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6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FB185-3AF7-86B7-35FD-3041B292F98A}" v="851" dt="2021-11-21T10:12:44.553"/>
    <p1510:client id="{8EEB0917-37FD-E267-94F3-7957796B0066}" v="7" dt="2021-11-21T13:55:56.408"/>
    <p1510:client id="{9B4E553B-E72F-3320-79E1-042C8EED7EC4}" v="52" dt="2021-11-21T16:31:1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53E3A-AB06-4980-A82D-EA8F96A7D26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881175-4BAB-4CF4-920C-719E7586D1BF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TYPES </a:t>
          </a:r>
        </a:p>
      </dgm:t>
    </dgm:pt>
    <dgm:pt modelId="{5DABF73B-298F-4A51-8C9D-CF0A6FDD009A}" type="parTrans" cxnId="{4452E4BD-BDFD-4B02-9170-3AD335E2782A}">
      <dgm:prSet/>
      <dgm:spPr/>
      <dgm:t>
        <a:bodyPr/>
        <a:lstStyle/>
        <a:p>
          <a:endParaRPr lang="en-US"/>
        </a:p>
      </dgm:t>
    </dgm:pt>
    <dgm:pt modelId="{AC9FFBA0-4B93-4153-8D28-A1B0E48F7BBA}" type="sibTrans" cxnId="{4452E4BD-BDFD-4B02-9170-3AD335E2782A}">
      <dgm:prSet/>
      <dgm:spPr/>
      <dgm:t>
        <a:bodyPr/>
        <a:lstStyle/>
        <a:p>
          <a:endParaRPr lang="en-US"/>
        </a:p>
      </dgm:t>
    </dgm:pt>
    <dgm:pt modelId="{8F6273A2-9659-4103-A3FB-8DA0045DBA82}">
      <dgm:prSet/>
      <dgm:spPr/>
      <dgm:t>
        <a:bodyPr/>
        <a:lstStyle/>
        <a:p>
          <a:r>
            <a:rPr lang="en-US" b="0" dirty="0">
              <a:latin typeface="Times New Roman"/>
              <a:cs typeface="Times New Roman"/>
            </a:rPr>
            <a:t>Sampler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controller</a:t>
          </a:r>
        </a:p>
      </dgm:t>
    </dgm:pt>
    <dgm:pt modelId="{FDA60613-D0EB-4BB9-A4B1-040A02483FE7}" type="parTrans" cxnId="{9B5FFF86-5BA1-4A4B-AC55-36377F55B32E}">
      <dgm:prSet/>
      <dgm:spPr/>
      <dgm:t>
        <a:bodyPr/>
        <a:lstStyle/>
        <a:p>
          <a:endParaRPr lang="en-US"/>
        </a:p>
      </dgm:t>
    </dgm:pt>
    <dgm:pt modelId="{899A8F84-719F-44CB-ADFA-262B2B00275B}" type="sibTrans" cxnId="{9B5FFF86-5BA1-4A4B-AC55-36377F55B32E}">
      <dgm:prSet/>
      <dgm:spPr/>
      <dgm:t>
        <a:bodyPr/>
        <a:lstStyle/>
        <a:p>
          <a:endParaRPr lang="en-US"/>
        </a:p>
      </dgm:t>
    </dgm:pt>
    <dgm:pt modelId="{176C2344-978A-43A5-BB13-0FDE46D5AE2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Logic controller</a:t>
          </a:r>
        </a:p>
      </dgm:t>
    </dgm:pt>
    <dgm:pt modelId="{4748EE1B-C7C7-4D48-8EF0-26CFAF33324F}" type="parTrans" cxnId="{CAB9CDD5-4728-4F43-9786-91B7C3EB3B3F}">
      <dgm:prSet/>
      <dgm:spPr/>
      <dgm:t>
        <a:bodyPr/>
        <a:lstStyle/>
        <a:p>
          <a:endParaRPr lang="en-US"/>
        </a:p>
      </dgm:t>
    </dgm:pt>
    <dgm:pt modelId="{92CB67F5-03C1-438C-95E3-63A6280B90D4}" type="sibTrans" cxnId="{CAB9CDD5-4728-4F43-9786-91B7C3EB3B3F}">
      <dgm:prSet/>
      <dgm:spPr/>
      <dgm:t>
        <a:bodyPr/>
        <a:lstStyle/>
        <a:p>
          <a:endParaRPr lang="en-US"/>
        </a:p>
      </dgm:t>
    </dgm:pt>
    <dgm:pt modelId="{AC8C9C62-3FA9-4745-BAB7-4A2096EC42E5}" type="pres">
      <dgm:prSet presAssocID="{19653E3A-AB06-4980-A82D-EA8F96A7D265}" presName="vert0" presStyleCnt="0">
        <dgm:presLayoutVars>
          <dgm:dir/>
          <dgm:animOne val="branch"/>
          <dgm:animLvl val="lvl"/>
        </dgm:presLayoutVars>
      </dgm:prSet>
      <dgm:spPr/>
    </dgm:pt>
    <dgm:pt modelId="{FBC9C9CA-C99A-4636-BC4A-B6383033BB1D}" type="pres">
      <dgm:prSet presAssocID="{68881175-4BAB-4CF4-920C-719E7586D1BF}" presName="thickLine" presStyleLbl="alignNode1" presStyleIdx="0" presStyleCnt="3"/>
      <dgm:spPr/>
    </dgm:pt>
    <dgm:pt modelId="{BDEE1741-B196-4032-B009-F7A2D7AB565F}" type="pres">
      <dgm:prSet presAssocID="{68881175-4BAB-4CF4-920C-719E7586D1BF}" presName="horz1" presStyleCnt="0"/>
      <dgm:spPr/>
    </dgm:pt>
    <dgm:pt modelId="{E0CAB523-6BF0-435F-9110-D846E2E62D1D}" type="pres">
      <dgm:prSet presAssocID="{68881175-4BAB-4CF4-920C-719E7586D1BF}" presName="tx1" presStyleLbl="revTx" presStyleIdx="0" presStyleCnt="3"/>
      <dgm:spPr/>
    </dgm:pt>
    <dgm:pt modelId="{C1C3CE10-C963-4B97-A865-30690DD71572}" type="pres">
      <dgm:prSet presAssocID="{68881175-4BAB-4CF4-920C-719E7586D1BF}" presName="vert1" presStyleCnt="0"/>
      <dgm:spPr/>
    </dgm:pt>
    <dgm:pt modelId="{07F6AF2A-D876-4D8D-ABE9-A70EBB2D2E16}" type="pres">
      <dgm:prSet presAssocID="{8F6273A2-9659-4103-A3FB-8DA0045DBA82}" presName="thickLine" presStyleLbl="alignNode1" presStyleIdx="1" presStyleCnt="3"/>
      <dgm:spPr/>
    </dgm:pt>
    <dgm:pt modelId="{B0A90744-58CE-42B6-9120-2EAC5C5D0712}" type="pres">
      <dgm:prSet presAssocID="{8F6273A2-9659-4103-A3FB-8DA0045DBA82}" presName="horz1" presStyleCnt="0"/>
      <dgm:spPr/>
    </dgm:pt>
    <dgm:pt modelId="{D549C87E-EFAB-4727-BE0D-5162D7C9C08E}" type="pres">
      <dgm:prSet presAssocID="{8F6273A2-9659-4103-A3FB-8DA0045DBA82}" presName="tx1" presStyleLbl="revTx" presStyleIdx="1" presStyleCnt="3"/>
      <dgm:spPr/>
    </dgm:pt>
    <dgm:pt modelId="{6E07A1BD-5B03-4112-93B6-59C4C9E09568}" type="pres">
      <dgm:prSet presAssocID="{8F6273A2-9659-4103-A3FB-8DA0045DBA82}" presName="vert1" presStyleCnt="0"/>
      <dgm:spPr/>
    </dgm:pt>
    <dgm:pt modelId="{CE6F422A-1D04-4EF9-BD78-9BE78989B826}" type="pres">
      <dgm:prSet presAssocID="{176C2344-978A-43A5-BB13-0FDE46D5AE21}" presName="thickLine" presStyleLbl="alignNode1" presStyleIdx="2" presStyleCnt="3"/>
      <dgm:spPr/>
    </dgm:pt>
    <dgm:pt modelId="{27BFCD95-32FC-416C-B115-518FEF2423A7}" type="pres">
      <dgm:prSet presAssocID="{176C2344-978A-43A5-BB13-0FDE46D5AE21}" presName="horz1" presStyleCnt="0"/>
      <dgm:spPr/>
    </dgm:pt>
    <dgm:pt modelId="{FCBBC9C4-469D-433C-8938-6C4FC9314076}" type="pres">
      <dgm:prSet presAssocID="{176C2344-978A-43A5-BB13-0FDE46D5AE21}" presName="tx1" presStyleLbl="revTx" presStyleIdx="2" presStyleCnt="3"/>
      <dgm:spPr/>
    </dgm:pt>
    <dgm:pt modelId="{3AB62BE3-F10C-4D61-9CF7-71AE2CAC619B}" type="pres">
      <dgm:prSet presAssocID="{176C2344-978A-43A5-BB13-0FDE46D5AE21}" presName="vert1" presStyleCnt="0"/>
      <dgm:spPr/>
    </dgm:pt>
  </dgm:ptLst>
  <dgm:cxnLst>
    <dgm:cxn modelId="{DB7BC80A-24F3-48CC-90B7-B5F2765758E7}" type="presOf" srcId="{19653E3A-AB06-4980-A82D-EA8F96A7D265}" destId="{AC8C9C62-3FA9-4745-BAB7-4A2096EC42E5}" srcOrd="0" destOrd="0" presId="urn:microsoft.com/office/officeart/2008/layout/LinedList"/>
    <dgm:cxn modelId="{C32DAA34-1F4E-41DB-87AD-DC8E1B94E1F3}" type="presOf" srcId="{68881175-4BAB-4CF4-920C-719E7586D1BF}" destId="{E0CAB523-6BF0-435F-9110-D846E2E62D1D}" srcOrd="0" destOrd="0" presId="urn:microsoft.com/office/officeart/2008/layout/LinedList"/>
    <dgm:cxn modelId="{846A836F-BD6F-4237-88E4-54BDD3A386E5}" type="presOf" srcId="{8F6273A2-9659-4103-A3FB-8DA0045DBA82}" destId="{D549C87E-EFAB-4727-BE0D-5162D7C9C08E}" srcOrd="0" destOrd="0" presId="urn:microsoft.com/office/officeart/2008/layout/LinedList"/>
    <dgm:cxn modelId="{9B5FFF86-5BA1-4A4B-AC55-36377F55B32E}" srcId="{19653E3A-AB06-4980-A82D-EA8F96A7D265}" destId="{8F6273A2-9659-4103-A3FB-8DA0045DBA82}" srcOrd="1" destOrd="0" parTransId="{FDA60613-D0EB-4BB9-A4B1-040A02483FE7}" sibTransId="{899A8F84-719F-44CB-ADFA-262B2B00275B}"/>
    <dgm:cxn modelId="{4452E4BD-BDFD-4B02-9170-3AD335E2782A}" srcId="{19653E3A-AB06-4980-A82D-EA8F96A7D265}" destId="{68881175-4BAB-4CF4-920C-719E7586D1BF}" srcOrd="0" destOrd="0" parTransId="{5DABF73B-298F-4A51-8C9D-CF0A6FDD009A}" sibTransId="{AC9FFBA0-4B93-4153-8D28-A1B0E48F7BBA}"/>
    <dgm:cxn modelId="{CAB9CDD5-4728-4F43-9786-91B7C3EB3B3F}" srcId="{19653E3A-AB06-4980-A82D-EA8F96A7D265}" destId="{176C2344-978A-43A5-BB13-0FDE46D5AE21}" srcOrd="2" destOrd="0" parTransId="{4748EE1B-C7C7-4D48-8EF0-26CFAF33324F}" sibTransId="{92CB67F5-03C1-438C-95E3-63A6280B90D4}"/>
    <dgm:cxn modelId="{B390FAFB-BC3F-49E2-9C30-DA573DB68514}" type="presOf" srcId="{176C2344-978A-43A5-BB13-0FDE46D5AE21}" destId="{FCBBC9C4-469D-433C-8938-6C4FC9314076}" srcOrd="0" destOrd="0" presId="urn:microsoft.com/office/officeart/2008/layout/LinedList"/>
    <dgm:cxn modelId="{57988481-95F0-4A24-9BDC-25736312E11F}" type="presParOf" srcId="{AC8C9C62-3FA9-4745-BAB7-4A2096EC42E5}" destId="{FBC9C9CA-C99A-4636-BC4A-B6383033BB1D}" srcOrd="0" destOrd="0" presId="urn:microsoft.com/office/officeart/2008/layout/LinedList"/>
    <dgm:cxn modelId="{B2AF6628-54AB-4351-A4D6-E45ECC941539}" type="presParOf" srcId="{AC8C9C62-3FA9-4745-BAB7-4A2096EC42E5}" destId="{BDEE1741-B196-4032-B009-F7A2D7AB565F}" srcOrd="1" destOrd="0" presId="urn:microsoft.com/office/officeart/2008/layout/LinedList"/>
    <dgm:cxn modelId="{37975438-58A2-4AC2-88C5-95762D421A90}" type="presParOf" srcId="{BDEE1741-B196-4032-B009-F7A2D7AB565F}" destId="{E0CAB523-6BF0-435F-9110-D846E2E62D1D}" srcOrd="0" destOrd="0" presId="urn:microsoft.com/office/officeart/2008/layout/LinedList"/>
    <dgm:cxn modelId="{D604A95F-EB3C-4E81-8C58-A0C408778A68}" type="presParOf" srcId="{BDEE1741-B196-4032-B009-F7A2D7AB565F}" destId="{C1C3CE10-C963-4B97-A865-30690DD71572}" srcOrd="1" destOrd="0" presId="urn:microsoft.com/office/officeart/2008/layout/LinedList"/>
    <dgm:cxn modelId="{6B0152EC-1B0F-4470-9860-7D2A149646E0}" type="presParOf" srcId="{AC8C9C62-3FA9-4745-BAB7-4A2096EC42E5}" destId="{07F6AF2A-D876-4D8D-ABE9-A70EBB2D2E16}" srcOrd="2" destOrd="0" presId="urn:microsoft.com/office/officeart/2008/layout/LinedList"/>
    <dgm:cxn modelId="{258740FF-3038-4D86-9918-098183AEA06D}" type="presParOf" srcId="{AC8C9C62-3FA9-4745-BAB7-4A2096EC42E5}" destId="{B0A90744-58CE-42B6-9120-2EAC5C5D0712}" srcOrd="3" destOrd="0" presId="urn:microsoft.com/office/officeart/2008/layout/LinedList"/>
    <dgm:cxn modelId="{7A86399B-9E1A-4837-A31B-43B4050A38DA}" type="presParOf" srcId="{B0A90744-58CE-42B6-9120-2EAC5C5D0712}" destId="{D549C87E-EFAB-4727-BE0D-5162D7C9C08E}" srcOrd="0" destOrd="0" presId="urn:microsoft.com/office/officeart/2008/layout/LinedList"/>
    <dgm:cxn modelId="{E918EC7A-B75E-4BC5-88DD-BB946EA2DB74}" type="presParOf" srcId="{B0A90744-58CE-42B6-9120-2EAC5C5D0712}" destId="{6E07A1BD-5B03-4112-93B6-59C4C9E09568}" srcOrd="1" destOrd="0" presId="urn:microsoft.com/office/officeart/2008/layout/LinedList"/>
    <dgm:cxn modelId="{5AFF405F-D785-4A9E-8B02-1C8C580BFB25}" type="presParOf" srcId="{AC8C9C62-3FA9-4745-BAB7-4A2096EC42E5}" destId="{CE6F422A-1D04-4EF9-BD78-9BE78989B826}" srcOrd="4" destOrd="0" presId="urn:microsoft.com/office/officeart/2008/layout/LinedList"/>
    <dgm:cxn modelId="{3BDED9DE-C319-43C4-8BDF-A893F5DD8EB2}" type="presParOf" srcId="{AC8C9C62-3FA9-4745-BAB7-4A2096EC42E5}" destId="{27BFCD95-32FC-416C-B115-518FEF2423A7}" srcOrd="5" destOrd="0" presId="urn:microsoft.com/office/officeart/2008/layout/LinedList"/>
    <dgm:cxn modelId="{6E476C4E-3F00-4ED1-8604-8F855E4C4B28}" type="presParOf" srcId="{27BFCD95-32FC-416C-B115-518FEF2423A7}" destId="{FCBBC9C4-469D-433C-8938-6C4FC9314076}" srcOrd="0" destOrd="0" presId="urn:microsoft.com/office/officeart/2008/layout/LinedList"/>
    <dgm:cxn modelId="{BA8DE924-41FB-4703-A7D9-73BF529A729D}" type="presParOf" srcId="{27BFCD95-32FC-416C-B115-518FEF2423A7}" destId="{3AB62BE3-F10C-4D61-9CF7-71AE2CAC61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C9CA-C99A-4636-BC4A-B6383033BB1D}">
      <dsp:nvSpPr>
        <dsp:cNvPr id="0" name=""/>
        <dsp:cNvSpPr/>
      </dsp:nvSpPr>
      <dsp:spPr>
        <a:xfrm>
          <a:off x="0" y="1870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AB523-6BF0-435F-9110-D846E2E62D1D}">
      <dsp:nvSpPr>
        <dsp:cNvPr id="0" name=""/>
        <dsp:cNvSpPr/>
      </dsp:nvSpPr>
      <dsp:spPr>
        <a:xfrm>
          <a:off x="0" y="1870"/>
          <a:ext cx="7003777" cy="127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 dirty="0">
              <a:latin typeface="Times New Roman"/>
              <a:cs typeface="Times New Roman"/>
            </a:rPr>
            <a:t>TYPES </a:t>
          </a:r>
        </a:p>
      </dsp:txBody>
      <dsp:txXfrm>
        <a:off x="0" y="1870"/>
        <a:ext cx="7003777" cy="1275902"/>
      </dsp:txXfrm>
    </dsp:sp>
    <dsp:sp modelId="{07F6AF2A-D876-4D8D-ABE9-A70EBB2D2E16}">
      <dsp:nvSpPr>
        <dsp:cNvPr id="0" name=""/>
        <dsp:cNvSpPr/>
      </dsp:nvSpPr>
      <dsp:spPr>
        <a:xfrm>
          <a:off x="0" y="1277773"/>
          <a:ext cx="7003777" cy="0"/>
        </a:xfrm>
        <a:prstGeom prst="line">
          <a:avLst/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accent2">
              <a:hueOff val="-9286281"/>
              <a:satOff val="19525"/>
              <a:lumOff val="-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9C87E-EFAB-4727-BE0D-5162D7C9C08E}">
      <dsp:nvSpPr>
        <dsp:cNvPr id="0" name=""/>
        <dsp:cNvSpPr/>
      </dsp:nvSpPr>
      <dsp:spPr>
        <a:xfrm>
          <a:off x="0" y="1277773"/>
          <a:ext cx="7003777" cy="127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0" kern="1200" dirty="0">
              <a:latin typeface="Times New Roman"/>
              <a:cs typeface="Times New Roman"/>
            </a:rPr>
            <a:t>Sampler</a:t>
          </a:r>
          <a:r>
            <a:rPr lang="en-US" sz="6100" kern="1200" dirty="0">
              <a:latin typeface="Times New Roman"/>
              <a:cs typeface="Times New Roman"/>
            </a:rPr>
            <a:t> </a:t>
          </a:r>
          <a:r>
            <a:rPr lang="en-US" sz="6100" kern="1200" dirty="0">
              <a:solidFill>
                <a:schemeClr val="tx1"/>
              </a:solidFill>
              <a:latin typeface="Times New Roman"/>
              <a:cs typeface="Times New Roman"/>
            </a:rPr>
            <a:t>controller</a:t>
          </a:r>
        </a:p>
      </dsp:txBody>
      <dsp:txXfrm>
        <a:off x="0" y="1277773"/>
        <a:ext cx="7003777" cy="1275902"/>
      </dsp:txXfrm>
    </dsp:sp>
    <dsp:sp modelId="{CE6F422A-1D04-4EF9-BD78-9BE78989B826}">
      <dsp:nvSpPr>
        <dsp:cNvPr id="0" name=""/>
        <dsp:cNvSpPr/>
      </dsp:nvSpPr>
      <dsp:spPr>
        <a:xfrm>
          <a:off x="0" y="2553676"/>
          <a:ext cx="7003777" cy="0"/>
        </a:xfrm>
        <a:prstGeom prst="line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accent2">
              <a:hueOff val="-18572562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BC9C4-469D-433C-8938-6C4FC9314076}">
      <dsp:nvSpPr>
        <dsp:cNvPr id="0" name=""/>
        <dsp:cNvSpPr/>
      </dsp:nvSpPr>
      <dsp:spPr>
        <a:xfrm>
          <a:off x="0" y="2553676"/>
          <a:ext cx="7003777" cy="127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>
              <a:latin typeface="Times New Roman"/>
              <a:cs typeface="Times New Roman"/>
            </a:rPr>
            <a:t>Logic controller</a:t>
          </a:r>
        </a:p>
      </dsp:txBody>
      <dsp:txXfrm>
        <a:off x="0" y="2553676"/>
        <a:ext cx="7003777" cy="1275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7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50" r:id="rId8"/>
    <p:sldLayoutId id="2147483751" r:id="rId9"/>
    <p:sldLayoutId id="2147483752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controllers-in-jmeter.html#SimpleControll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ed and pink paper stripes in a wave shape">
            <a:extLst>
              <a:ext uri="{FF2B5EF4-FFF2-40B4-BE49-F238E27FC236}">
                <a16:creationId xmlns:a16="http://schemas.microsoft.com/office/drawing/2014/main" id="{455114AD-0C09-4E58-8058-23CB78622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05" r="-1" b="7704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9380446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cs typeface="Posterama"/>
              </a:rPr>
              <a:t>TYPES OF CONTROLLERS</a:t>
            </a:r>
            <a:endParaRPr lang="en-US" sz="5200"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5852265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BY SUPRAJA</a:t>
            </a:r>
          </a:p>
          <a:p>
            <a:r>
              <a:rPr lang="en-US" sz="2200" dirty="0"/>
              <a:t>EMP ID:6142</a:t>
            </a:r>
          </a:p>
          <a:p>
            <a:r>
              <a:rPr lang="en-US" sz="2200" dirty="0"/>
              <a:t>BATCH-89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36EE6-25A5-46D0-B3E0-A51873D0F18F}"/>
              </a:ext>
            </a:extLst>
          </p:cNvPr>
          <p:cNvSpPr txBox="1"/>
          <p:nvPr/>
        </p:nvSpPr>
        <p:spPr>
          <a:xfrm>
            <a:off x="1387452" y="361915"/>
            <a:ext cx="9553573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Random Controller</a:t>
            </a:r>
            <a:endParaRPr lang="en-US" dirty="0"/>
          </a:p>
          <a:p>
            <a:endParaRPr lang="en-US" sz="2800" dirty="0">
              <a:solidFill>
                <a:srgbClr val="222222"/>
              </a:solidFill>
              <a:latin typeface="Times New Roman"/>
              <a:ea typeface="Source Sans Pro"/>
              <a:cs typeface="Times New Roman"/>
            </a:endParaRP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Random Controller makes all the user requests run in </a:t>
            </a:r>
            <a:r>
              <a:rPr lang="en-US" sz="2800" b="1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the random</a:t>
            </a:r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 order in each loop period.</a:t>
            </a:r>
            <a:endParaRPr lang="en-US" sz="3600" b="1">
              <a:solidFill>
                <a:srgbClr val="222222"/>
              </a:solidFill>
              <a:latin typeface="Times New Roman"/>
              <a:ea typeface="Source Sans Pro"/>
              <a:cs typeface="Times New Roman"/>
            </a:endParaRPr>
          </a:p>
          <a:p>
            <a:endParaRPr lang="en-US" sz="2800" dirty="0">
              <a:solidFill>
                <a:srgbClr val="222222"/>
              </a:solidFill>
              <a:latin typeface="Times New Roman"/>
              <a:ea typeface="Source Sans Pro"/>
              <a:cs typeface="Times New Roman"/>
            </a:endParaRP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For example, you have 3 user requests to website </a:t>
            </a:r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  <a:hlinkClick r:id="rId2"/>
              </a:rPr>
              <a:t>http://www.google.com</a:t>
            </a:r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 in following order:</a:t>
            </a:r>
            <a:endParaRPr lang="en-US"/>
          </a:p>
          <a:p>
            <a:pPr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HTTP request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FTP request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JDBC request</a:t>
            </a:r>
          </a:p>
          <a:p>
            <a:endParaRPr lang="en-US" sz="2800" dirty="0">
              <a:solidFill>
                <a:srgbClr val="222222"/>
              </a:solidFill>
              <a:latin typeface="Times New Roman"/>
              <a:ea typeface="Source Sans Pro"/>
              <a:cs typeface="Times New Roman"/>
            </a:endParaRP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These 3 requests should run 5 times. Total 15 user requests will be sent to Google server by JMeter.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CD52E6-10BE-4C5F-9E64-A47D5AC7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82" y="1521618"/>
            <a:ext cx="7698581" cy="3767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73F10A-1823-480D-AC24-681F65071A66}"/>
              </a:ext>
            </a:extLst>
          </p:cNvPr>
          <p:cNvSpPr txBox="1"/>
          <p:nvPr/>
        </p:nvSpPr>
        <p:spPr>
          <a:xfrm>
            <a:off x="5772150" y="6524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222222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174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F92A46D-B41B-4E23-AFC7-355C2BA4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644" y="4024312"/>
            <a:ext cx="5272087" cy="2452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23FC89-B884-458F-A0A5-85448BBF7B80}"/>
              </a:ext>
            </a:extLst>
          </p:cNvPr>
          <p:cNvSpPr txBox="1"/>
          <p:nvPr/>
        </p:nvSpPr>
        <p:spPr>
          <a:xfrm>
            <a:off x="1021557" y="378619"/>
            <a:ext cx="930354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/>
                <a:ea typeface="+mn-lt"/>
                <a:cs typeface="+mn-lt"/>
              </a:rPr>
              <a:t>Module Controller</a:t>
            </a:r>
            <a:endParaRPr lang="en-US" sz="3200" dirty="0">
              <a:latin typeface="Times New Roman"/>
              <a:ea typeface="+mn-lt"/>
              <a:cs typeface="+mn-lt"/>
            </a:endParaRP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+mn-lt"/>
                <a:cs typeface="+mn-lt"/>
              </a:rPr>
              <a:t>The goal of Module Controller is to add modularity to JMeter.</a:t>
            </a:r>
            <a:endParaRPr lang="en-US" sz="2800" dirty="0">
              <a:latin typeface="Times New Roman"/>
              <a:ea typeface="+mn-lt"/>
              <a:cs typeface="+mn-lt"/>
            </a:endParaRP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+mn-lt"/>
                <a:cs typeface="+mn-lt"/>
              </a:rPr>
              <a:t>The general idea is that web applications consist of small units of functionality (I.e. Logon, Create Account, Logoff…). This functionality can be stored in</a:t>
            </a:r>
            <a:r>
              <a:rPr lang="en-US" sz="28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 Controller</a:t>
            </a:r>
            <a:r>
              <a:rPr lang="en-US" sz="28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rgbClr val="222222"/>
                </a:solidFill>
                <a:latin typeface="Times New Roman"/>
                <a:ea typeface="+mn-lt"/>
                <a:cs typeface="+mn-lt"/>
              </a:rPr>
              <a:t>as “modules”. Module Controller will choose which module needs to run.</a:t>
            </a:r>
            <a:endParaRPr lang="en-US" sz="2800" dirty="0">
              <a:latin typeface="Times New Roman"/>
              <a:ea typeface="+mn-lt"/>
              <a:cs typeface="+mn-lt"/>
            </a:endParaRPr>
          </a:p>
          <a:p>
            <a:pPr algn="ctr"/>
            <a:endParaRPr lang="en-US" sz="2800" dirty="0">
              <a:latin typeface="Times New Roman"/>
              <a:ea typeface="+mn-lt"/>
              <a:cs typeface="+mn-lt"/>
            </a:endParaRPr>
          </a:p>
          <a:p>
            <a:endParaRPr lang="en-US" sz="2800" b="1" dirty="0">
              <a:solidFill>
                <a:srgbClr val="222222"/>
              </a:solidFill>
              <a:latin typeface="Times New Roman"/>
              <a:ea typeface="Source Sans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360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FBEAA85-66B4-4F55-BDA5-475116887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FD8CA-F5CD-4EF3-BCDB-66E3098F20AB}"/>
              </a:ext>
            </a:extLst>
          </p:cNvPr>
          <p:cNvSpPr txBox="1"/>
          <p:nvPr/>
        </p:nvSpPr>
        <p:spPr>
          <a:xfrm>
            <a:off x="5638860" y="2411653"/>
            <a:ext cx="5867022" cy="39288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800" b="1" dirty="0">
                <a:latin typeface="Times New Roman"/>
                <a:cs typeface="Times New Roman"/>
              </a:rPr>
              <a:t>THANK YOU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51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F87415-2B3E-4D69-BFB6-9069DADC3FE2}"/>
              </a:ext>
            </a:extLst>
          </p:cNvPr>
          <p:cNvSpPr txBox="1"/>
          <p:nvPr/>
        </p:nvSpPr>
        <p:spPr>
          <a:xfrm flipV="1">
            <a:off x="1144524" y="78422"/>
            <a:ext cx="9906000" cy="6664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5200" dirty="0">
              <a:latin typeface="+mj-lt"/>
              <a:ea typeface="+mj-ea"/>
              <a:cs typeface="Sabon Next LT"/>
            </a:endParaRPr>
          </a:p>
        </p:txBody>
      </p:sp>
      <p:graphicFrame>
        <p:nvGraphicFramePr>
          <p:cNvPr id="20" name="TextBox 11">
            <a:extLst>
              <a:ext uri="{FF2B5EF4-FFF2-40B4-BE49-F238E27FC236}">
                <a16:creationId xmlns:a16="http://schemas.microsoft.com/office/drawing/2014/main" id="{EC1C00BE-BF7E-4367-8A0A-5DE53AD68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77911"/>
              </p:ext>
            </p:extLst>
          </p:nvPr>
        </p:nvGraphicFramePr>
        <p:xfrm>
          <a:off x="2497410" y="1326356"/>
          <a:ext cx="7003777" cy="383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925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6082E-1892-4AFF-834C-CAEB3CDE389C}"/>
              </a:ext>
            </a:extLst>
          </p:cNvPr>
          <p:cNvSpPr txBox="1"/>
          <p:nvPr/>
        </p:nvSpPr>
        <p:spPr>
          <a:xfrm>
            <a:off x="1116806" y="1164431"/>
            <a:ext cx="995838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SAMPLER CONTROLLER</a:t>
            </a:r>
          </a:p>
          <a:p>
            <a:endParaRPr lang="en-US" sz="3200" b="1" dirty="0">
              <a:latin typeface="Times New Roman"/>
              <a:cs typeface="Times New Roman"/>
            </a:endParaRPr>
          </a:p>
          <a:p>
            <a:pPr algn="just"/>
            <a:r>
              <a:rPr lang="en-US" sz="3200" dirty="0">
                <a:latin typeface="Times New Roman"/>
                <a:ea typeface="+mn-lt"/>
                <a:cs typeface="+mn-lt"/>
              </a:rPr>
              <a:t>Samplers are the components which allow JMeter to send specific types of requests to a server. It simulates a user's request for a page to the target server.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en-US" sz="32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3200" dirty="0">
                <a:latin typeface="Times New Roman"/>
                <a:ea typeface="+mn-lt"/>
                <a:cs typeface="+mn-lt"/>
              </a:rPr>
              <a:t>Samplers are must to add component to a test plan as only it can let JMeter know what type of request need to go to a server. </a:t>
            </a:r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65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F9621B-981C-4B39-9D6F-2C015D40668A}"/>
              </a:ext>
            </a:extLst>
          </p:cNvPr>
          <p:cNvSpPr txBox="1"/>
          <p:nvPr/>
        </p:nvSpPr>
        <p:spPr>
          <a:xfrm>
            <a:off x="1176339" y="795337"/>
            <a:ext cx="9970291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Times New Roman"/>
                <a:ea typeface="+mn-lt"/>
                <a:cs typeface="+mn-lt"/>
              </a:rPr>
              <a:t>Requests could be</a:t>
            </a:r>
          </a:p>
          <a:p>
            <a:pPr algn="just"/>
            <a:endParaRPr lang="en-US" sz="28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800" dirty="0">
                <a:latin typeface="Times New Roman"/>
                <a:ea typeface="+mn-lt"/>
                <a:cs typeface="+mn-lt"/>
              </a:rPr>
              <a:t>FTP</a:t>
            </a:r>
            <a:r>
              <a:rPr lang="en-US" sz="2800" dirty="0">
                <a:latin typeface="Times New Roman"/>
                <a:cs typeface="Times New Roman"/>
              </a:rPr>
              <a:t> Request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HTTP Request (can be used for SOAP or REST Webservice also)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JDBC Request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Java object request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JMS request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JUnit Test request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LDAP Request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Mail request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OS Process request</a:t>
            </a:r>
          </a:p>
          <a:p>
            <a:pPr algn="just"/>
            <a:r>
              <a:rPr lang="en-US" sz="2800" dirty="0">
                <a:latin typeface="Times New Roman"/>
                <a:cs typeface="Times New Roman"/>
              </a:rPr>
              <a:t>TCP request</a:t>
            </a:r>
          </a:p>
        </p:txBody>
      </p:sp>
    </p:spTree>
    <p:extLst>
      <p:ext uri="{BB962C8B-B14F-4D97-AF65-F5344CB8AC3E}">
        <p14:creationId xmlns:p14="http://schemas.microsoft.com/office/powerpoint/2010/main" val="84804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A3E0F-CE1C-4032-9D6A-AAF560D4B07A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5723D-E2D0-45C4-AC5E-4DF622D7745B}"/>
              </a:ext>
            </a:extLst>
          </p:cNvPr>
          <p:cNvSpPr txBox="1"/>
          <p:nvPr/>
        </p:nvSpPr>
        <p:spPr>
          <a:xfrm>
            <a:off x="878683" y="997744"/>
            <a:ext cx="1107756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Times New Roman"/>
                <a:cs typeface="Times New Roman"/>
              </a:rPr>
              <a:t>LOGIC CONTROLLER</a:t>
            </a:r>
            <a:r>
              <a:rPr lang="en-US" sz="3200" dirty="0">
                <a:latin typeface="Times New Roman"/>
                <a:ea typeface="Avenir Next LT Pro"/>
                <a:cs typeface="Avenir Next LT Pro"/>
              </a:rPr>
              <a:t>​</a:t>
            </a:r>
          </a:p>
          <a:p>
            <a:endParaRPr lang="en-US" sz="2800" dirty="0">
              <a:latin typeface="Times New Roman"/>
              <a:ea typeface="+mn-lt"/>
              <a:cs typeface="+mn-lt"/>
            </a:endParaRP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Logic Controllers determine </a:t>
            </a:r>
            <a:r>
              <a:rPr lang="en-US" sz="2800" b="1" dirty="0">
                <a:latin typeface="Times New Roman"/>
                <a:ea typeface="+mn-lt"/>
                <a:cs typeface="+mn-lt"/>
              </a:rPr>
              <a:t>the order</a:t>
            </a:r>
            <a:r>
              <a:rPr lang="en-US" sz="2800" dirty="0">
                <a:latin typeface="Times New Roman"/>
                <a:ea typeface="+mn-lt"/>
                <a:cs typeface="+mn-lt"/>
              </a:rPr>
              <a:t> in which user request is executed.</a:t>
            </a:r>
            <a:endParaRPr lang="en-US" sz="280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1E5378D-9322-46BC-87E3-3CEA41A8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94" y="3209491"/>
            <a:ext cx="6958010" cy="30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64372-5B90-4722-98D9-EB6120339A14}"/>
              </a:ext>
            </a:extLst>
          </p:cNvPr>
          <p:cNvSpPr txBox="1"/>
          <p:nvPr/>
        </p:nvSpPr>
        <p:spPr>
          <a:xfrm>
            <a:off x="3331369" y="426243"/>
            <a:ext cx="6231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CCF26-C5FA-4615-A481-0E72FDB5AC8D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AC6604-50C3-426E-8D0B-9448140C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3188215"/>
            <a:ext cx="6422230" cy="2362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EA5C63-948F-4D7E-B30B-53D74FF321EF}"/>
              </a:ext>
            </a:extLst>
          </p:cNvPr>
          <p:cNvSpPr txBox="1"/>
          <p:nvPr/>
        </p:nvSpPr>
        <p:spPr>
          <a:xfrm>
            <a:off x="807245" y="628649"/>
            <a:ext cx="1116091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Recording Controller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ea typeface="+mn-lt"/>
              <a:cs typeface="+mn-lt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JMeter can 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record</a:t>
            </a:r>
            <a:r>
              <a:rPr lang="en-US" sz="3200" dirty="0">
                <a:latin typeface="Times New Roman"/>
                <a:ea typeface="+mn-lt"/>
                <a:cs typeface="+mn-lt"/>
              </a:rPr>
              <a:t> your Testing steps; a recording controller is a 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placeholder</a:t>
            </a:r>
            <a:r>
              <a:rPr lang="en-US" sz="3200" dirty="0">
                <a:latin typeface="Times New Roman"/>
                <a:ea typeface="+mn-lt"/>
                <a:cs typeface="+mn-lt"/>
              </a:rPr>
              <a:t> to store these recording steps.</a:t>
            </a:r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677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6DA33-C32A-41DA-8F2D-A203BC7567DC}"/>
              </a:ext>
            </a:extLst>
          </p:cNvPr>
          <p:cNvSpPr txBox="1"/>
          <p:nvPr/>
        </p:nvSpPr>
        <p:spPr>
          <a:xfrm>
            <a:off x="1152526" y="807243"/>
            <a:ext cx="8243885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Simple Controller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ea typeface="+mn-lt"/>
              <a:cs typeface="+mn-lt"/>
            </a:endParaRP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Simple Controller is just a </a:t>
            </a:r>
            <a:r>
              <a:rPr lang="en-US" sz="2800" b="1" dirty="0">
                <a:latin typeface="Times New Roman"/>
                <a:ea typeface="+mn-lt"/>
                <a:cs typeface="+mn-lt"/>
              </a:rPr>
              <a:t>container</a:t>
            </a:r>
            <a:r>
              <a:rPr lang="en-US" sz="2800" dirty="0">
                <a:latin typeface="Times New Roman"/>
                <a:ea typeface="+mn-lt"/>
                <a:cs typeface="+mn-lt"/>
              </a:rPr>
              <a:t> for user request.</a:t>
            </a:r>
            <a:endParaRPr lang="en-US" sz="2800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462DA5-516C-4EC7-A21E-02DBB9C7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57" y="3545681"/>
            <a:ext cx="6396036" cy="27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F31E5CB-758C-424E-8A89-15B7B080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31" y="2843213"/>
            <a:ext cx="3952875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A91E88-A5E3-4C04-891E-179FA1862297}"/>
              </a:ext>
            </a:extLst>
          </p:cNvPr>
          <p:cNvSpPr txBox="1"/>
          <p:nvPr/>
        </p:nvSpPr>
        <p:spPr>
          <a:xfrm>
            <a:off x="3652837" y="39862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222222"/>
              </a:solidFill>
              <a:latin typeface="Source Sans Pro"/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F7E58-5345-4F12-9859-35D11DDB51C2}"/>
              </a:ext>
            </a:extLst>
          </p:cNvPr>
          <p:cNvSpPr txBox="1"/>
          <p:nvPr/>
        </p:nvSpPr>
        <p:spPr>
          <a:xfrm>
            <a:off x="783432" y="735806"/>
            <a:ext cx="11053758" cy="2111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Loop Controller:</a:t>
            </a:r>
            <a:endParaRPr lang="en-US" sz="36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Loop Controller makes the user request run 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a specified number of times</a:t>
            </a:r>
            <a:r>
              <a:rPr lang="en-US" sz="3200" dirty="0">
                <a:latin typeface="Times New Roman"/>
                <a:ea typeface="+mn-lt"/>
                <a:cs typeface="+mn-lt"/>
              </a:rPr>
              <a:t> or run 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forever.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US" sz="3200" b="1" dirty="0">
              <a:solidFill>
                <a:srgbClr val="22222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098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5CA18-E22D-4AB9-9D2D-90A8C87B9407}"/>
              </a:ext>
            </a:extLst>
          </p:cNvPr>
          <p:cNvSpPr txBox="1"/>
          <p:nvPr/>
        </p:nvSpPr>
        <p:spPr>
          <a:xfrm>
            <a:off x="1259681" y="473870"/>
            <a:ext cx="1060132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In </a:t>
            </a:r>
            <a:r>
              <a:rPr lang="en-US" sz="3200" b="1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sequential</a:t>
            </a:r>
            <a:r>
              <a:rPr lang="en-US" sz="32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 order, requests are sent </a:t>
            </a:r>
            <a:r>
              <a:rPr lang="en-US" sz="3200" b="1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sequentially</a:t>
            </a:r>
            <a:r>
              <a:rPr lang="en-US" sz="32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 in following order:</a:t>
            </a:r>
          </a:p>
          <a:p>
            <a:r>
              <a:rPr lang="en-US" sz="32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HTTP request -&gt;FTP request-&gt;JDBC request</a:t>
            </a:r>
          </a:p>
          <a:p>
            <a:r>
              <a:rPr lang="en-US" sz="32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for each loop.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7D0C2-169F-4322-820C-DE9BE491DB21}"/>
              </a:ext>
            </a:extLst>
          </p:cNvPr>
          <p:cNvSpPr txBox="1"/>
          <p:nvPr/>
        </p:nvSpPr>
        <p:spPr>
          <a:xfrm>
            <a:off x="1247776" y="3224212"/>
            <a:ext cx="957738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In </a:t>
            </a:r>
            <a:r>
              <a:rPr lang="en-US" sz="2800" b="1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random</a:t>
            </a:r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 order, requests are sent as </a:t>
            </a:r>
            <a:r>
              <a:rPr lang="en-US" sz="2800" b="1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randomly,</a:t>
            </a: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FTP request -&gt;HTTP request-&gt;JDBC request</a:t>
            </a: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Or</a:t>
            </a: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JDBC request -&gt;FTP request-&gt;HTTP request</a:t>
            </a:r>
          </a:p>
          <a:p>
            <a:r>
              <a:rPr lang="en-US" sz="2800" dirty="0">
                <a:solidFill>
                  <a:srgbClr val="222222"/>
                </a:solidFill>
                <a:latin typeface="Times New Roman"/>
                <a:ea typeface="Source Sans Pro"/>
                <a:cs typeface="Times New Roman"/>
              </a:rPr>
              <a:t>For each loop.</a:t>
            </a:r>
          </a:p>
        </p:txBody>
      </p:sp>
    </p:spTree>
    <p:extLst>
      <p:ext uri="{BB962C8B-B14F-4D97-AF65-F5344CB8AC3E}">
        <p14:creationId xmlns:p14="http://schemas.microsoft.com/office/powerpoint/2010/main" val="170607707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DappledVTI</vt:lpstr>
      <vt:lpstr>TYPES OF 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292</cp:revision>
  <dcterms:created xsi:type="dcterms:W3CDTF">2021-11-21T08:57:50Z</dcterms:created>
  <dcterms:modified xsi:type="dcterms:W3CDTF">2021-11-21T16:31:50Z</dcterms:modified>
</cp:coreProperties>
</file>