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3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9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5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1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6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57DA-475A-4865-9D7D-A9541C2BBB6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DC3C1D-A4EF-4B4D-BA63-AA172B16604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FD45-B1A9-4131-9396-266D37A0F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E72F8-F1AB-4A0F-9645-6CB8F6D78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240820" cy="231714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by</a:t>
            </a: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SUPRAJA 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0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48653-25D6-4D24-AC30-29CD46A6C728}"/>
              </a:ext>
            </a:extLst>
          </p:cNvPr>
          <p:cNvSpPr txBox="1"/>
          <p:nvPr/>
        </p:nvSpPr>
        <p:spPr>
          <a:xfrm>
            <a:off x="954881" y="867846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Agile model adopts Iterative development. Each incremental part is developed over an iteration. Each iteration is intended to be small and easily manageable and that can be completed within a couple of weeks only.</a:t>
            </a:r>
          </a:p>
        </p:txBody>
      </p:sp>
      <p:pic>
        <p:nvPicPr>
          <p:cNvPr id="8194" name="Picture 2" descr="Why Agile SDLC Model Is The Best for Your Startup">
            <a:extLst>
              <a:ext uri="{FF2B5EF4-FFF2-40B4-BE49-F238E27FC236}">
                <a16:creationId xmlns:a16="http://schemas.microsoft.com/office/drawing/2014/main" id="{F0B1E821-0F0F-4BB2-9135-0CF67D09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793215"/>
            <a:ext cx="3324225" cy="31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EF9D6-C836-4CD6-8939-A95AB8B3F916}"/>
              </a:ext>
            </a:extLst>
          </p:cNvPr>
          <p:cNvSpPr txBox="1"/>
          <p:nvPr/>
        </p:nvSpPr>
        <p:spPr>
          <a:xfrm>
            <a:off x="3050381" y="3249096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960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D53E41-C194-4831-9067-622362557409}"/>
              </a:ext>
            </a:extLst>
          </p:cNvPr>
          <p:cNvSpPr txBox="1"/>
          <p:nvPr/>
        </p:nvSpPr>
        <p:spPr>
          <a:xfrm>
            <a:off x="971549" y="784949"/>
            <a:ext cx="104298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SDLC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SDLC - Software Development Life Cycle.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process used by the software industry to design, develop and test high quality software.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also called as Software Development Process.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SDLC is a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defining tasks performed at each step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the software development process.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Software Development Life Cycle Methodologies – NIX Approach">
            <a:extLst>
              <a:ext uri="{FF2B5EF4-FFF2-40B4-BE49-F238E27FC236}">
                <a16:creationId xmlns:a16="http://schemas.microsoft.com/office/drawing/2014/main" id="{AA9FE98A-B1BD-4A30-9C56-A287BDB0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590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DLC | Software Development Life Cycle - Tutorial And Example">
            <a:extLst>
              <a:ext uri="{FF2B5EF4-FFF2-40B4-BE49-F238E27FC236}">
                <a16:creationId xmlns:a16="http://schemas.microsoft.com/office/drawing/2014/main" id="{987798F9-BAAC-4776-BC1E-B0F0135C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09575"/>
            <a:ext cx="45339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77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19FEC-F95D-4AA3-9C83-DA1D0DA1E673}"/>
              </a:ext>
            </a:extLst>
          </p:cNvPr>
          <p:cNvSpPr txBox="1"/>
          <p:nvPr/>
        </p:nvSpPr>
        <p:spPr>
          <a:xfrm>
            <a:off x="504825" y="762000"/>
            <a:ext cx="1103947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condition or capability needed by a user to solve a problem or achieve an objective.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defining the architecture, components, interfaces, and other characteristics of a system or component.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of transforming the design of a system into a computer language format.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evaluating and verifying that a software product or application does what it is supposed to do.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purpose is to modify and update software application after delivery to correct faults and to improve performance. 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DLC Models - javatpoint">
            <a:extLst>
              <a:ext uri="{FF2B5EF4-FFF2-40B4-BE49-F238E27FC236}">
                <a16:creationId xmlns:a16="http://schemas.microsoft.com/office/drawing/2014/main" id="{F4149226-24E0-4475-BA93-94766C94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02" y="934580"/>
            <a:ext cx="6019214" cy="46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5527A-0E3F-4CD7-B289-4BD11C6640EC}"/>
              </a:ext>
            </a:extLst>
          </p:cNvPr>
          <p:cNvSpPr txBox="1"/>
          <p:nvPr/>
        </p:nvSpPr>
        <p:spPr>
          <a:xfrm>
            <a:off x="773906" y="534471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Models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 Complete Guide to the Waterfall Project Method | Smartsheet">
            <a:extLst>
              <a:ext uri="{FF2B5EF4-FFF2-40B4-BE49-F238E27FC236}">
                <a16:creationId xmlns:a16="http://schemas.microsoft.com/office/drawing/2014/main" id="{107F3191-0D75-4AAE-9397-D52A1951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56" y="2770584"/>
            <a:ext cx="419254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522FB-D05E-468B-860C-CBFE698DB395}"/>
              </a:ext>
            </a:extLst>
          </p:cNvPr>
          <p:cNvSpPr txBox="1"/>
          <p:nvPr/>
        </p:nvSpPr>
        <p:spPr>
          <a:xfrm>
            <a:off x="902494" y="605909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is a classical model used I system development life cycle to create a system with a linear and sequential approach</a:t>
            </a:r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25DC9-5B41-4CA5-A809-62073E8A01A2}"/>
              </a:ext>
            </a:extLst>
          </p:cNvPr>
          <p:cNvSpPr txBox="1"/>
          <p:nvPr/>
        </p:nvSpPr>
        <p:spPr>
          <a:xfrm>
            <a:off x="3050381" y="269509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4" name="Picture 4" descr="Increiblelavista: RAD Model in SDLC">
            <a:extLst>
              <a:ext uri="{FF2B5EF4-FFF2-40B4-BE49-F238E27FC236}">
                <a16:creationId xmlns:a16="http://schemas.microsoft.com/office/drawing/2014/main" id="{3C6F9452-B302-42E5-B219-9140B764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9" y="2609850"/>
            <a:ext cx="4062412" cy="32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FB93B-3BE0-4041-A295-37023E3702F9}"/>
              </a:ext>
            </a:extLst>
          </p:cNvPr>
          <p:cNvSpPr txBox="1"/>
          <p:nvPr/>
        </p:nvSpPr>
        <p:spPr>
          <a:xfrm>
            <a:off x="640556" y="744021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 MODEL</a:t>
            </a:r>
          </a:p>
          <a:p>
            <a:endParaRPr lang="en-US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Application Development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(or RAD) model is based on prototyping and iterative model with no (or less) specific planning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8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3690A-2BFD-4E90-B390-E2B49713B016}"/>
              </a:ext>
            </a:extLst>
          </p:cNvPr>
          <p:cNvSpPr txBox="1"/>
          <p:nvPr/>
        </p:nvSpPr>
        <p:spPr>
          <a:xfrm>
            <a:off x="640556" y="624572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is similar to the incremental development for a system, with more emphasis placed on risk analysis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6146" name="Picture 2" descr="software engineering tutorial">
            <a:extLst>
              <a:ext uri="{FF2B5EF4-FFF2-40B4-BE49-F238E27FC236}">
                <a16:creationId xmlns:a16="http://schemas.microsoft.com/office/drawing/2014/main" id="{42B3DEE0-BEC5-4B1E-8746-0F5F8C10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524125"/>
            <a:ext cx="219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2E1C8-1171-4B7F-9084-11C066959695}"/>
              </a:ext>
            </a:extLst>
          </p:cNvPr>
          <p:cNvSpPr txBox="1"/>
          <p:nvPr/>
        </p:nvSpPr>
        <p:spPr>
          <a:xfrm>
            <a:off x="1164431" y="842873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MODEL</a:t>
            </a: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V-model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SDLC model where execution of processes happens in a sequential manner in a V-shape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known as Verification and Validation model.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What is V Model in Software Testing | Testbytes">
            <a:extLst>
              <a:ext uri="{FF2B5EF4-FFF2-40B4-BE49-F238E27FC236}">
                <a16:creationId xmlns:a16="http://schemas.microsoft.com/office/drawing/2014/main" id="{44A82313-D2D2-4B97-8C0E-7FB8FF0F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8289"/>
            <a:ext cx="3076575" cy="28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39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313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Gill Sans MT</vt:lpstr>
      <vt:lpstr>Times New Roman</vt:lpstr>
      <vt:lpstr>Gallery</vt:lpstr>
      <vt:lpstr>SOFTWARE DEVELOPMENT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SUPRAJA C</dc:creator>
  <cp:lastModifiedBy>SUPRAJA C</cp:lastModifiedBy>
  <cp:revision>3</cp:revision>
  <dcterms:created xsi:type="dcterms:W3CDTF">2021-09-21T06:35:10Z</dcterms:created>
  <dcterms:modified xsi:type="dcterms:W3CDTF">2021-09-21T09:24:06Z</dcterms:modified>
</cp:coreProperties>
</file>