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2D413-C215-6663-F45D-4C3CBD21036E}" v="413" dt="2021-09-23T03:55:44.764"/>
    <p1510:client id="{3A6C8040-E0F1-1CA5-194D-AD1E216FBADF}" v="271" dt="2021-09-23T03:22:3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praja Mouli" userId="S::supraja_mouli@thbs.com::91034ee0-52aa-4420-9da9-941ff4f25822" providerId="AD" clId="Web-{0372D413-C215-6663-F45D-4C3CBD21036E}"/>
    <pc:docChg chg="addSld modSld">
      <pc:chgData name="Supraja Mouli" userId="S::supraja_mouli@thbs.com::91034ee0-52aa-4420-9da9-941ff4f25822" providerId="AD" clId="Web-{0372D413-C215-6663-F45D-4C3CBD21036E}" dt="2021-09-23T03:55:44.436" v="236" actId="20577"/>
      <pc:docMkLst>
        <pc:docMk/>
      </pc:docMkLst>
      <pc:sldChg chg="modSp">
        <pc:chgData name="Supraja Mouli" userId="S::supraja_mouli@thbs.com::91034ee0-52aa-4420-9da9-941ff4f25822" providerId="AD" clId="Web-{0372D413-C215-6663-F45D-4C3CBD21036E}" dt="2021-09-23T03:55:44.436" v="236" actId="20577"/>
        <pc:sldMkLst>
          <pc:docMk/>
          <pc:sldMk cId="109857222" sldId="256"/>
        </pc:sldMkLst>
        <pc:spChg chg="mod">
          <ac:chgData name="Supraja Mouli" userId="S::supraja_mouli@thbs.com::91034ee0-52aa-4420-9da9-941ff4f25822" providerId="AD" clId="Web-{0372D413-C215-6663-F45D-4C3CBD21036E}" dt="2021-09-23T03:55:44.436" v="23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Supraja Mouli" userId="S::supraja_mouli@thbs.com::91034ee0-52aa-4420-9da9-941ff4f25822" providerId="AD" clId="Web-{0372D413-C215-6663-F45D-4C3CBD21036E}" dt="2021-09-23T03:54:29.497" v="199" actId="20577"/>
        <pc:sldMkLst>
          <pc:docMk/>
          <pc:sldMk cId="1307044095" sldId="259"/>
        </pc:sldMkLst>
        <pc:spChg chg="add mod">
          <ac:chgData name="Supraja Mouli" userId="S::supraja_mouli@thbs.com::91034ee0-52aa-4420-9da9-941ff4f25822" providerId="AD" clId="Web-{0372D413-C215-6663-F45D-4C3CBD21036E}" dt="2021-09-23T03:47:50.409" v="12" actId="20577"/>
          <ac:spMkLst>
            <pc:docMk/>
            <pc:sldMk cId="1307044095" sldId="259"/>
            <ac:spMk id="2" creationId="{EAD1AE99-4178-440A-B662-2B6E2DAED00F}"/>
          </ac:spMkLst>
        </pc:spChg>
        <pc:spChg chg="add mod">
          <ac:chgData name="Supraja Mouli" userId="S::supraja_mouli@thbs.com::91034ee0-52aa-4420-9da9-941ff4f25822" providerId="AD" clId="Web-{0372D413-C215-6663-F45D-4C3CBD21036E}" dt="2021-09-23T03:54:29.497" v="199" actId="20577"/>
          <ac:spMkLst>
            <pc:docMk/>
            <pc:sldMk cId="1307044095" sldId="259"/>
            <ac:spMk id="3" creationId="{E441FFFB-AAD0-4D92-B53C-CE4FE4CC3458}"/>
          </ac:spMkLst>
        </pc:spChg>
      </pc:sldChg>
      <pc:sldChg chg="addSp modSp new">
        <pc:chgData name="Supraja Mouli" userId="S::supraja_mouli@thbs.com::91034ee0-52aa-4420-9da9-941ff4f25822" providerId="AD" clId="Web-{0372D413-C215-6663-F45D-4C3CBD21036E}" dt="2021-09-23T03:55:27.295" v="233" actId="1076"/>
        <pc:sldMkLst>
          <pc:docMk/>
          <pc:sldMk cId="2376313056" sldId="260"/>
        </pc:sldMkLst>
        <pc:spChg chg="add mod">
          <ac:chgData name="Supraja Mouli" userId="S::supraja_mouli@thbs.com::91034ee0-52aa-4420-9da9-941ff4f25822" providerId="AD" clId="Web-{0372D413-C215-6663-F45D-4C3CBD21036E}" dt="2021-09-23T03:55:27.295" v="233" actId="1076"/>
          <ac:spMkLst>
            <pc:docMk/>
            <pc:sldMk cId="2376313056" sldId="260"/>
            <ac:spMk id="2" creationId="{67CDC8F6-38CB-4BAD-8598-E4C392A40508}"/>
          </ac:spMkLst>
        </pc:spChg>
      </pc:sldChg>
    </pc:docChg>
  </pc:docChgLst>
  <pc:docChgLst>
    <pc:chgData name="Supraja Mouli" userId="S::supraja_mouli@thbs.com::91034ee0-52aa-4420-9da9-941ff4f25822" providerId="AD" clId="Web-{3A6C8040-E0F1-1CA5-194D-AD1E216FBADF}"/>
    <pc:docChg chg="addSld delSld modSld addMainMaster delMainMaster">
      <pc:chgData name="Supraja Mouli" userId="S::supraja_mouli@thbs.com::91034ee0-52aa-4420-9da9-941ff4f25822" providerId="AD" clId="Web-{3A6C8040-E0F1-1CA5-194D-AD1E216FBADF}" dt="2021-09-23T03:22:38.713" v="172"/>
      <pc:docMkLst>
        <pc:docMk/>
      </pc:docMkLst>
      <pc:sldChg chg="addSp modSp mod setBg modClrScheme chgLayout">
        <pc:chgData name="Supraja Mouli" userId="S::supraja_mouli@thbs.com::91034ee0-52aa-4420-9da9-941ff4f25822" providerId="AD" clId="Web-{3A6C8040-E0F1-1CA5-194D-AD1E216FBADF}" dt="2021-09-23T03:08:30.060" v="31"/>
        <pc:sldMkLst>
          <pc:docMk/>
          <pc:sldMk cId="109857222" sldId="256"/>
        </pc:sldMkLst>
        <pc:spChg chg="mod">
          <ac:chgData name="Supraja Mouli" userId="S::supraja_mouli@thbs.com::91034ee0-52aa-4420-9da9-941ff4f25822" providerId="AD" clId="Web-{3A6C8040-E0F1-1CA5-194D-AD1E216FBADF}" dt="2021-09-23T03:08:30.060" v="3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praja Mouli" userId="S::supraja_mouli@thbs.com::91034ee0-52aa-4420-9da9-941ff4f25822" providerId="AD" clId="Web-{3A6C8040-E0F1-1CA5-194D-AD1E216FBADF}" dt="2021-09-23T03:08:30.060" v="31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Supraja Mouli" userId="S::supraja_mouli@thbs.com::91034ee0-52aa-4420-9da9-941ff4f25822" providerId="AD" clId="Web-{3A6C8040-E0F1-1CA5-194D-AD1E216FBADF}" dt="2021-09-23T03:08:30.060" v="31"/>
          <ac:spMkLst>
            <pc:docMk/>
            <pc:sldMk cId="109857222" sldId="256"/>
            <ac:spMk id="9" creationId="{51C0BCA8-B9D5-4F84-B063-ABE683EE04E1}"/>
          </ac:spMkLst>
        </pc:spChg>
        <pc:spChg chg="add">
          <ac:chgData name="Supraja Mouli" userId="S::supraja_mouli@thbs.com::91034ee0-52aa-4420-9da9-941ff4f25822" providerId="AD" clId="Web-{3A6C8040-E0F1-1CA5-194D-AD1E216FBADF}" dt="2021-09-23T03:08:30.060" v="31"/>
          <ac:spMkLst>
            <pc:docMk/>
            <pc:sldMk cId="109857222" sldId="256"/>
            <ac:spMk id="11" creationId="{3148D7B7-CAFA-4089-A365-6371A76FE4A6}"/>
          </ac:spMkLst>
        </pc:spChg>
        <pc:picChg chg="add">
          <ac:chgData name="Supraja Mouli" userId="S::supraja_mouli@thbs.com::91034ee0-52aa-4420-9da9-941ff4f25822" providerId="AD" clId="Web-{3A6C8040-E0F1-1CA5-194D-AD1E216FBADF}" dt="2021-09-23T03:08:30.060" v="31"/>
          <ac:picMkLst>
            <pc:docMk/>
            <pc:sldMk cId="109857222" sldId="256"/>
            <ac:picMk id="4" creationId="{4219F539-4D76-415B-8C3A-CCC0059D518D}"/>
          </ac:picMkLst>
        </pc:picChg>
        <pc:cxnChg chg="add">
          <ac:chgData name="Supraja Mouli" userId="S::supraja_mouli@thbs.com::91034ee0-52aa-4420-9da9-941ff4f25822" providerId="AD" clId="Web-{3A6C8040-E0F1-1CA5-194D-AD1E216FBADF}" dt="2021-09-23T03:08:30.060" v="31"/>
          <ac:cxnSpMkLst>
            <pc:docMk/>
            <pc:sldMk cId="109857222" sldId="256"/>
            <ac:cxnSpMk id="13" creationId="{7476E355-DC49-4AFB-88DE-62B854B9B315}"/>
          </ac:cxnSpMkLst>
        </pc:cxnChg>
      </pc:sldChg>
      <pc:sldChg chg="new del">
        <pc:chgData name="Supraja Mouli" userId="S::supraja_mouli@thbs.com::91034ee0-52aa-4420-9da9-941ff4f25822" providerId="AD" clId="Web-{3A6C8040-E0F1-1CA5-194D-AD1E216FBADF}" dt="2021-09-23T03:08:41.357" v="33"/>
        <pc:sldMkLst>
          <pc:docMk/>
          <pc:sldMk cId="3497395790" sldId="257"/>
        </pc:sldMkLst>
      </pc:sldChg>
      <pc:sldChg chg="addSp modSp new mod setBg">
        <pc:chgData name="Supraja Mouli" userId="S::supraja_mouli@thbs.com::91034ee0-52aa-4420-9da9-941ff4f25822" providerId="AD" clId="Web-{3A6C8040-E0F1-1CA5-194D-AD1E216FBADF}" dt="2021-09-23T03:12:00.200" v="89" actId="20577"/>
        <pc:sldMkLst>
          <pc:docMk/>
          <pc:sldMk cId="3710599898" sldId="257"/>
        </pc:sldMkLst>
        <pc:spChg chg="add mod">
          <ac:chgData name="Supraja Mouli" userId="S::supraja_mouli@thbs.com::91034ee0-52aa-4420-9da9-941ff4f25822" providerId="AD" clId="Web-{3A6C8040-E0F1-1CA5-194D-AD1E216FBADF}" dt="2021-09-23T03:12:00.200" v="89" actId="20577"/>
          <ac:spMkLst>
            <pc:docMk/>
            <pc:sldMk cId="3710599898" sldId="257"/>
            <ac:spMk id="2" creationId="{EF40E2FE-FE0A-4436-9F54-6C72593A728E}"/>
          </ac:spMkLst>
        </pc:spChg>
        <pc:spChg chg="add">
          <ac:chgData name="Supraja Mouli" userId="S::supraja_mouli@thbs.com::91034ee0-52aa-4420-9da9-941ff4f25822" providerId="AD" clId="Web-{3A6C8040-E0F1-1CA5-194D-AD1E216FBADF}" dt="2021-09-23T03:09:21.857" v="37"/>
          <ac:spMkLst>
            <pc:docMk/>
            <pc:sldMk cId="3710599898" sldId="257"/>
            <ac:spMk id="9" creationId="{E0BA761B-DE6B-4078-B4C9-0FFE37D23862}"/>
          </ac:spMkLst>
        </pc:spChg>
        <pc:cxnChg chg="add">
          <ac:chgData name="Supraja Mouli" userId="S::supraja_mouli@thbs.com::91034ee0-52aa-4420-9da9-941ff4f25822" providerId="AD" clId="Web-{3A6C8040-E0F1-1CA5-194D-AD1E216FBADF}" dt="2021-09-23T03:09:21.857" v="37"/>
          <ac:cxnSpMkLst>
            <pc:docMk/>
            <pc:sldMk cId="3710599898" sldId="257"/>
            <ac:cxnSpMk id="7" creationId="{EAD4CCDA-06BF-4D2A-B44F-195AEC0B5B22}"/>
          </ac:cxnSpMkLst>
        </pc:cxnChg>
        <pc:cxnChg chg="add">
          <ac:chgData name="Supraja Mouli" userId="S::supraja_mouli@thbs.com::91034ee0-52aa-4420-9da9-941ff4f25822" providerId="AD" clId="Web-{3A6C8040-E0F1-1CA5-194D-AD1E216FBADF}" dt="2021-09-23T03:09:21.857" v="37"/>
          <ac:cxnSpMkLst>
            <pc:docMk/>
            <pc:sldMk cId="3710599898" sldId="257"/>
            <ac:cxnSpMk id="11" creationId="{05C630D5-1ADF-4994-883A-6501F0DFCFA0}"/>
          </ac:cxnSpMkLst>
        </pc:cxnChg>
      </pc:sldChg>
      <pc:sldChg chg="addSp delSp modSp new">
        <pc:chgData name="Supraja Mouli" userId="S::supraja_mouli@thbs.com::91034ee0-52aa-4420-9da9-941ff4f25822" providerId="AD" clId="Web-{3A6C8040-E0F1-1CA5-194D-AD1E216FBADF}" dt="2021-09-23T03:22:25.292" v="171" actId="1076"/>
        <pc:sldMkLst>
          <pc:docMk/>
          <pc:sldMk cId="1026340006" sldId="258"/>
        </pc:sldMkLst>
        <pc:spChg chg="add mod">
          <ac:chgData name="Supraja Mouli" userId="S::supraja_mouli@thbs.com::91034ee0-52aa-4420-9da9-941ff4f25822" providerId="AD" clId="Web-{3A6C8040-E0F1-1CA5-194D-AD1E216FBADF}" dt="2021-09-23T03:22:17.917" v="168" actId="20577"/>
          <ac:spMkLst>
            <pc:docMk/>
            <pc:sldMk cId="1026340006" sldId="258"/>
            <ac:spMk id="2" creationId="{8FF496B3-77C1-4939-8A48-28C130877F9A}"/>
          </ac:spMkLst>
        </pc:spChg>
        <pc:picChg chg="add del mod">
          <ac:chgData name="Supraja Mouli" userId="S::supraja_mouli@thbs.com::91034ee0-52aa-4420-9da9-941ff4f25822" providerId="AD" clId="Web-{3A6C8040-E0F1-1CA5-194D-AD1E216FBADF}" dt="2021-09-23T03:19:29.433" v="163"/>
          <ac:picMkLst>
            <pc:docMk/>
            <pc:sldMk cId="1026340006" sldId="258"/>
            <ac:picMk id="3" creationId="{01D1C4F0-2337-42A4-B8CC-5D51E412B1F3}"/>
          </ac:picMkLst>
        </pc:picChg>
        <pc:picChg chg="add mod">
          <ac:chgData name="Supraja Mouli" userId="S::supraja_mouli@thbs.com::91034ee0-52aa-4420-9da9-941ff4f25822" providerId="AD" clId="Web-{3A6C8040-E0F1-1CA5-194D-AD1E216FBADF}" dt="2021-09-23T03:20:48.026" v="165" actId="14100"/>
          <ac:picMkLst>
            <pc:docMk/>
            <pc:sldMk cId="1026340006" sldId="258"/>
            <ac:picMk id="4" creationId="{DBF441A5-6E46-4E46-B8C9-DF530D5CD87A}"/>
          </ac:picMkLst>
        </pc:picChg>
        <pc:picChg chg="add mod">
          <ac:chgData name="Supraja Mouli" userId="S::supraja_mouli@thbs.com::91034ee0-52aa-4420-9da9-941ff4f25822" providerId="AD" clId="Web-{3A6C8040-E0F1-1CA5-194D-AD1E216FBADF}" dt="2021-09-23T03:22:25.292" v="171" actId="1076"/>
          <ac:picMkLst>
            <pc:docMk/>
            <pc:sldMk cId="1026340006" sldId="258"/>
            <ac:picMk id="5" creationId="{9C38AC95-616D-46F7-A453-B0D4CDD1071D}"/>
          </ac:picMkLst>
        </pc:picChg>
      </pc:sldChg>
      <pc:sldChg chg="new">
        <pc:chgData name="Supraja Mouli" userId="S::supraja_mouli@thbs.com::91034ee0-52aa-4420-9da9-941ff4f25822" providerId="AD" clId="Web-{3A6C8040-E0F1-1CA5-194D-AD1E216FBADF}" dt="2021-09-23T03:22:38.713" v="172"/>
        <pc:sldMkLst>
          <pc:docMk/>
          <pc:sldMk cId="1307044095" sldId="259"/>
        </pc:sldMkLst>
      </pc:sldChg>
      <pc:sldMasterChg chg="del delSldLayout">
        <pc:chgData name="Supraja Mouli" userId="S::supraja_mouli@thbs.com::91034ee0-52aa-4420-9da9-941ff4f25822" providerId="AD" clId="Web-{3A6C8040-E0F1-1CA5-194D-AD1E216FBADF}" dt="2021-09-23T03:08:30.060" v="31"/>
        <pc:sldMasterMkLst>
          <pc:docMk/>
          <pc:sldMasterMk cId="2460954070" sldId="2147483660"/>
        </pc:sldMasterMkLst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Supraja Mouli" userId="S::supraja_mouli@thbs.com::91034ee0-52aa-4420-9da9-941ff4f25822" providerId="AD" clId="Web-{3A6C8040-E0F1-1CA5-194D-AD1E216FBADF}" dt="2021-09-23T03:08:30.060" v="31"/>
        <pc:sldMasterMkLst>
          <pc:docMk/>
          <pc:sldMasterMk cId="4166261193" sldId="2147483724"/>
        </pc:sldMasterMkLst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2994588114" sldId="2147483713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3789336956" sldId="2147483714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3607787157" sldId="2147483715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3022384918" sldId="2147483716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1962188294" sldId="2147483717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1764081969" sldId="2147483718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1648024682" sldId="2147483719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659447141" sldId="2147483720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36450021" sldId="2147483721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2219036784" sldId="2147483722"/>
          </pc:sldLayoutMkLst>
        </pc:sldLayoutChg>
        <pc:sldLayoutChg chg="add">
          <pc:chgData name="Supraja Mouli" userId="S::supraja_mouli@thbs.com::91034ee0-52aa-4420-9da9-941ff4f25822" providerId="AD" clId="Web-{3A6C8040-E0F1-1CA5-194D-AD1E216FBADF}" dt="2021-09-23T03:08:30.060" v="31"/>
          <pc:sldLayoutMkLst>
            <pc:docMk/>
            <pc:sldMasterMk cId="4166261193" sldId="2147483724"/>
            <pc:sldLayoutMk cId="2399976642" sldId="214748372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88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3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3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8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84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8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8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4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0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6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9F539-4D76-415B-8C3A-CCC0059D51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42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TEST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3004" y="4993240"/>
            <a:ext cx="3694048" cy="11371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  <a:cs typeface="Calibri"/>
              </a:rPr>
              <a:t>         BY 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  <a:cs typeface="Calibri"/>
              </a:rPr>
              <a:t>              SUPRAJA C</a:t>
            </a:r>
          </a:p>
          <a:p>
            <a:pPr>
              <a:lnSpc>
                <a:spcPct val="110000"/>
              </a:lnSpc>
            </a:pPr>
            <a:r>
              <a:rPr lang="en-US" sz="1500">
                <a:solidFill>
                  <a:srgbClr val="FFFFFF"/>
                </a:solidFill>
                <a:cs typeface="Calibri"/>
              </a:rPr>
              <a:t>                  EMP ID: 6142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C630D5-1ADF-4994-883A-6501F0DF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2500" y="2053613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F40E2FE-FE0A-4436-9F54-6C72593A728E}"/>
              </a:ext>
            </a:extLst>
          </p:cNvPr>
          <p:cNvSpPr txBox="1"/>
          <p:nvPr/>
        </p:nvSpPr>
        <p:spPr>
          <a:xfrm>
            <a:off x="1035845" y="1994828"/>
            <a:ext cx="10217942" cy="46225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 sz="3500" b="1">
                <a:solidFill>
                  <a:schemeClr val="tx2"/>
                </a:solidFill>
              </a:rPr>
              <a:t>WHAT IS A TEST CASE?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900">
                <a:solidFill>
                  <a:schemeClr val="tx2"/>
                </a:solidFill>
              </a:rPr>
              <a:t>A </a:t>
            </a:r>
            <a:r>
              <a:rPr lang="en-US" sz="2900" b="1">
                <a:solidFill>
                  <a:schemeClr val="tx2"/>
                </a:solidFill>
              </a:rPr>
              <a:t>TEST CASE</a:t>
            </a:r>
            <a:r>
              <a:rPr lang="en-US" sz="2900">
                <a:solidFill>
                  <a:schemeClr val="tx2"/>
                </a:solidFill>
              </a:rPr>
              <a:t> is a set of actions executed to verify a particular feature or functionality of your software application.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9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900">
                <a:solidFill>
                  <a:schemeClr val="tx2"/>
                </a:solidFill>
              </a:rPr>
              <a:t> A Test Case contains test steps, test data, precondition, postcondition developed for specific test scenario to verify any requirement.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90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900">
                <a:solidFill>
                  <a:schemeClr val="tx2"/>
                </a:solidFill>
              </a:rPr>
              <a:t> The test case includes specific variables or conditions, using which a testing engineer can compare expected and actual results to determine whether a software product is functioning as per the requirements of the customer.</a:t>
            </a:r>
          </a:p>
        </p:txBody>
      </p:sp>
    </p:spTree>
    <p:extLst>
      <p:ext uri="{BB962C8B-B14F-4D97-AF65-F5344CB8AC3E}">
        <p14:creationId xmlns:p14="http://schemas.microsoft.com/office/powerpoint/2010/main" val="371059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496B3-77C1-4939-8A48-28C130877F9A}"/>
              </a:ext>
            </a:extLst>
          </p:cNvPr>
          <p:cNvSpPr txBox="1"/>
          <p:nvPr/>
        </p:nvSpPr>
        <p:spPr>
          <a:xfrm>
            <a:off x="926307" y="1152525"/>
            <a:ext cx="10315574" cy="44935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/>
              <a:t>DIFFERENCE BETWEEN TEST SCRIPT &amp; TEST CASE</a:t>
            </a:r>
          </a:p>
          <a:p>
            <a:endParaRPr lang="en-US" b="1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 A test script is a short program meant to test certain functionality. </a:t>
            </a: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A test case is a document with steps to be completed as planned out ahead of time.</a:t>
            </a:r>
            <a:endParaRPr lang="en-US" sz="2400"/>
          </a:p>
          <a:p>
            <a:endParaRPr lang="en-US" sz="2400" b="1">
              <a:solidFill>
                <a:srgbClr val="F0F1F3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DBF441A5-6E46-4E46-B8C9-DF530D5CD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400300"/>
            <a:ext cx="2743200" cy="1485901"/>
          </a:xfrm>
          <a:prstGeom prst="rect">
            <a:avLst/>
          </a:prstGeo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38AC95-616D-46F7-A453-B0D4CDD1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1" y="5008584"/>
            <a:ext cx="2743200" cy="155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1AE99-4178-440A-B662-2B6E2DAED00F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54565A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41FFFB-AAD0-4D92-B53C-CE4FE4CC3458}"/>
              </a:ext>
            </a:extLst>
          </p:cNvPr>
          <p:cNvSpPr txBox="1"/>
          <p:nvPr/>
        </p:nvSpPr>
        <p:spPr>
          <a:xfrm>
            <a:off x="2374900" y="1073150"/>
            <a:ext cx="7558616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0F1F3"/>
                </a:solidFill>
              </a:rPr>
              <a:t>8 BASIC STEPS IN TEST CASES</a:t>
            </a:r>
            <a:endParaRPr lang="en-US" sz="2800" b="1">
              <a:solidFill>
                <a:srgbClr val="FFFFFF"/>
              </a:solidFill>
            </a:endParaRPr>
          </a:p>
          <a:p>
            <a:endParaRPr lang="en-US" b="1">
              <a:solidFill>
                <a:srgbClr val="F0F1F3"/>
              </a:solidFill>
            </a:endParaRPr>
          </a:p>
          <a:p>
            <a:r>
              <a:rPr lang="en-US" sz="2800" b="1">
                <a:solidFill>
                  <a:srgbClr val="F0F1F3"/>
                </a:solidFill>
              </a:rPr>
              <a:t>1.Test case ID</a:t>
            </a:r>
          </a:p>
          <a:p>
            <a:r>
              <a:rPr lang="en-US" sz="2800" b="1">
                <a:solidFill>
                  <a:srgbClr val="F0F1F3"/>
                </a:solidFill>
              </a:rPr>
              <a:t>2.Test description</a:t>
            </a:r>
          </a:p>
          <a:p>
            <a:r>
              <a:rPr lang="en-US" sz="2800" b="1">
                <a:solidFill>
                  <a:srgbClr val="F0F1F3"/>
                </a:solidFill>
              </a:rPr>
              <a:t>3.Assumptions &amp; pre-conditions</a:t>
            </a:r>
          </a:p>
          <a:p>
            <a:r>
              <a:rPr lang="en-US" sz="2800" b="1">
                <a:solidFill>
                  <a:srgbClr val="F0F1F3"/>
                </a:solidFill>
              </a:rPr>
              <a:t>4.Test data</a:t>
            </a:r>
          </a:p>
          <a:p>
            <a:r>
              <a:rPr lang="en-US" sz="2800" b="1">
                <a:solidFill>
                  <a:srgbClr val="F0F1F3"/>
                </a:solidFill>
              </a:rPr>
              <a:t>5.Steps to be executed</a:t>
            </a:r>
          </a:p>
          <a:p>
            <a:r>
              <a:rPr lang="en-US" sz="2800" b="1">
                <a:solidFill>
                  <a:srgbClr val="F0F1F3"/>
                </a:solidFill>
              </a:rPr>
              <a:t>6.Expected result</a:t>
            </a:r>
          </a:p>
          <a:p>
            <a:r>
              <a:rPr lang="en-US" sz="2800" b="1">
                <a:solidFill>
                  <a:srgbClr val="F0F1F3"/>
                </a:solidFill>
              </a:rPr>
              <a:t>7.Actual result &amp; post-conditions</a:t>
            </a:r>
          </a:p>
          <a:p>
            <a:r>
              <a:rPr lang="en-US" sz="2800" b="1">
                <a:solidFill>
                  <a:srgbClr val="F0F1F3"/>
                </a:solidFill>
              </a:rPr>
              <a:t>8.Pass or fail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704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CDC8F6-38CB-4BAD-8598-E4C392A40508}"/>
              </a:ext>
            </a:extLst>
          </p:cNvPr>
          <p:cNvSpPr txBox="1"/>
          <p:nvPr/>
        </p:nvSpPr>
        <p:spPr>
          <a:xfrm>
            <a:off x="3697817" y="3179233"/>
            <a:ext cx="5664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F0F1F3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76313056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RegularSeedRightStep">
      <a:dk1>
        <a:srgbClr val="000000"/>
      </a:dk1>
      <a:lt1>
        <a:srgbClr val="FFFFFF"/>
      </a:lt1>
      <a:dk2>
        <a:srgbClr val="321C1C"/>
      </a:dk2>
      <a:lt2>
        <a:srgbClr val="F0F1F3"/>
      </a:lt2>
      <a:accent1>
        <a:srgbClr val="B99F41"/>
      </a:accent1>
      <a:accent2>
        <a:srgbClr val="93AC32"/>
      </a:accent2>
      <a:accent3>
        <a:srgbClr val="6BB33F"/>
      </a:accent3>
      <a:accent4>
        <a:srgbClr val="35B739"/>
      </a:accent4>
      <a:accent5>
        <a:srgbClr val="40B675"/>
      </a:accent5>
      <a:accent6>
        <a:srgbClr val="34B2A1"/>
      </a:accent6>
      <a:hlink>
        <a:srgbClr val="4D67C3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VaultVTI</vt:lpstr>
      <vt:lpstr>TEST CASE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2021-09-23T03:06:58Z</dcterms:created>
  <dcterms:modified xsi:type="dcterms:W3CDTF">2021-09-23T03:56:30Z</dcterms:modified>
</cp:coreProperties>
</file>