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ED841-2A1D-4B53-8FA7-CDA0ADFB1D2F}" v="1598" dt="2021-09-22T06:12:2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aja Mouli" userId="S::supraja_mouli@thbs.com::91034ee0-52aa-4420-9da9-941ff4f25822" providerId="AD" clId="Web-{8D0ED841-2A1D-4B53-8FA7-CDA0ADFB1D2F}"/>
    <pc:docChg chg="addSld delSld modSld addMainMaster delMainMaster">
      <pc:chgData name="Supraja Mouli" userId="S::supraja_mouli@thbs.com::91034ee0-52aa-4420-9da9-941ff4f25822" providerId="AD" clId="Web-{8D0ED841-2A1D-4B53-8FA7-CDA0ADFB1D2F}" dt="2021-09-22T06:12:21.424" v="1048"/>
      <pc:docMkLst>
        <pc:docMk/>
      </pc:docMkLst>
      <pc:sldChg chg="addSp delSp modSp mod setBg modClrScheme setClrOvrMap chgLayout">
        <pc:chgData name="Supraja Mouli" userId="S::supraja_mouli@thbs.com::91034ee0-52aa-4420-9da9-941ff4f25822" providerId="AD" clId="Web-{8D0ED841-2A1D-4B53-8FA7-CDA0ADFB1D2F}" dt="2021-09-22T05:06:11.127" v="75" actId="20577"/>
        <pc:sldMkLst>
          <pc:docMk/>
          <pc:sldMk cId="109857222" sldId="256"/>
        </pc:sldMkLst>
        <pc:spChg chg="mod">
          <ac:chgData name="Supraja Mouli" userId="S::supraja_mouli@thbs.com::91034ee0-52aa-4420-9da9-941ff4f25822" providerId="AD" clId="Web-{8D0ED841-2A1D-4B53-8FA7-CDA0ADFB1D2F}" dt="2021-09-22T05:05:16.579" v="1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praja Mouli" userId="S::supraja_mouli@thbs.com::91034ee0-52aa-4420-9da9-941ff4f25822" providerId="AD" clId="Web-{8D0ED841-2A1D-4B53-8FA7-CDA0ADFB1D2F}" dt="2021-09-22T05:06:11.127" v="7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5" creationId="{727F3F19-5A4B-42AD-9A79-B8279086A6FC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7" creationId="{8202C37C-3123-4850-965F-F823CD438B52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4:27.594" v="3"/>
          <ac:spMkLst>
            <pc:docMk/>
            <pc:sldMk cId="109857222" sldId="256"/>
            <ac:spMk id="8" creationId="{2B598DCE-49A4-46FC-89A2-87E971ABED9B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4:24.156" v="1"/>
          <ac:spMkLst>
            <pc:docMk/>
            <pc:sldMk cId="109857222" sldId="256"/>
            <ac:spMk id="9" creationId="{E4D5FC9B-9BC3-4C49-A2EA-11324B2CE1A4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4:27.594" v="3"/>
          <ac:spMkLst>
            <pc:docMk/>
            <pc:sldMk cId="109857222" sldId="256"/>
            <ac:spMk id="10" creationId="{AF448D61-FD92-4997-B065-20433412424A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4:24.156" v="1"/>
          <ac:spMkLst>
            <pc:docMk/>
            <pc:sldMk cId="109857222" sldId="256"/>
            <ac:spMk id="11" creationId="{339A0505-A6DD-4BC1-9CA6-9D202A949F72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4:27.594" v="3"/>
          <ac:spMkLst>
            <pc:docMk/>
            <pc:sldMk cId="109857222" sldId="256"/>
            <ac:spMk id="12" creationId="{ED903D6B-9D52-4138-9E24-EB3F7AFA83B0}"/>
          </ac:spMkLst>
        </pc:spChg>
        <pc:spChg chg="add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15" creationId="{B819EFE0-C528-414F-A76F-BFCA99E25E2C}"/>
          </ac:spMkLst>
        </pc:spChg>
        <pc:spChg chg="add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22" creationId="{93591EEA-2945-4D41-8E6E-CB1CEDBBCD59}"/>
          </ac:spMkLst>
        </pc:spChg>
        <pc:spChg chg="add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23" creationId="{F842A3FA-BE9C-4241-A8C9-AACE4A04F5A9}"/>
          </ac:spMkLst>
        </pc:spChg>
        <pc:spChg chg="add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27" creationId="{FD6FF57B-7FE7-4B12-BA97-C8578B1401FA}"/>
          </ac:spMkLst>
        </pc:spChg>
        <pc:spChg chg="add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29" creationId="{31BAB069-4689-435C-B7B3-4DE5327A0FA7}"/>
          </ac:spMkLst>
        </pc:spChg>
        <pc:spChg chg="add">
          <ac:chgData name="Supraja Mouli" userId="S::supraja_mouli@thbs.com::91034ee0-52aa-4420-9da9-941ff4f25822" providerId="AD" clId="Web-{8D0ED841-2A1D-4B53-8FA7-CDA0ADFB1D2F}" dt="2021-09-22T05:05:02.783" v="14"/>
          <ac:spMkLst>
            <pc:docMk/>
            <pc:sldMk cId="109857222" sldId="256"/>
            <ac:spMk id="31" creationId="{A717C63F-F2F7-4D7B-92D5-20B7FF76025A}"/>
          </ac:spMkLst>
        </pc:spChg>
        <pc:grpChg chg="add">
          <ac:chgData name="Supraja Mouli" userId="S::supraja_mouli@thbs.com::91034ee0-52aa-4420-9da9-941ff4f25822" providerId="AD" clId="Web-{8D0ED841-2A1D-4B53-8FA7-CDA0ADFB1D2F}" dt="2021-09-22T05:05:02.783" v="14"/>
          <ac:grpSpMkLst>
            <pc:docMk/>
            <pc:sldMk cId="109857222" sldId="256"/>
            <ac:grpSpMk id="16" creationId="{531B6EAA-A594-4F51-BED7-7A9C42D48363}"/>
          </ac:grpSpMkLst>
        </pc:grpChg>
        <pc:picChg chg="add del">
          <ac:chgData name="Supraja Mouli" userId="S::supraja_mouli@thbs.com::91034ee0-52aa-4420-9da9-941ff4f25822" providerId="AD" clId="Web-{8D0ED841-2A1D-4B53-8FA7-CDA0ADFB1D2F}" dt="2021-09-22T05:04:24.156" v="1"/>
          <ac:picMkLst>
            <pc:docMk/>
            <pc:sldMk cId="109857222" sldId="256"/>
            <ac:picMk id="4" creationId="{369E447A-9B82-430C-A423-77EF8D203042}"/>
          </ac:picMkLst>
        </pc:picChg>
        <pc:picChg chg="add mod ord">
          <ac:chgData name="Supraja Mouli" userId="S::supraja_mouli@thbs.com::91034ee0-52aa-4420-9da9-941ff4f25822" providerId="AD" clId="Web-{8D0ED841-2A1D-4B53-8FA7-CDA0ADFB1D2F}" dt="2021-09-22T05:05:02.783" v="14"/>
          <ac:picMkLst>
            <pc:docMk/>
            <pc:sldMk cId="109857222" sldId="256"/>
            <ac:picMk id="6" creationId="{429D3A3C-359A-4203-ABF2-F68DB6BAC61C}"/>
          </ac:picMkLst>
        </pc:picChg>
        <pc:picChg chg="add">
          <ac:chgData name="Supraja Mouli" userId="S::supraja_mouli@thbs.com::91034ee0-52aa-4420-9da9-941ff4f25822" providerId="AD" clId="Web-{8D0ED841-2A1D-4B53-8FA7-CDA0ADFB1D2F}" dt="2021-09-22T05:05:02.783" v="14"/>
          <ac:picMkLst>
            <pc:docMk/>
            <pc:sldMk cId="109857222" sldId="256"/>
            <ac:picMk id="25" creationId="{8B2965F9-94B5-4281-803E-214FFC2D47C1}"/>
          </ac:picMkLst>
        </pc:picChg>
        <pc:picChg chg="add">
          <ac:chgData name="Supraja Mouli" userId="S::supraja_mouli@thbs.com::91034ee0-52aa-4420-9da9-941ff4f25822" providerId="AD" clId="Web-{8D0ED841-2A1D-4B53-8FA7-CDA0ADFB1D2F}" dt="2021-09-22T05:05:02.783" v="14"/>
          <ac:picMkLst>
            <pc:docMk/>
            <pc:sldMk cId="109857222" sldId="256"/>
            <ac:picMk id="33" creationId="{B377F711-29D1-4612-BEB3-DE322E7F7740}"/>
          </ac:picMkLst>
        </pc:picChg>
        <pc:picChg chg="add">
          <ac:chgData name="Supraja Mouli" userId="S::supraja_mouli@thbs.com::91034ee0-52aa-4420-9da9-941ff4f25822" providerId="AD" clId="Web-{8D0ED841-2A1D-4B53-8FA7-CDA0ADFB1D2F}" dt="2021-09-22T05:05:02.783" v="14"/>
          <ac:picMkLst>
            <pc:docMk/>
            <pc:sldMk cId="109857222" sldId="256"/>
            <ac:picMk id="35" creationId="{56FAE9F7-9291-4659-BF14-E00CC12FA446}"/>
          </ac:picMkLst>
        </pc:picChg>
        <pc:cxnChg chg="add del">
          <ac:chgData name="Supraja Mouli" userId="S::supraja_mouli@thbs.com::91034ee0-52aa-4420-9da9-941ff4f25822" providerId="AD" clId="Web-{8D0ED841-2A1D-4B53-8FA7-CDA0ADFB1D2F}" dt="2021-09-22T05:04:24.156" v="1"/>
          <ac:cxnSpMkLst>
            <pc:docMk/>
            <pc:sldMk cId="109857222" sldId="256"/>
            <ac:cxnSpMk id="13" creationId="{D2CC4060-6621-49EA-A90C-71567A92265C}"/>
          </ac:cxnSpMkLst>
        </pc:cxnChg>
        <pc:cxnChg chg="add del">
          <ac:chgData name="Supraja Mouli" userId="S::supraja_mouli@thbs.com::91034ee0-52aa-4420-9da9-941ff4f25822" providerId="AD" clId="Web-{8D0ED841-2A1D-4B53-8FA7-CDA0ADFB1D2F}" dt="2021-09-22T05:04:27.594" v="3"/>
          <ac:cxnSpMkLst>
            <pc:docMk/>
            <pc:sldMk cId="109857222" sldId="256"/>
            <ac:cxnSpMk id="14" creationId="{E651A8F8-7445-4C49-926D-816D687651DC}"/>
          </ac:cxnSpMkLst>
        </pc:cxnChg>
      </pc:sldChg>
      <pc:sldChg chg="addSp delSp modSp new mod setBg">
        <pc:chgData name="Supraja Mouli" userId="S::supraja_mouli@thbs.com::91034ee0-52aa-4420-9da9-941ff4f25822" providerId="AD" clId="Web-{8D0ED841-2A1D-4B53-8FA7-CDA0ADFB1D2F}" dt="2021-09-22T05:19:14.686" v="347"/>
        <pc:sldMkLst>
          <pc:docMk/>
          <pc:sldMk cId="3693206070" sldId="257"/>
        </pc:sldMkLst>
        <pc:spChg chg="add del mod">
          <ac:chgData name="Supraja Mouli" userId="S::supraja_mouli@thbs.com::91034ee0-52aa-4420-9da9-941ff4f25822" providerId="AD" clId="Web-{8D0ED841-2A1D-4B53-8FA7-CDA0ADFB1D2F}" dt="2021-09-22T05:06:55.424" v="79"/>
          <ac:spMkLst>
            <pc:docMk/>
            <pc:sldMk cId="3693206070" sldId="257"/>
            <ac:spMk id="2" creationId="{C557A707-E0CE-45E4-95B2-AB626C82287E}"/>
          </ac:spMkLst>
        </pc:spChg>
        <pc:spChg chg="add del mod">
          <ac:chgData name="Supraja Mouli" userId="S::supraja_mouli@thbs.com::91034ee0-52aa-4420-9da9-941ff4f25822" providerId="AD" clId="Web-{8D0ED841-2A1D-4B53-8FA7-CDA0ADFB1D2F}" dt="2021-09-22T05:07:04.612" v="82"/>
          <ac:spMkLst>
            <pc:docMk/>
            <pc:sldMk cId="3693206070" sldId="257"/>
            <ac:spMk id="3" creationId="{3076CB10-66C4-4787-B091-F933E8D998A3}"/>
          </ac:spMkLst>
        </pc:spChg>
        <pc:spChg chg="add del mod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4" creationId="{0B4EC78C-A07A-43ED-AD83-68F623EA6FD8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6" creationId="{99B5B3C5-A599-465B-B2B9-866E8B2087CE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7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9" creationId="{99B5B3C5-A599-465B-B2B9-866E8B2087CE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10" creationId="{ED16AD6D-7FC0-435B-AB5F-98DA2190C53C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11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12" creationId="{28B727F3-FF58-4343-ACEE-2174D5989143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30" creationId="{458183E0-58D3-4C7F-97F0-2494113B38F6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32" creationId="{493D7220-9A41-4B89-8A05-2E854925EDA1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43" creationId="{5F7F20D7-57B2-4CF8-AF7D-90D6A5E1FF73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44" creationId="{3918A720-944F-41E3-B3E0-183B184AD65A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46" creationId="{E691010F-6249-4E82-9411-B0118E15250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47" creationId="{6832CB48-19E2-438E-B5D1-126B62284757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48" creationId="{604A840F-2944-47B5-9906-C9335E329579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51" creationId="{F4B85B88-409F-4670-A4FF-5C58623B77AA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0:55.787" v="209"/>
          <ac:spMkLst>
            <pc:docMk/>
            <pc:sldMk cId="3693206070" sldId="257"/>
            <ac:spMk id="55" creationId="{52B7F1A1-8894-44DC-8FCC-6CE9F127AAB1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07:14.222" v="86"/>
          <ac:spMkLst>
            <pc:docMk/>
            <pc:sldMk cId="3693206070" sldId="257"/>
            <ac:spMk id="56" creationId="{A15A0716-074C-4881-B6EE-78FE255F6925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63" creationId="{99B5B3C5-A599-465B-B2B9-866E8B2087CE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65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84" creationId="{458183E0-58D3-4C7F-97F0-2494113B38F6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86" creationId="{493D7220-9A41-4B89-8A05-2E854925EDA1}"/>
          </ac:spMkLst>
        </pc:spChg>
        <pc:spChg chg="add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101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103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122" creationId="{57908DE9-5647-483E-B731-49D34A839B3F}"/>
          </ac:spMkLst>
        </pc:spChg>
        <pc:spChg chg="add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124" creationId="{926962B4-5DCE-4745-A877-F7237DA68D7F}"/>
          </ac:spMkLst>
        </pc:spChg>
        <pc:spChg chg="add">
          <ac:chgData name="Supraja Mouli" userId="S::supraja_mouli@thbs.com::91034ee0-52aa-4420-9da9-941ff4f25822" providerId="AD" clId="Web-{8D0ED841-2A1D-4B53-8FA7-CDA0ADFB1D2F}" dt="2021-09-22T05:19:14.686" v="347"/>
          <ac:spMkLst>
            <pc:docMk/>
            <pc:sldMk cId="3693206070" sldId="257"/>
            <ac:spMk id="126" creationId="{FFC31C6D-653C-4C57-B226-ED6CE571F611}"/>
          </ac:spMkLst>
        </pc:spChg>
        <pc:grpChg chg="add del">
          <ac:chgData name="Supraja Mouli" userId="S::supraja_mouli@thbs.com::91034ee0-52aa-4420-9da9-941ff4f25822" providerId="AD" clId="Web-{8D0ED841-2A1D-4B53-8FA7-CDA0ADFB1D2F}" dt="2021-09-22T05:10:55.787" v="209"/>
          <ac:grpSpMkLst>
            <pc:docMk/>
            <pc:sldMk cId="3693206070" sldId="257"/>
            <ac:grpSpMk id="8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07:14.222" v="86"/>
          <ac:grpSpMkLst>
            <pc:docMk/>
            <pc:sldMk cId="3693206070" sldId="257"/>
            <ac:grpSpMk id="13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10:55.787" v="209"/>
          <ac:grpSpMkLst>
            <pc:docMk/>
            <pc:sldMk cId="3693206070" sldId="257"/>
            <ac:grpSpMk id="29" creationId="{4DB68B21-F855-4148-AD7C-795E902A7F17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07:14.222" v="86"/>
          <ac:grpSpMkLst>
            <pc:docMk/>
            <pc:sldMk cId="3693206070" sldId="257"/>
            <ac:grpSpMk id="34" creationId="{987F35D3-4471-41A7-9706-FE24A9345392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19:14.686" v="347"/>
          <ac:grpSpMkLst>
            <pc:docMk/>
            <pc:sldMk cId="3693206070" sldId="257"/>
            <ac:grpSpMk id="67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19:14.686" v="347"/>
          <ac:grpSpMkLst>
            <pc:docMk/>
            <pc:sldMk cId="3693206070" sldId="257"/>
            <ac:grpSpMk id="88" creationId="{9215E110-AB5D-437B-9906-4A431F695EDF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19:14.686" v="347"/>
          <ac:grpSpMkLst>
            <pc:docMk/>
            <pc:sldMk cId="3693206070" sldId="257"/>
            <ac:grpSpMk id="105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19:14.686" v="347"/>
          <ac:grpSpMkLst>
            <pc:docMk/>
            <pc:sldMk cId="3693206070" sldId="257"/>
            <ac:grpSpMk id="128" creationId="{C310B041-3468-403A-926B-E3C1CF4433A2}"/>
          </ac:grpSpMkLst>
        </pc:grpChg>
        <pc:graphicFrameChg chg="add mod modGraphic">
          <ac:chgData name="Supraja Mouli" userId="S::supraja_mouli@thbs.com::91034ee0-52aa-4420-9da9-941ff4f25822" providerId="AD" clId="Web-{8D0ED841-2A1D-4B53-8FA7-CDA0ADFB1D2F}" dt="2021-09-22T05:19:14.686" v="347"/>
          <ac:graphicFrameMkLst>
            <pc:docMk/>
            <pc:sldMk cId="3693206070" sldId="257"/>
            <ac:graphicFrameMk id="59" creationId="{8FFD410C-520D-4E98-A972-0CBF293802CF}"/>
          </ac:graphicFrameMkLst>
        </pc:graphicFrameChg>
        <pc:picChg chg="add del">
          <ac:chgData name="Supraja Mouli" userId="S::supraja_mouli@thbs.com::91034ee0-52aa-4420-9da9-941ff4f25822" providerId="AD" clId="Web-{8D0ED841-2A1D-4B53-8FA7-CDA0ADFB1D2F}" dt="2021-09-22T05:10:55.787" v="209"/>
          <ac:picMkLst>
            <pc:docMk/>
            <pc:sldMk cId="3693206070" sldId="257"/>
            <ac:picMk id="45" creationId="{05AC83E9-3498-4F8F-84F8-2E22FE72E30C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10:55.787" v="209"/>
          <ac:picMkLst>
            <pc:docMk/>
            <pc:sldMk cId="3693206070" sldId="257"/>
            <ac:picMk id="49" creationId="{548560FE-8DD7-4FBB-A597-9902F385AAFF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07:14.222" v="86"/>
          <ac:picMkLst>
            <pc:docMk/>
            <pc:sldMk cId="3693206070" sldId="257"/>
            <ac:picMk id="50" creationId="{F35F5B7A-BE16-4DC5-B01E-41D964779BD7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07:14.222" v="86"/>
          <ac:picMkLst>
            <pc:docMk/>
            <pc:sldMk cId="3693206070" sldId="257"/>
            <ac:picMk id="52" creationId="{18253A4A-D431-4AB3-85C3-DC6204FCB7BE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10:55.787" v="209"/>
          <ac:picMkLst>
            <pc:docMk/>
            <pc:sldMk cId="3693206070" sldId="257"/>
            <ac:picMk id="53" creationId="{66265FF8-949A-452A-882B-BDD332090013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07:14.222" v="86"/>
          <ac:picMkLst>
            <pc:docMk/>
            <pc:sldMk cId="3693206070" sldId="257"/>
            <ac:picMk id="54" creationId="{46841B41-100E-44BE-8CE5-51BAA7D38811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10:55.787" v="209"/>
          <ac:picMkLst>
            <pc:docMk/>
            <pc:sldMk cId="3693206070" sldId="257"/>
            <ac:picMk id="57" creationId="{6FEF5495-925E-4DBE-A677-EF910F826605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07:14.222" v="86"/>
          <ac:picMkLst>
            <pc:docMk/>
            <pc:sldMk cId="3693206070" sldId="257"/>
            <ac:picMk id="58" creationId="{EC008E31-0ECB-4307-9C43-952328F7E174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5:20:25.172" v="358" actId="14100"/>
        <pc:sldMkLst>
          <pc:docMk/>
          <pc:sldMk cId="585508246" sldId="258"/>
        </pc:sldMkLst>
        <pc:spChg chg="add del mod">
          <ac:chgData name="Supraja Mouli" userId="S::supraja_mouli@thbs.com::91034ee0-52aa-4420-9da9-941ff4f25822" providerId="AD" clId="Web-{8D0ED841-2A1D-4B53-8FA7-CDA0ADFB1D2F}" dt="2021-09-22T05:19:27.905" v="348"/>
          <ac:spMkLst>
            <pc:docMk/>
            <pc:sldMk cId="585508246" sldId="258"/>
            <ac:spMk id="2" creationId="{B4052708-816B-4ACB-A4E1-27CFC8B96AED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48.827" v="350"/>
          <ac:spMkLst>
            <pc:docMk/>
            <pc:sldMk cId="585508246" sldId="258"/>
            <ac:spMk id="8" creationId="{99B5B3C5-A599-465B-B2B9-866E8B2087CE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48.827" v="350"/>
          <ac:spMkLst>
            <pc:docMk/>
            <pc:sldMk cId="585508246" sldId="258"/>
            <ac:spMk id="10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48.827" v="350"/>
          <ac:spMkLst>
            <pc:docMk/>
            <pc:sldMk cId="585508246" sldId="258"/>
            <ac:spMk id="29" creationId="{92663A72-E771-41D4-96AA-28C1B2172245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48.827" v="350"/>
          <ac:spMkLst>
            <pc:docMk/>
            <pc:sldMk cId="585508246" sldId="258"/>
            <ac:spMk id="31" creationId="{88164F59-4B09-4DB4-A99F-97C71DE46B1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19:48.827" v="350"/>
          <ac:spMkLst>
            <pc:docMk/>
            <pc:sldMk cId="585508246" sldId="258"/>
            <ac:spMk id="33" creationId="{6B336017-F12B-485C-B5E1-B6971DA0CDC5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45" creationId="{99B5B3C5-A599-465B-B2B9-866E8B2087CE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47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66" creationId="{D209D7C9-6D5E-4AB9-B50F-C0160FF18EFD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68" creationId="{C81A27CC-E945-4905-9D46-3D497F9C4E9A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70" creationId="{FB1720E7-4310-42AF-AC72-8FE5912E9E0F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82" creationId="{0D12ED7B-BE6F-4DBA-B397-D3A54C97D405}"/>
          </ac:spMkLst>
        </pc:spChg>
        <pc:spChg chg="add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89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91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110" creationId="{53B739BF-52FC-4875-B392-4044CC04F091}"/>
          </ac:spMkLst>
        </pc:spChg>
        <pc:spChg chg="add">
          <ac:chgData name="Supraja Mouli" userId="S::supraja_mouli@thbs.com::91034ee0-52aa-4420-9da9-941ff4f25822" providerId="AD" clId="Web-{8D0ED841-2A1D-4B53-8FA7-CDA0ADFB1D2F}" dt="2021-09-22T05:20:09.031" v="355"/>
          <ac:spMkLst>
            <pc:docMk/>
            <pc:sldMk cId="585508246" sldId="258"/>
            <ac:spMk id="112" creationId="{3AA1CAD8-1CD4-40E6-B88B-9D4FF5C3D072}"/>
          </ac:spMkLst>
        </pc:spChg>
        <pc:grpChg chg="add del">
          <ac:chgData name="Supraja Mouli" userId="S::supraja_mouli@thbs.com::91034ee0-52aa-4420-9da9-941ff4f25822" providerId="AD" clId="Web-{8D0ED841-2A1D-4B53-8FA7-CDA0ADFB1D2F}" dt="2021-09-22T05:19:48.827" v="350"/>
          <ac:grpSpMkLst>
            <pc:docMk/>
            <pc:sldMk cId="585508246" sldId="258"/>
            <ac:grpSpMk id="12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19:48.827" v="350"/>
          <ac:grpSpMkLst>
            <pc:docMk/>
            <pc:sldMk cId="585508246" sldId="258"/>
            <ac:grpSpMk id="35" creationId="{C2C078FA-5775-45CB-A8F3-53B3F1AD2B99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20:09.031" v="355"/>
          <ac:grpSpMkLst>
            <pc:docMk/>
            <pc:sldMk cId="585508246" sldId="258"/>
            <ac:grpSpMk id="49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5:20:09.031" v="355"/>
          <ac:grpSpMkLst>
            <pc:docMk/>
            <pc:sldMk cId="585508246" sldId="258"/>
            <ac:grpSpMk id="72" creationId="{5EFFD2A5-0E57-466C-821B-D8B2C841E46D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20:09.031" v="355"/>
          <ac:grpSpMkLst>
            <pc:docMk/>
            <pc:sldMk cId="585508246" sldId="258"/>
            <ac:grpSpMk id="93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20:09.031" v="355"/>
          <ac:grpSpMkLst>
            <pc:docMk/>
            <pc:sldMk cId="585508246" sldId="258"/>
            <ac:grpSpMk id="114" creationId="{0D65577D-83CF-47FA-954E-60C70AFDBB28}"/>
          </ac:grpSpMkLst>
        </pc:grpChg>
        <pc:graphicFrameChg chg="add mod modGraphic">
          <ac:chgData name="Supraja Mouli" userId="S::supraja_mouli@thbs.com::91034ee0-52aa-4420-9da9-941ff4f25822" providerId="AD" clId="Web-{8D0ED841-2A1D-4B53-8FA7-CDA0ADFB1D2F}" dt="2021-09-22T05:20:25.172" v="358" actId="14100"/>
          <ac:graphicFrameMkLst>
            <pc:docMk/>
            <pc:sldMk cId="585508246" sldId="258"/>
            <ac:graphicFrameMk id="4" creationId="{EBEAD615-0205-4160-BE18-742A5153AF34}"/>
          </ac:graphicFrameMkLst>
        </pc:graphicFrameChg>
        <pc:picChg chg="add del">
          <ac:chgData name="Supraja Mouli" userId="S::supraja_mouli@thbs.com::91034ee0-52aa-4420-9da9-941ff4f25822" providerId="AD" clId="Web-{8D0ED841-2A1D-4B53-8FA7-CDA0ADFB1D2F}" dt="2021-09-22T05:20:09.031" v="355"/>
          <ac:picMkLst>
            <pc:docMk/>
            <pc:sldMk cId="585508246" sldId="258"/>
            <ac:picMk id="80" creationId="{42E135F0-3E22-4668-8905-DF9073C9360A}"/>
          </ac:picMkLst>
        </pc:picChg>
        <pc:picChg chg="add del">
          <ac:chgData name="Supraja Mouli" userId="S::supraja_mouli@thbs.com::91034ee0-52aa-4420-9da9-941ff4f25822" providerId="AD" clId="Web-{8D0ED841-2A1D-4B53-8FA7-CDA0ADFB1D2F}" dt="2021-09-22T05:20:09.031" v="355"/>
          <ac:picMkLst>
            <pc:docMk/>
            <pc:sldMk cId="585508246" sldId="258"/>
            <ac:picMk id="84" creationId="{9261E5D4-2BDB-4D13-9B4F-822CB40907D0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5:27:59.632" v="444"/>
        <pc:sldMkLst>
          <pc:docMk/>
          <pc:sldMk cId="4108936337" sldId="259"/>
        </pc:sldMkLst>
        <pc:spChg chg="add del mod">
          <ac:chgData name="Supraja Mouli" userId="S::supraja_mouli@thbs.com::91034ee0-52aa-4420-9da9-941ff4f25822" providerId="AD" clId="Web-{8D0ED841-2A1D-4B53-8FA7-CDA0ADFB1D2F}" dt="2021-09-22T05:27:59.632" v="444"/>
          <ac:spMkLst>
            <pc:docMk/>
            <pc:sldMk cId="4108936337" sldId="259"/>
            <ac:spMk id="2" creationId="{9237E90D-CAC7-4D63-8AAE-5F3BAD6D1415}"/>
          </ac:spMkLst>
        </pc:spChg>
        <pc:spChg chg="add del mod">
          <ac:chgData name="Supraja Mouli" userId="S::supraja_mouli@thbs.com::91034ee0-52aa-4420-9da9-941ff4f25822" providerId="AD" clId="Web-{8D0ED841-2A1D-4B53-8FA7-CDA0ADFB1D2F}" dt="2021-09-22T05:26:11.786" v="424"/>
          <ac:spMkLst>
            <pc:docMk/>
            <pc:sldMk cId="4108936337" sldId="259"/>
            <ac:spMk id="4" creationId="{EC37E75A-F9A9-4265-B7AE-4ACF55B1425B}"/>
          </ac:spMkLst>
        </pc:spChg>
        <pc:spChg chg="add del mod">
          <ac:chgData name="Supraja Mouli" userId="S::supraja_mouli@thbs.com::91034ee0-52aa-4420-9da9-941ff4f25822" providerId="AD" clId="Web-{8D0ED841-2A1D-4B53-8FA7-CDA0ADFB1D2F}" dt="2021-09-22T05:26:06.896" v="421"/>
          <ac:spMkLst>
            <pc:docMk/>
            <pc:sldMk cId="4108936337" sldId="259"/>
            <ac:spMk id="7" creationId="{2E87BDF2-890E-44BD-88FB-3757368177CB}"/>
          </ac:spMkLst>
        </pc:spChg>
        <pc:spChg chg="add">
          <ac:chgData name="Supraja Mouli" userId="S::supraja_mouli@thbs.com::91034ee0-52aa-4420-9da9-941ff4f25822" providerId="AD" clId="Web-{8D0ED841-2A1D-4B53-8FA7-CDA0ADFB1D2F}" dt="2021-09-22T05:26:49.771" v="427"/>
          <ac:spMkLst>
            <pc:docMk/>
            <pc:sldMk cId="4108936337" sldId="259"/>
            <ac:spMk id="14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26:49.771" v="427"/>
          <ac:spMkLst>
            <pc:docMk/>
            <pc:sldMk cId="4108936337" sldId="259"/>
            <ac:spMk id="16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26:49.771" v="427"/>
          <ac:spMkLst>
            <pc:docMk/>
            <pc:sldMk cId="4108936337" sldId="259"/>
            <ac:spMk id="35" creationId="{BB4ECDFC-8958-4B83-B01F-58AEFB867BAF}"/>
          </ac:spMkLst>
        </pc:spChg>
        <pc:spChg chg="add">
          <ac:chgData name="Supraja Mouli" userId="S::supraja_mouli@thbs.com::91034ee0-52aa-4420-9da9-941ff4f25822" providerId="AD" clId="Web-{8D0ED841-2A1D-4B53-8FA7-CDA0ADFB1D2F}" dt="2021-09-22T05:26:49.771" v="427"/>
          <ac:spMkLst>
            <pc:docMk/>
            <pc:sldMk cId="4108936337" sldId="259"/>
            <ac:spMk id="37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5:26:49.771" v="427"/>
          <ac:grpSpMkLst>
            <pc:docMk/>
            <pc:sldMk cId="4108936337" sldId="259"/>
            <ac:grpSpMk id="18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26:49.771" v="427"/>
          <ac:grpSpMkLst>
            <pc:docMk/>
            <pc:sldMk cId="4108936337" sldId="259"/>
            <ac:grpSpMk id="39" creationId="{B29252B9-8F48-4CC0-A640-09C8A8C24E31}"/>
          </ac:grpSpMkLst>
        </pc:grpChg>
        <pc:graphicFrameChg chg="add">
          <ac:chgData name="Supraja Mouli" userId="S::supraja_mouli@thbs.com::91034ee0-52aa-4420-9da9-941ff4f25822" providerId="AD" clId="Web-{8D0ED841-2A1D-4B53-8FA7-CDA0ADFB1D2F}" dt="2021-09-22T05:27:59.632" v="444"/>
          <ac:graphicFrameMkLst>
            <pc:docMk/>
            <pc:sldMk cId="4108936337" sldId="259"/>
            <ac:graphicFrameMk id="46" creationId="{D69BFCB5-F183-458C-ACCB-D28AF45C192E}"/>
          </ac:graphicFrameMkLst>
        </pc:graphicFrameChg>
        <pc:picChg chg="add del mod">
          <ac:chgData name="Supraja Mouli" userId="S::supraja_mouli@thbs.com::91034ee0-52aa-4420-9da9-941ff4f25822" providerId="AD" clId="Web-{8D0ED841-2A1D-4B53-8FA7-CDA0ADFB1D2F}" dt="2021-09-22T05:26:11.786" v="424"/>
          <ac:picMkLst>
            <pc:docMk/>
            <pc:sldMk cId="4108936337" sldId="259"/>
            <ac:picMk id="3" creationId="{F2A42A53-BEF1-4ECF-91D9-5BFFA42C6DC3}"/>
          </ac:picMkLst>
        </pc:picChg>
        <pc:picChg chg="add del mod">
          <ac:chgData name="Supraja Mouli" userId="S::supraja_mouli@thbs.com::91034ee0-52aa-4420-9da9-941ff4f25822" providerId="AD" clId="Web-{8D0ED841-2A1D-4B53-8FA7-CDA0ADFB1D2F}" dt="2021-09-22T05:26:06.896" v="422"/>
          <ac:picMkLst>
            <pc:docMk/>
            <pc:sldMk cId="4108936337" sldId="259"/>
            <ac:picMk id="6" creationId="{0BC9F5B5-55F5-405A-8B90-3A61F26B76B3}"/>
          </ac:picMkLst>
        </pc:picChg>
        <pc:picChg chg="add mod">
          <ac:chgData name="Supraja Mouli" userId="S::supraja_mouli@thbs.com::91034ee0-52aa-4420-9da9-941ff4f25822" providerId="AD" clId="Web-{8D0ED841-2A1D-4B53-8FA7-CDA0ADFB1D2F}" dt="2021-09-22T05:26:49.771" v="427"/>
          <ac:picMkLst>
            <pc:docMk/>
            <pc:sldMk cId="4108936337" sldId="259"/>
            <ac:picMk id="9" creationId="{19B85ABE-A666-47D5-92BF-D153FF6A53B1}"/>
          </ac:picMkLst>
        </pc:picChg>
      </pc:sldChg>
      <pc:sldChg chg="addSp modSp new mod setBg">
        <pc:chgData name="Supraja Mouli" userId="S::supraja_mouli@thbs.com::91034ee0-52aa-4420-9da9-941ff4f25822" providerId="AD" clId="Web-{8D0ED841-2A1D-4B53-8FA7-CDA0ADFB1D2F}" dt="2021-09-22T05:35:18.701" v="558" actId="14100"/>
        <pc:sldMkLst>
          <pc:docMk/>
          <pc:sldMk cId="2209053610" sldId="260"/>
        </pc:sldMkLst>
        <pc:spChg chg="add mod">
          <ac:chgData name="Supraja Mouli" userId="S::supraja_mouli@thbs.com::91034ee0-52aa-4420-9da9-941ff4f25822" providerId="AD" clId="Web-{8D0ED841-2A1D-4B53-8FA7-CDA0ADFB1D2F}" dt="2021-09-22T05:35:12.326" v="557" actId="20577"/>
          <ac:spMkLst>
            <pc:docMk/>
            <pc:sldMk cId="2209053610" sldId="260"/>
            <ac:spMk id="2" creationId="{524816CF-A20D-4073-BE80-65B0C03D8F63}"/>
          </ac:spMkLst>
        </pc:spChg>
        <pc:spChg chg="add">
          <ac:chgData name="Supraja Mouli" userId="S::supraja_mouli@thbs.com::91034ee0-52aa-4420-9da9-941ff4f25822" providerId="AD" clId="Web-{8D0ED841-2A1D-4B53-8FA7-CDA0ADFB1D2F}" dt="2021-09-22T05:34:41.513" v="544"/>
          <ac:spMkLst>
            <pc:docMk/>
            <pc:sldMk cId="2209053610" sldId="260"/>
            <ac:spMk id="8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34:41.513" v="544"/>
          <ac:spMkLst>
            <pc:docMk/>
            <pc:sldMk cId="2209053610" sldId="260"/>
            <ac:spMk id="10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34:41.513" v="544"/>
          <ac:spMkLst>
            <pc:docMk/>
            <pc:sldMk cId="2209053610" sldId="260"/>
            <ac:spMk id="29" creationId="{BB4ECDFC-8958-4B83-B01F-58AEFB867BAF}"/>
          </ac:spMkLst>
        </pc:spChg>
        <pc:spChg chg="add">
          <ac:chgData name="Supraja Mouli" userId="S::supraja_mouli@thbs.com::91034ee0-52aa-4420-9da9-941ff4f25822" providerId="AD" clId="Web-{8D0ED841-2A1D-4B53-8FA7-CDA0ADFB1D2F}" dt="2021-09-22T05:34:41.513" v="544"/>
          <ac:spMkLst>
            <pc:docMk/>
            <pc:sldMk cId="2209053610" sldId="260"/>
            <ac:spMk id="31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5:34:41.513" v="544"/>
          <ac:grpSpMkLst>
            <pc:docMk/>
            <pc:sldMk cId="2209053610" sldId="260"/>
            <ac:grpSpMk id="12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34:41.513" v="544"/>
          <ac:grpSpMkLst>
            <pc:docMk/>
            <pc:sldMk cId="2209053610" sldId="260"/>
            <ac:grpSpMk id="33" creationId="{B29252B9-8F48-4CC0-A640-09C8A8C24E31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5:35:18.701" v="558" actId="14100"/>
          <ac:picMkLst>
            <pc:docMk/>
            <pc:sldMk cId="2209053610" sldId="260"/>
            <ac:picMk id="3" creationId="{CDFA3DD7-6F18-42F5-8174-138B25529AF4}"/>
          </ac:picMkLst>
        </pc:picChg>
      </pc:sldChg>
      <pc:sldChg chg="addSp modSp new mod setBg">
        <pc:chgData name="Supraja Mouli" userId="S::supraja_mouli@thbs.com::91034ee0-52aa-4420-9da9-941ff4f25822" providerId="AD" clId="Web-{8D0ED841-2A1D-4B53-8FA7-CDA0ADFB1D2F}" dt="2021-09-22T05:40:43.753" v="650" actId="20577"/>
        <pc:sldMkLst>
          <pc:docMk/>
          <pc:sldMk cId="3204390788" sldId="261"/>
        </pc:sldMkLst>
        <pc:spChg chg="add mod">
          <ac:chgData name="Supraja Mouli" userId="S::supraja_mouli@thbs.com::91034ee0-52aa-4420-9da9-941ff4f25822" providerId="AD" clId="Web-{8D0ED841-2A1D-4B53-8FA7-CDA0ADFB1D2F}" dt="2021-09-22T05:40:43.753" v="650" actId="20577"/>
          <ac:spMkLst>
            <pc:docMk/>
            <pc:sldMk cId="3204390788" sldId="261"/>
            <ac:spMk id="2" creationId="{C0267FC5-182D-49B1-B368-5EC70B451602}"/>
          </ac:spMkLst>
        </pc:spChg>
        <pc:spChg chg="add mod ord">
          <ac:chgData name="Supraja Mouli" userId="S::supraja_mouli@thbs.com::91034ee0-52aa-4420-9da9-941ff4f25822" providerId="AD" clId="Web-{8D0ED841-2A1D-4B53-8FA7-CDA0ADFB1D2F}" dt="2021-09-22T05:40:00.831" v="635"/>
          <ac:spMkLst>
            <pc:docMk/>
            <pc:sldMk cId="3204390788" sldId="261"/>
            <ac:spMk id="3" creationId="{F9A9B694-B229-4146-BE87-4B9436DF0719}"/>
          </ac:spMkLst>
        </pc:spChg>
        <pc:spChg chg="add">
          <ac:chgData name="Supraja Mouli" userId="S::supraja_mouli@thbs.com::91034ee0-52aa-4420-9da9-941ff4f25822" providerId="AD" clId="Web-{8D0ED841-2A1D-4B53-8FA7-CDA0ADFB1D2F}" dt="2021-09-22T05:40:00.831" v="635"/>
          <ac:spMkLst>
            <pc:docMk/>
            <pc:sldMk cId="3204390788" sldId="261"/>
            <ac:spMk id="9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40:00.831" v="635"/>
          <ac:spMkLst>
            <pc:docMk/>
            <pc:sldMk cId="3204390788" sldId="261"/>
            <ac:spMk id="11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40:00.831" v="635"/>
          <ac:spMkLst>
            <pc:docMk/>
            <pc:sldMk cId="3204390788" sldId="261"/>
            <ac:spMk id="30" creationId="{BB4ECDFC-8958-4B83-B01F-58AEFB867BAF}"/>
          </ac:spMkLst>
        </pc:spChg>
        <pc:spChg chg="add">
          <ac:chgData name="Supraja Mouli" userId="S::supraja_mouli@thbs.com::91034ee0-52aa-4420-9da9-941ff4f25822" providerId="AD" clId="Web-{8D0ED841-2A1D-4B53-8FA7-CDA0ADFB1D2F}" dt="2021-09-22T05:40:00.831" v="635"/>
          <ac:spMkLst>
            <pc:docMk/>
            <pc:sldMk cId="3204390788" sldId="261"/>
            <ac:spMk id="32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5:40:00.831" v="635"/>
          <ac:grpSpMkLst>
            <pc:docMk/>
            <pc:sldMk cId="3204390788" sldId="261"/>
            <ac:grpSpMk id="13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40:00.831" v="635"/>
          <ac:grpSpMkLst>
            <pc:docMk/>
            <pc:sldMk cId="3204390788" sldId="261"/>
            <ac:grpSpMk id="34" creationId="{B29252B9-8F48-4CC0-A640-09C8A8C24E31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5:40:00.831" v="635"/>
          <ac:picMkLst>
            <pc:docMk/>
            <pc:sldMk cId="3204390788" sldId="261"/>
            <ac:picMk id="4" creationId="{356B8B0E-97C5-4E7F-920B-7B563E08A4E7}"/>
          </ac:picMkLst>
        </pc:picChg>
      </pc:sldChg>
      <pc:sldChg chg="addSp modSp new mod modClrScheme chgLayout">
        <pc:chgData name="Supraja Mouli" userId="S::supraja_mouli@thbs.com::91034ee0-52aa-4420-9da9-941ff4f25822" providerId="AD" clId="Web-{8D0ED841-2A1D-4B53-8FA7-CDA0ADFB1D2F}" dt="2021-09-22T05:44:55.664" v="690" actId="1076"/>
        <pc:sldMkLst>
          <pc:docMk/>
          <pc:sldMk cId="570013542" sldId="262"/>
        </pc:sldMkLst>
        <pc:spChg chg="add mod">
          <ac:chgData name="Supraja Mouli" userId="S::supraja_mouli@thbs.com::91034ee0-52aa-4420-9da9-941ff4f25822" providerId="AD" clId="Web-{8D0ED841-2A1D-4B53-8FA7-CDA0ADFB1D2F}" dt="2021-09-22T05:43:16.662" v="683" actId="1076"/>
          <ac:spMkLst>
            <pc:docMk/>
            <pc:sldMk cId="570013542" sldId="262"/>
            <ac:spMk id="2" creationId="{91C0DAE6-7934-4CE1-9F1A-EC4355AFB33D}"/>
          </ac:spMkLst>
        </pc:spChg>
        <pc:spChg chg="add mod ord">
          <ac:chgData name="Supraja Mouli" userId="S::supraja_mouli@thbs.com::91034ee0-52aa-4420-9da9-941ff4f25822" providerId="AD" clId="Web-{8D0ED841-2A1D-4B53-8FA7-CDA0ADFB1D2F}" dt="2021-09-22T05:44:55.664" v="690" actId="1076"/>
          <ac:spMkLst>
            <pc:docMk/>
            <pc:sldMk cId="570013542" sldId="262"/>
            <ac:spMk id="3" creationId="{251944CA-1144-406E-862F-B19F18FEB1F3}"/>
          </ac:spMkLst>
        </pc:spChg>
        <pc:spChg chg="add mod ord">
          <ac:chgData name="Supraja Mouli" userId="S::supraja_mouli@thbs.com::91034ee0-52aa-4420-9da9-941ff4f25822" providerId="AD" clId="Web-{8D0ED841-2A1D-4B53-8FA7-CDA0ADFB1D2F}" dt="2021-09-22T05:44:08.054" v="684"/>
          <ac:spMkLst>
            <pc:docMk/>
            <pc:sldMk cId="570013542" sldId="262"/>
            <ac:spMk id="4" creationId="{9C69CBEA-7A79-4506-8D2F-E584512E3B93}"/>
          </ac:spMkLst>
        </pc:spChg>
        <pc:spChg chg="add mod ord">
          <ac:chgData name="Supraja Mouli" userId="S::supraja_mouli@thbs.com::91034ee0-52aa-4420-9da9-941ff4f25822" providerId="AD" clId="Web-{8D0ED841-2A1D-4B53-8FA7-CDA0ADFB1D2F}" dt="2021-09-22T05:44:08.054" v="684"/>
          <ac:spMkLst>
            <pc:docMk/>
            <pc:sldMk cId="570013542" sldId="262"/>
            <ac:spMk id="5" creationId="{8023F17D-3126-4210-B962-86C7D111634C}"/>
          </ac:spMkLst>
        </pc:spChg>
      </pc:sldChg>
      <pc:sldChg chg="new del">
        <pc:chgData name="Supraja Mouli" userId="S::supraja_mouli@thbs.com::91034ee0-52aa-4420-9da9-941ff4f25822" providerId="AD" clId="Web-{8D0ED841-2A1D-4B53-8FA7-CDA0ADFB1D2F}" dt="2021-09-22T05:44:33.616" v="687"/>
        <pc:sldMkLst>
          <pc:docMk/>
          <pc:sldMk cId="3650008293" sldId="263"/>
        </pc:sldMkLst>
      </pc:sldChg>
      <pc:sldChg chg="addSp modSp new mod setBg">
        <pc:chgData name="Supraja Mouli" userId="S::supraja_mouli@thbs.com::91034ee0-52aa-4420-9da9-941ff4f25822" providerId="AD" clId="Web-{8D0ED841-2A1D-4B53-8FA7-CDA0ADFB1D2F}" dt="2021-09-22T05:47:49.557" v="728" actId="20577"/>
        <pc:sldMkLst>
          <pc:docMk/>
          <pc:sldMk cId="1309910977" sldId="264"/>
        </pc:sldMkLst>
        <pc:spChg chg="add mod">
          <ac:chgData name="Supraja Mouli" userId="S::supraja_mouli@thbs.com::91034ee0-52aa-4420-9da9-941ff4f25822" providerId="AD" clId="Web-{8D0ED841-2A1D-4B53-8FA7-CDA0ADFB1D2F}" dt="2021-09-22T05:47:49.557" v="728" actId="20577"/>
          <ac:spMkLst>
            <pc:docMk/>
            <pc:sldMk cId="1309910977" sldId="264"/>
            <ac:spMk id="3" creationId="{9586B709-6BB8-49B6-8229-696CBD1ED4B2}"/>
          </ac:spMkLst>
        </pc:spChg>
        <pc:spChg chg="add">
          <ac:chgData name="Supraja Mouli" userId="S::supraja_mouli@thbs.com::91034ee0-52aa-4420-9da9-941ff4f25822" providerId="AD" clId="Web-{8D0ED841-2A1D-4B53-8FA7-CDA0ADFB1D2F}" dt="2021-09-22T05:45:23.383" v="693"/>
          <ac:spMkLst>
            <pc:docMk/>
            <pc:sldMk cId="1309910977" sldId="264"/>
            <ac:spMk id="8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45:23.383" v="693"/>
          <ac:spMkLst>
            <pc:docMk/>
            <pc:sldMk cId="1309910977" sldId="264"/>
            <ac:spMk id="10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45:23.383" v="693"/>
          <ac:spMkLst>
            <pc:docMk/>
            <pc:sldMk cId="1309910977" sldId="264"/>
            <ac:spMk id="29" creationId="{4D47D7CD-06A5-4710-B816-F23F56C52C16}"/>
          </ac:spMkLst>
        </pc:spChg>
        <pc:spChg chg="add">
          <ac:chgData name="Supraja Mouli" userId="S::supraja_mouli@thbs.com::91034ee0-52aa-4420-9da9-941ff4f25822" providerId="AD" clId="Web-{8D0ED841-2A1D-4B53-8FA7-CDA0ADFB1D2F}" dt="2021-09-22T05:45:23.383" v="693"/>
          <ac:spMkLst>
            <pc:docMk/>
            <pc:sldMk cId="1309910977" sldId="264"/>
            <ac:spMk id="31" creationId="{8058D9C7-7C50-4582-9A60-0569A536A190}"/>
          </ac:spMkLst>
        </pc:spChg>
        <pc:grpChg chg="add">
          <ac:chgData name="Supraja Mouli" userId="S::supraja_mouli@thbs.com::91034ee0-52aa-4420-9da9-941ff4f25822" providerId="AD" clId="Web-{8D0ED841-2A1D-4B53-8FA7-CDA0ADFB1D2F}" dt="2021-09-22T05:45:23.383" v="693"/>
          <ac:grpSpMkLst>
            <pc:docMk/>
            <pc:sldMk cId="1309910977" sldId="264"/>
            <ac:grpSpMk id="12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45:23.383" v="693"/>
          <ac:grpSpMkLst>
            <pc:docMk/>
            <pc:sldMk cId="1309910977" sldId="264"/>
            <ac:grpSpMk id="33" creationId="{A5A42520-81F5-4CA6-A7DA-9CD71733ABEC}"/>
          </ac:grpSpMkLst>
        </pc:grpChg>
        <pc:picChg chg="add mod ord">
          <ac:chgData name="Supraja Mouli" userId="S::supraja_mouli@thbs.com::91034ee0-52aa-4420-9da9-941ff4f25822" providerId="AD" clId="Web-{8D0ED841-2A1D-4B53-8FA7-CDA0ADFB1D2F}" dt="2021-09-22T05:45:23.383" v="693"/>
          <ac:picMkLst>
            <pc:docMk/>
            <pc:sldMk cId="1309910977" sldId="264"/>
            <ac:picMk id="2" creationId="{EA6F6A95-0C7C-462B-8006-10F4AD1EDF6C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5:52:32.093" v="777" actId="20577"/>
        <pc:sldMkLst>
          <pc:docMk/>
          <pc:sldMk cId="1485843638" sldId="265"/>
        </pc:sldMkLst>
        <pc:spChg chg="add del mod">
          <ac:chgData name="Supraja Mouli" userId="S::supraja_mouli@thbs.com::91034ee0-52aa-4420-9da9-941ff4f25822" providerId="AD" clId="Web-{8D0ED841-2A1D-4B53-8FA7-CDA0ADFB1D2F}" dt="2021-09-22T05:49:01.496" v="732"/>
          <ac:spMkLst>
            <pc:docMk/>
            <pc:sldMk cId="1485843638" sldId="265"/>
            <ac:spMk id="2" creationId="{6D453699-9611-41C5-80B9-C2462B527D13}"/>
          </ac:spMkLst>
        </pc:spChg>
        <pc:spChg chg="add mod">
          <ac:chgData name="Supraja Mouli" userId="S::supraja_mouli@thbs.com::91034ee0-52aa-4420-9da9-941ff4f25822" providerId="AD" clId="Web-{8D0ED841-2A1D-4B53-8FA7-CDA0ADFB1D2F}" dt="2021-09-22T05:52:32.093" v="777" actId="20577"/>
          <ac:spMkLst>
            <pc:docMk/>
            <pc:sldMk cId="1485843638" sldId="265"/>
            <ac:spMk id="3" creationId="{70D6DEFB-8DE9-4D2F-8FC7-8A2A9D182662}"/>
          </ac:spMkLst>
        </pc:spChg>
        <pc:spChg chg="add">
          <ac:chgData name="Supraja Mouli" userId="S::supraja_mouli@thbs.com::91034ee0-52aa-4420-9da9-941ff4f25822" providerId="AD" clId="Web-{8D0ED841-2A1D-4B53-8FA7-CDA0ADFB1D2F}" dt="2021-09-22T05:50:59.576" v="756"/>
          <ac:spMkLst>
            <pc:docMk/>
            <pc:sldMk cId="1485843638" sldId="265"/>
            <ac:spMk id="9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50:59.576" v="756"/>
          <ac:spMkLst>
            <pc:docMk/>
            <pc:sldMk cId="1485843638" sldId="265"/>
            <ac:spMk id="11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50:59.576" v="756"/>
          <ac:spMkLst>
            <pc:docMk/>
            <pc:sldMk cId="1485843638" sldId="265"/>
            <ac:spMk id="30" creationId="{4F8E18AC-903E-4B46-8CC0-FE20E612CE37}"/>
          </ac:spMkLst>
        </pc:spChg>
        <pc:spChg chg="add">
          <ac:chgData name="Supraja Mouli" userId="S::supraja_mouli@thbs.com::91034ee0-52aa-4420-9da9-941ff4f25822" providerId="AD" clId="Web-{8D0ED841-2A1D-4B53-8FA7-CDA0ADFB1D2F}" dt="2021-09-22T05:50:59.576" v="756"/>
          <ac:spMkLst>
            <pc:docMk/>
            <pc:sldMk cId="1485843638" sldId="265"/>
            <ac:spMk id="32" creationId="{3DEE38FB-0763-470C-8A5E-44456B5130D7}"/>
          </ac:spMkLst>
        </pc:spChg>
        <pc:spChg chg="add">
          <ac:chgData name="Supraja Mouli" userId="S::supraja_mouli@thbs.com::91034ee0-52aa-4420-9da9-941ff4f25822" providerId="AD" clId="Web-{8D0ED841-2A1D-4B53-8FA7-CDA0ADFB1D2F}" dt="2021-09-22T05:50:59.576" v="756"/>
          <ac:spMkLst>
            <pc:docMk/>
            <pc:sldMk cId="1485843638" sldId="265"/>
            <ac:spMk id="34" creationId="{F1D6E6C0-11C7-4A38-BD12-80741960B53C}"/>
          </ac:spMkLst>
        </pc:spChg>
        <pc:grpChg chg="add">
          <ac:chgData name="Supraja Mouli" userId="S::supraja_mouli@thbs.com::91034ee0-52aa-4420-9da9-941ff4f25822" providerId="AD" clId="Web-{8D0ED841-2A1D-4B53-8FA7-CDA0ADFB1D2F}" dt="2021-09-22T05:50:59.576" v="756"/>
          <ac:grpSpMkLst>
            <pc:docMk/>
            <pc:sldMk cId="1485843638" sldId="265"/>
            <ac:grpSpMk id="13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50:59.576" v="756"/>
          <ac:grpSpMkLst>
            <pc:docMk/>
            <pc:sldMk cId="1485843638" sldId="265"/>
            <ac:grpSpMk id="36" creationId="{2B16E781-E64A-4007-B0F1-5A50135A4276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5:50:59.576" v="756"/>
          <ac:picMkLst>
            <pc:docMk/>
            <pc:sldMk cId="1485843638" sldId="265"/>
            <ac:picMk id="4" creationId="{BB46F4EA-388E-462C-9125-DCDEB1233ACC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5:55:08.955" v="816" actId="20577"/>
        <pc:sldMkLst>
          <pc:docMk/>
          <pc:sldMk cId="2472213840" sldId="266"/>
        </pc:sldMkLst>
        <pc:spChg chg="add mod">
          <ac:chgData name="Supraja Mouli" userId="S::supraja_mouli@thbs.com::91034ee0-52aa-4420-9da9-941ff4f25822" providerId="AD" clId="Web-{8D0ED841-2A1D-4B53-8FA7-CDA0ADFB1D2F}" dt="2021-09-22T05:55:08.955" v="816" actId="20577"/>
          <ac:spMkLst>
            <pc:docMk/>
            <pc:sldMk cId="2472213840" sldId="266"/>
            <ac:spMk id="3" creationId="{C3C5A522-FBD0-4E6E-B691-7E15107BB22B}"/>
          </ac:spMkLst>
        </pc:spChg>
        <pc:spChg chg="add">
          <ac:chgData name="Supraja Mouli" userId="S::supraja_mouli@thbs.com::91034ee0-52aa-4420-9da9-941ff4f25822" providerId="AD" clId="Web-{8D0ED841-2A1D-4B53-8FA7-CDA0ADFB1D2F}" dt="2021-09-22T05:54:45.423" v="807"/>
          <ac:spMkLst>
            <pc:docMk/>
            <pc:sldMk cId="2472213840" sldId="266"/>
            <ac:spMk id="9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54:45.423" v="807"/>
          <ac:spMkLst>
            <pc:docMk/>
            <pc:sldMk cId="2472213840" sldId="266"/>
            <ac:spMk id="11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54:45.423" v="807"/>
          <ac:spMkLst>
            <pc:docMk/>
            <pc:sldMk cId="2472213840" sldId="266"/>
            <ac:spMk id="30" creationId="{BB4ECDFC-8958-4B83-B01F-58AEFB867BAF}"/>
          </ac:spMkLst>
        </pc:spChg>
        <pc:spChg chg="add">
          <ac:chgData name="Supraja Mouli" userId="S::supraja_mouli@thbs.com::91034ee0-52aa-4420-9da9-941ff4f25822" providerId="AD" clId="Web-{8D0ED841-2A1D-4B53-8FA7-CDA0ADFB1D2F}" dt="2021-09-22T05:54:45.423" v="807"/>
          <ac:spMkLst>
            <pc:docMk/>
            <pc:sldMk cId="2472213840" sldId="266"/>
            <ac:spMk id="32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5:54:45.423" v="807"/>
          <ac:grpSpMkLst>
            <pc:docMk/>
            <pc:sldMk cId="2472213840" sldId="266"/>
            <ac:grpSpMk id="13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54:45.423" v="807"/>
          <ac:grpSpMkLst>
            <pc:docMk/>
            <pc:sldMk cId="2472213840" sldId="266"/>
            <ac:grpSpMk id="34" creationId="{B29252B9-8F48-4CC0-A640-09C8A8C24E31}"/>
          </ac:grpSpMkLst>
        </pc:grpChg>
        <pc:picChg chg="add del mod">
          <ac:chgData name="Supraja Mouli" userId="S::supraja_mouli@thbs.com::91034ee0-52aa-4420-9da9-941ff4f25822" providerId="AD" clId="Web-{8D0ED841-2A1D-4B53-8FA7-CDA0ADFB1D2F}" dt="2021-09-22T05:52:50.187" v="780"/>
          <ac:picMkLst>
            <pc:docMk/>
            <pc:sldMk cId="2472213840" sldId="266"/>
            <ac:picMk id="2" creationId="{F077ED01-A7FA-477B-BADC-F137EEF0A499}"/>
          </ac:picMkLst>
        </pc:picChg>
        <pc:picChg chg="add mod">
          <ac:chgData name="Supraja Mouli" userId="S::supraja_mouli@thbs.com::91034ee0-52aa-4420-9da9-941ff4f25822" providerId="AD" clId="Web-{8D0ED841-2A1D-4B53-8FA7-CDA0ADFB1D2F}" dt="2021-09-22T05:54:45.423" v="807"/>
          <ac:picMkLst>
            <pc:docMk/>
            <pc:sldMk cId="2472213840" sldId="266"/>
            <ac:picMk id="4" creationId="{0405D997-3BA5-4A1A-A350-AB1265F39D0C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5:57:43.567" v="847" actId="20577"/>
        <pc:sldMkLst>
          <pc:docMk/>
          <pc:sldMk cId="3376874645" sldId="267"/>
        </pc:sldMkLst>
        <pc:spChg chg="add mod">
          <ac:chgData name="Supraja Mouli" userId="S::supraja_mouli@thbs.com::91034ee0-52aa-4420-9da9-941ff4f25822" providerId="AD" clId="Web-{8D0ED841-2A1D-4B53-8FA7-CDA0ADFB1D2F}" dt="2021-09-22T05:57:43.567" v="847" actId="20577"/>
          <ac:spMkLst>
            <pc:docMk/>
            <pc:sldMk cId="3376874645" sldId="267"/>
            <ac:spMk id="2" creationId="{08191815-D0AE-441D-A57A-A264D7899424}"/>
          </ac:spMkLst>
        </pc:spChg>
        <pc:spChg chg="add del mod">
          <ac:chgData name="Supraja Mouli" userId="S::supraja_mouli@thbs.com::91034ee0-52aa-4420-9da9-941ff4f25822" providerId="AD" clId="Web-{8D0ED841-2A1D-4B53-8FA7-CDA0ADFB1D2F}" dt="2021-09-22T05:56:55.425" v="836"/>
          <ac:spMkLst>
            <pc:docMk/>
            <pc:sldMk cId="3376874645" sldId="267"/>
            <ac:spMk id="3" creationId="{2E776753-8554-4CFC-A87A-B990C8BECEDB}"/>
          </ac:spMkLst>
        </pc:spChg>
        <pc:spChg chg="add">
          <ac:chgData name="Supraja Mouli" userId="S::supraja_mouli@thbs.com::91034ee0-52aa-4420-9da9-941ff4f25822" providerId="AD" clId="Web-{8D0ED841-2A1D-4B53-8FA7-CDA0ADFB1D2F}" dt="2021-09-22T05:57:13.800" v="838"/>
          <ac:spMkLst>
            <pc:docMk/>
            <pc:sldMk cId="3376874645" sldId="267"/>
            <ac:spMk id="9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5:57:13.800" v="838"/>
          <ac:spMkLst>
            <pc:docMk/>
            <pc:sldMk cId="3376874645" sldId="267"/>
            <ac:spMk id="11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5:57:13.800" v="838"/>
          <ac:spMkLst>
            <pc:docMk/>
            <pc:sldMk cId="3376874645" sldId="267"/>
            <ac:spMk id="30" creationId="{BB4ECDFC-8958-4B83-B01F-58AEFB867BAF}"/>
          </ac:spMkLst>
        </pc:spChg>
        <pc:spChg chg="add">
          <ac:chgData name="Supraja Mouli" userId="S::supraja_mouli@thbs.com::91034ee0-52aa-4420-9da9-941ff4f25822" providerId="AD" clId="Web-{8D0ED841-2A1D-4B53-8FA7-CDA0ADFB1D2F}" dt="2021-09-22T05:57:13.800" v="838"/>
          <ac:spMkLst>
            <pc:docMk/>
            <pc:sldMk cId="3376874645" sldId="267"/>
            <ac:spMk id="32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5:57:13.800" v="838"/>
          <ac:grpSpMkLst>
            <pc:docMk/>
            <pc:sldMk cId="3376874645" sldId="267"/>
            <ac:grpSpMk id="13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5:57:13.800" v="838"/>
          <ac:grpSpMkLst>
            <pc:docMk/>
            <pc:sldMk cId="3376874645" sldId="267"/>
            <ac:grpSpMk id="34" creationId="{B29252B9-8F48-4CC0-A640-09C8A8C24E31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5:57:13.800" v="838"/>
          <ac:picMkLst>
            <pc:docMk/>
            <pc:sldMk cId="3376874645" sldId="267"/>
            <ac:picMk id="4" creationId="{AFB92485-6836-4E5F-AB0D-342B7B759368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6:02:50.103" v="914" actId="20577"/>
        <pc:sldMkLst>
          <pc:docMk/>
          <pc:sldMk cId="3599389050" sldId="268"/>
        </pc:sldMkLst>
        <pc:spChg chg="add mod">
          <ac:chgData name="Supraja Mouli" userId="S::supraja_mouli@thbs.com::91034ee0-52aa-4420-9da9-941ff4f25822" providerId="AD" clId="Web-{8D0ED841-2A1D-4B53-8FA7-CDA0ADFB1D2F}" dt="2021-09-22T06:02:50.103" v="914" actId="20577"/>
          <ac:spMkLst>
            <pc:docMk/>
            <pc:sldMk cId="3599389050" sldId="268"/>
            <ac:spMk id="2" creationId="{169DD057-AD61-4928-BBCF-DAA448B4E25D}"/>
          </ac:spMkLst>
        </pc:spChg>
        <pc:spChg chg="add">
          <ac:chgData name="Supraja Mouli" userId="S::supraja_mouli@thbs.com::91034ee0-52aa-4420-9da9-941ff4f25822" providerId="AD" clId="Web-{8D0ED841-2A1D-4B53-8FA7-CDA0ADFB1D2F}" dt="2021-09-22T06:00:38.460" v="871"/>
          <ac:spMkLst>
            <pc:docMk/>
            <pc:sldMk cId="3599389050" sldId="268"/>
            <ac:spMk id="5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6:00:38.460" v="871"/>
          <ac:spMkLst>
            <pc:docMk/>
            <pc:sldMk cId="3599389050" sldId="268"/>
            <ac:spMk id="6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0:38.429" v="870"/>
          <ac:spMkLst>
            <pc:docMk/>
            <pc:sldMk cId="3599389050" sldId="268"/>
            <ac:spMk id="8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6:00:38.460" v="871"/>
          <ac:spMkLst>
            <pc:docMk/>
            <pc:sldMk cId="3599389050" sldId="268"/>
            <ac:spMk id="9" creationId="{8427DF8B-AF40-4916-BF81-7B4B1D6A063D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0:38.429" v="870"/>
          <ac:spMkLst>
            <pc:docMk/>
            <pc:sldMk cId="3599389050" sldId="268"/>
            <ac:spMk id="10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6:00:38.460" v="871"/>
          <ac:spMkLst>
            <pc:docMk/>
            <pc:sldMk cId="3599389050" sldId="268"/>
            <ac:spMk id="11" creationId="{6AE0E191-47BD-46BD-846E-E994713F2C91}"/>
          </ac:spMkLst>
        </pc:spChg>
        <pc:spChg chg="add">
          <ac:chgData name="Supraja Mouli" userId="S::supraja_mouli@thbs.com::91034ee0-52aa-4420-9da9-941ff4f25822" providerId="AD" clId="Web-{8D0ED841-2A1D-4B53-8FA7-CDA0ADFB1D2F}" dt="2021-09-22T06:00:38.460" v="871"/>
          <ac:spMkLst>
            <pc:docMk/>
            <pc:sldMk cId="3599389050" sldId="268"/>
            <ac:spMk id="28" creationId="{D60DC0FE-B192-4898-9A42-DD3CA1061184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0:38.429" v="870"/>
          <ac:spMkLst>
            <pc:docMk/>
            <pc:sldMk cId="3599389050" sldId="268"/>
            <ac:spMk id="29" creationId="{BB4ECDFC-8958-4B83-B01F-58AEFB867BAF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0:38.429" v="870"/>
          <ac:spMkLst>
            <pc:docMk/>
            <pc:sldMk cId="3599389050" sldId="268"/>
            <ac:spMk id="31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6:00:38.460" v="871"/>
          <ac:grpSpMkLst>
            <pc:docMk/>
            <pc:sldMk cId="3599389050" sldId="268"/>
            <ac:grpSpMk id="7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6:00:38.429" v="870"/>
          <ac:grpSpMkLst>
            <pc:docMk/>
            <pc:sldMk cId="3599389050" sldId="268"/>
            <ac:grpSpMk id="12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6:00:38.429" v="870"/>
          <ac:grpSpMkLst>
            <pc:docMk/>
            <pc:sldMk cId="3599389050" sldId="268"/>
            <ac:grpSpMk id="33" creationId="{B29252B9-8F48-4CC0-A640-09C8A8C24E31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6:00:38.460" v="871"/>
          <ac:grpSpMkLst>
            <pc:docMk/>
            <pc:sldMk cId="3599389050" sldId="268"/>
            <ac:grpSpMk id="35" creationId="{47154ABD-A760-4C29-A394-422706C2C032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6:00:52.038" v="876" actId="14100"/>
          <ac:picMkLst>
            <pc:docMk/>
            <pc:sldMk cId="3599389050" sldId="268"/>
            <ac:picMk id="3" creationId="{2D6EB007-267C-453F-B6BD-9B3712E2CB49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6:07:14.716" v="951" actId="14100"/>
        <pc:sldMkLst>
          <pc:docMk/>
          <pc:sldMk cId="3945155892" sldId="269"/>
        </pc:sldMkLst>
        <pc:spChg chg="add mod">
          <ac:chgData name="Supraja Mouli" userId="S::supraja_mouli@thbs.com::91034ee0-52aa-4420-9da9-941ff4f25822" providerId="AD" clId="Web-{8D0ED841-2A1D-4B53-8FA7-CDA0ADFB1D2F}" dt="2021-09-22T06:07:14.716" v="951" actId="14100"/>
          <ac:spMkLst>
            <pc:docMk/>
            <pc:sldMk cId="3945155892" sldId="269"/>
            <ac:spMk id="2" creationId="{8A88DE4A-7A47-4F75-BFE6-38AF60DA5C8B}"/>
          </ac:spMkLst>
        </pc:spChg>
        <pc:spChg chg="add">
          <ac:chgData name="Supraja Mouli" userId="S::supraja_mouli@thbs.com::91034ee0-52aa-4420-9da9-941ff4f25822" providerId="AD" clId="Web-{8D0ED841-2A1D-4B53-8FA7-CDA0ADFB1D2F}" dt="2021-09-22T06:06:15.965" v="941"/>
          <ac:spMkLst>
            <pc:docMk/>
            <pc:sldMk cId="3945155892" sldId="269"/>
            <ac:spMk id="5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6:06:15.965" v="941"/>
          <ac:spMkLst>
            <pc:docMk/>
            <pc:sldMk cId="3945155892" sldId="269"/>
            <ac:spMk id="6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6:15.934" v="940"/>
          <ac:spMkLst>
            <pc:docMk/>
            <pc:sldMk cId="3945155892" sldId="269"/>
            <ac:spMk id="8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6:06:15.965" v="941"/>
          <ac:spMkLst>
            <pc:docMk/>
            <pc:sldMk cId="3945155892" sldId="269"/>
            <ac:spMk id="9" creationId="{8427DF8B-AF40-4916-BF81-7B4B1D6A063D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6:15.934" v="940"/>
          <ac:spMkLst>
            <pc:docMk/>
            <pc:sldMk cId="3945155892" sldId="269"/>
            <ac:spMk id="10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6:06:15.965" v="941"/>
          <ac:spMkLst>
            <pc:docMk/>
            <pc:sldMk cId="3945155892" sldId="269"/>
            <ac:spMk id="11" creationId="{6AE0E191-47BD-46BD-846E-E994713F2C91}"/>
          </ac:spMkLst>
        </pc:spChg>
        <pc:spChg chg="add">
          <ac:chgData name="Supraja Mouli" userId="S::supraja_mouli@thbs.com::91034ee0-52aa-4420-9da9-941ff4f25822" providerId="AD" clId="Web-{8D0ED841-2A1D-4B53-8FA7-CDA0ADFB1D2F}" dt="2021-09-22T06:06:15.965" v="941"/>
          <ac:spMkLst>
            <pc:docMk/>
            <pc:sldMk cId="3945155892" sldId="269"/>
            <ac:spMk id="28" creationId="{D60DC0FE-B192-4898-9A42-DD3CA1061184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6:15.934" v="940"/>
          <ac:spMkLst>
            <pc:docMk/>
            <pc:sldMk cId="3945155892" sldId="269"/>
            <ac:spMk id="29" creationId="{BB4ECDFC-8958-4B83-B01F-58AEFB867BAF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06:15.934" v="940"/>
          <ac:spMkLst>
            <pc:docMk/>
            <pc:sldMk cId="3945155892" sldId="269"/>
            <ac:spMk id="31" creationId="{C1D68778-F94A-4C5B-9118-3B992BB975DD}"/>
          </ac:spMkLst>
        </pc:spChg>
        <pc:grpChg chg="add">
          <ac:chgData name="Supraja Mouli" userId="S::supraja_mouli@thbs.com::91034ee0-52aa-4420-9da9-941ff4f25822" providerId="AD" clId="Web-{8D0ED841-2A1D-4B53-8FA7-CDA0ADFB1D2F}" dt="2021-09-22T06:06:15.965" v="941"/>
          <ac:grpSpMkLst>
            <pc:docMk/>
            <pc:sldMk cId="3945155892" sldId="269"/>
            <ac:grpSpMk id="7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6:06:15.934" v="940"/>
          <ac:grpSpMkLst>
            <pc:docMk/>
            <pc:sldMk cId="3945155892" sldId="269"/>
            <ac:grpSpMk id="12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6:06:15.934" v="940"/>
          <ac:grpSpMkLst>
            <pc:docMk/>
            <pc:sldMk cId="3945155892" sldId="269"/>
            <ac:grpSpMk id="33" creationId="{B29252B9-8F48-4CC0-A640-09C8A8C24E31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6:06:15.965" v="941"/>
          <ac:grpSpMkLst>
            <pc:docMk/>
            <pc:sldMk cId="3945155892" sldId="269"/>
            <ac:grpSpMk id="35" creationId="{47154ABD-A760-4C29-A394-422706C2C032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6:06:15.965" v="941"/>
          <ac:picMkLst>
            <pc:docMk/>
            <pc:sldMk cId="3945155892" sldId="269"/>
            <ac:picMk id="3" creationId="{3F2EBAC2-9C81-46FB-9B20-CF66CF33F941}"/>
          </ac:picMkLst>
        </pc:picChg>
      </pc:sldChg>
      <pc:sldChg chg="addSp delSp modSp new mod setBg">
        <pc:chgData name="Supraja Mouli" userId="S::supraja_mouli@thbs.com::91034ee0-52aa-4420-9da9-941ff4f25822" providerId="AD" clId="Web-{8D0ED841-2A1D-4B53-8FA7-CDA0ADFB1D2F}" dt="2021-09-22T06:11:05.111" v="1005" actId="14100"/>
        <pc:sldMkLst>
          <pc:docMk/>
          <pc:sldMk cId="3695097008" sldId="270"/>
        </pc:sldMkLst>
        <pc:spChg chg="add mod">
          <ac:chgData name="Supraja Mouli" userId="S::supraja_mouli@thbs.com::91034ee0-52aa-4420-9da9-941ff4f25822" providerId="AD" clId="Web-{8D0ED841-2A1D-4B53-8FA7-CDA0ADFB1D2F}" dt="2021-09-22T06:11:05.111" v="1005" actId="14100"/>
          <ac:spMkLst>
            <pc:docMk/>
            <pc:sldMk cId="3695097008" sldId="270"/>
            <ac:spMk id="2" creationId="{8D845C5D-C56F-468D-AD87-8E908FE58289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8" creationId="{99B5B3C5-A599-465B-B2B9-866E8B2087CE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10" creationId="{25C84982-7DD0-43B1-8A2D-BFA4DF1B4E60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29" creationId="{BB4ECDFC-8958-4B83-B01F-58AEFB867BAF}"/>
          </ac:spMkLst>
        </pc:spChg>
        <pc:spChg chg="add del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31" creationId="{C1D68778-F94A-4C5B-9118-3B992BB975DD}"/>
          </ac:spMkLst>
        </pc:spChg>
        <pc:spChg chg="add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43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45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64" creationId="{BB4ECDFC-8958-4B83-B01F-58AEFB867BAF}"/>
          </ac:spMkLst>
        </pc:spChg>
        <pc:spChg chg="add">
          <ac:chgData name="Supraja Mouli" userId="S::supraja_mouli@thbs.com::91034ee0-52aa-4420-9da9-941ff4f25822" providerId="AD" clId="Web-{8D0ED841-2A1D-4B53-8FA7-CDA0ADFB1D2F}" dt="2021-09-22T06:10:34.985" v="995"/>
          <ac:spMkLst>
            <pc:docMk/>
            <pc:sldMk cId="3695097008" sldId="270"/>
            <ac:spMk id="66" creationId="{C1D68778-F94A-4C5B-9118-3B992BB975DD}"/>
          </ac:spMkLst>
        </pc:spChg>
        <pc:grpChg chg="add del">
          <ac:chgData name="Supraja Mouli" userId="S::supraja_mouli@thbs.com::91034ee0-52aa-4420-9da9-941ff4f25822" providerId="AD" clId="Web-{8D0ED841-2A1D-4B53-8FA7-CDA0ADFB1D2F}" dt="2021-09-22T06:10:34.985" v="995"/>
          <ac:grpSpMkLst>
            <pc:docMk/>
            <pc:sldMk cId="3695097008" sldId="270"/>
            <ac:grpSpMk id="12" creationId="{1D912E1C-3BBA-42F0-A3EE-FEC382E7230A}"/>
          </ac:grpSpMkLst>
        </pc:grpChg>
        <pc:grpChg chg="add del">
          <ac:chgData name="Supraja Mouli" userId="S::supraja_mouli@thbs.com::91034ee0-52aa-4420-9da9-941ff4f25822" providerId="AD" clId="Web-{8D0ED841-2A1D-4B53-8FA7-CDA0ADFB1D2F}" dt="2021-09-22T06:10:34.985" v="995"/>
          <ac:grpSpMkLst>
            <pc:docMk/>
            <pc:sldMk cId="3695097008" sldId="270"/>
            <ac:grpSpMk id="33" creationId="{B29252B9-8F48-4CC0-A640-09C8A8C24E31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6:10:34.985" v="995"/>
          <ac:grpSpMkLst>
            <pc:docMk/>
            <pc:sldMk cId="3695097008" sldId="270"/>
            <ac:grpSpMk id="47" creationId="{1D912E1C-3BBA-42F0-A3EE-FEC382E7230A}"/>
          </ac:grpSpMkLst>
        </pc:grpChg>
        <pc:grpChg chg="add">
          <ac:chgData name="Supraja Mouli" userId="S::supraja_mouli@thbs.com::91034ee0-52aa-4420-9da9-941ff4f25822" providerId="AD" clId="Web-{8D0ED841-2A1D-4B53-8FA7-CDA0ADFB1D2F}" dt="2021-09-22T06:10:34.985" v="995"/>
          <ac:grpSpMkLst>
            <pc:docMk/>
            <pc:sldMk cId="3695097008" sldId="270"/>
            <ac:grpSpMk id="68" creationId="{B29252B9-8F48-4CC0-A640-09C8A8C24E31}"/>
          </ac:grpSpMkLst>
        </pc:grpChg>
        <pc:picChg chg="add mod">
          <ac:chgData name="Supraja Mouli" userId="S::supraja_mouli@thbs.com::91034ee0-52aa-4420-9da9-941ff4f25822" providerId="AD" clId="Web-{8D0ED841-2A1D-4B53-8FA7-CDA0ADFB1D2F}" dt="2021-09-22T06:08:55.468" v="976"/>
          <ac:picMkLst>
            <pc:docMk/>
            <pc:sldMk cId="3695097008" sldId="270"/>
            <ac:picMk id="3" creationId="{C96CF32D-A09D-45C8-86DC-EBDE04253D19}"/>
          </ac:picMkLst>
        </pc:picChg>
      </pc:sldChg>
      <pc:sldChg chg="addSp modSp new mod setBg">
        <pc:chgData name="Supraja Mouli" userId="S::supraja_mouli@thbs.com::91034ee0-52aa-4420-9da9-941ff4f25822" providerId="AD" clId="Web-{8D0ED841-2A1D-4B53-8FA7-CDA0ADFB1D2F}" dt="2021-09-22T06:12:21.424" v="1048"/>
        <pc:sldMkLst>
          <pc:docMk/>
          <pc:sldMk cId="3424543925" sldId="271"/>
        </pc:sldMkLst>
        <pc:spChg chg="add mo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2" creationId="{F276650B-66B9-4CB9-B487-215ED8176218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8" creationId="{99B5B3C5-A599-465B-B2B9-866E8B2087CE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10" creationId="{25C84982-7DD0-43B1-8A2D-BFA4DF1B4E60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29" creationId="{55D20674-CF0C-4687-81B6-A613F871AF46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31" creationId="{C2BD3211-5B9B-40DA-8BD0-C3426AE78CEE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33" creationId="{AD8121B6-45E6-447F-87B8-58EDD064ED93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35" creationId="{FC95B8E3-CBB0-4A5C-B65B-59C12D44BB27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37" creationId="{0EA710C0-F536-4B31-8D0F-28E2F0893A50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39" creationId="{11EB61F8-34CD-4251-9B31-59AB92843F5F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41" creationId="{033FA5DB-69DC-4137-9264-5F838B99043F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43" creationId="{5E98D956-6B7A-4A94-B508-F7A30E642105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45" creationId="{D6A3D2FC-6F98-4157-94A8-7D7FBD56EF86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47" creationId="{17AE16AB-F0AB-4AC3-BD8F-336B5D98CD58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49" creationId="{6C819BFF-25C5-425C-8CD1-789F7A30D26B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51" creationId="{20BE49C6-06E3-4324-91A8-F25B7DA1D564}"/>
          </ac:spMkLst>
        </pc:spChg>
        <pc:spChg chg="add">
          <ac:chgData name="Supraja Mouli" userId="S::supraja_mouli@thbs.com::91034ee0-52aa-4420-9da9-941ff4f25822" providerId="AD" clId="Web-{8D0ED841-2A1D-4B53-8FA7-CDA0ADFB1D2F}" dt="2021-09-22T06:12:21.424" v="1048"/>
          <ac:spMkLst>
            <pc:docMk/>
            <pc:sldMk cId="3424543925" sldId="271"/>
            <ac:spMk id="53" creationId="{578ABC8A-B58F-4AAE-8F6F-A07EB9D6DDE6}"/>
          </ac:spMkLst>
        </pc:spChg>
        <pc:grpChg chg="add">
          <ac:chgData name="Supraja Mouli" userId="S::supraja_mouli@thbs.com::91034ee0-52aa-4420-9da9-941ff4f25822" providerId="AD" clId="Web-{8D0ED841-2A1D-4B53-8FA7-CDA0ADFB1D2F}" dt="2021-09-22T06:12:21.424" v="1048"/>
          <ac:grpSpMkLst>
            <pc:docMk/>
            <pc:sldMk cId="3424543925" sldId="271"/>
            <ac:grpSpMk id="12" creationId="{1D912E1C-3BBA-42F0-A3EE-FEC382E7230A}"/>
          </ac:grpSpMkLst>
        </pc:grpChg>
        <pc:picChg chg="add">
          <ac:chgData name="Supraja Mouli" userId="S::supraja_mouli@thbs.com::91034ee0-52aa-4420-9da9-941ff4f25822" providerId="AD" clId="Web-{8D0ED841-2A1D-4B53-8FA7-CDA0ADFB1D2F}" dt="2021-09-22T06:12:21.424" v="1048"/>
          <ac:picMkLst>
            <pc:docMk/>
            <pc:sldMk cId="3424543925" sldId="271"/>
            <ac:picMk id="4" creationId="{FCA7AF05-39B6-4F75-9845-100A45CB7382}"/>
          </ac:picMkLst>
        </pc:picChg>
      </pc:sldChg>
      <pc:sldMasterChg chg="add del addSldLayout delSldLayout">
        <pc:chgData name="Supraja Mouli" userId="S::supraja_mouli@thbs.com::91034ee0-52aa-4420-9da9-941ff4f25822" providerId="AD" clId="Web-{8D0ED841-2A1D-4B53-8FA7-CDA0ADFB1D2F}" dt="2021-09-22T05:04:27.688" v="4"/>
        <pc:sldMasterMkLst>
          <pc:docMk/>
          <pc:sldMasterMk cId="2460954070" sldId="2147483660"/>
        </pc:sldMasterMkLst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upraja Mouli" userId="S::supraja_mouli@thbs.com::91034ee0-52aa-4420-9da9-941ff4f25822" providerId="AD" clId="Web-{8D0ED841-2A1D-4B53-8FA7-CDA0ADFB1D2F}" dt="2021-09-22T05:04:24.156" v="1"/>
        <pc:sldMasterMkLst>
          <pc:docMk/>
          <pc:sldMasterMk cId="1672891720" sldId="2147483672"/>
        </pc:sldMasterMkLst>
        <pc:sldLayoutChg chg="add del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2525312854" sldId="2147483673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1671470154" sldId="2147483674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32100355" sldId="2147483675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3517313018" sldId="2147483676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3472351682" sldId="2147483677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2372752160" sldId="2147483678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3812907504" sldId="2147483679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4165189150" sldId="2147483680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511129308" sldId="2147483681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100256098" sldId="2147483682"/>
          </pc:sldLayoutMkLst>
        </pc:sldLayoutChg>
        <pc:sldLayoutChg chg="add del replId">
          <pc:chgData name="Supraja Mouli" userId="S::supraja_mouli@thbs.com::91034ee0-52aa-4420-9da9-941ff4f25822" providerId="AD" clId="Web-{8D0ED841-2A1D-4B53-8FA7-CDA0ADFB1D2F}" dt="2021-09-22T05:04:24.156" v="1"/>
          <pc:sldLayoutMkLst>
            <pc:docMk/>
            <pc:sldMasterMk cId="1672891720" sldId="2147483672"/>
            <pc:sldLayoutMk cId="887114915" sldId="2147483683"/>
          </pc:sldLayoutMkLst>
        </pc:sldLayoutChg>
      </pc:sldMasterChg>
      <pc:sldMasterChg chg="add del addSldLayout delSldLayout">
        <pc:chgData name="Supraja Mouli" userId="S::supraja_mouli@thbs.com::91034ee0-52aa-4420-9da9-941ff4f25822" providerId="AD" clId="Web-{8D0ED841-2A1D-4B53-8FA7-CDA0ADFB1D2F}" dt="2021-09-22T05:04:27.594" v="3"/>
        <pc:sldMasterMkLst>
          <pc:docMk/>
          <pc:sldMasterMk cId="95246850" sldId="2147483685"/>
        </pc:sldMasterMkLst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2924142311" sldId="2147483674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4161535455" sldId="2147483675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4021065424" sldId="2147483676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3122048436" sldId="2147483677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1920960964" sldId="2147483678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759963837" sldId="2147483679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1808323037" sldId="2147483680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1678195210" sldId="2147483681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2367818391" sldId="2147483682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496088650" sldId="2147483683"/>
          </pc:sldLayoutMkLst>
        </pc:sldLayoutChg>
        <pc:sldLayoutChg chg="add del">
          <pc:chgData name="Supraja Mouli" userId="S::supraja_mouli@thbs.com::91034ee0-52aa-4420-9da9-941ff4f25822" providerId="AD" clId="Web-{8D0ED841-2A1D-4B53-8FA7-CDA0ADFB1D2F}" dt="2021-09-22T05:04:27.594" v="3"/>
          <pc:sldLayoutMkLst>
            <pc:docMk/>
            <pc:sldMasterMk cId="95246850" sldId="2147483685"/>
            <pc:sldLayoutMk cId="1919300663" sldId="2147483684"/>
          </pc:sldLayoutMkLst>
        </pc:sldLayoutChg>
      </pc:sldMasterChg>
      <pc:sldMasterChg chg="add addSldLayout">
        <pc:chgData name="Supraja Mouli" userId="S::supraja_mouli@thbs.com::91034ee0-52aa-4420-9da9-941ff4f25822" providerId="AD" clId="Web-{8D0ED841-2A1D-4B53-8FA7-CDA0ADFB1D2F}" dt="2021-09-22T05:04:27.688" v="4"/>
        <pc:sldMasterMkLst>
          <pc:docMk/>
          <pc:sldMasterMk cId="3346150437" sldId="2147483699"/>
        </pc:sldMasterMkLst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3214940654" sldId="2147483687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2515565338" sldId="2147483688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3171386513" sldId="2147483689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434976329" sldId="2147483690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1010034221" sldId="2147483691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3243125645" sldId="2147483692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3385616731" sldId="2147483693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4194173497" sldId="2147483694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776092003" sldId="2147483695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2061042207" sldId="2147483696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2142535042" sldId="2147483697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4:27.688" v="4"/>
          <pc:sldLayoutMkLst>
            <pc:docMk/>
            <pc:sldMasterMk cId="3346150437" sldId="2147483699"/>
            <pc:sldLayoutMk cId="1711389862" sldId="2147483698"/>
          </pc:sldLayoutMkLst>
        </pc:sldLayoutChg>
      </pc:sldMasterChg>
      <pc:sldMasterChg chg="add addSldLayout">
        <pc:chgData name="Supraja Mouli" userId="S::supraja_mouli@thbs.com::91034ee0-52aa-4420-9da9-941ff4f25822" providerId="AD" clId="Web-{8D0ED841-2A1D-4B53-8FA7-CDA0ADFB1D2F}" dt="2021-09-22T05:05:02.783" v="14"/>
        <pc:sldMasterMkLst>
          <pc:docMk/>
          <pc:sldMasterMk cId="3406150350" sldId="2147483723"/>
        </pc:sldMasterMkLst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3906987078" sldId="2147483712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834375182" sldId="2147483713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1605600696" sldId="2147483714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2190676686" sldId="2147483715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979133866" sldId="2147483716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3981732230" sldId="2147483717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329005104" sldId="2147483718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3591524495" sldId="2147483719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3603395289" sldId="2147483720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1977539209" sldId="2147483721"/>
          </pc:sldLayoutMkLst>
        </pc:sldLayoutChg>
        <pc:sldLayoutChg chg="add">
          <pc:chgData name="Supraja Mouli" userId="S::supraja_mouli@thbs.com::91034ee0-52aa-4420-9da9-941ff4f25822" providerId="AD" clId="Web-{8D0ED841-2A1D-4B53-8FA7-CDA0ADFB1D2F}" dt="2021-09-22T05:05:02.783" v="14"/>
          <pc:sldLayoutMkLst>
            <pc:docMk/>
            <pc:sldMasterMk cId="3406150350" sldId="2147483723"/>
            <pc:sldLayoutMk cId="3459516470" sldId="214748372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F34AC-0B5F-48CC-B2B8-D1891DF97D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F55717-DA47-41D2-B066-703F8B965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SOFTWARE TESTING</a:t>
          </a:r>
          <a:r>
            <a:rPr lang="en-US" dirty="0">
              <a:latin typeface="Gill Sans Nova"/>
            </a:rPr>
            <a:t>?</a:t>
          </a:r>
          <a:endParaRPr lang="en-US" dirty="0"/>
        </a:p>
      </dgm:t>
    </dgm:pt>
    <dgm:pt modelId="{7CF23A4F-E52D-4D1F-BD4A-E2CA9ED1C7C5}" type="parTrans" cxnId="{6A822326-236E-4018-9916-49A75A14333B}">
      <dgm:prSet/>
      <dgm:spPr/>
      <dgm:t>
        <a:bodyPr/>
        <a:lstStyle/>
        <a:p>
          <a:endParaRPr lang="en-US"/>
        </a:p>
      </dgm:t>
    </dgm:pt>
    <dgm:pt modelId="{7B76290C-A011-43CE-8DA1-CD40EA55F00C}" type="sibTrans" cxnId="{6A822326-236E-4018-9916-49A75A14333B}">
      <dgm:prSet/>
      <dgm:spPr/>
      <dgm:t>
        <a:bodyPr/>
        <a:lstStyle/>
        <a:p>
          <a:endParaRPr lang="en-US"/>
        </a:p>
      </dgm:t>
    </dgm:pt>
    <dgm:pt modelId="{1AF773FD-D924-4C71-B6BF-48B94BC5B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the process of evaluating &amp; verifying that a software product or application does what it is supposed to do.</a:t>
          </a:r>
        </a:p>
      </dgm:t>
    </dgm:pt>
    <dgm:pt modelId="{750E99DD-C2CB-4F6D-A6BF-424D3E88A8FF}" type="parTrans" cxnId="{BBBE1E9D-8CB9-4EDC-846F-42E9687B8D1F}">
      <dgm:prSet/>
      <dgm:spPr/>
      <dgm:t>
        <a:bodyPr/>
        <a:lstStyle/>
        <a:p>
          <a:endParaRPr lang="en-US"/>
        </a:p>
      </dgm:t>
    </dgm:pt>
    <dgm:pt modelId="{18880DA4-76C2-4EC9-9F9B-8F145A525BD2}" type="sibTrans" cxnId="{BBBE1E9D-8CB9-4EDC-846F-42E9687B8D1F}">
      <dgm:prSet/>
      <dgm:spPr/>
      <dgm:t>
        <a:bodyPr/>
        <a:lstStyle/>
        <a:p>
          <a:endParaRPr lang="en-US"/>
        </a:p>
      </dgm:t>
    </dgm:pt>
    <dgm:pt modelId="{EC32E831-A10E-4381-8C2D-0DD8885E6F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prevents bugs, reduces development cost &amp; </a:t>
          </a:r>
          <a:r>
            <a:rPr lang="en-US">
              <a:latin typeface="Gill Sans Nova"/>
            </a:rPr>
            <a:t>improves </a:t>
          </a:r>
          <a:r>
            <a:rPr lang="en-US"/>
            <a:t>performance</a:t>
          </a:r>
        </a:p>
      </dgm:t>
    </dgm:pt>
    <dgm:pt modelId="{4AC67472-AE0E-40B8-8CFF-0631A7068DAE}" type="parTrans" cxnId="{39A5C709-7532-43CC-9AC6-99DEECD39FE1}">
      <dgm:prSet/>
      <dgm:spPr/>
      <dgm:t>
        <a:bodyPr/>
        <a:lstStyle/>
        <a:p>
          <a:endParaRPr lang="en-US"/>
        </a:p>
      </dgm:t>
    </dgm:pt>
    <dgm:pt modelId="{C65F2BBE-F0D7-4751-A375-3A1C581D7867}" type="sibTrans" cxnId="{39A5C709-7532-43CC-9AC6-99DEECD39FE1}">
      <dgm:prSet/>
      <dgm:spPr/>
      <dgm:t>
        <a:bodyPr/>
        <a:lstStyle/>
        <a:p>
          <a:endParaRPr lang="en-US"/>
        </a:p>
      </dgm:t>
    </dgm:pt>
    <dgm:pt modelId="{0F738318-BC21-4436-8EAB-55017E54E45C}" type="pres">
      <dgm:prSet presAssocID="{744F34AC-0B5F-48CC-B2B8-D1891DF97DA9}" presName="root" presStyleCnt="0">
        <dgm:presLayoutVars>
          <dgm:dir/>
          <dgm:resizeHandles val="exact"/>
        </dgm:presLayoutVars>
      </dgm:prSet>
      <dgm:spPr/>
    </dgm:pt>
    <dgm:pt modelId="{FE9E9187-C745-4141-BFF0-945EB9B43ACD}" type="pres">
      <dgm:prSet presAssocID="{4AF55717-DA47-41D2-B066-703F8B96534C}" presName="compNode" presStyleCnt="0"/>
      <dgm:spPr/>
    </dgm:pt>
    <dgm:pt modelId="{C5ECDA5E-EFB4-48E0-A701-D276724192F1}" type="pres">
      <dgm:prSet presAssocID="{4AF55717-DA47-41D2-B066-703F8B96534C}" presName="bgRect" presStyleLbl="bgShp" presStyleIdx="0" presStyleCnt="3"/>
      <dgm:spPr/>
    </dgm:pt>
    <dgm:pt modelId="{D7282809-8DA8-4D2C-A7E9-8CF8680A809C}" type="pres">
      <dgm:prSet presAssocID="{4AF55717-DA47-41D2-B066-703F8B9653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0B52D71-862A-44EC-88E8-C3478A5D0814}" type="pres">
      <dgm:prSet presAssocID="{4AF55717-DA47-41D2-B066-703F8B96534C}" presName="spaceRect" presStyleCnt="0"/>
      <dgm:spPr/>
    </dgm:pt>
    <dgm:pt modelId="{443A09FE-40D0-4432-947F-002C3B69EE8E}" type="pres">
      <dgm:prSet presAssocID="{4AF55717-DA47-41D2-B066-703F8B96534C}" presName="parTx" presStyleLbl="revTx" presStyleIdx="0" presStyleCnt="3">
        <dgm:presLayoutVars>
          <dgm:chMax val="0"/>
          <dgm:chPref val="0"/>
        </dgm:presLayoutVars>
      </dgm:prSet>
      <dgm:spPr/>
    </dgm:pt>
    <dgm:pt modelId="{1BAA328C-37D2-488C-8B03-657A12BC82C7}" type="pres">
      <dgm:prSet presAssocID="{7B76290C-A011-43CE-8DA1-CD40EA55F00C}" presName="sibTrans" presStyleCnt="0"/>
      <dgm:spPr/>
    </dgm:pt>
    <dgm:pt modelId="{E1085116-1107-4958-ABA1-600A4D4F54E4}" type="pres">
      <dgm:prSet presAssocID="{1AF773FD-D924-4C71-B6BF-48B94BC5BA19}" presName="compNode" presStyleCnt="0"/>
      <dgm:spPr/>
    </dgm:pt>
    <dgm:pt modelId="{61CF0047-2D81-4C2D-BF52-5A4D84DA42C3}" type="pres">
      <dgm:prSet presAssocID="{1AF773FD-D924-4C71-B6BF-48B94BC5BA19}" presName="bgRect" presStyleLbl="bgShp" presStyleIdx="1" presStyleCnt="3"/>
      <dgm:spPr/>
    </dgm:pt>
    <dgm:pt modelId="{7E778BA8-1917-4AF0-9942-671AAC978519}" type="pres">
      <dgm:prSet presAssocID="{1AF773FD-D924-4C71-B6BF-48B94BC5BA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8347A78-1C86-4995-9F1F-9A711EA295A9}" type="pres">
      <dgm:prSet presAssocID="{1AF773FD-D924-4C71-B6BF-48B94BC5BA19}" presName="spaceRect" presStyleCnt="0"/>
      <dgm:spPr/>
    </dgm:pt>
    <dgm:pt modelId="{6E1AC9B8-63C8-4CE1-B4C5-4FEDC1934138}" type="pres">
      <dgm:prSet presAssocID="{1AF773FD-D924-4C71-B6BF-48B94BC5BA19}" presName="parTx" presStyleLbl="revTx" presStyleIdx="1" presStyleCnt="3">
        <dgm:presLayoutVars>
          <dgm:chMax val="0"/>
          <dgm:chPref val="0"/>
        </dgm:presLayoutVars>
      </dgm:prSet>
      <dgm:spPr/>
    </dgm:pt>
    <dgm:pt modelId="{27A55655-A11F-4FAB-9C18-E324F27CF29F}" type="pres">
      <dgm:prSet presAssocID="{18880DA4-76C2-4EC9-9F9B-8F145A525BD2}" presName="sibTrans" presStyleCnt="0"/>
      <dgm:spPr/>
    </dgm:pt>
    <dgm:pt modelId="{A84BE7F0-7E87-4AAE-9465-B595C3267EFF}" type="pres">
      <dgm:prSet presAssocID="{EC32E831-A10E-4381-8C2D-0DD8885E6F0F}" presName="compNode" presStyleCnt="0"/>
      <dgm:spPr/>
    </dgm:pt>
    <dgm:pt modelId="{2B991EB3-1502-46FB-A70E-69AD067D0888}" type="pres">
      <dgm:prSet presAssocID="{EC32E831-A10E-4381-8C2D-0DD8885E6F0F}" presName="bgRect" presStyleLbl="bgShp" presStyleIdx="2" presStyleCnt="3"/>
      <dgm:spPr/>
    </dgm:pt>
    <dgm:pt modelId="{759C21F7-552E-4F95-BB12-C94985CA3758}" type="pres">
      <dgm:prSet presAssocID="{EC32E831-A10E-4381-8C2D-0DD8885E6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DF7ACEAA-CAF4-4867-B562-1785E8A9C605}" type="pres">
      <dgm:prSet presAssocID="{EC32E831-A10E-4381-8C2D-0DD8885E6F0F}" presName="spaceRect" presStyleCnt="0"/>
      <dgm:spPr/>
    </dgm:pt>
    <dgm:pt modelId="{B24021D5-7F07-4F81-A5A2-6DF67A3552B3}" type="pres">
      <dgm:prSet presAssocID="{EC32E831-A10E-4381-8C2D-0DD8885E6F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A5C709-7532-43CC-9AC6-99DEECD39FE1}" srcId="{744F34AC-0B5F-48CC-B2B8-D1891DF97DA9}" destId="{EC32E831-A10E-4381-8C2D-0DD8885E6F0F}" srcOrd="2" destOrd="0" parTransId="{4AC67472-AE0E-40B8-8CFF-0631A7068DAE}" sibTransId="{C65F2BBE-F0D7-4751-A375-3A1C581D7867}"/>
    <dgm:cxn modelId="{84221F0F-9D20-4D5A-AA62-710B5C7DD58D}" type="presOf" srcId="{744F34AC-0B5F-48CC-B2B8-D1891DF97DA9}" destId="{0F738318-BC21-4436-8EAB-55017E54E45C}" srcOrd="0" destOrd="0" presId="urn:microsoft.com/office/officeart/2018/2/layout/IconVerticalSolidList"/>
    <dgm:cxn modelId="{6A822326-236E-4018-9916-49A75A14333B}" srcId="{744F34AC-0B5F-48CC-B2B8-D1891DF97DA9}" destId="{4AF55717-DA47-41D2-B066-703F8B96534C}" srcOrd="0" destOrd="0" parTransId="{7CF23A4F-E52D-4D1F-BD4A-E2CA9ED1C7C5}" sibTransId="{7B76290C-A011-43CE-8DA1-CD40EA55F00C}"/>
    <dgm:cxn modelId="{4B66D93E-7E01-4849-8680-A160C048AC6B}" type="presOf" srcId="{4AF55717-DA47-41D2-B066-703F8B96534C}" destId="{443A09FE-40D0-4432-947F-002C3B69EE8E}" srcOrd="0" destOrd="0" presId="urn:microsoft.com/office/officeart/2018/2/layout/IconVerticalSolidList"/>
    <dgm:cxn modelId="{9717856B-37CA-47B4-B900-E39794CCC996}" type="presOf" srcId="{1AF773FD-D924-4C71-B6BF-48B94BC5BA19}" destId="{6E1AC9B8-63C8-4CE1-B4C5-4FEDC1934138}" srcOrd="0" destOrd="0" presId="urn:microsoft.com/office/officeart/2018/2/layout/IconVerticalSolidList"/>
    <dgm:cxn modelId="{BBBE1E9D-8CB9-4EDC-846F-42E9687B8D1F}" srcId="{744F34AC-0B5F-48CC-B2B8-D1891DF97DA9}" destId="{1AF773FD-D924-4C71-B6BF-48B94BC5BA19}" srcOrd="1" destOrd="0" parTransId="{750E99DD-C2CB-4F6D-A6BF-424D3E88A8FF}" sibTransId="{18880DA4-76C2-4EC9-9F9B-8F145A525BD2}"/>
    <dgm:cxn modelId="{EDDF4CA3-1C3A-4CBB-9B77-51219CB18B96}" type="presOf" srcId="{EC32E831-A10E-4381-8C2D-0DD8885E6F0F}" destId="{B24021D5-7F07-4F81-A5A2-6DF67A3552B3}" srcOrd="0" destOrd="0" presId="urn:microsoft.com/office/officeart/2018/2/layout/IconVerticalSolidList"/>
    <dgm:cxn modelId="{B32BC797-964F-4E39-96CD-7EF3FF775E2D}" type="presParOf" srcId="{0F738318-BC21-4436-8EAB-55017E54E45C}" destId="{FE9E9187-C745-4141-BFF0-945EB9B43ACD}" srcOrd="0" destOrd="0" presId="urn:microsoft.com/office/officeart/2018/2/layout/IconVerticalSolidList"/>
    <dgm:cxn modelId="{EE1C9CD9-15D5-485E-9DEC-FDDCFC9184F1}" type="presParOf" srcId="{FE9E9187-C745-4141-BFF0-945EB9B43ACD}" destId="{C5ECDA5E-EFB4-48E0-A701-D276724192F1}" srcOrd="0" destOrd="0" presId="urn:microsoft.com/office/officeart/2018/2/layout/IconVerticalSolidList"/>
    <dgm:cxn modelId="{B5C121C3-D45F-4A9D-992B-369B5F230B8F}" type="presParOf" srcId="{FE9E9187-C745-4141-BFF0-945EB9B43ACD}" destId="{D7282809-8DA8-4D2C-A7E9-8CF8680A809C}" srcOrd="1" destOrd="0" presId="urn:microsoft.com/office/officeart/2018/2/layout/IconVerticalSolidList"/>
    <dgm:cxn modelId="{10BA7FA3-A6B4-4360-9C3F-DF0B81A2A61C}" type="presParOf" srcId="{FE9E9187-C745-4141-BFF0-945EB9B43ACD}" destId="{90B52D71-862A-44EC-88E8-C3478A5D0814}" srcOrd="2" destOrd="0" presId="urn:microsoft.com/office/officeart/2018/2/layout/IconVerticalSolidList"/>
    <dgm:cxn modelId="{638027A8-7207-4510-8CDE-D088AD0AAC16}" type="presParOf" srcId="{FE9E9187-C745-4141-BFF0-945EB9B43ACD}" destId="{443A09FE-40D0-4432-947F-002C3B69EE8E}" srcOrd="3" destOrd="0" presId="urn:microsoft.com/office/officeart/2018/2/layout/IconVerticalSolidList"/>
    <dgm:cxn modelId="{C3E9CC88-ADF8-4AD9-A495-7B96BEB807FB}" type="presParOf" srcId="{0F738318-BC21-4436-8EAB-55017E54E45C}" destId="{1BAA328C-37D2-488C-8B03-657A12BC82C7}" srcOrd="1" destOrd="0" presId="urn:microsoft.com/office/officeart/2018/2/layout/IconVerticalSolidList"/>
    <dgm:cxn modelId="{0E31B0D2-242E-4999-929D-54A0E965C413}" type="presParOf" srcId="{0F738318-BC21-4436-8EAB-55017E54E45C}" destId="{E1085116-1107-4958-ABA1-600A4D4F54E4}" srcOrd="2" destOrd="0" presId="urn:microsoft.com/office/officeart/2018/2/layout/IconVerticalSolidList"/>
    <dgm:cxn modelId="{282A2AF8-0EA4-4030-AE50-DD617EDD0D9B}" type="presParOf" srcId="{E1085116-1107-4958-ABA1-600A4D4F54E4}" destId="{61CF0047-2D81-4C2D-BF52-5A4D84DA42C3}" srcOrd="0" destOrd="0" presId="urn:microsoft.com/office/officeart/2018/2/layout/IconVerticalSolidList"/>
    <dgm:cxn modelId="{9C6A69DC-DCCF-4C51-A65F-9D0B8C9D020A}" type="presParOf" srcId="{E1085116-1107-4958-ABA1-600A4D4F54E4}" destId="{7E778BA8-1917-4AF0-9942-671AAC978519}" srcOrd="1" destOrd="0" presId="urn:microsoft.com/office/officeart/2018/2/layout/IconVerticalSolidList"/>
    <dgm:cxn modelId="{3946C81C-41D4-4DBE-9EA5-539BA27F0AC8}" type="presParOf" srcId="{E1085116-1107-4958-ABA1-600A4D4F54E4}" destId="{68347A78-1C86-4995-9F1F-9A711EA295A9}" srcOrd="2" destOrd="0" presId="urn:microsoft.com/office/officeart/2018/2/layout/IconVerticalSolidList"/>
    <dgm:cxn modelId="{C46CEE5C-8F5C-47F0-8B3C-9DE9F2E9E13D}" type="presParOf" srcId="{E1085116-1107-4958-ABA1-600A4D4F54E4}" destId="{6E1AC9B8-63C8-4CE1-B4C5-4FEDC1934138}" srcOrd="3" destOrd="0" presId="urn:microsoft.com/office/officeart/2018/2/layout/IconVerticalSolidList"/>
    <dgm:cxn modelId="{3445F4BA-E363-4D59-A551-AD2AFD357F41}" type="presParOf" srcId="{0F738318-BC21-4436-8EAB-55017E54E45C}" destId="{27A55655-A11F-4FAB-9C18-E324F27CF29F}" srcOrd="3" destOrd="0" presId="urn:microsoft.com/office/officeart/2018/2/layout/IconVerticalSolidList"/>
    <dgm:cxn modelId="{2AE34310-23FA-4697-9499-4AB99BB1E773}" type="presParOf" srcId="{0F738318-BC21-4436-8EAB-55017E54E45C}" destId="{A84BE7F0-7E87-4AAE-9465-B595C3267EFF}" srcOrd="4" destOrd="0" presId="urn:microsoft.com/office/officeart/2018/2/layout/IconVerticalSolidList"/>
    <dgm:cxn modelId="{0CC58E48-FEF7-48A7-ABA1-276867CC5030}" type="presParOf" srcId="{A84BE7F0-7E87-4AAE-9465-B595C3267EFF}" destId="{2B991EB3-1502-46FB-A70E-69AD067D0888}" srcOrd="0" destOrd="0" presId="urn:microsoft.com/office/officeart/2018/2/layout/IconVerticalSolidList"/>
    <dgm:cxn modelId="{0BBE7E4B-D575-4199-970B-AE8D2468A62C}" type="presParOf" srcId="{A84BE7F0-7E87-4AAE-9465-B595C3267EFF}" destId="{759C21F7-552E-4F95-BB12-C94985CA3758}" srcOrd="1" destOrd="0" presId="urn:microsoft.com/office/officeart/2018/2/layout/IconVerticalSolidList"/>
    <dgm:cxn modelId="{F202B564-52A4-466E-8B69-710A8E92608B}" type="presParOf" srcId="{A84BE7F0-7E87-4AAE-9465-B595C3267EFF}" destId="{DF7ACEAA-CAF4-4867-B562-1785E8A9C605}" srcOrd="2" destOrd="0" presId="urn:microsoft.com/office/officeart/2018/2/layout/IconVerticalSolidList"/>
    <dgm:cxn modelId="{1E10CB95-B2B3-4BFC-A097-CDA0097338AD}" type="presParOf" srcId="{A84BE7F0-7E87-4AAE-9465-B595C3267EFF}" destId="{B24021D5-7F07-4F81-A5A2-6DF67A3552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1263D-F9E2-4D2A-9049-EDA0E41A227A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9DDE5FB-B150-4D27-9C89-C4424D839759}">
      <dgm:prSet/>
      <dgm:spPr/>
      <dgm:t>
        <a:bodyPr/>
        <a:lstStyle/>
        <a:p>
          <a:r>
            <a:rPr lang="en-US"/>
            <a:t>TYPES OF SOFTWARE TESTING</a:t>
          </a:r>
        </a:p>
      </dgm:t>
    </dgm:pt>
    <dgm:pt modelId="{AB7DD02C-226C-44E5-B088-0259E099328D}" type="parTrans" cxnId="{BA416B34-C81D-4CA6-9594-3E08BEF074B4}">
      <dgm:prSet/>
      <dgm:spPr/>
      <dgm:t>
        <a:bodyPr/>
        <a:lstStyle/>
        <a:p>
          <a:endParaRPr lang="en-US"/>
        </a:p>
      </dgm:t>
    </dgm:pt>
    <dgm:pt modelId="{EDF3E169-C194-4264-AFD2-F40413869639}" type="sibTrans" cxnId="{BA416B34-C81D-4CA6-9594-3E08BEF074B4}">
      <dgm:prSet/>
      <dgm:spPr/>
      <dgm:t>
        <a:bodyPr/>
        <a:lstStyle/>
        <a:p>
          <a:endParaRPr lang="en-US"/>
        </a:p>
      </dgm:t>
    </dgm:pt>
    <dgm:pt modelId="{18072F02-DC94-4F58-A903-62D80EC0CC80}">
      <dgm:prSet/>
      <dgm:spPr/>
      <dgm:t>
        <a:bodyPr/>
        <a:lstStyle/>
        <a:p>
          <a:r>
            <a:rPr lang="en-US"/>
            <a:t>Unit testing</a:t>
          </a:r>
        </a:p>
      </dgm:t>
    </dgm:pt>
    <dgm:pt modelId="{EF3E3EFA-99D6-4C3B-9117-8CB44058BD0F}" type="parTrans" cxnId="{2485817D-3A1A-4C1D-AEC6-A0126EBAD0F7}">
      <dgm:prSet/>
      <dgm:spPr/>
      <dgm:t>
        <a:bodyPr/>
        <a:lstStyle/>
        <a:p>
          <a:endParaRPr lang="en-US"/>
        </a:p>
      </dgm:t>
    </dgm:pt>
    <dgm:pt modelId="{BCEE1856-45DE-4B03-9DEB-6126E4DD3F54}" type="sibTrans" cxnId="{2485817D-3A1A-4C1D-AEC6-A0126EBAD0F7}">
      <dgm:prSet/>
      <dgm:spPr/>
      <dgm:t>
        <a:bodyPr/>
        <a:lstStyle/>
        <a:p>
          <a:endParaRPr lang="en-US"/>
        </a:p>
      </dgm:t>
    </dgm:pt>
    <dgm:pt modelId="{B8F903D1-14D0-4AE1-98C5-772BB4E7CB8B}">
      <dgm:prSet/>
      <dgm:spPr/>
      <dgm:t>
        <a:bodyPr/>
        <a:lstStyle/>
        <a:p>
          <a:r>
            <a:rPr lang="en-US"/>
            <a:t>Integration testing</a:t>
          </a:r>
        </a:p>
      </dgm:t>
    </dgm:pt>
    <dgm:pt modelId="{53B51334-777C-4266-92F7-B0DA4DE7C9A3}" type="parTrans" cxnId="{139E1270-8CB5-4225-A907-68D2A11E762B}">
      <dgm:prSet/>
      <dgm:spPr/>
      <dgm:t>
        <a:bodyPr/>
        <a:lstStyle/>
        <a:p>
          <a:endParaRPr lang="en-US"/>
        </a:p>
      </dgm:t>
    </dgm:pt>
    <dgm:pt modelId="{58EF1DD3-6A5B-48EB-9DEA-8595129C0B57}" type="sibTrans" cxnId="{139E1270-8CB5-4225-A907-68D2A11E762B}">
      <dgm:prSet/>
      <dgm:spPr/>
      <dgm:t>
        <a:bodyPr/>
        <a:lstStyle/>
        <a:p>
          <a:endParaRPr lang="en-US"/>
        </a:p>
      </dgm:t>
    </dgm:pt>
    <dgm:pt modelId="{D49B0624-980A-4C6D-BAD4-6EB9C820DE3F}">
      <dgm:prSet/>
      <dgm:spPr/>
      <dgm:t>
        <a:bodyPr/>
        <a:lstStyle/>
        <a:p>
          <a:r>
            <a:rPr lang="en-US"/>
            <a:t>Regression testing</a:t>
          </a:r>
        </a:p>
      </dgm:t>
    </dgm:pt>
    <dgm:pt modelId="{0A04F8F1-C72E-43B5-B8FD-8615BC09C0C3}" type="parTrans" cxnId="{1940A307-FEB1-4F89-9B9C-3674D6272790}">
      <dgm:prSet/>
      <dgm:spPr/>
      <dgm:t>
        <a:bodyPr/>
        <a:lstStyle/>
        <a:p>
          <a:endParaRPr lang="en-US"/>
        </a:p>
      </dgm:t>
    </dgm:pt>
    <dgm:pt modelId="{67195074-4056-4B7B-BB71-70A674EAECB6}" type="sibTrans" cxnId="{1940A307-FEB1-4F89-9B9C-3674D6272790}">
      <dgm:prSet/>
      <dgm:spPr/>
      <dgm:t>
        <a:bodyPr/>
        <a:lstStyle/>
        <a:p>
          <a:endParaRPr lang="en-US"/>
        </a:p>
      </dgm:t>
    </dgm:pt>
    <dgm:pt modelId="{F89C32AF-9CA3-49E5-B42C-609DF41324B2}">
      <dgm:prSet/>
      <dgm:spPr/>
      <dgm:t>
        <a:bodyPr/>
        <a:lstStyle/>
        <a:p>
          <a:r>
            <a:rPr lang="en-US"/>
            <a:t>Smoke testing</a:t>
          </a:r>
        </a:p>
      </dgm:t>
    </dgm:pt>
    <dgm:pt modelId="{AB003D67-3B36-4A8B-B6CE-0087EC2631ED}" type="parTrans" cxnId="{342CFF57-92EA-4923-AE40-08DE2D157CCA}">
      <dgm:prSet/>
      <dgm:spPr/>
      <dgm:t>
        <a:bodyPr/>
        <a:lstStyle/>
        <a:p>
          <a:endParaRPr lang="en-US"/>
        </a:p>
      </dgm:t>
    </dgm:pt>
    <dgm:pt modelId="{E543CE1A-4375-44DF-A664-E78813C909B8}" type="sibTrans" cxnId="{342CFF57-92EA-4923-AE40-08DE2D157CCA}">
      <dgm:prSet/>
      <dgm:spPr/>
      <dgm:t>
        <a:bodyPr/>
        <a:lstStyle/>
        <a:p>
          <a:endParaRPr lang="en-US"/>
        </a:p>
      </dgm:t>
    </dgm:pt>
    <dgm:pt modelId="{89E42B69-BC84-4CDB-8672-0C54BE52B975}">
      <dgm:prSet/>
      <dgm:spPr/>
      <dgm:t>
        <a:bodyPr/>
        <a:lstStyle/>
        <a:p>
          <a:r>
            <a:rPr lang="en-US"/>
            <a:t>Alpha testing</a:t>
          </a:r>
        </a:p>
      </dgm:t>
    </dgm:pt>
    <dgm:pt modelId="{07ADADDF-A01F-410A-875D-6213531ADA07}" type="parTrans" cxnId="{FAA85366-ACB1-4A7B-9893-C504E0DA3FD8}">
      <dgm:prSet/>
      <dgm:spPr/>
      <dgm:t>
        <a:bodyPr/>
        <a:lstStyle/>
        <a:p>
          <a:endParaRPr lang="en-US"/>
        </a:p>
      </dgm:t>
    </dgm:pt>
    <dgm:pt modelId="{2911BCA5-0F82-4A2C-B552-43B1BED14648}" type="sibTrans" cxnId="{FAA85366-ACB1-4A7B-9893-C504E0DA3FD8}">
      <dgm:prSet/>
      <dgm:spPr/>
      <dgm:t>
        <a:bodyPr/>
        <a:lstStyle/>
        <a:p>
          <a:endParaRPr lang="en-US"/>
        </a:p>
      </dgm:t>
    </dgm:pt>
    <dgm:pt modelId="{04954FF8-C1AD-4D37-886D-8E267A84D5C8}">
      <dgm:prSet/>
      <dgm:spPr/>
      <dgm:t>
        <a:bodyPr/>
        <a:lstStyle/>
        <a:p>
          <a:r>
            <a:rPr lang="en-US"/>
            <a:t>Beta testing</a:t>
          </a:r>
        </a:p>
      </dgm:t>
    </dgm:pt>
    <dgm:pt modelId="{AC320081-1FBF-4EA7-B4A9-899B7E280DFE}" type="parTrans" cxnId="{643EC363-1BA8-4518-905B-DFF12E2A8AEE}">
      <dgm:prSet/>
      <dgm:spPr/>
      <dgm:t>
        <a:bodyPr/>
        <a:lstStyle/>
        <a:p>
          <a:endParaRPr lang="en-US"/>
        </a:p>
      </dgm:t>
    </dgm:pt>
    <dgm:pt modelId="{2912D393-741C-46B7-B561-EE8DE178837D}" type="sibTrans" cxnId="{643EC363-1BA8-4518-905B-DFF12E2A8AEE}">
      <dgm:prSet/>
      <dgm:spPr/>
      <dgm:t>
        <a:bodyPr/>
        <a:lstStyle/>
        <a:p>
          <a:endParaRPr lang="en-US"/>
        </a:p>
      </dgm:t>
    </dgm:pt>
    <dgm:pt modelId="{CAF13444-9BA8-44DC-A415-9D01700EDBF5}">
      <dgm:prSet/>
      <dgm:spPr/>
      <dgm:t>
        <a:bodyPr/>
        <a:lstStyle/>
        <a:p>
          <a:r>
            <a:rPr lang="en-US"/>
            <a:t>System testing</a:t>
          </a:r>
        </a:p>
      </dgm:t>
    </dgm:pt>
    <dgm:pt modelId="{ED4D581E-7DFA-49B5-8047-A08BBBF29302}" type="parTrans" cxnId="{41FC6685-CE37-4F71-9567-BD7F9E046963}">
      <dgm:prSet/>
      <dgm:spPr/>
      <dgm:t>
        <a:bodyPr/>
        <a:lstStyle/>
        <a:p>
          <a:endParaRPr lang="en-US"/>
        </a:p>
      </dgm:t>
    </dgm:pt>
    <dgm:pt modelId="{71DB3C64-920C-4E80-BEC9-249763DA4597}" type="sibTrans" cxnId="{41FC6685-CE37-4F71-9567-BD7F9E046963}">
      <dgm:prSet/>
      <dgm:spPr/>
      <dgm:t>
        <a:bodyPr/>
        <a:lstStyle/>
        <a:p>
          <a:endParaRPr lang="en-US"/>
        </a:p>
      </dgm:t>
    </dgm:pt>
    <dgm:pt modelId="{38711FD8-F1E1-4781-BAC6-67EC5ED253E1}">
      <dgm:prSet/>
      <dgm:spPr/>
      <dgm:t>
        <a:bodyPr/>
        <a:lstStyle/>
        <a:p>
          <a:r>
            <a:rPr lang="en-US"/>
            <a:t>Stress testing</a:t>
          </a:r>
        </a:p>
      </dgm:t>
    </dgm:pt>
    <dgm:pt modelId="{CC4CF0E7-0D83-47BC-AC0B-959148F77637}" type="parTrans" cxnId="{7CDE731E-A1DF-4F67-BC79-CF3CA43A920B}">
      <dgm:prSet/>
      <dgm:spPr/>
      <dgm:t>
        <a:bodyPr/>
        <a:lstStyle/>
        <a:p>
          <a:endParaRPr lang="en-US"/>
        </a:p>
      </dgm:t>
    </dgm:pt>
    <dgm:pt modelId="{331E6D18-97D2-44A0-A55D-8253609C2ED2}" type="sibTrans" cxnId="{7CDE731E-A1DF-4F67-BC79-CF3CA43A920B}">
      <dgm:prSet/>
      <dgm:spPr/>
      <dgm:t>
        <a:bodyPr/>
        <a:lstStyle/>
        <a:p>
          <a:endParaRPr lang="en-US"/>
        </a:p>
      </dgm:t>
    </dgm:pt>
    <dgm:pt modelId="{0C1FEAB5-95B2-44EC-8640-25CE26B33D91}">
      <dgm:prSet/>
      <dgm:spPr/>
      <dgm:t>
        <a:bodyPr/>
        <a:lstStyle/>
        <a:p>
          <a:r>
            <a:rPr lang="en-US"/>
            <a:t>Performance testing</a:t>
          </a:r>
        </a:p>
      </dgm:t>
    </dgm:pt>
    <dgm:pt modelId="{31AB9502-EF39-4F56-A93A-A04D4A5C0523}" type="parTrans" cxnId="{470FB060-C282-4E63-845E-6AC6D8309593}">
      <dgm:prSet/>
      <dgm:spPr/>
      <dgm:t>
        <a:bodyPr/>
        <a:lstStyle/>
        <a:p>
          <a:endParaRPr lang="en-US"/>
        </a:p>
      </dgm:t>
    </dgm:pt>
    <dgm:pt modelId="{EF097BD6-DC0A-4AE7-97A9-DE40DFF15207}" type="sibTrans" cxnId="{470FB060-C282-4E63-845E-6AC6D8309593}">
      <dgm:prSet/>
      <dgm:spPr/>
      <dgm:t>
        <a:bodyPr/>
        <a:lstStyle/>
        <a:p>
          <a:endParaRPr lang="en-US"/>
        </a:p>
      </dgm:t>
    </dgm:pt>
    <dgm:pt modelId="{681DA4F5-3461-421B-8913-328C1E986B59}">
      <dgm:prSet/>
      <dgm:spPr/>
      <dgm:t>
        <a:bodyPr/>
        <a:lstStyle/>
        <a:p>
          <a:r>
            <a:rPr lang="en-US"/>
            <a:t>Object Oriented testing</a:t>
          </a:r>
        </a:p>
      </dgm:t>
    </dgm:pt>
    <dgm:pt modelId="{98201E3C-066B-424E-BBB9-85A5D7C4EC1D}" type="parTrans" cxnId="{D7D35490-1000-4F78-A9FF-449AA698FF6A}">
      <dgm:prSet/>
      <dgm:spPr/>
      <dgm:t>
        <a:bodyPr/>
        <a:lstStyle/>
        <a:p>
          <a:endParaRPr lang="en-US"/>
        </a:p>
      </dgm:t>
    </dgm:pt>
    <dgm:pt modelId="{587E2536-AD6B-4EC5-AAB8-B916F6BFADEE}" type="sibTrans" cxnId="{D7D35490-1000-4F78-A9FF-449AA698FF6A}">
      <dgm:prSet/>
      <dgm:spPr/>
      <dgm:t>
        <a:bodyPr/>
        <a:lstStyle/>
        <a:p>
          <a:endParaRPr lang="en-US"/>
        </a:p>
      </dgm:t>
    </dgm:pt>
    <dgm:pt modelId="{2C712907-EC2B-4050-96F0-72215E440895}" type="pres">
      <dgm:prSet presAssocID="{E761263D-F9E2-4D2A-9049-EDA0E41A227A}" presName="Name0" presStyleCnt="0">
        <dgm:presLayoutVars>
          <dgm:dir/>
          <dgm:resizeHandles val="exact"/>
        </dgm:presLayoutVars>
      </dgm:prSet>
      <dgm:spPr/>
    </dgm:pt>
    <dgm:pt modelId="{EAB8725A-F94E-49AD-990A-954036A0D6B1}" type="pres">
      <dgm:prSet presAssocID="{E761263D-F9E2-4D2A-9049-EDA0E41A227A}" presName="cycle" presStyleCnt="0"/>
      <dgm:spPr/>
    </dgm:pt>
    <dgm:pt modelId="{B2A8536D-7387-494C-BEE0-BAB2BBEFC1B4}" type="pres">
      <dgm:prSet presAssocID="{79DDE5FB-B150-4D27-9C89-C4424D839759}" presName="nodeFirstNode" presStyleLbl="node1" presStyleIdx="0" presStyleCnt="11">
        <dgm:presLayoutVars>
          <dgm:bulletEnabled val="1"/>
        </dgm:presLayoutVars>
      </dgm:prSet>
      <dgm:spPr/>
    </dgm:pt>
    <dgm:pt modelId="{236B21EC-5FAD-4AC3-8610-195AC2167B4E}" type="pres">
      <dgm:prSet presAssocID="{EDF3E169-C194-4264-AFD2-F40413869639}" presName="sibTransFirstNode" presStyleLbl="bgShp" presStyleIdx="0" presStyleCnt="1"/>
      <dgm:spPr/>
    </dgm:pt>
    <dgm:pt modelId="{3196B6F4-344F-4DB0-BCF4-885ABBDB4519}" type="pres">
      <dgm:prSet presAssocID="{18072F02-DC94-4F58-A903-62D80EC0CC80}" presName="nodeFollowingNodes" presStyleLbl="node1" presStyleIdx="1" presStyleCnt="11">
        <dgm:presLayoutVars>
          <dgm:bulletEnabled val="1"/>
        </dgm:presLayoutVars>
      </dgm:prSet>
      <dgm:spPr/>
    </dgm:pt>
    <dgm:pt modelId="{2816EB19-F45C-44C7-BA3F-9411FE41E959}" type="pres">
      <dgm:prSet presAssocID="{B8F903D1-14D0-4AE1-98C5-772BB4E7CB8B}" presName="nodeFollowingNodes" presStyleLbl="node1" presStyleIdx="2" presStyleCnt="11">
        <dgm:presLayoutVars>
          <dgm:bulletEnabled val="1"/>
        </dgm:presLayoutVars>
      </dgm:prSet>
      <dgm:spPr/>
    </dgm:pt>
    <dgm:pt modelId="{4E33618A-D499-46F3-9C04-8FFA96E69082}" type="pres">
      <dgm:prSet presAssocID="{D49B0624-980A-4C6D-BAD4-6EB9C820DE3F}" presName="nodeFollowingNodes" presStyleLbl="node1" presStyleIdx="3" presStyleCnt="11">
        <dgm:presLayoutVars>
          <dgm:bulletEnabled val="1"/>
        </dgm:presLayoutVars>
      </dgm:prSet>
      <dgm:spPr/>
    </dgm:pt>
    <dgm:pt modelId="{6A1AE007-8B73-44BE-852B-54A46987A61D}" type="pres">
      <dgm:prSet presAssocID="{F89C32AF-9CA3-49E5-B42C-609DF41324B2}" presName="nodeFollowingNodes" presStyleLbl="node1" presStyleIdx="4" presStyleCnt="11">
        <dgm:presLayoutVars>
          <dgm:bulletEnabled val="1"/>
        </dgm:presLayoutVars>
      </dgm:prSet>
      <dgm:spPr/>
    </dgm:pt>
    <dgm:pt modelId="{8F330ADF-93C8-4F53-887A-8F32CB1AD21A}" type="pres">
      <dgm:prSet presAssocID="{89E42B69-BC84-4CDB-8672-0C54BE52B975}" presName="nodeFollowingNodes" presStyleLbl="node1" presStyleIdx="5" presStyleCnt="11">
        <dgm:presLayoutVars>
          <dgm:bulletEnabled val="1"/>
        </dgm:presLayoutVars>
      </dgm:prSet>
      <dgm:spPr/>
    </dgm:pt>
    <dgm:pt modelId="{3B312191-4AC6-4B35-ACE8-CD348952B267}" type="pres">
      <dgm:prSet presAssocID="{04954FF8-C1AD-4D37-886D-8E267A84D5C8}" presName="nodeFollowingNodes" presStyleLbl="node1" presStyleIdx="6" presStyleCnt="11">
        <dgm:presLayoutVars>
          <dgm:bulletEnabled val="1"/>
        </dgm:presLayoutVars>
      </dgm:prSet>
      <dgm:spPr/>
    </dgm:pt>
    <dgm:pt modelId="{7D9D8D40-9225-49C6-854D-4768952B0E58}" type="pres">
      <dgm:prSet presAssocID="{CAF13444-9BA8-44DC-A415-9D01700EDBF5}" presName="nodeFollowingNodes" presStyleLbl="node1" presStyleIdx="7" presStyleCnt="11">
        <dgm:presLayoutVars>
          <dgm:bulletEnabled val="1"/>
        </dgm:presLayoutVars>
      </dgm:prSet>
      <dgm:spPr/>
    </dgm:pt>
    <dgm:pt modelId="{4AFD6653-8699-4975-8FB2-9E868CEC3AE5}" type="pres">
      <dgm:prSet presAssocID="{38711FD8-F1E1-4781-BAC6-67EC5ED253E1}" presName="nodeFollowingNodes" presStyleLbl="node1" presStyleIdx="8" presStyleCnt="11">
        <dgm:presLayoutVars>
          <dgm:bulletEnabled val="1"/>
        </dgm:presLayoutVars>
      </dgm:prSet>
      <dgm:spPr/>
    </dgm:pt>
    <dgm:pt modelId="{15050E4E-AD40-47E3-A65E-CF1C28083473}" type="pres">
      <dgm:prSet presAssocID="{0C1FEAB5-95B2-44EC-8640-25CE26B33D91}" presName="nodeFollowingNodes" presStyleLbl="node1" presStyleIdx="9" presStyleCnt="11">
        <dgm:presLayoutVars>
          <dgm:bulletEnabled val="1"/>
        </dgm:presLayoutVars>
      </dgm:prSet>
      <dgm:spPr/>
    </dgm:pt>
    <dgm:pt modelId="{8DB1614A-00F9-44D9-8A3C-018C0B9B8A50}" type="pres">
      <dgm:prSet presAssocID="{681DA4F5-3461-421B-8913-328C1E986B59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1940A307-FEB1-4F89-9B9C-3674D6272790}" srcId="{E761263D-F9E2-4D2A-9049-EDA0E41A227A}" destId="{D49B0624-980A-4C6D-BAD4-6EB9C820DE3F}" srcOrd="3" destOrd="0" parTransId="{0A04F8F1-C72E-43B5-B8FD-8615BC09C0C3}" sibTransId="{67195074-4056-4B7B-BB71-70A674EAECB6}"/>
    <dgm:cxn modelId="{7CDE731E-A1DF-4F67-BC79-CF3CA43A920B}" srcId="{E761263D-F9E2-4D2A-9049-EDA0E41A227A}" destId="{38711FD8-F1E1-4781-BAC6-67EC5ED253E1}" srcOrd="8" destOrd="0" parTransId="{CC4CF0E7-0D83-47BC-AC0B-959148F77637}" sibTransId="{331E6D18-97D2-44A0-A55D-8253609C2ED2}"/>
    <dgm:cxn modelId="{BA416B34-C81D-4CA6-9594-3E08BEF074B4}" srcId="{E761263D-F9E2-4D2A-9049-EDA0E41A227A}" destId="{79DDE5FB-B150-4D27-9C89-C4424D839759}" srcOrd="0" destOrd="0" parTransId="{AB7DD02C-226C-44E5-B088-0259E099328D}" sibTransId="{EDF3E169-C194-4264-AFD2-F40413869639}"/>
    <dgm:cxn modelId="{470FB060-C282-4E63-845E-6AC6D8309593}" srcId="{E761263D-F9E2-4D2A-9049-EDA0E41A227A}" destId="{0C1FEAB5-95B2-44EC-8640-25CE26B33D91}" srcOrd="9" destOrd="0" parTransId="{31AB9502-EF39-4F56-A93A-A04D4A5C0523}" sibTransId="{EF097BD6-DC0A-4AE7-97A9-DE40DFF15207}"/>
    <dgm:cxn modelId="{643EC363-1BA8-4518-905B-DFF12E2A8AEE}" srcId="{E761263D-F9E2-4D2A-9049-EDA0E41A227A}" destId="{04954FF8-C1AD-4D37-886D-8E267A84D5C8}" srcOrd="6" destOrd="0" parTransId="{AC320081-1FBF-4EA7-B4A9-899B7E280DFE}" sibTransId="{2912D393-741C-46B7-B561-EE8DE178837D}"/>
    <dgm:cxn modelId="{FAA85366-ACB1-4A7B-9893-C504E0DA3FD8}" srcId="{E761263D-F9E2-4D2A-9049-EDA0E41A227A}" destId="{89E42B69-BC84-4CDB-8672-0C54BE52B975}" srcOrd="5" destOrd="0" parTransId="{07ADADDF-A01F-410A-875D-6213531ADA07}" sibTransId="{2911BCA5-0F82-4A2C-B552-43B1BED14648}"/>
    <dgm:cxn modelId="{139E1270-8CB5-4225-A907-68D2A11E762B}" srcId="{E761263D-F9E2-4D2A-9049-EDA0E41A227A}" destId="{B8F903D1-14D0-4AE1-98C5-772BB4E7CB8B}" srcOrd="2" destOrd="0" parTransId="{53B51334-777C-4266-92F7-B0DA4DE7C9A3}" sibTransId="{58EF1DD3-6A5B-48EB-9DEA-8595129C0B57}"/>
    <dgm:cxn modelId="{99B44670-C58F-4E22-844A-C96D645E8F8B}" type="presOf" srcId="{79DDE5FB-B150-4D27-9C89-C4424D839759}" destId="{B2A8536D-7387-494C-BEE0-BAB2BBEFC1B4}" srcOrd="0" destOrd="0" presId="urn:microsoft.com/office/officeart/2005/8/layout/cycle3"/>
    <dgm:cxn modelId="{D1925B53-8676-4060-BB2E-596157969FEC}" type="presOf" srcId="{18072F02-DC94-4F58-A903-62D80EC0CC80}" destId="{3196B6F4-344F-4DB0-BCF4-885ABBDB4519}" srcOrd="0" destOrd="0" presId="urn:microsoft.com/office/officeart/2005/8/layout/cycle3"/>
    <dgm:cxn modelId="{342CFF57-92EA-4923-AE40-08DE2D157CCA}" srcId="{E761263D-F9E2-4D2A-9049-EDA0E41A227A}" destId="{F89C32AF-9CA3-49E5-B42C-609DF41324B2}" srcOrd="4" destOrd="0" parTransId="{AB003D67-3B36-4A8B-B6CE-0087EC2631ED}" sibTransId="{E543CE1A-4375-44DF-A664-E78813C909B8}"/>
    <dgm:cxn modelId="{3CC73559-E0D5-4860-8E58-FF9220C9621E}" type="presOf" srcId="{89E42B69-BC84-4CDB-8672-0C54BE52B975}" destId="{8F330ADF-93C8-4F53-887A-8F32CB1AD21A}" srcOrd="0" destOrd="0" presId="urn:microsoft.com/office/officeart/2005/8/layout/cycle3"/>
    <dgm:cxn modelId="{2485817D-3A1A-4C1D-AEC6-A0126EBAD0F7}" srcId="{E761263D-F9E2-4D2A-9049-EDA0E41A227A}" destId="{18072F02-DC94-4F58-A903-62D80EC0CC80}" srcOrd="1" destOrd="0" parTransId="{EF3E3EFA-99D6-4C3B-9117-8CB44058BD0F}" sibTransId="{BCEE1856-45DE-4B03-9DEB-6126E4DD3F54}"/>
    <dgm:cxn modelId="{41FC6685-CE37-4F71-9567-BD7F9E046963}" srcId="{E761263D-F9E2-4D2A-9049-EDA0E41A227A}" destId="{CAF13444-9BA8-44DC-A415-9D01700EDBF5}" srcOrd="7" destOrd="0" parTransId="{ED4D581E-7DFA-49B5-8047-A08BBBF29302}" sibTransId="{71DB3C64-920C-4E80-BEC9-249763DA4597}"/>
    <dgm:cxn modelId="{D7D35490-1000-4F78-A9FF-449AA698FF6A}" srcId="{E761263D-F9E2-4D2A-9049-EDA0E41A227A}" destId="{681DA4F5-3461-421B-8913-328C1E986B59}" srcOrd="10" destOrd="0" parTransId="{98201E3C-066B-424E-BBB9-85A5D7C4EC1D}" sibTransId="{587E2536-AD6B-4EC5-AAB8-B916F6BFADEE}"/>
    <dgm:cxn modelId="{EF0803A1-E68E-4985-A1B8-BA40EB400852}" type="presOf" srcId="{D49B0624-980A-4C6D-BAD4-6EB9C820DE3F}" destId="{4E33618A-D499-46F3-9C04-8FFA96E69082}" srcOrd="0" destOrd="0" presId="urn:microsoft.com/office/officeart/2005/8/layout/cycle3"/>
    <dgm:cxn modelId="{0B6E03B1-91CE-42EC-B252-62ACE81848C5}" type="presOf" srcId="{B8F903D1-14D0-4AE1-98C5-772BB4E7CB8B}" destId="{2816EB19-F45C-44C7-BA3F-9411FE41E959}" srcOrd="0" destOrd="0" presId="urn:microsoft.com/office/officeart/2005/8/layout/cycle3"/>
    <dgm:cxn modelId="{7A80B9BA-02F7-4E80-84D0-BD89694F3562}" type="presOf" srcId="{681DA4F5-3461-421B-8913-328C1E986B59}" destId="{8DB1614A-00F9-44D9-8A3C-018C0B9B8A50}" srcOrd="0" destOrd="0" presId="urn:microsoft.com/office/officeart/2005/8/layout/cycle3"/>
    <dgm:cxn modelId="{430B47D5-4873-4CFA-8ED1-8B386865DAB0}" type="presOf" srcId="{EDF3E169-C194-4264-AFD2-F40413869639}" destId="{236B21EC-5FAD-4AC3-8610-195AC2167B4E}" srcOrd="0" destOrd="0" presId="urn:microsoft.com/office/officeart/2005/8/layout/cycle3"/>
    <dgm:cxn modelId="{6E440CD7-DFB7-494A-A108-EF07BEF4E417}" type="presOf" srcId="{CAF13444-9BA8-44DC-A415-9D01700EDBF5}" destId="{7D9D8D40-9225-49C6-854D-4768952B0E58}" srcOrd="0" destOrd="0" presId="urn:microsoft.com/office/officeart/2005/8/layout/cycle3"/>
    <dgm:cxn modelId="{736307EB-2229-4EC8-8511-6BF88F4FAFD0}" type="presOf" srcId="{04954FF8-C1AD-4D37-886D-8E267A84D5C8}" destId="{3B312191-4AC6-4B35-ACE8-CD348952B267}" srcOrd="0" destOrd="0" presId="urn:microsoft.com/office/officeart/2005/8/layout/cycle3"/>
    <dgm:cxn modelId="{7ECECEF1-7DBA-4AF2-A36B-8FD708A853DA}" type="presOf" srcId="{38711FD8-F1E1-4781-BAC6-67EC5ED253E1}" destId="{4AFD6653-8699-4975-8FB2-9E868CEC3AE5}" srcOrd="0" destOrd="0" presId="urn:microsoft.com/office/officeart/2005/8/layout/cycle3"/>
    <dgm:cxn modelId="{64B843F4-0F00-4563-AF0A-2AD728884FDF}" type="presOf" srcId="{0C1FEAB5-95B2-44EC-8640-25CE26B33D91}" destId="{15050E4E-AD40-47E3-A65E-CF1C28083473}" srcOrd="0" destOrd="0" presId="urn:microsoft.com/office/officeart/2005/8/layout/cycle3"/>
    <dgm:cxn modelId="{AE27EBFB-337A-401D-AB90-818912E94A8D}" type="presOf" srcId="{F89C32AF-9CA3-49E5-B42C-609DF41324B2}" destId="{6A1AE007-8B73-44BE-852B-54A46987A61D}" srcOrd="0" destOrd="0" presId="urn:microsoft.com/office/officeart/2005/8/layout/cycle3"/>
    <dgm:cxn modelId="{A2CE07FF-BB2B-4131-80C1-9D3AB05DB82C}" type="presOf" srcId="{E761263D-F9E2-4D2A-9049-EDA0E41A227A}" destId="{2C712907-EC2B-4050-96F0-72215E440895}" srcOrd="0" destOrd="0" presId="urn:microsoft.com/office/officeart/2005/8/layout/cycle3"/>
    <dgm:cxn modelId="{6FA10521-BEBF-4B95-9C9C-E7049F96B3B7}" type="presParOf" srcId="{2C712907-EC2B-4050-96F0-72215E440895}" destId="{EAB8725A-F94E-49AD-990A-954036A0D6B1}" srcOrd="0" destOrd="0" presId="urn:microsoft.com/office/officeart/2005/8/layout/cycle3"/>
    <dgm:cxn modelId="{A6707CE5-679B-48E2-B140-B42310D90234}" type="presParOf" srcId="{EAB8725A-F94E-49AD-990A-954036A0D6B1}" destId="{B2A8536D-7387-494C-BEE0-BAB2BBEFC1B4}" srcOrd="0" destOrd="0" presId="urn:microsoft.com/office/officeart/2005/8/layout/cycle3"/>
    <dgm:cxn modelId="{7979EF18-8289-496A-8BA4-A48F85A1CDFE}" type="presParOf" srcId="{EAB8725A-F94E-49AD-990A-954036A0D6B1}" destId="{236B21EC-5FAD-4AC3-8610-195AC2167B4E}" srcOrd="1" destOrd="0" presId="urn:microsoft.com/office/officeart/2005/8/layout/cycle3"/>
    <dgm:cxn modelId="{D2DB9624-7C31-4E08-8780-D34C289D20D5}" type="presParOf" srcId="{EAB8725A-F94E-49AD-990A-954036A0D6B1}" destId="{3196B6F4-344F-4DB0-BCF4-885ABBDB4519}" srcOrd="2" destOrd="0" presId="urn:microsoft.com/office/officeart/2005/8/layout/cycle3"/>
    <dgm:cxn modelId="{90479DFC-8A2F-48FC-A23C-CFA130C46DD4}" type="presParOf" srcId="{EAB8725A-F94E-49AD-990A-954036A0D6B1}" destId="{2816EB19-F45C-44C7-BA3F-9411FE41E959}" srcOrd="3" destOrd="0" presId="urn:microsoft.com/office/officeart/2005/8/layout/cycle3"/>
    <dgm:cxn modelId="{BC405C8E-91D0-4692-A510-DC12958F350D}" type="presParOf" srcId="{EAB8725A-F94E-49AD-990A-954036A0D6B1}" destId="{4E33618A-D499-46F3-9C04-8FFA96E69082}" srcOrd="4" destOrd="0" presId="urn:microsoft.com/office/officeart/2005/8/layout/cycle3"/>
    <dgm:cxn modelId="{9E55A87F-73E4-4E2C-8022-F79B7B931192}" type="presParOf" srcId="{EAB8725A-F94E-49AD-990A-954036A0D6B1}" destId="{6A1AE007-8B73-44BE-852B-54A46987A61D}" srcOrd="5" destOrd="0" presId="urn:microsoft.com/office/officeart/2005/8/layout/cycle3"/>
    <dgm:cxn modelId="{E5B2B5F6-6357-4F51-9F79-20652A5B10C7}" type="presParOf" srcId="{EAB8725A-F94E-49AD-990A-954036A0D6B1}" destId="{8F330ADF-93C8-4F53-887A-8F32CB1AD21A}" srcOrd="6" destOrd="0" presId="urn:microsoft.com/office/officeart/2005/8/layout/cycle3"/>
    <dgm:cxn modelId="{57D536F7-187A-4419-88FE-DD95F4DE9BE4}" type="presParOf" srcId="{EAB8725A-F94E-49AD-990A-954036A0D6B1}" destId="{3B312191-4AC6-4B35-ACE8-CD348952B267}" srcOrd="7" destOrd="0" presId="urn:microsoft.com/office/officeart/2005/8/layout/cycle3"/>
    <dgm:cxn modelId="{E06888F0-1498-45F7-9EFA-B49583E81966}" type="presParOf" srcId="{EAB8725A-F94E-49AD-990A-954036A0D6B1}" destId="{7D9D8D40-9225-49C6-854D-4768952B0E58}" srcOrd="8" destOrd="0" presId="urn:microsoft.com/office/officeart/2005/8/layout/cycle3"/>
    <dgm:cxn modelId="{93396A08-18FB-4F4D-B887-65D9BC4E005D}" type="presParOf" srcId="{EAB8725A-F94E-49AD-990A-954036A0D6B1}" destId="{4AFD6653-8699-4975-8FB2-9E868CEC3AE5}" srcOrd="9" destOrd="0" presId="urn:microsoft.com/office/officeart/2005/8/layout/cycle3"/>
    <dgm:cxn modelId="{657C6A91-9D02-4B6C-9252-110A32DACFFA}" type="presParOf" srcId="{EAB8725A-F94E-49AD-990A-954036A0D6B1}" destId="{15050E4E-AD40-47E3-A65E-CF1C28083473}" srcOrd="10" destOrd="0" presId="urn:microsoft.com/office/officeart/2005/8/layout/cycle3"/>
    <dgm:cxn modelId="{BD2DFC56-1425-405A-BFF1-536395583C2B}" type="presParOf" srcId="{EAB8725A-F94E-49AD-990A-954036A0D6B1}" destId="{8DB1614A-00F9-44D9-8A3C-018C0B9B8A50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6BDFF-66F0-45C0-A138-5673138A549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C8852F-3F19-4C5D-97C9-F722DFD480D0}">
      <dgm:prSet/>
      <dgm:spPr/>
      <dgm:t>
        <a:bodyPr/>
        <a:lstStyle/>
        <a:p>
          <a:r>
            <a:rPr lang="en-US"/>
            <a:t>Unit testing</a:t>
          </a:r>
        </a:p>
      </dgm:t>
    </dgm:pt>
    <dgm:pt modelId="{ECC253CE-38E8-49FE-A33F-4DC2EBE8D108}" type="parTrans" cxnId="{62355FFE-B1D1-4F92-B664-7E5859C9B9FD}">
      <dgm:prSet/>
      <dgm:spPr/>
      <dgm:t>
        <a:bodyPr/>
        <a:lstStyle/>
        <a:p>
          <a:endParaRPr lang="en-US"/>
        </a:p>
      </dgm:t>
    </dgm:pt>
    <dgm:pt modelId="{6EAF2C87-0FF6-4FF9-B8C8-A98B60458A00}" type="sibTrans" cxnId="{62355FFE-B1D1-4F92-B664-7E5859C9B9FD}">
      <dgm:prSet/>
      <dgm:spPr/>
      <dgm:t>
        <a:bodyPr/>
        <a:lstStyle/>
        <a:p>
          <a:endParaRPr lang="en-US"/>
        </a:p>
      </dgm:t>
    </dgm:pt>
    <dgm:pt modelId="{90EF4F52-801B-4873-BD16-AD02146D5933}">
      <dgm:prSet/>
      <dgm:spPr/>
      <dgm:t>
        <a:bodyPr/>
        <a:lstStyle/>
        <a:p>
          <a:r>
            <a:rPr lang="en-US"/>
            <a:t>It is a </a:t>
          </a:r>
          <a:r>
            <a:rPr lang="en-US" b="1"/>
            <a:t>type of software testing where individual units or components of a software are tested</a:t>
          </a:r>
          <a:r>
            <a:rPr lang="en-US"/>
            <a:t>.</a:t>
          </a:r>
        </a:p>
      </dgm:t>
    </dgm:pt>
    <dgm:pt modelId="{5D59C311-B557-4AAB-BFCB-5259CC3209A9}" type="parTrans" cxnId="{79D7F510-A1CC-47D0-9DB7-87122A143683}">
      <dgm:prSet/>
      <dgm:spPr/>
      <dgm:t>
        <a:bodyPr/>
        <a:lstStyle/>
        <a:p>
          <a:endParaRPr lang="en-US"/>
        </a:p>
      </dgm:t>
    </dgm:pt>
    <dgm:pt modelId="{477B3282-C89F-45F3-8D12-752BD627B2C9}" type="sibTrans" cxnId="{79D7F510-A1CC-47D0-9DB7-87122A143683}">
      <dgm:prSet/>
      <dgm:spPr/>
      <dgm:t>
        <a:bodyPr/>
        <a:lstStyle/>
        <a:p>
          <a:endParaRPr lang="en-US"/>
        </a:p>
      </dgm:t>
    </dgm:pt>
    <dgm:pt modelId="{E14DEB24-A8AD-4B24-A4A9-83DF00ABF61B}">
      <dgm:prSet/>
      <dgm:spPr/>
      <dgm:t>
        <a:bodyPr/>
        <a:lstStyle/>
        <a:p>
          <a:r>
            <a:rPr lang="en-US"/>
            <a:t>The purpose is to validate that each unit of the software code performs as expected. </a:t>
          </a:r>
        </a:p>
      </dgm:t>
    </dgm:pt>
    <dgm:pt modelId="{E5BA51D2-C7B1-4DA0-84DA-1B05FCBD3055}" type="parTrans" cxnId="{DBFD5B78-6959-4611-A9F6-6986E46EE022}">
      <dgm:prSet/>
      <dgm:spPr/>
      <dgm:t>
        <a:bodyPr/>
        <a:lstStyle/>
        <a:p>
          <a:endParaRPr lang="en-US"/>
        </a:p>
      </dgm:t>
    </dgm:pt>
    <dgm:pt modelId="{32A50646-7C38-4ACD-8203-02C8347D11E5}" type="sibTrans" cxnId="{DBFD5B78-6959-4611-A9F6-6986E46EE022}">
      <dgm:prSet/>
      <dgm:spPr/>
      <dgm:t>
        <a:bodyPr/>
        <a:lstStyle/>
        <a:p>
          <a:endParaRPr lang="en-US"/>
        </a:p>
      </dgm:t>
    </dgm:pt>
    <dgm:pt modelId="{99C24C21-F3D4-4930-8EE7-2D75533B8DC7}">
      <dgm:prSet/>
      <dgm:spPr/>
      <dgm:t>
        <a:bodyPr/>
        <a:lstStyle/>
        <a:p>
          <a:r>
            <a:rPr lang="en-US"/>
            <a:t>Unit Testing is done during the development (coding phase) of an application by the developers.</a:t>
          </a:r>
        </a:p>
      </dgm:t>
    </dgm:pt>
    <dgm:pt modelId="{4CFCED8E-27A1-404E-B1C3-6731E2D1562C}" type="parTrans" cxnId="{964520F7-D6A2-4BCD-88ED-22D59351AECF}">
      <dgm:prSet/>
      <dgm:spPr/>
      <dgm:t>
        <a:bodyPr/>
        <a:lstStyle/>
        <a:p>
          <a:endParaRPr lang="en-US"/>
        </a:p>
      </dgm:t>
    </dgm:pt>
    <dgm:pt modelId="{60776D78-AED3-4B3D-9453-90B1F6EE39C1}" type="sibTrans" cxnId="{964520F7-D6A2-4BCD-88ED-22D59351AECF}">
      <dgm:prSet/>
      <dgm:spPr/>
      <dgm:t>
        <a:bodyPr/>
        <a:lstStyle/>
        <a:p>
          <a:endParaRPr lang="en-US"/>
        </a:p>
      </dgm:t>
    </dgm:pt>
    <dgm:pt modelId="{99AA51DC-04E5-4285-B313-786B648AD552}" type="pres">
      <dgm:prSet presAssocID="{AD36BDFF-66F0-45C0-A138-5673138A54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B7E4DA-0732-46A3-A728-DFDB6FE72F85}" type="pres">
      <dgm:prSet presAssocID="{A6C8852F-3F19-4C5D-97C9-F722DFD480D0}" presName="hierRoot1" presStyleCnt="0">
        <dgm:presLayoutVars>
          <dgm:hierBranch val="init"/>
        </dgm:presLayoutVars>
      </dgm:prSet>
      <dgm:spPr/>
    </dgm:pt>
    <dgm:pt modelId="{6C42EFBA-F187-4669-9729-A21FF32AB088}" type="pres">
      <dgm:prSet presAssocID="{A6C8852F-3F19-4C5D-97C9-F722DFD480D0}" presName="rootComposite1" presStyleCnt="0"/>
      <dgm:spPr/>
    </dgm:pt>
    <dgm:pt modelId="{FC19091B-7F59-4B61-81DC-3E97F8CA3C19}" type="pres">
      <dgm:prSet presAssocID="{A6C8852F-3F19-4C5D-97C9-F722DFD480D0}" presName="rootText1" presStyleLbl="node0" presStyleIdx="0" presStyleCnt="4">
        <dgm:presLayoutVars>
          <dgm:chPref val="3"/>
        </dgm:presLayoutVars>
      </dgm:prSet>
      <dgm:spPr/>
    </dgm:pt>
    <dgm:pt modelId="{399DF9DC-3E10-4F9E-B116-53F909746319}" type="pres">
      <dgm:prSet presAssocID="{A6C8852F-3F19-4C5D-97C9-F722DFD480D0}" presName="rootConnector1" presStyleLbl="node1" presStyleIdx="0" presStyleCnt="0"/>
      <dgm:spPr/>
    </dgm:pt>
    <dgm:pt modelId="{8B50F024-38E2-47E8-9052-F148C6818789}" type="pres">
      <dgm:prSet presAssocID="{A6C8852F-3F19-4C5D-97C9-F722DFD480D0}" presName="hierChild2" presStyleCnt="0"/>
      <dgm:spPr/>
    </dgm:pt>
    <dgm:pt modelId="{8BE903B2-25F1-4DA3-9D73-D1BF83F982E1}" type="pres">
      <dgm:prSet presAssocID="{A6C8852F-3F19-4C5D-97C9-F722DFD480D0}" presName="hierChild3" presStyleCnt="0"/>
      <dgm:spPr/>
    </dgm:pt>
    <dgm:pt modelId="{FA62C91B-85EF-417A-82F5-6FFCCFE3E020}" type="pres">
      <dgm:prSet presAssocID="{90EF4F52-801B-4873-BD16-AD02146D5933}" presName="hierRoot1" presStyleCnt="0">
        <dgm:presLayoutVars>
          <dgm:hierBranch val="init"/>
        </dgm:presLayoutVars>
      </dgm:prSet>
      <dgm:spPr/>
    </dgm:pt>
    <dgm:pt modelId="{34CC3698-7179-4687-AD5A-114732ACDABD}" type="pres">
      <dgm:prSet presAssocID="{90EF4F52-801B-4873-BD16-AD02146D5933}" presName="rootComposite1" presStyleCnt="0"/>
      <dgm:spPr/>
    </dgm:pt>
    <dgm:pt modelId="{2DEFFD6A-761D-4EAB-96F2-499D229A95E6}" type="pres">
      <dgm:prSet presAssocID="{90EF4F52-801B-4873-BD16-AD02146D5933}" presName="rootText1" presStyleLbl="node0" presStyleIdx="1" presStyleCnt="4">
        <dgm:presLayoutVars>
          <dgm:chPref val="3"/>
        </dgm:presLayoutVars>
      </dgm:prSet>
      <dgm:spPr/>
    </dgm:pt>
    <dgm:pt modelId="{FF07D71F-3898-4184-A4F4-138C5016150D}" type="pres">
      <dgm:prSet presAssocID="{90EF4F52-801B-4873-BD16-AD02146D5933}" presName="rootConnector1" presStyleLbl="node1" presStyleIdx="0" presStyleCnt="0"/>
      <dgm:spPr/>
    </dgm:pt>
    <dgm:pt modelId="{A6CC4943-5B4B-46B0-924F-BAD6A58CEF89}" type="pres">
      <dgm:prSet presAssocID="{90EF4F52-801B-4873-BD16-AD02146D5933}" presName="hierChild2" presStyleCnt="0"/>
      <dgm:spPr/>
    </dgm:pt>
    <dgm:pt modelId="{E975FEE6-E85C-41E3-9F8C-D9418CB20969}" type="pres">
      <dgm:prSet presAssocID="{90EF4F52-801B-4873-BD16-AD02146D5933}" presName="hierChild3" presStyleCnt="0"/>
      <dgm:spPr/>
    </dgm:pt>
    <dgm:pt modelId="{5E6A34D5-3F24-4835-8948-C2CAB8A67E41}" type="pres">
      <dgm:prSet presAssocID="{E14DEB24-A8AD-4B24-A4A9-83DF00ABF61B}" presName="hierRoot1" presStyleCnt="0">
        <dgm:presLayoutVars>
          <dgm:hierBranch val="init"/>
        </dgm:presLayoutVars>
      </dgm:prSet>
      <dgm:spPr/>
    </dgm:pt>
    <dgm:pt modelId="{11738AE7-5AD0-46FA-A743-718922F21396}" type="pres">
      <dgm:prSet presAssocID="{E14DEB24-A8AD-4B24-A4A9-83DF00ABF61B}" presName="rootComposite1" presStyleCnt="0"/>
      <dgm:spPr/>
    </dgm:pt>
    <dgm:pt modelId="{55EB383B-3D01-4486-8C5F-C5FA80494B2E}" type="pres">
      <dgm:prSet presAssocID="{E14DEB24-A8AD-4B24-A4A9-83DF00ABF61B}" presName="rootText1" presStyleLbl="node0" presStyleIdx="2" presStyleCnt="4">
        <dgm:presLayoutVars>
          <dgm:chPref val="3"/>
        </dgm:presLayoutVars>
      </dgm:prSet>
      <dgm:spPr/>
    </dgm:pt>
    <dgm:pt modelId="{0927A52C-8C31-4F1A-B17D-5B5B5BC6C081}" type="pres">
      <dgm:prSet presAssocID="{E14DEB24-A8AD-4B24-A4A9-83DF00ABF61B}" presName="rootConnector1" presStyleLbl="node1" presStyleIdx="0" presStyleCnt="0"/>
      <dgm:spPr/>
    </dgm:pt>
    <dgm:pt modelId="{F20AB817-9D52-43D2-A9BF-0ECCE3D56875}" type="pres">
      <dgm:prSet presAssocID="{E14DEB24-A8AD-4B24-A4A9-83DF00ABF61B}" presName="hierChild2" presStyleCnt="0"/>
      <dgm:spPr/>
    </dgm:pt>
    <dgm:pt modelId="{DDF35BBB-38F5-4502-B266-128729F8145D}" type="pres">
      <dgm:prSet presAssocID="{E14DEB24-A8AD-4B24-A4A9-83DF00ABF61B}" presName="hierChild3" presStyleCnt="0"/>
      <dgm:spPr/>
    </dgm:pt>
    <dgm:pt modelId="{01F3E202-4DB9-44F6-A3F4-F5999EDDC416}" type="pres">
      <dgm:prSet presAssocID="{99C24C21-F3D4-4930-8EE7-2D75533B8DC7}" presName="hierRoot1" presStyleCnt="0">
        <dgm:presLayoutVars>
          <dgm:hierBranch val="init"/>
        </dgm:presLayoutVars>
      </dgm:prSet>
      <dgm:spPr/>
    </dgm:pt>
    <dgm:pt modelId="{18AC0C89-B759-4143-9D84-6AB6F0267AB9}" type="pres">
      <dgm:prSet presAssocID="{99C24C21-F3D4-4930-8EE7-2D75533B8DC7}" presName="rootComposite1" presStyleCnt="0"/>
      <dgm:spPr/>
    </dgm:pt>
    <dgm:pt modelId="{E1D80B76-7896-409B-BE9D-A177F3142193}" type="pres">
      <dgm:prSet presAssocID="{99C24C21-F3D4-4930-8EE7-2D75533B8DC7}" presName="rootText1" presStyleLbl="node0" presStyleIdx="3" presStyleCnt="4">
        <dgm:presLayoutVars>
          <dgm:chPref val="3"/>
        </dgm:presLayoutVars>
      </dgm:prSet>
      <dgm:spPr/>
    </dgm:pt>
    <dgm:pt modelId="{0F29A662-24B3-4061-A428-CAE80E1AD34E}" type="pres">
      <dgm:prSet presAssocID="{99C24C21-F3D4-4930-8EE7-2D75533B8DC7}" presName="rootConnector1" presStyleLbl="node1" presStyleIdx="0" presStyleCnt="0"/>
      <dgm:spPr/>
    </dgm:pt>
    <dgm:pt modelId="{1D9491EF-C2F5-4E47-B778-68EADCA0D803}" type="pres">
      <dgm:prSet presAssocID="{99C24C21-F3D4-4930-8EE7-2D75533B8DC7}" presName="hierChild2" presStyleCnt="0"/>
      <dgm:spPr/>
    </dgm:pt>
    <dgm:pt modelId="{92A3EC07-DBF5-4515-BC06-907EA618E108}" type="pres">
      <dgm:prSet presAssocID="{99C24C21-F3D4-4930-8EE7-2D75533B8DC7}" presName="hierChild3" presStyleCnt="0"/>
      <dgm:spPr/>
    </dgm:pt>
  </dgm:ptLst>
  <dgm:cxnLst>
    <dgm:cxn modelId="{79D7F510-A1CC-47D0-9DB7-87122A143683}" srcId="{AD36BDFF-66F0-45C0-A138-5673138A5494}" destId="{90EF4F52-801B-4873-BD16-AD02146D5933}" srcOrd="1" destOrd="0" parTransId="{5D59C311-B557-4AAB-BFCB-5259CC3209A9}" sibTransId="{477B3282-C89F-45F3-8D12-752BD627B2C9}"/>
    <dgm:cxn modelId="{43E48614-3FB9-40EC-9397-33D30B58E5C0}" type="presOf" srcId="{90EF4F52-801B-4873-BD16-AD02146D5933}" destId="{2DEFFD6A-761D-4EAB-96F2-499D229A95E6}" srcOrd="0" destOrd="0" presId="urn:microsoft.com/office/officeart/2009/3/layout/HorizontalOrganizationChart"/>
    <dgm:cxn modelId="{DBFD5B78-6959-4611-A9F6-6986E46EE022}" srcId="{AD36BDFF-66F0-45C0-A138-5673138A5494}" destId="{E14DEB24-A8AD-4B24-A4A9-83DF00ABF61B}" srcOrd="2" destOrd="0" parTransId="{E5BA51D2-C7B1-4DA0-84DA-1B05FCBD3055}" sibTransId="{32A50646-7C38-4ACD-8203-02C8347D11E5}"/>
    <dgm:cxn modelId="{4FF7C480-9732-4306-B6FB-F921D4C38424}" type="presOf" srcId="{E14DEB24-A8AD-4B24-A4A9-83DF00ABF61B}" destId="{0927A52C-8C31-4F1A-B17D-5B5B5BC6C081}" srcOrd="1" destOrd="0" presId="urn:microsoft.com/office/officeart/2009/3/layout/HorizontalOrganizationChart"/>
    <dgm:cxn modelId="{1D0C9B96-1927-4A7E-B184-BB5572332B1D}" type="presOf" srcId="{A6C8852F-3F19-4C5D-97C9-F722DFD480D0}" destId="{FC19091B-7F59-4B61-81DC-3E97F8CA3C19}" srcOrd="0" destOrd="0" presId="urn:microsoft.com/office/officeart/2009/3/layout/HorizontalOrganizationChart"/>
    <dgm:cxn modelId="{60AF20BF-8B73-44D5-80CD-183B047AF33F}" type="presOf" srcId="{99C24C21-F3D4-4930-8EE7-2D75533B8DC7}" destId="{0F29A662-24B3-4061-A428-CAE80E1AD34E}" srcOrd="1" destOrd="0" presId="urn:microsoft.com/office/officeart/2009/3/layout/HorizontalOrganizationChart"/>
    <dgm:cxn modelId="{B40D9FC0-3EFC-4F5D-9CC4-9F1F57511ADE}" type="presOf" srcId="{90EF4F52-801B-4873-BD16-AD02146D5933}" destId="{FF07D71F-3898-4184-A4F4-138C5016150D}" srcOrd="1" destOrd="0" presId="urn:microsoft.com/office/officeart/2009/3/layout/HorizontalOrganizationChart"/>
    <dgm:cxn modelId="{1ED859C1-CE5F-4F10-96BF-75063D016CA6}" type="presOf" srcId="{A6C8852F-3F19-4C5D-97C9-F722DFD480D0}" destId="{399DF9DC-3E10-4F9E-B116-53F909746319}" srcOrd="1" destOrd="0" presId="urn:microsoft.com/office/officeart/2009/3/layout/HorizontalOrganizationChart"/>
    <dgm:cxn modelId="{FCC146CA-3E14-4BCA-A2EB-6FDB9CEA67B3}" type="presOf" srcId="{AD36BDFF-66F0-45C0-A138-5673138A5494}" destId="{99AA51DC-04E5-4285-B313-786B648AD552}" srcOrd="0" destOrd="0" presId="urn:microsoft.com/office/officeart/2009/3/layout/HorizontalOrganizationChart"/>
    <dgm:cxn modelId="{733E1AD5-A62D-448C-82C7-9A306F7DABC5}" type="presOf" srcId="{E14DEB24-A8AD-4B24-A4A9-83DF00ABF61B}" destId="{55EB383B-3D01-4486-8C5F-C5FA80494B2E}" srcOrd="0" destOrd="0" presId="urn:microsoft.com/office/officeart/2009/3/layout/HorizontalOrganizationChart"/>
    <dgm:cxn modelId="{459628F4-1D47-4612-A8D1-BB05528D9AF2}" type="presOf" srcId="{99C24C21-F3D4-4930-8EE7-2D75533B8DC7}" destId="{E1D80B76-7896-409B-BE9D-A177F3142193}" srcOrd="0" destOrd="0" presId="urn:microsoft.com/office/officeart/2009/3/layout/HorizontalOrganizationChart"/>
    <dgm:cxn modelId="{964520F7-D6A2-4BCD-88ED-22D59351AECF}" srcId="{AD36BDFF-66F0-45C0-A138-5673138A5494}" destId="{99C24C21-F3D4-4930-8EE7-2D75533B8DC7}" srcOrd="3" destOrd="0" parTransId="{4CFCED8E-27A1-404E-B1C3-6731E2D1562C}" sibTransId="{60776D78-AED3-4B3D-9453-90B1F6EE39C1}"/>
    <dgm:cxn modelId="{62355FFE-B1D1-4F92-B664-7E5859C9B9FD}" srcId="{AD36BDFF-66F0-45C0-A138-5673138A5494}" destId="{A6C8852F-3F19-4C5D-97C9-F722DFD480D0}" srcOrd="0" destOrd="0" parTransId="{ECC253CE-38E8-49FE-A33F-4DC2EBE8D108}" sibTransId="{6EAF2C87-0FF6-4FF9-B8C8-A98B60458A00}"/>
    <dgm:cxn modelId="{1FD156E0-110C-4918-ABAB-AAC8EFB3D5A3}" type="presParOf" srcId="{99AA51DC-04E5-4285-B313-786B648AD552}" destId="{87B7E4DA-0732-46A3-A728-DFDB6FE72F85}" srcOrd="0" destOrd="0" presId="urn:microsoft.com/office/officeart/2009/3/layout/HorizontalOrganizationChart"/>
    <dgm:cxn modelId="{32E7A21F-FB4D-46BE-A14A-9AF3DDEE21AE}" type="presParOf" srcId="{87B7E4DA-0732-46A3-A728-DFDB6FE72F85}" destId="{6C42EFBA-F187-4669-9729-A21FF32AB088}" srcOrd="0" destOrd="0" presId="urn:microsoft.com/office/officeart/2009/3/layout/HorizontalOrganizationChart"/>
    <dgm:cxn modelId="{2739243A-FCEB-4B55-B299-A8106AD6DE89}" type="presParOf" srcId="{6C42EFBA-F187-4669-9729-A21FF32AB088}" destId="{FC19091B-7F59-4B61-81DC-3E97F8CA3C19}" srcOrd="0" destOrd="0" presId="urn:microsoft.com/office/officeart/2009/3/layout/HorizontalOrganizationChart"/>
    <dgm:cxn modelId="{B1BFDEA1-95C7-46FE-BAA7-BC5D8604B31C}" type="presParOf" srcId="{6C42EFBA-F187-4669-9729-A21FF32AB088}" destId="{399DF9DC-3E10-4F9E-B116-53F909746319}" srcOrd="1" destOrd="0" presId="urn:microsoft.com/office/officeart/2009/3/layout/HorizontalOrganizationChart"/>
    <dgm:cxn modelId="{80FFE831-4628-4CC5-9E17-365CF179D66B}" type="presParOf" srcId="{87B7E4DA-0732-46A3-A728-DFDB6FE72F85}" destId="{8B50F024-38E2-47E8-9052-F148C6818789}" srcOrd="1" destOrd="0" presId="urn:microsoft.com/office/officeart/2009/3/layout/HorizontalOrganizationChart"/>
    <dgm:cxn modelId="{8CB51E37-C70C-4FD1-84C4-D35768A81030}" type="presParOf" srcId="{87B7E4DA-0732-46A3-A728-DFDB6FE72F85}" destId="{8BE903B2-25F1-4DA3-9D73-D1BF83F982E1}" srcOrd="2" destOrd="0" presId="urn:microsoft.com/office/officeart/2009/3/layout/HorizontalOrganizationChart"/>
    <dgm:cxn modelId="{985C8B54-6627-46BE-BF7E-D2DAB96314E3}" type="presParOf" srcId="{99AA51DC-04E5-4285-B313-786B648AD552}" destId="{FA62C91B-85EF-417A-82F5-6FFCCFE3E020}" srcOrd="1" destOrd="0" presId="urn:microsoft.com/office/officeart/2009/3/layout/HorizontalOrganizationChart"/>
    <dgm:cxn modelId="{F86D2E30-8242-4B25-AEC8-C5125C0A4978}" type="presParOf" srcId="{FA62C91B-85EF-417A-82F5-6FFCCFE3E020}" destId="{34CC3698-7179-4687-AD5A-114732ACDABD}" srcOrd="0" destOrd="0" presId="urn:microsoft.com/office/officeart/2009/3/layout/HorizontalOrganizationChart"/>
    <dgm:cxn modelId="{848D413B-CB21-41F6-A380-06B78E13AC31}" type="presParOf" srcId="{34CC3698-7179-4687-AD5A-114732ACDABD}" destId="{2DEFFD6A-761D-4EAB-96F2-499D229A95E6}" srcOrd="0" destOrd="0" presId="urn:microsoft.com/office/officeart/2009/3/layout/HorizontalOrganizationChart"/>
    <dgm:cxn modelId="{728200D7-BA5D-435E-BD10-9245C422FD93}" type="presParOf" srcId="{34CC3698-7179-4687-AD5A-114732ACDABD}" destId="{FF07D71F-3898-4184-A4F4-138C5016150D}" srcOrd="1" destOrd="0" presId="urn:microsoft.com/office/officeart/2009/3/layout/HorizontalOrganizationChart"/>
    <dgm:cxn modelId="{ABDA80DC-D1AD-4F97-9D9A-4D6C18EF2DEF}" type="presParOf" srcId="{FA62C91B-85EF-417A-82F5-6FFCCFE3E020}" destId="{A6CC4943-5B4B-46B0-924F-BAD6A58CEF89}" srcOrd="1" destOrd="0" presId="urn:microsoft.com/office/officeart/2009/3/layout/HorizontalOrganizationChart"/>
    <dgm:cxn modelId="{B72DABA0-88CF-4F3E-9678-D5E70FEFCC76}" type="presParOf" srcId="{FA62C91B-85EF-417A-82F5-6FFCCFE3E020}" destId="{E975FEE6-E85C-41E3-9F8C-D9418CB20969}" srcOrd="2" destOrd="0" presId="urn:microsoft.com/office/officeart/2009/3/layout/HorizontalOrganizationChart"/>
    <dgm:cxn modelId="{FB417E12-87FF-4E54-9BC1-0BA2F1E60B52}" type="presParOf" srcId="{99AA51DC-04E5-4285-B313-786B648AD552}" destId="{5E6A34D5-3F24-4835-8948-C2CAB8A67E41}" srcOrd="2" destOrd="0" presId="urn:microsoft.com/office/officeart/2009/3/layout/HorizontalOrganizationChart"/>
    <dgm:cxn modelId="{EE344C18-0996-4AFD-86DB-C587A40CCE0F}" type="presParOf" srcId="{5E6A34D5-3F24-4835-8948-C2CAB8A67E41}" destId="{11738AE7-5AD0-46FA-A743-718922F21396}" srcOrd="0" destOrd="0" presId="urn:microsoft.com/office/officeart/2009/3/layout/HorizontalOrganizationChart"/>
    <dgm:cxn modelId="{E920201B-FDA5-4E32-AAE2-1A676F7F7D5C}" type="presParOf" srcId="{11738AE7-5AD0-46FA-A743-718922F21396}" destId="{55EB383B-3D01-4486-8C5F-C5FA80494B2E}" srcOrd="0" destOrd="0" presId="urn:microsoft.com/office/officeart/2009/3/layout/HorizontalOrganizationChart"/>
    <dgm:cxn modelId="{6AA3E4B0-2536-4ABB-9032-C9507304071A}" type="presParOf" srcId="{11738AE7-5AD0-46FA-A743-718922F21396}" destId="{0927A52C-8C31-4F1A-B17D-5B5B5BC6C081}" srcOrd="1" destOrd="0" presId="urn:microsoft.com/office/officeart/2009/3/layout/HorizontalOrganizationChart"/>
    <dgm:cxn modelId="{9C17D08E-81E3-4BF2-B0A0-6DBADBEE33FF}" type="presParOf" srcId="{5E6A34D5-3F24-4835-8948-C2CAB8A67E41}" destId="{F20AB817-9D52-43D2-A9BF-0ECCE3D56875}" srcOrd="1" destOrd="0" presId="urn:microsoft.com/office/officeart/2009/3/layout/HorizontalOrganizationChart"/>
    <dgm:cxn modelId="{DF6AC35C-B7A8-4B8D-9598-7086116CAB1E}" type="presParOf" srcId="{5E6A34D5-3F24-4835-8948-C2CAB8A67E41}" destId="{DDF35BBB-38F5-4502-B266-128729F8145D}" srcOrd="2" destOrd="0" presId="urn:microsoft.com/office/officeart/2009/3/layout/HorizontalOrganizationChart"/>
    <dgm:cxn modelId="{D38F5C6D-D223-4933-B4D6-5675D9666938}" type="presParOf" srcId="{99AA51DC-04E5-4285-B313-786B648AD552}" destId="{01F3E202-4DB9-44F6-A3F4-F5999EDDC416}" srcOrd="3" destOrd="0" presId="urn:microsoft.com/office/officeart/2009/3/layout/HorizontalOrganizationChart"/>
    <dgm:cxn modelId="{B12FE26D-046A-433C-B09F-5702D8C8EC9B}" type="presParOf" srcId="{01F3E202-4DB9-44F6-A3F4-F5999EDDC416}" destId="{18AC0C89-B759-4143-9D84-6AB6F0267AB9}" srcOrd="0" destOrd="0" presId="urn:microsoft.com/office/officeart/2009/3/layout/HorizontalOrganizationChart"/>
    <dgm:cxn modelId="{BC7C7F9E-BBD9-45AB-ADED-59395CD08A3F}" type="presParOf" srcId="{18AC0C89-B759-4143-9D84-6AB6F0267AB9}" destId="{E1D80B76-7896-409B-BE9D-A177F3142193}" srcOrd="0" destOrd="0" presId="urn:microsoft.com/office/officeart/2009/3/layout/HorizontalOrganizationChart"/>
    <dgm:cxn modelId="{E892EC64-45AF-42FF-9C0F-7CB6641DD8C7}" type="presParOf" srcId="{18AC0C89-B759-4143-9D84-6AB6F0267AB9}" destId="{0F29A662-24B3-4061-A428-CAE80E1AD34E}" srcOrd="1" destOrd="0" presId="urn:microsoft.com/office/officeart/2009/3/layout/HorizontalOrganizationChart"/>
    <dgm:cxn modelId="{B7499BC1-2170-4378-ACD9-15683843C10C}" type="presParOf" srcId="{01F3E202-4DB9-44F6-A3F4-F5999EDDC416}" destId="{1D9491EF-C2F5-4E47-B778-68EADCA0D803}" srcOrd="1" destOrd="0" presId="urn:microsoft.com/office/officeart/2009/3/layout/HorizontalOrganizationChart"/>
    <dgm:cxn modelId="{5FB5E763-9B0A-4A48-9606-3A9C6E8D1556}" type="presParOf" srcId="{01F3E202-4DB9-44F6-A3F4-F5999EDDC416}" destId="{92A3EC07-DBF5-4515-BC06-907EA618E10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CDA5E-EFB4-48E0-A701-D276724192F1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82809-8DA8-4D2C-A7E9-8CF8680A809C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A09FE-40D0-4432-947F-002C3B69EE8E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SOFTWARE TESTING</a:t>
          </a:r>
          <a:r>
            <a:rPr lang="en-US" sz="2300" kern="1200" dirty="0">
              <a:latin typeface="Gill Sans Nova"/>
            </a:rPr>
            <a:t>?</a:t>
          </a:r>
          <a:endParaRPr lang="en-US" sz="2300" kern="1200" dirty="0"/>
        </a:p>
      </dsp:txBody>
      <dsp:txXfrm>
        <a:off x="1701410" y="629"/>
        <a:ext cx="5416507" cy="1473082"/>
      </dsp:txXfrm>
    </dsp:sp>
    <dsp:sp modelId="{61CF0047-2D81-4C2D-BF52-5A4D84DA42C3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8BA8-1917-4AF0-9942-671AAC978519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AC9B8-63C8-4CE1-B4C5-4FEDC1934138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the process of evaluating &amp; verifying that a software product or application does what it is supposed to do.</a:t>
          </a:r>
        </a:p>
      </dsp:txBody>
      <dsp:txXfrm>
        <a:off x="1701410" y="1841983"/>
        <a:ext cx="5416507" cy="1473082"/>
      </dsp:txXfrm>
    </dsp:sp>
    <dsp:sp modelId="{2B991EB3-1502-46FB-A70E-69AD067D0888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C21F7-552E-4F95-BB12-C94985CA3758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21D5-7F07-4F81-A5A2-6DF67A3552B3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prevents bugs, reduces development cost &amp; </a:t>
          </a:r>
          <a:r>
            <a:rPr lang="en-US" sz="2300" kern="1200">
              <a:latin typeface="Gill Sans Nova"/>
            </a:rPr>
            <a:t>improves </a:t>
          </a:r>
          <a:r>
            <a:rPr lang="en-US" sz="2300" kern="1200"/>
            <a:t>performance</a:t>
          </a:r>
        </a:p>
      </dsp:txBody>
      <dsp:txXfrm>
        <a:off x="1701410" y="3683336"/>
        <a:ext cx="5416507" cy="147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B21EC-5FAD-4AC3-8610-195AC2167B4E}">
      <dsp:nvSpPr>
        <dsp:cNvPr id="0" name=""/>
        <dsp:cNvSpPr/>
      </dsp:nvSpPr>
      <dsp:spPr>
        <a:xfrm>
          <a:off x="2883066" y="-88059"/>
          <a:ext cx="5928184" cy="5928184"/>
        </a:xfrm>
        <a:prstGeom prst="circularArrow">
          <a:avLst>
            <a:gd name="adj1" fmla="val 5544"/>
            <a:gd name="adj2" fmla="val 330680"/>
            <a:gd name="adj3" fmla="val 14919871"/>
            <a:gd name="adj4" fmla="val 16722002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8536D-7387-494C-BEE0-BAB2BBEFC1B4}">
      <dsp:nvSpPr>
        <dsp:cNvPr id="0" name=""/>
        <dsp:cNvSpPr/>
      </dsp:nvSpPr>
      <dsp:spPr>
        <a:xfrm>
          <a:off x="5193350" y="2589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TYPES OF SOFTWARE TESTING</a:t>
          </a:r>
        </a:p>
      </dsp:txBody>
      <dsp:txXfrm>
        <a:off x="5225266" y="34505"/>
        <a:ext cx="1243784" cy="589976"/>
      </dsp:txXfrm>
    </dsp:sp>
    <dsp:sp modelId="{3196B6F4-344F-4DB0-BCF4-885ABBDB4519}">
      <dsp:nvSpPr>
        <dsp:cNvPr id="0" name=""/>
        <dsp:cNvSpPr/>
      </dsp:nvSpPr>
      <dsp:spPr>
        <a:xfrm>
          <a:off x="6560096" y="403902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Unit testing</a:t>
          </a:r>
        </a:p>
      </dsp:txBody>
      <dsp:txXfrm>
        <a:off x="6592012" y="435818"/>
        <a:ext cx="1243784" cy="589976"/>
      </dsp:txXfrm>
    </dsp:sp>
    <dsp:sp modelId="{2816EB19-F45C-44C7-BA3F-9411FE41E959}">
      <dsp:nvSpPr>
        <dsp:cNvPr id="0" name=""/>
        <dsp:cNvSpPr/>
      </dsp:nvSpPr>
      <dsp:spPr>
        <a:xfrm>
          <a:off x="7492909" y="1480426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Integration testing</a:t>
          </a:r>
        </a:p>
      </dsp:txBody>
      <dsp:txXfrm>
        <a:off x="7524825" y="1512342"/>
        <a:ext cx="1243784" cy="589976"/>
      </dsp:txXfrm>
    </dsp:sp>
    <dsp:sp modelId="{4E33618A-D499-46F3-9C04-8FFA96E69082}">
      <dsp:nvSpPr>
        <dsp:cNvPr id="0" name=""/>
        <dsp:cNvSpPr/>
      </dsp:nvSpPr>
      <dsp:spPr>
        <a:xfrm>
          <a:off x="7695629" y="2890373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Regression testing</a:t>
          </a:r>
        </a:p>
      </dsp:txBody>
      <dsp:txXfrm>
        <a:off x="7727545" y="2922289"/>
        <a:ext cx="1243784" cy="589976"/>
      </dsp:txXfrm>
    </dsp:sp>
    <dsp:sp modelId="{6A1AE007-8B73-44BE-852B-54A46987A61D}">
      <dsp:nvSpPr>
        <dsp:cNvPr id="0" name=""/>
        <dsp:cNvSpPr/>
      </dsp:nvSpPr>
      <dsp:spPr>
        <a:xfrm>
          <a:off x="7103893" y="4186094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Smoke testing</a:t>
          </a:r>
        </a:p>
      </dsp:txBody>
      <dsp:txXfrm>
        <a:off x="7135809" y="4218010"/>
        <a:ext cx="1243784" cy="589976"/>
      </dsp:txXfrm>
    </dsp:sp>
    <dsp:sp modelId="{8F330ADF-93C8-4F53-887A-8F32CB1AD21A}">
      <dsp:nvSpPr>
        <dsp:cNvPr id="0" name=""/>
        <dsp:cNvSpPr/>
      </dsp:nvSpPr>
      <dsp:spPr>
        <a:xfrm>
          <a:off x="5905573" y="4956208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Alpha testing</a:t>
          </a:r>
        </a:p>
      </dsp:txBody>
      <dsp:txXfrm>
        <a:off x="5937489" y="4988124"/>
        <a:ext cx="1243784" cy="589976"/>
      </dsp:txXfrm>
    </dsp:sp>
    <dsp:sp modelId="{3B312191-4AC6-4B35-ACE8-CD348952B267}">
      <dsp:nvSpPr>
        <dsp:cNvPr id="0" name=""/>
        <dsp:cNvSpPr/>
      </dsp:nvSpPr>
      <dsp:spPr>
        <a:xfrm>
          <a:off x="4481127" y="4956208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Beta testing</a:t>
          </a:r>
        </a:p>
      </dsp:txBody>
      <dsp:txXfrm>
        <a:off x="4513043" y="4988124"/>
        <a:ext cx="1243784" cy="589976"/>
      </dsp:txXfrm>
    </dsp:sp>
    <dsp:sp modelId="{7D9D8D40-9225-49C6-854D-4768952B0E58}">
      <dsp:nvSpPr>
        <dsp:cNvPr id="0" name=""/>
        <dsp:cNvSpPr/>
      </dsp:nvSpPr>
      <dsp:spPr>
        <a:xfrm>
          <a:off x="3282807" y="4186094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System testing</a:t>
          </a:r>
        </a:p>
      </dsp:txBody>
      <dsp:txXfrm>
        <a:off x="3314723" y="4218010"/>
        <a:ext cx="1243784" cy="589976"/>
      </dsp:txXfrm>
    </dsp:sp>
    <dsp:sp modelId="{4AFD6653-8699-4975-8FB2-9E868CEC3AE5}">
      <dsp:nvSpPr>
        <dsp:cNvPr id="0" name=""/>
        <dsp:cNvSpPr/>
      </dsp:nvSpPr>
      <dsp:spPr>
        <a:xfrm>
          <a:off x="2691071" y="2890373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Stress testing</a:t>
          </a:r>
        </a:p>
      </dsp:txBody>
      <dsp:txXfrm>
        <a:off x="2722987" y="2922289"/>
        <a:ext cx="1243784" cy="589976"/>
      </dsp:txXfrm>
    </dsp:sp>
    <dsp:sp modelId="{15050E4E-AD40-47E3-A65E-CF1C28083473}">
      <dsp:nvSpPr>
        <dsp:cNvPr id="0" name=""/>
        <dsp:cNvSpPr/>
      </dsp:nvSpPr>
      <dsp:spPr>
        <a:xfrm>
          <a:off x="2893791" y="1480426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testing</a:t>
          </a:r>
        </a:p>
      </dsp:txBody>
      <dsp:txXfrm>
        <a:off x="2925707" y="1512342"/>
        <a:ext cx="1243784" cy="589976"/>
      </dsp:txXfrm>
    </dsp:sp>
    <dsp:sp modelId="{8DB1614A-00F9-44D9-8A3C-018C0B9B8A50}">
      <dsp:nvSpPr>
        <dsp:cNvPr id="0" name=""/>
        <dsp:cNvSpPr/>
      </dsp:nvSpPr>
      <dsp:spPr>
        <a:xfrm>
          <a:off x="3826605" y="403902"/>
          <a:ext cx="1307616" cy="653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 Oriented testing</a:t>
          </a:r>
        </a:p>
      </dsp:txBody>
      <dsp:txXfrm>
        <a:off x="3858521" y="435818"/>
        <a:ext cx="1243784" cy="589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9091B-7F59-4B61-81DC-3E97F8CA3C19}">
      <dsp:nvSpPr>
        <dsp:cNvPr id="0" name=""/>
        <dsp:cNvSpPr/>
      </dsp:nvSpPr>
      <dsp:spPr>
        <a:xfrm>
          <a:off x="802986" y="1988"/>
          <a:ext cx="3631338" cy="110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Unit testing</a:t>
          </a:r>
        </a:p>
      </dsp:txBody>
      <dsp:txXfrm>
        <a:off x="802986" y="1988"/>
        <a:ext cx="3631338" cy="1107558"/>
      </dsp:txXfrm>
    </dsp:sp>
    <dsp:sp modelId="{2DEFFD6A-761D-4EAB-96F2-499D229A95E6}">
      <dsp:nvSpPr>
        <dsp:cNvPr id="0" name=""/>
        <dsp:cNvSpPr/>
      </dsp:nvSpPr>
      <dsp:spPr>
        <a:xfrm>
          <a:off x="802986" y="1563464"/>
          <a:ext cx="3631338" cy="110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a </a:t>
          </a:r>
          <a:r>
            <a:rPr lang="en-US" sz="1900" b="1" kern="1200"/>
            <a:t>type of software testing where individual units or components of a software are tested</a:t>
          </a:r>
          <a:r>
            <a:rPr lang="en-US" sz="1900" kern="1200"/>
            <a:t>.</a:t>
          </a:r>
        </a:p>
      </dsp:txBody>
      <dsp:txXfrm>
        <a:off x="802986" y="1563464"/>
        <a:ext cx="3631338" cy="1107558"/>
      </dsp:txXfrm>
    </dsp:sp>
    <dsp:sp modelId="{55EB383B-3D01-4486-8C5F-C5FA80494B2E}">
      <dsp:nvSpPr>
        <dsp:cNvPr id="0" name=""/>
        <dsp:cNvSpPr/>
      </dsp:nvSpPr>
      <dsp:spPr>
        <a:xfrm>
          <a:off x="802986" y="3124939"/>
          <a:ext cx="3631338" cy="110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purpose is to validate that each unit of the software code performs as expected. </a:t>
          </a:r>
        </a:p>
      </dsp:txBody>
      <dsp:txXfrm>
        <a:off x="802986" y="3124939"/>
        <a:ext cx="3631338" cy="1107558"/>
      </dsp:txXfrm>
    </dsp:sp>
    <dsp:sp modelId="{E1D80B76-7896-409B-BE9D-A177F3142193}">
      <dsp:nvSpPr>
        <dsp:cNvPr id="0" name=""/>
        <dsp:cNvSpPr/>
      </dsp:nvSpPr>
      <dsp:spPr>
        <a:xfrm>
          <a:off x="802986" y="4686415"/>
          <a:ext cx="3631338" cy="110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Unit Testing is done during the development (coding phase) of an application by the developers.</a:t>
          </a:r>
        </a:p>
      </dsp:txBody>
      <dsp:txXfrm>
        <a:off x="802986" y="4686415"/>
        <a:ext cx="3631338" cy="1107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2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5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0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5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6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6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9/21/2021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615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819EFE0-C528-414F-A76F-BFCA99E2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93591EEA-2945-4D41-8E6E-CB1CEDBB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363" y="2744070"/>
            <a:ext cx="7311973" cy="1593829"/>
          </a:xfrm>
        </p:spPr>
        <p:txBody>
          <a:bodyPr>
            <a:normAutofit/>
          </a:bodyPr>
          <a:lstStyle/>
          <a:p>
            <a:pPr algn="l"/>
            <a:r>
              <a:rPr lang="en-US"/>
              <a:t>TYPES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082" y="5264860"/>
            <a:ext cx="7311973" cy="7993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dirty="0">
                <a:cs typeface="Calibri"/>
              </a:rPr>
              <a:t>                                                                             By Supraja C</a:t>
            </a:r>
          </a:p>
          <a:p>
            <a:pPr algn="l"/>
            <a:r>
              <a:rPr lang="en-US" dirty="0">
                <a:cs typeface="Calibri"/>
              </a:rPr>
              <a:t>                                                                             Emp id:6142</a:t>
            </a: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531B6EAA-A594-4F51-BED7-7A9C42D4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F90FEB-914A-4D22-8705-854B4974E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717B56-8B40-4AA9-A987-BDCAB8B54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EC8EC4-2C54-4975-ADFB-F90CC65C8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01B462-2C01-4E17-925B-1090B157B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060B23-EF2B-44D0-9B30-499BD4D34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3">
            <a:extLst>
              <a:ext uri="{FF2B5EF4-FFF2-40B4-BE49-F238E27FC236}">
                <a16:creationId xmlns:a16="http://schemas.microsoft.com/office/drawing/2014/main" id="{F842A3FA-BE9C-4241-A8C9-AACE4A04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B2965F9-94B5-4281-803E-214FFC2D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27" name="Oval 2">
            <a:extLst>
              <a:ext uri="{FF2B5EF4-FFF2-40B4-BE49-F238E27FC236}">
                <a16:creationId xmlns:a16="http://schemas.microsoft.com/office/drawing/2014/main" id="{FD6FF57B-7FE7-4B12-BA97-C8578B140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30035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Oval 1">
            <a:extLst>
              <a:ext uri="{FF2B5EF4-FFF2-40B4-BE49-F238E27FC236}">
                <a16:creationId xmlns:a16="http://schemas.microsoft.com/office/drawing/2014/main" id="{31BAB069-4689-435C-B7B3-4DE5327A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7C63F-F2F7-4D7B-92D5-20B7FF760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3888" y="55816"/>
            <a:ext cx="3436359" cy="3436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Pastel color gradient">
            <a:extLst>
              <a:ext uri="{FF2B5EF4-FFF2-40B4-BE49-F238E27FC236}">
                <a16:creationId xmlns:a16="http://schemas.microsoft.com/office/drawing/2014/main" id="{429D3A3C-359A-4203-ABF2-F68DB6BAC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05" r="-2" b="-2"/>
          <a:stretch/>
        </p:blipFill>
        <p:spPr>
          <a:xfrm>
            <a:off x="6273376" y="1163018"/>
            <a:ext cx="2192233" cy="123496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377F711-29D1-4612-BEB3-DE322E7F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45" t="40429" r="11429" b="10303"/>
          <a:stretch/>
        </p:blipFill>
        <p:spPr>
          <a:xfrm rot="5400000">
            <a:off x="9144391" y="108985"/>
            <a:ext cx="3156594" cy="293862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6FAE9F7-9291-4659-BF14-E00CC12F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8417" y="3922934"/>
            <a:ext cx="2798544" cy="27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5A522-FBD0-4E6E-B691-7E15107BB22B}"/>
              </a:ext>
            </a:extLst>
          </p:cNvPr>
          <p:cNvSpPr txBox="1"/>
          <p:nvPr/>
        </p:nvSpPr>
        <p:spPr>
          <a:xfrm>
            <a:off x="777240" y="392906"/>
            <a:ext cx="4606280" cy="57840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BETA TESTING</a:t>
            </a:r>
            <a:endParaRPr lang="en-US" sz="2800" b="1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Beta testing is an opportunity for real users to use a product in a production environment to uncover any bugs or issues before a general release.</a:t>
            </a: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Beta testing is the </a:t>
            </a:r>
            <a:r>
              <a:rPr lang="en-US" sz="2800" b="1" dirty="0">
                <a:solidFill>
                  <a:schemeClr val="tx2"/>
                </a:solidFill>
              </a:rPr>
              <a:t>final round of testing before releasing a product</a:t>
            </a:r>
            <a:r>
              <a:rPr lang="en-US" sz="2800" dirty="0">
                <a:solidFill>
                  <a:schemeClr val="tx2"/>
                </a:solidFill>
              </a:rPr>
              <a:t> to a wide audience.</a:t>
            </a:r>
            <a:endParaRPr lang="en-US" sz="2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0405D997-3BA5-4A1A-A350-AB1265F3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4" r="3726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221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91815-D0AE-441D-A57A-A264D7899424}"/>
              </a:ext>
            </a:extLst>
          </p:cNvPr>
          <p:cNvSpPr txBox="1"/>
          <p:nvPr/>
        </p:nvSpPr>
        <p:spPr>
          <a:xfrm>
            <a:off x="777240" y="214312"/>
            <a:ext cx="4606280" cy="59626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SYSTEM TESTING</a:t>
            </a:r>
            <a:endParaRPr lang="en-US" sz="32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System testing is defined as </a:t>
            </a:r>
            <a:r>
              <a:rPr lang="en-US" sz="3200" b="1" dirty="0">
                <a:solidFill>
                  <a:schemeClr val="tx2"/>
                </a:solidFill>
              </a:rPr>
              <a:t>testing of a complete and fully integrated software product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endParaRPr lang="en-US" sz="32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 This testing falls in black-box testing wherein knowledge of the inner design of the code is not a pre-requisite and is done by the testing team.</a:t>
            </a:r>
            <a:endParaRPr lang="en-US" sz="32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FB92485-6836-4E5F-AB0D-342B7B759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7" r="22684" b="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687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9" name="Rectangle 28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DD057-AD61-4928-BBCF-DAA448B4E25D}"/>
              </a:ext>
            </a:extLst>
          </p:cNvPr>
          <p:cNvSpPr txBox="1"/>
          <p:nvPr/>
        </p:nvSpPr>
        <p:spPr>
          <a:xfrm>
            <a:off x="598646" y="1023937"/>
            <a:ext cx="4606280" cy="41409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STRESS TESTING</a:t>
            </a: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It is </a:t>
            </a:r>
            <a:r>
              <a:rPr lang="en-US" sz="2800" b="1" dirty="0">
                <a:solidFill>
                  <a:schemeClr val="tx2"/>
                </a:solidFill>
              </a:rPr>
              <a:t>a form of deliberately intense or thorough testing used to determine the stability of a given system, critical infrastructure or entity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>
              <a:solidFill>
                <a:schemeClr val="tx2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 It involves testing beyond normal operational capacity, often to a breaking point, in order to observe the results.</a:t>
            </a:r>
            <a:endParaRPr lang="en-US" sz="2800">
              <a:solidFill>
                <a:schemeClr val="tx2"/>
              </a:solidFill>
              <a:cs typeface="Calibri"/>
            </a:endParaRP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D6EB007-267C-453F-B6BD-9B3712E2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75" y="3058874"/>
            <a:ext cx="5453661" cy="31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9" name="Rectangle 28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8DE4A-7A47-4F75-BFE6-38AF60DA5C8B}"/>
              </a:ext>
            </a:extLst>
          </p:cNvPr>
          <p:cNvSpPr txBox="1"/>
          <p:nvPr/>
        </p:nvSpPr>
        <p:spPr>
          <a:xfrm>
            <a:off x="312896" y="428624"/>
            <a:ext cx="4606280" cy="60340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PERFORMANCE TESTING</a:t>
            </a:r>
            <a:endParaRPr lang="en-US" sz="32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Performance testing is a </a:t>
            </a:r>
            <a:r>
              <a:rPr lang="en-US" sz="3200" b="1" dirty="0">
                <a:solidFill>
                  <a:schemeClr val="tx2"/>
                </a:solidFill>
              </a:rPr>
              <a:t>non-functional software testing technique</a:t>
            </a:r>
            <a:r>
              <a:rPr lang="en-US" sz="3200" dirty="0">
                <a:solidFill>
                  <a:schemeClr val="tx2"/>
                </a:solidFill>
              </a:rPr>
              <a:t> that determines how the stability, speed, scalability, and responsiveness of an application holds up under a given workload.</a:t>
            </a:r>
            <a:endParaRPr lang="en-US" sz="3200">
              <a:solidFill>
                <a:schemeClr val="tx2"/>
              </a:solidFill>
              <a:cs typeface="Calibri"/>
            </a:endParaRP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F2EBAC2-9C81-46FB-9B20-CF66CF33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3365020"/>
            <a:ext cx="3536756" cy="17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45C5D-C56F-468D-AD87-8E908FE58289}"/>
              </a:ext>
            </a:extLst>
          </p:cNvPr>
          <p:cNvSpPr txBox="1"/>
          <p:nvPr/>
        </p:nvSpPr>
        <p:spPr>
          <a:xfrm>
            <a:off x="777240" y="285751"/>
            <a:ext cx="4606280" cy="76414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OBJECT ORIENTED TESTING</a:t>
            </a: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In the object-oriented model, interaction errors can be uncovered by scenario-based testing. </a:t>
            </a: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This form of Object oriented-testing can only </a:t>
            </a:r>
            <a:r>
              <a:rPr lang="en-US" sz="2800" b="1" dirty="0">
                <a:solidFill>
                  <a:schemeClr val="tx2"/>
                </a:solidFill>
              </a:rPr>
              <a:t>test against the client's specifications</a:t>
            </a:r>
            <a:r>
              <a:rPr lang="en-US" sz="2800" dirty="0">
                <a:solidFill>
                  <a:schemeClr val="tx2"/>
                </a:solidFill>
              </a:rPr>
              <a:t>, so interface errors are still missed.</a:t>
            </a: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</a:endParaRPr>
          </a:p>
        </p:txBody>
      </p:sp>
      <p:grpSp>
        <p:nvGrpSpPr>
          <p:cNvPr id="68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C96CF32D-A09D-45C8-86DC-EBDE04253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0" r="94" b="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09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FCA7AF05-39B6-4F75-9845-100A45CB7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6650B-66B9-4CB9-B487-215ED8176218}"/>
              </a:ext>
            </a:extLst>
          </p:cNvPr>
          <p:cNvSpPr txBox="1"/>
          <p:nvPr/>
        </p:nvSpPr>
        <p:spPr>
          <a:xfrm>
            <a:off x="777240" y="3688205"/>
            <a:ext cx="8731683" cy="11604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THANK YOU!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TextBox 3">
            <a:extLst>
              <a:ext uri="{FF2B5EF4-FFF2-40B4-BE49-F238E27FC236}">
                <a16:creationId xmlns:a16="http://schemas.microsoft.com/office/drawing/2014/main" id="{8FFD410C-520D-4E98-A972-0CBF29380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14691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2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4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EBEAD615-0205-4160-BE18-742A5153A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657111"/>
              </p:ext>
            </p:extLst>
          </p:nvPr>
        </p:nvGraphicFramePr>
        <p:xfrm>
          <a:off x="-7937" y="564357"/>
          <a:ext cx="11694318" cy="56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5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9" descr="A picture containing LEGO, toy, vector graphics&#10;&#10;Description automatically generated">
            <a:extLst>
              <a:ext uri="{FF2B5EF4-FFF2-40B4-BE49-F238E27FC236}">
                <a16:creationId xmlns:a16="http://schemas.microsoft.com/office/drawing/2014/main" id="{19B85ABE-A666-47D5-92BF-D153FF6A5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r="22167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graphicFrame>
        <p:nvGraphicFramePr>
          <p:cNvPr id="46" name="TextBox 1">
            <a:extLst>
              <a:ext uri="{FF2B5EF4-FFF2-40B4-BE49-F238E27FC236}">
                <a16:creationId xmlns:a16="http://schemas.microsoft.com/office/drawing/2014/main" id="{D69BFCB5-F183-458C-ACCB-D28AF45C192E}"/>
              </a:ext>
            </a:extLst>
          </p:cNvPr>
          <p:cNvGraphicFramePr/>
          <p:nvPr/>
        </p:nvGraphicFramePr>
        <p:xfrm>
          <a:off x="777240" y="381000"/>
          <a:ext cx="5237311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9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816CF-A20D-4073-BE80-65B0C03D8F63}"/>
              </a:ext>
            </a:extLst>
          </p:cNvPr>
          <p:cNvSpPr txBox="1"/>
          <p:nvPr/>
        </p:nvSpPr>
        <p:spPr>
          <a:xfrm>
            <a:off x="777240" y="642937"/>
            <a:ext cx="4606280" cy="55340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Integration testing</a:t>
            </a:r>
            <a:endParaRPr lang="en-US" sz="44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It is also abbreviated as I&amp;T.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It is </a:t>
            </a:r>
            <a:r>
              <a:rPr lang="en-US" sz="2400" b="1" dirty="0">
                <a:solidFill>
                  <a:schemeClr val="tx2"/>
                </a:solidFill>
              </a:rPr>
              <a:t>the phase in software testing in which individual software modules are combined and tested as a group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 Integration testing is conducted to evaluate the compliance of a system or component with specified functional requirements.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CDFA3DD7-6F18-42F5-8174-138B2552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3" r="3965" b="-2"/>
          <a:stretch/>
        </p:blipFill>
        <p:spPr>
          <a:xfrm>
            <a:off x="6306574" y="1266713"/>
            <a:ext cx="5728174" cy="500189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905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67FC5-182D-49B1-B368-5EC70B451602}"/>
              </a:ext>
            </a:extLst>
          </p:cNvPr>
          <p:cNvSpPr txBox="1"/>
          <p:nvPr/>
        </p:nvSpPr>
        <p:spPr>
          <a:xfrm>
            <a:off x="777240" y="547687"/>
            <a:ext cx="4606280" cy="5629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sz="4400" dirty="0">
                <a:solidFill>
                  <a:schemeClr val="tx2"/>
                </a:solidFill>
              </a:rPr>
              <a:t>Regression testing</a:t>
            </a:r>
            <a:endParaRPr lang="en-US" sz="44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 T</a:t>
            </a:r>
            <a:r>
              <a:rPr lang="en-US" sz="3200" b="1" dirty="0">
                <a:solidFill>
                  <a:schemeClr val="tx2"/>
                </a:solidFill>
              </a:rPr>
              <a:t>esting existing to the software applications to make sure that a change or addition hasn't broken any existing functionality</a:t>
            </a:r>
            <a:endParaRPr lang="en-US" sz="32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56B8B0E-97C5-4E7F-920B-7B563E08A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8" r="7991" b="-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A9B694-B229-4146-BE87-4B9436DF071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0DAE6-7934-4CE1-9F1A-EC4355AFB33D}"/>
              </a:ext>
            </a:extLst>
          </p:cNvPr>
          <p:cNvSpPr txBox="1"/>
          <p:nvPr/>
        </p:nvSpPr>
        <p:spPr>
          <a:xfrm>
            <a:off x="3831431" y="152400"/>
            <a:ext cx="2743200" cy="19174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420023"/>
                </a:solidFill>
              </a:rPr>
              <a:t>SMOKE TESTING</a:t>
            </a:r>
          </a:p>
          <a:p>
            <a:r>
              <a:rPr lang="en-US" sz="4000" dirty="0">
                <a:ea typeface="+mn-lt"/>
                <a:cs typeface="+mn-lt"/>
              </a:rPr>
              <a:t>Smoke Testing is a </a:t>
            </a:r>
            <a:r>
              <a:rPr lang="en-US" sz="4000" b="1" dirty="0">
                <a:ea typeface="+mn-lt"/>
                <a:cs typeface="+mn-lt"/>
              </a:rPr>
              <a:t>software testing process that determines whether the deployed software build is stable or not</a:t>
            </a:r>
            <a:r>
              <a:rPr lang="en-US" sz="4000" dirty="0">
                <a:ea typeface="+mn-lt"/>
                <a:cs typeface="+mn-lt"/>
              </a:rPr>
              <a:t>. ... It consists of a minimal set of tests run on each build to test software functionalities. Smoke testing is also known as “Build Verification Testing” or “Confidence Testing.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944CA-1144-406E-862F-B19F18FE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666" y="3886200"/>
            <a:ext cx="3994785" cy="2505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69CBEA-7A79-4506-8D2F-E584512E3B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3F17D-3126-4210-B962-86C7D111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B709-6BB8-49B6-8229-696CBD1ED4B2}"/>
              </a:ext>
            </a:extLst>
          </p:cNvPr>
          <p:cNvSpPr txBox="1"/>
          <p:nvPr/>
        </p:nvSpPr>
        <p:spPr>
          <a:xfrm>
            <a:off x="765334" y="523874"/>
            <a:ext cx="5427810" cy="549830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</a:rPr>
              <a:t>SMOKE TESTING​</a:t>
            </a:r>
            <a:endParaRPr lang="en-US" sz="3200" dirty="0">
              <a:solidFill>
                <a:schemeClr val="tx2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It is a </a:t>
            </a:r>
            <a:r>
              <a:rPr lang="en-US" sz="2800" b="1" dirty="0">
                <a:solidFill>
                  <a:schemeClr val="tx2"/>
                </a:solidFill>
              </a:rPr>
              <a:t>software testing process that determines whether the deployed software build is stable or not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 It consists of a minimal set of tests run on each build to test software functionalities</a:t>
            </a: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 It is also known as “Build Verification Testing” or “Confidence Testing.​</a:t>
            </a:r>
            <a:endParaRPr lang="en-US" sz="2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A6F6A95-0C7C-462B-8006-10F4AD1E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9" r="24707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1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6DEFB-8DE9-4D2F-8FC7-8A2A9D182662}"/>
              </a:ext>
            </a:extLst>
          </p:cNvPr>
          <p:cNvSpPr txBox="1"/>
          <p:nvPr/>
        </p:nvSpPr>
        <p:spPr>
          <a:xfrm>
            <a:off x="777240" y="464343"/>
            <a:ext cx="4606280" cy="5712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</a:rPr>
              <a:t> ALPHA TESTING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Alpha testing is the </a:t>
            </a:r>
            <a:r>
              <a:rPr lang="en-US" sz="2400" b="1" dirty="0">
                <a:solidFill>
                  <a:schemeClr val="tx2"/>
                </a:solidFill>
              </a:rPr>
              <a:t>first end-to-end testing of a product to ensure it meets the business requirements and functions correctly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 It is typically performed by internal employees and conducted in a lab/stage environment. </a:t>
            </a:r>
            <a:endParaRPr lang="en-US" sz="24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B1005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An alpha test ensures the product really works and does everything it's supposed to do.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3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B46F4EA-388E-462C-9125-DCDEB123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22" y="2290834"/>
            <a:ext cx="3475314" cy="22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363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CADD1"/>
      </a:accent1>
      <a:accent2>
        <a:srgbClr val="6287D6"/>
      </a:accent2>
      <a:accent3>
        <a:srgbClr val="887FDE"/>
      </a:accent3>
      <a:accent4>
        <a:srgbClr val="9F62D6"/>
      </a:accent4>
      <a:accent5>
        <a:srgbClr val="D77FDE"/>
      </a:accent5>
      <a:accent6>
        <a:srgbClr val="D662AD"/>
      </a:accent6>
      <a:hlink>
        <a:srgbClr val="AA756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ConfettiVTI</vt:lpstr>
      <vt:lpstr>BrushVTI</vt:lpstr>
      <vt:lpstr>TYPES OF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309</cp:revision>
  <dcterms:created xsi:type="dcterms:W3CDTF">2021-09-22T05:03:57Z</dcterms:created>
  <dcterms:modified xsi:type="dcterms:W3CDTF">2021-09-22T06:12:21Z</dcterms:modified>
</cp:coreProperties>
</file>