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4"/>
  </p:notesMasterIdLst>
  <p:sldIdLst>
    <p:sldId id="256" r:id="rId3"/>
    <p:sldId id="313" r:id="rId4"/>
    <p:sldId id="257" r:id="rId5"/>
    <p:sldId id="311" r:id="rId6"/>
    <p:sldId id="261" r:id="rId7"/>
    <p:sldId id="264" r:id="rId8"/>
    <p:sldId id="314" r:id="rId9"/>
    <p:sldId id="315" r:id="rId10"/>
    <p:sldId id="316" r:id="rId11"/>
    <p:sldId id="312" r:id="rId12"/>
    <p:sldId id="26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A0BEF-7597-5F3D-6D70-9CBA138932A9}" v="172" dt="2024-04-29T20:04:02.633"/>
    <p1510:client id="{5C3EE019-C966-7EA6-AE11-C8A6B715AADF}" v="341" dt="2024-04-29T22:44:42.161"/>
    <p1510:client id="{ECB4188B-6325-59C5-8F8B-2C9300563EBA}" v="1" dt="2024-04-29T19:42:19.931"/>
  </p1510:revLst>
</p1510:revInfo>
</file>

<file path=ppt/tableStyles.xml><?xml version="1.0" encoding="utf-8"?>
<a:tblStyleLst xmlns:a="http://schemas.openxmlformats.org/drawingml/2006/main" def="{C743430A-BE33-4A45-AB13-90BBBECEE0E8}">
  <a:tblStyle styleId="{C743430A-BE33-4A45-AB13-90BBBECEE0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97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3a2d3abcf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3a2d3abcf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29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78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4959418b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4959418b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3a2d3abcf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3a2d3abcf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81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3413" y="949175"/>
            <a:ext cx="5876100" cy="24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3223" y="3579650"/>
            <a:ext cx="2734800" cy="7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953600" y="1820613"/>
            <a:ext cx="5235900" cy="11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954400" y="2902313"/>
            <a:ext cx="5235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715938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hasCustomPrompt="1"/>
          </p:nvPr>
        </p:nvSpPr>
        <p:spPr>
          <a:xfrm>
            <a:off x="713400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"/>
          </p:nvPr>
        </p:nvSpPr>
        <p:spPr>
          <a:xfrm>
            <a:off x="1715950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4708925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400" y="3602788"/>
            <a:ext cx="9603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973" y="3602788"/>
            <a:ext cx="9603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6"/>
          </p:nvPr>
        </p:nvSpPr>
        <p:spPr>
          <a:xfrm>
            <a:off x="5711513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7"/>
          </p:nvPr>
        </p:nvSpPr>
        <p:spPr>
          <a:xfrm>
            <a:off x="5711525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1715938" y="3323739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9"/>
          </p:nvPr>
        </p:nvSpPr>
        <p:spPr>
          <a:xfrm>
            <a:off x="1715950" y="3637510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3"/>
          </p:nvPr>
        </p:nvSpPr>
        <p:spPr>
          <a:xfrm>
            <a:off x="5711513" y="3323739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5711525" y="3637510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98" name="Google Shape;98;p1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9" name="Google Shape;99;p1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00" name="Google Shape;100;p1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4" name="Google Shape;104;p1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" name="Google Shape;109;p1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037750" y="3076625"/>
            <a:ext cx="3257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2037750" y="1586050"/>
            <a:ext cx="57819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 b="1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71778" y="4652332"/>
            <a:ext cx="362945" cy="260986"/>
          </a:xfrm>
          <a:custGeom>
            <a:avLst/>
            <a:gdLst/>
            <a:ahLst/>
            <a:cxnLst/>
            <a:rect l="l" t="t" r="r" b="b"/>
            <a:pathLst>
              <a:path w="15353" h="11040" extrusionOk="0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2357240" y="2308050"/>
            <a:ext cx="33615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 idx="2" hasCustomPrompt="1"/>
          </p:nvPr>
        </p:nvSpPr>
        <p:spPr>
          <a:xfrm>
            <a:off x="6283375" y="2202301"/>
            <a:ext cx="13593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2992340" y="3033024"/>
            <a:ext cx="27264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430725" y="0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27" name="Google Shape;127;p1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28" name="Google Shape;128;p1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29" name="Google Shape;129;p1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3" name="Google Shape;133;p1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1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" name="Google Shape;138;p1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39" name="Google Shape;139;p1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1466898" y="3534375"/>
            <a:ext cx="25125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2"/>
          </p:nvPr>
        </p:nvSpPr>
        <p:spPr>
          <a:xfrm>
            <a:off x="1466995" y="3927296"/>
            <a:ext cx="25125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3"/>
          </p:nvPr>
        </p:nvSpPr>
        <p:spPr>
          <a:xfrm>
            <a:off x="5037898" y="3534375"/>
            <a:ext cx="25125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4"/>
          </p:nvPr>
        </p:nvSpPr>
        <p:spPr>
          <a:xfrm>
            <a:off x="5037995" y="3927296"/>
            <a:ext cx="25125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4910675" y="0"/>
            <a:ext cx="423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5854325" y="815750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2"/>
          </p:nvPr>
        </p:nvSpPr>
        <p:spPr>
          <a:xfrm>
            <a:off x="5854325" y="1125125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3"/>
          </p:nvPr>
        </p:nvSpPr>
        <p:spPr>
          <a:xfrm>
            <a:off x="5854325" y="2094363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5854325" y="2401867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5"/>
          </p:nvPr>
        </p:nvSpPr>
        <p:spPr>
          <a:xfrm>
            <a:off x="5854325" y="3371100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854325" y="3684150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076250" y="1833000"/>
            <a:ext cx="2758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59" name="Google Shape;159;p1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60" name="Google Shape;160;p1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1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" name="Google Shape;162;p1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1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4" name="Google Shape;164;p1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1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9" name="Google Shape;169;p1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2" name="Google Shape;172;p1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1029900" y="3091347"/>
            <a:ext cx="1968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2"/>
          </p:nvPr>
        </p:nvSpPr>
        <p:spPr>
          <a:xfrm>
            <a:off x="1029900" y="3385554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3"/>
          </p:nvPr>
        </p:nvSpPr>
        <p:spPr>
          <a:xfrm>
            <a:off x="3594600" y="3091347"/>
            <a:ext cx="1968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4"/>
          </p:nvPr>
        </p:nvSpPr>
        <p:spPr>
          <a:xfrm>
            <a:off x="3594600" y="3385554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5"/>
          </p:nvPr>
        </p:nvSpPr>
        <p:spPr>
          <a:xfrm>
            <a:off x="6159300" y="3091347"/>
            <a:ext cx="1968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6"/>
          </p:nvPr>
        </p:nvSpPr>
        <p:spPr>
          <a:xfrm>
            <a:off x="6159300" y="3385554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 hasCustomPrompt="1"/>
          </p:nvPr>
        </p:nvSpPr>
        <p:spPr>
          <a:xfrm>
            <a:off x="1634200" y="2166810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0" name="Google Shape;180;p18"/>
          <p:cNvSpPr txBox="1">
            <a:spLocks noGrp="1"/>
          </p:cNvSpPr>
          <p:nvPr>
            <p:ph type="title" idx="7" hasCustomPrompt="1"/>
          </p:nvPr>
        </p:nvSpPr>
        <p:spPr>
          <a:xfrm>
            <a:off x="4191900" y="2166810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8" hasCustomPrompt="1"/>
          </p:nvPr>
        </p:nvSpPr>
        <p:spPr>
          <a:xfrm>
            <a:off x="6763500" y="2166810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 idx="9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9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86" name="Google Shape;186;p19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87" name="Google Shape;187;p19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19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19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19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1" name="Google Shape;191;p19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9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9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9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19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6" name="Google Shape;196;p19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97" name="Google Shape;197;p19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9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9" name="Google Shape;199;p19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1"/>
          </p:nvPr>
        </p:nvSpPr>
        <p:spPr>
          <a:xfrm>
            <a:off x="1052406" y="2065788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2"/>
          </p:nvPr>
        </p:nvSpPr>
        <p:spPr>
          <a:xfrm>
            <a:off x="1052479" y="2354512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3"/>
          </p:nvPr>
        </p:nvSpPr>
        <p:spPr>
          <a:xfrm>
            <a:off x="3629100" y="2065788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4"/>
          </p:nvPr>
        </p:nvSpPr>
        <p:spPr>
          <a:xfrm>
            <a:off x="3629100" y="2354516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5"/>
          </p:nvPr>
        </p:nvSpPr>
        <p:spPr>
          <a:xfrm>
            <a:off x="6205794" y="2065788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6"/>
          </p:nvPr>
        </p:nvSpPr>
        <p:spPr>
          <a:xfrm>
            <a:off x="6205794" y="2354516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7"/>
          </p:nvPr>
        </p:nvSpPr>
        <p:spPr>
          <a:xfrm>
            <a:off x="1052406" y="3437584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8"/>
          </p:nvPr>
        </p:nvSpPr>
        <p:spPr>
          <a:xfrm>
            <a:off x="1052479" y="3731638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9"/>
          </p:nvPr>
        </p:nvSpPr>
        <p:spPr>
          <a:xfrm>
            <a:off x="3629100" y="3437571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3"/>
          </p:nvPr>
        </p:nvSpPr>
        <p:spPr>
          <a:xfrm>
            <a:off x="3629100" y="3731639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14"/>
          </p:nvPr>
        </p:nvSpPr>
        <p:spPr>
          <a:xfrm>
            <a:off x="6205794" y="3437571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15"/>
          </p:nvPr>
        </p:nvSpPr>
        <p:spPr>
          <a:xfrm>
            <a:off x="6205794" y="3731639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34800" y="452325"/>
            <a:ext cx="72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0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15" name="Google Shape;215;p20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16" name="Google Shape;216;p20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17" name="Google Shape;217;p20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20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20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20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21" name="Google Shape;221;p20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20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20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0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20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20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27" name="Google Shape;227;p20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20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9" name="Google Shape;229;p20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1"/>
          </p:nvPr>
        </p:nvSpPr>
        <p:spPr>
          <a:xfrm>
            <a:off x="1848863" y="1713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2"/>
          </p:nvPr>
        </p:nvSpPr>
        <p:spPr>
          <a:xfrm>
            <a:off x="1848865" y="2017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1848863" y="3237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4"/>
          </p:nvPr>
        </p:nvSpPr>
        <p:spPr>
          <a:xfrm>
            <a:off x="1848865" y="3541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5877291" y="1713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6"/>
          </p:nvPr>
        </p:nvSpPr>
        <p:spPr>
          <a:xfrm>
            <a:off x="5877291" y="2017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7"/>
          </p:nvPr>
        </p:nvSpPr>
        <p:spPr>
          <a:xfrm>
            <a:off x="5877291" y="3237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8"/>
          </p:nvPr>
        </p:nvSpPr>
        <p:spPr>
          <a:xfrm>
            <a:off x="5877291" y="3541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1488750" y="2109738"/>
            <a:ext cx="12345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410901" y="3117063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66097" y="4623065"/>
            <a:ext cx="374305" cy="319519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41" name="Google Shape;241;p21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42" name="Google Shape;242;p21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43" name="Google Shape;243;p21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21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21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21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Google Shape;247;p21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21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21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21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21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2" name="Google Shape;252;p21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53" name="Google Shape;253;p21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21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" name="Google Shape;255;p21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1"/>
          </p:nvPr>
        </p:nvSpPr>
        <p:spPr>
          <a:xfrm>
            <a:off x="2104808" y="3246625"/>
            <a:ext cx="25899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2"/>
          </p:nvPr>
        </p:nvSpPr>
        <p:spPr>
          <a:xfrm>
            <a:off x="2104776" y="3574050"/>
            <a:ext cx="25899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3"/>
          </p:nvPr>
        </p:nvSpPr>
        <p:spPr>
          <a:xfrm>
            <a:off x="5975175" y="3246625"/>
            <a:ext cx="2589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4"/>
          </p:nvPr>
        </p:nvSpPr>
        <p:spPr>
          <a:xfrm>
            <a:off x="5975175" y="3574050"/>
            <a:ext cx="25896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5"/>
          </p:nvPr>
        </p:nvSpPr>
        <p:spPr>
          <a:xfrm>
            <a:off x="1408896" y="1492413"/>
            <a:ext cx="25899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6"/>
          </p:nvPr>
        </p:nvSpPr>
        <p:spPr>
          <a:xfrm>
            <a:off x="1408896" y="1819838"/>
            <a:ext cx="25899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ubTitle" idx="7"/>
          </p:nvPr>
        </p:nvSpPr>
        <p:spPr>
          <a:xfrm>
            <a:off x="5279263" y="1492413"/>
            <a:ext cx="2589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8"/>
          </p:nvPr>
        </p:nvSpPr>
        <p:spPr>
          <a:xfrm>
            <a:off x="5279263" y="1819838"/>
            <a:ext cx="25899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3038525" y="1874750"/>
            <a:ext cx="53928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22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0" name="Google Shape;270;p22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71" name="Google Shape;271;p22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72" name="Google Shape;272;p22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22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22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22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76" name="Google Shape;276;p22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22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22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1" name="Google Shape;281;p22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82" name="Google Shape;282;p22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22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5354425" y="1910163"/>
            <a:ext cx="3125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1"/>
          </p:nvPr>
        </p:nvSpPr>
        <p:spPr>
          <a:xfrm>
            <a:off x="5354425" y="2956863"/>
            <a:ext cx="31257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5184000" y="2255648"/>
            <a:ext cx="30174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title"/>
          </p:nvPr>
        </p:nvSpPr>
        <p:spPr>
          <a:xfrm>
            <a:off x="5188099" y="1638344"/>
            <a:ext cx="3017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0" y="4604100"/>
            <a:ext cx="91512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subTitle" idx="1"/>
          </p:nvPr>
        </p:nvSpPr>
        <p:spPr>
          <a:xfrm>
            <a:off x="713400" y="2249219"/>
            <a:ext cx="30147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13400" y="1605400"/>
            <a:ext cx="3014700" cy="6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0" y="0"/>
            <a:ext cx="547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1047176" y="2240176"/>
            <a:ext cx="3355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1047175" y="1603025"/>
            <a:ext cx="3355500" cy="6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-7050" y="0"/>
            <a:ext cx="271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4636775" y="1426150"/>
            <a:ext cx="2712000" cy="11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1"/>
          </p:nvPr>
        </p:nvSpPr>
        <p:spPr>
          <a:xfrm>
            <a:off x="4636775" y="2547650"/>
            <a:ext cx="27120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ONLY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306" name="Google Shape;306;p2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307" name="Google Shape;307;p2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308" name="Google Shape;308;p2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2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2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2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2" name="Google Shape;312;p2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2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2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2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2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7" name="Google Shape;317;p2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18" name="Google Shape;318;p2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2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0" name="Google Shape;320;p28"/>
          <p:cNvSpPr txBox="1">
            <a:spLocks noGrp="1"/>
          </p:cNvSpPr>
          <p:nvPr>
            <p:ph type="body" idx="1"/>
          </p:nvPr>
        </p:nvSpPr>
        <p:spPr>
          <a:xfrm>
            <a:off x="713100" y="1270000"/>
            <a:ext cx="7809000" cy="3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>
            <a:spLocks noGrp="1"/>
          </p:cNvSpPr>
          <p:nvPr>
            <p:ph type="title" hasCustomPrompt="1"/>
          </p:nvPr>
        </p:nvSpPr>
        <p:spPr>
          <a:xfrm>
            <a:off x="5043813" y="3220878"/>
            <a:ext cx="27693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4" name="Google Shape;324;p29"/>
          <p:cNvSpPr txBox="1">
            <a:spLocks noGrp="1"/>
          </p:cNvSpPr>
          <p:nvPr>
            <p:ph type="subTitle" idx="1"/>
          </p:nvPr>
        </p:nvSpPr>
        <p:spPr>
          <a:xfrm>
            <a:off x="5043813" y="3621100"/>
            <a:ext cx="2765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title" idx="2" hasCustomPrompt="1"/>
          </p:nvPr>
        </p:nvSpPr>
        <p:spPr>
          <a:xfrm>
            <a:off x="3187350" y="1367015"/>
            <a:ext cx="27693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6" name="Google Shape;326;p29"/>
          <p:cNvSpPr txBox="1">
            <a:spLocks noGrp="1"/>
          </p:cNvSpPr>
          <p:nvPr>
            <p:ph type="subTitle" idx="3"/>
          </p:nvPr>
        </p:nvSpPr>
        <p:spPr>
          <a:xfrm>
            <a:off x="3185600" y="1767225"/>
            <a:ext cx="2769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title" idx="4" hasCustomPrompt="1"/>
          </p:nvPr>
        </p:nvSpPr>
        <p:spPr>
          <a:xfrm>
            <a:off x="1332988" y="3220878"/>
            <a:ext cx="27693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8" name="Google Shape;328;p29"/>
          <p:cNvSpPr txBox="1">
            <a:spLocks noGrp="1"/>
          </p:cNvSpPr>
          <p:nvPr>
            <p:ph type="subTitle" idx="5"/>
          </p:nvPr>
        </p:nvSpPr>
        <p:spPr>
          <a:xfrm>
            <a:off x="1332988" y="3621100"/>
            <a:ext cx="2765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-7050" y="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-7050" y="0"/>
            <a:ext cx="539400" cy="53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>
            <a:off x="4790725" y="0"/>
            <a:ext cx="4360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title"/>
          </p:nvPr>
        </p:nvSpPr>
        <p:spPr>
          <a:xfrm>
            <a:off x="525600" y="2246263"/>
            <a:ext cx="37395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5733925" y="590550"/>
            <a:ext cx="2474100" cy="7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2"/>
          </p:nvPr>
        </p:nvSpPr>
        <p:spPr>
          <a:xfrm>
            <a:off x="5733925" y="1323150"/>
            <a:ext cx="24741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5733925" y="3039400"/>
            <a:ext cx="247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3416536" y="174277"/>
            <a:ext cx="1177743" cy="653883"/>
            <a:chOff x="7106527" y="236125"/>
            <a:chExt cx="1816103" cy="1008300"/>
          </a:xfrm>
        </p:grpSpPr>
        <p:sp>
          <p:nvSpPr>
            <p:cNvPr id="338" name="Google Shape;338;p30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0"/>
          <p:cNvSpPr/>
          <p:nvPr/>
        </p:nvSpPr>
        <p:spPr>
          <a:xfrm>
            <a:off x="4186696" y="385870"/>
            <a:ext cx="177024" cy="230688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161086" y="4341302"/>
            <a:ext cx="654000" cy="6540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100" y="1082488"/>
            <a:ext cx="7717800" cy="3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5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" name="Google Shape;27;p5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8" name="Google Shape;28;p5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9" name="Google Shape;29;p5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5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5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5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3" name="Google Shape;33;p5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5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5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5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5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" name="Google Shape;38;p5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9" name="Google Shape;39;p5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5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447639" y="3048975"/>
            <a:ext cx="2716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330539" y="3375325"/>
            <a:ext cx="2953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006864" y="3048975"/>
            <a:ext cx="2715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89789" y="3375325"/>
            <a:ext cx="2949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5" hasCustomPrompt="1"/>
          </p:nvPr>
        </p:nvSpPr>
        <p:spPr>
          <a:xfrm>
            <a:off x="2327150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6" hasCustomPrompt="1"/>
          </p:nvPr>
        </p:nvSpPr>
        <p:spPr>
          <a:xfrm>
            <a:off x="5884514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50" name="Google Shape;50;p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51" name="Google Shape;51;p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52" name="Google Shape;52;p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6" name="Google Shape;56;p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" name="Google Shape;61;p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" name="Google Shape;64;p6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08400" y="1371300"/>
            <a:ext cx="2967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908400" y="2848800"/>
            <a:ext cx="2967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227500" y="1584300"/>
            <a:ext cx="4689000" cy="19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498120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10950" y="616500"/>
            <a:ext cx="28638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910950" y="3600900"/>
            <a:ext cx="2863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3182100" y="3635850"/>
            <a:ext cx="2779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erminate9298/songs-lyrics?select=lyrics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ctrTitle"/>
          </p:nvPr>
        </p:nvSpPr>
        <p:spPr>
          <a:xfrm>
            <a:off x="1699287" y="1520675"/>
            <a:ext cx="7146101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i="0">
                <a:solidFill>
                  <a:schemeClr val="bg2"/>
                </a:solidFill>
                <a:latin typeface="Segoe UI"/>
                <a:cs typeface="Segoe UI"/>
              </a:rPr>
              <a:t>Sreenivas </a:t>
            </a:r>
            <a:r>
              <a:rPr lang="en" sz="2400" i="0" err="1">
                <a:solidFill>
                  <a:schemeClr val="bg2"/>
                </a:solidFill>
                <a:latin typeface="Segoe UI"/>
                <a:cs typeface="Segoe UI"/>
              </a:rPr>
              <a:t>Kasulanati</a:t>
            </a:r>
            <a:endParaRPr lang="en" sz="2400" b="0" i="0" err="1">
              <a:solidFill>
                <a:schemeClr val="bg2"/>
              </a:solidFill>
              <a:latin typeface="Segoe UI"/>
              <a:cs typeface="Segoe UI"/>
            </a:endParaRPr>
          </a:p>
          <a:p>
            <a:r>
              <a:rPr lang="en" sz="2400" i="0">
                <a:solidFill>
                  <a:schemeClr val="bg2"/>
                </a:solidFill>
                <a:latin typeface="Segoe UI"/>
                <a:cs typeface="Segoe UI"/>
              </a:rPr>
              <a:t>Supraja </a:t>
            </a:r>
            <a:r>
              <a:rPr lang="en" sz="2400" i="0" err="1">
                <a:solidFill>
                  <a:schemeClr val="bg2"/>
                </a:solidFill>
                <a:latin typeface="Segoe UI"/>
                <a:cs typeface="Segoe UI"/>
              </a:rPr>
              <a:t>Kodiganti</a:t>
            </a:r>
            <a:endParaRPr lang="en" sz="2400" b="0" i="0" err="1">
              <a:solidFill>
                <a:schemeClr val="bg2"/>
              </a:solidFill>
              <a:latin typeface="Segoe UI"/>
              <a:cs typeface="Segoe UI"/>
            </a:endParaRPr>
          </a:p>
          <a:p>
            <a:endParaRPr lang="en" sz="3200" b="0" i="0"/>
          </a:p>
        </p:txBody>
      </p:sp>
      <p:grpSp>
        <p:nvGrpSpPr>
          <p:cNvPr id="358" name="Google Shape;358;p35"/>
          <p:cNvGrpSpPr/>
          <p:nvPr/>
        </p:nvGrpSpPr>
        <p:grpSpPr>
          <a:xfrm>
            <a:off x="4818900" y="3725711"/>
            <a:ext cx="4324953" cy="485108"/>
            <a:chOff x="0" y="1756825"/>
            <a:chExt cx="3894600" cy="461700"/>
          </a:xfrm>
        </p:grpSpPr>
        <p:cxnSp>
          <p:nvCxnSpPr>
            <p:cNvPr id="359" name="Google Shape;359;p35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5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5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5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3" name="Google Shape;363;p35"/>
          <p:cNvGrpSpPr/>
          <p:nvPr/>
        </p:nvGrpSpPr>
        <p:grpSpPr>
          <a:xfrm rot="-254159" flipH="1">
            <a:off x="1386272" y="773954"/>
            <a:ext cx="1016123" cy="567454"/>
            <a:chOff x="8291200" y="5340075"/>
            <a:chExt cx="2001475" cy="1117725"/>
          </a:xfrm>
        </p:grpSpPr>
        <p:sp>
          <p:nvSpPr>
            <p:cNvPr id="364" name="Google Shape;364;p35"/>
            <p:cNvSpPr/>
            <p:nvPr/>
          </p:nvSpPr>
          <p:spPr>
            <a:xfrm>
              <a:off x="8291200" y="5340075"/>
              <a:ext cx="2001475" cy="1117725"/>
            </a:xfrm>
            <a:custGeom>
              <a:avLst/>
              <a:gdLst/>
              <a:ahLst/>
              <a:cxnLst/>
              <a:rect l="l" t="t" r="r" b="b"/>
              <a:pathLst>
                <a:path w="80059" h="44709" extrusionOk="0">
                  <a:moveTo>
                    <a:pt x="49626" y="11942"/>
                  </a:moveTo>
                  <a:lnTo>
                    <a:pt x="49400" y="12430"/>
                  </a:lnTo>
                  <a:cubicBezTo>
                    <a:pt x="47404" y="13201"/>
                    <a:pt x="45246" y="13598"/>
                    <a:pt x="43094" y="13598"/>
                  </a:cubicBezTo>
                  <a:cubicBezTo>
                    <a:pt x="42319" y="13598"/>
                    <a:pt x="41545" y="13546"/>
                    <a:pt x="40780" y="13443"/>
                  </a:cubicBezTo>
                  <a:cubicBezTo>
                    <a:pt x="41351" y="13133"/>
                    <a:pt x="41803" y="12597"/>
                    <a:pt x="42018" y="11966"/>
                  </a:cubicBezTo>
                  <a:cubicBezTo>
                    <a:pt x="43494" y="12311"/>
                    <a:pt x="44816" y="12490"/>
                    <a:pt x="46054" y="12490"/>
                  </a:cubicBezTo>
                  <a:cubicBezTo>
                    <a:pt x="46092" y="12490"/>
                    <a:pt x="46129" y="12491"/>
                    <a:pt x="46166" y="12491"/>
                  </a:cubicBezTo>
                  <a:cubicBezTo>
                    <a:pt x="47398" y="12491"/>
                    <a:pt x="48551" y="12301"/>
                    <a:pt x="49626" y="11942"/>
                  </a:cubicBezTo>
                  <a:close/>
                  <a:moveTo>
                    <a:pt x="49185" y="12847"/>
                  </a:moveTo>
                  <a:cubicBezTo>
                    <a:pt x="49054" y="13145"/>
                    <a:pt x="48923" y="13395"/>
                    <a:pt x="48769" y="13657"/>
                  </a:cubicBezTo>
                  <a:cubicBezTo>
                    <a:pt x="47225" y="14283"/>
                    <a:pt x="45570" y="14598"/>
                    <a:pt x="43912" y="14598"/>
                  </a:cubicBezTo>
                  <a:cubicBezTo>
                    <a:pt x="42860" y="14598"/>
                    <a:pt x="41806" y="14471"/>
                    <a:pt x="40780" y="14216"/>
                  </a:cubicBezTo>
                  <a:cubicBezTo>
                    <a:pt x="40732" y="14050"/>
                    <a:pt x="40672" y="13907"/>
                    <a:pt x="40601" y="13752"/>
                  </a:cubicBezTo>
                  <a:lnTo>
                    <a:pt x="40601" y="13752"/>
                  </a:lnTo>
                  <a:cubicBezTo>
                    <a:pt x="41411" y="13871"/>
                    <a:pt x="42244" y="13919"/>
                    <a:pt x="43054" y="13919"/>
                  </a:cubicBezTo>
                  <a:cubicBezTo>
                    <a:pt x="45137" y="13919"/>
                    <a:pt x="47245" y="13562"/>
                    <a:pt x="49185" y="12847"/>
                  </a:cubicBezTo>
                  <a:close/>
                  <a:moveTo>
                    <a:pt x="48507" y="14133"/>
                  </a:moveTo>
                  <a:lnTo>
                    <a:pt x="48507" y="14133"/>
                  </a:lnTo>
                  <a:cubicBezTo>
                    <a:pt x="48269" y="14550"/>
                    <a:pt x="47995" y="14943"/>
                    <a:pt x="47733" y="15347"/>
                  </a:cubicBezTo>
                  <a:cubicBezTo>
                    <a:pt x="44914" y="16791"/>
                    <a:pt x="41760" y="17540"/>
                    <a:pt x="38498" y="17540"/>
                  </a:cubicBezTo>
                  <a:cubicBezTo>
                    <a:pt x="38397" y="17540"/>
                    <a:pt x="38297" y="17540"/>
                    <a:pt x="38196" y="17538"/>
                  </a:cubicBezTo>
                  <a:cubicBezTo>
                    <a:pt x="38517" y="17443"/>
                    <a:pt x="38851" y="17324"/>
                    <a:pt x="39160" y="17169"/>
                  </a:cubicBezTo>
                  <a:cubicBezTo>
                    <a:pt x="39958" y="16752"/>
                    <a:pt x="40529" y="16133"/>
                    <a:pt x="40744" y="15443"/>
                  </a:cubicBezTo>
                  <a:cubicBezTo>
                    <a:pt x="40839" y="15157"/>
                    <a:pt x="40875" y="14871"/>
                    <a:pt x="40839" y="14585"/>
                  </a:cubicBezTo>
                  <a:lnTo>
                    <a:pt x="40839" y="14585"/>
                  </a:lnTo>
                  <a:cubicBezTo>
                    <a:pt x="41839" y="14824"/>
                    <a:pt x="42863" y="14943"/>
                    <a:pt x="43887" y="14943"/>
                  </a:cubicBezTo>
                  <a:cubicBezTo>
                    <a:pt x="45471" y="14943"/>
                    <a:pt x="47030" y="14669"/>
                    <a:pt x="48507" y="14133"/>
                  </a:cubicBezTo>
                  <a:close/>
                  <a:moveTo>
                    <a:pt x="47340" y="15919"/>
                  </a:moveTo>
                  <a:lnTo>
                    <a:pt x="47340" y="15919"/>
                  </a:lnTo>
                  <a:cubicBezTo>
                    <a:pt x="47066" y="16276"/>
                    <a:pt x="46792" y="16610"/>
                    <a:pt x="46506" y="16943"/>
                  </a:cubicBezTo>
                  <a:cubicBezTo>
                    <a:pt x="44106" y="17740"/>
                    <a:pt x="41544" y="18150"/>
                    <a:pt x="39007" y="18150"/>
                  </a:cubicBezTo>
                  <a:cubicBezTo>
                    <a:pt x="38625" y="18150"/>
                    <a:pt x="38243" y="18140"/>
                    <a:pt x="37862" y="18122"/>
                  </a:cubicBezTo>
                  <a:cubicBezTo>
                    <a:pt x="37851" y="18026"/>
                    <a:pt x="37815" y="17943"/>
                    <a:pt x="37791" y="17860"/>
                  </a:cubicBezTo>
                  <a:lnTo>
                    <a:pt x="37791" y="17848"/>
                  </a:lnTo>
                  <a:cubicBezTo>
                    <a:pt x="38029" y="17860"/>
                    <a:pt x="38267" y="17860"/>
                    <a:pt x="38505" y="17860"/>
                  </a:cubicBezTo>
                  <a:cubicBezTo>
                    <a:pt x="41613" y="17860"/>
                    <a:pt x="44625" y="17193"/>
                    <a:pt x="47340" y="15919"/>
                  </a:cubicBezTo>
                  <a:close/>
                  <a:moveTo>
                    <a:pt x="78046" y="3846"/>
                  </a:moveTo>
                  <a:cubicBezTo>
                    <a:pt x="78332" y="3846"/>
                    <a:pt x="78689" y="3953"/>
                    <a:pt x="78868" y="4227"/>
                  </a:cubicBezTo>
                  <a:cubicBezTo>
                    <a:pt x="78975" y="4394"/>
                    <a:pt x="78987" y="4418"/>
                    <a:pt x="78629" y="4870"/>
                  </a:cubicBezTo>
                  <a:cubicBezTo>
                    <a:pt x="78558" y="4953"/>
                    <a:pt x="78475" y="5061"/>
                    <a:pt x="78391" y="5180"/>
                  </a:cubicBezTo>
                  <a:cubicBezTo>
                    <a:pt x="78391" y="5191"/>
                    <a:pt x="78379" y="5191"/>
                    <a:pt x="78379" y="5215"/>
                  </a:cubicBezTo>
                  <a:cubicBezTo>
                    <a:pt x="69759" y="11061"/>
                    <a:pt x="61306" y="15717"/>
                    <a:pt x="51900" y="19765"/>
                  </a:cubicBezTo>
                  <a:cubicBezTo>
                    <a:pt x="52376" y="19205"/>
                    <a:pt x="52841" y="18646"/>
                    <a:pt x="53269" y="18122"/>
                  </a:cubicBezTo>
                  <a:cubicBezTo>
                    <a:pt x="53591" y="17848"/>
                    <a:pt x="53936" y="17586"/>
                    <a:pt x="54293" y="17324"/>
                  </a:cubicBezTo>
                  <a:cubicBezTo>
                    <a:pt x="55627" y="16395"/>
                    <a:pt x="57115" y="15681"/>
                    <a:pt x="58567" y="14978"/>
                  </a:cubicBezTo>
                  <a:lnTo>
                    <a:pt x="59091" y="14716"/>
                  </a:lnTo>
                  <a:cubicBezTo>
                    <a:pt x="65116" y="11788"/>
                    <a:pt x="70962" y="8370"/>
                    <a:pt x="76474" y="4560"/>
                  </a:cubicBezTo>
                  <a:cubicBezTo>
                    <a:pt x="76891" y="4275"/>
                    <a:pt x="77320" y="3977"/>
                    <a:pt x="77784" y="3870"/>
                  </a:cubicBezTo>
                  <a:cubicBezTo>
                    <a:pt x="77867" y="3858"/>
                    <a:pt x="77963" y="3846"/>
                    <a:pt x="78046" y="3846"/>
                  </a:cubicBezTo>
                  <a:close/>
                  <a:moveTo>
                    <a:pt x="28052" y="8192"/>
                  </a:moveTo>
                  <a:cubicBezTo>
                    <a:pt x="30433" y="8216"/>
                    <a:pt x="32790" y="8894"/>
                    <a:pt x="35076" y="9692"/>
                  </a:cubicBezTo>
                  <a:cubicBezTo>
                    <a:pt x="35112" y="10144"/>
                    <a:pt x="34981" y="10597"/>
                    <a:pt x="34695" y="10942"/>
                  </a:cubicBezTo>
                  <a:cubicBezTo>
                    <a:pt x="34376" y="11315"/>
                    <a:pt x="33886" y="11535"/>
                    <a:pt x="33402" y="11535"/>
                  </a:cubicBezTo>
                  <a:cubicBezTo>
                    <a:pt x="33345" y="11535"/>
                    <a:pt x="33288" y="11532"/>
                    <a:pt x="33231" y="11526"/>
                  </a:cubicBezTo>
                  <a:lnTo>
                    <a:pt x="31647" y="11347"/>
                  </a:lnTo>
                  <a:lnTo>
                    <a:pt x="33029" y="12133"/>
                  </a:lnTo>
                  <a:cubicBezTo>
                    <a:pt x="33505" y="12407"/>
                    <a:pt x="33576" y="13097"/>
                    <a:pt x="33350" y="13562"/>
                  </a:cubicBezTo>
                  <a:cubicBezTo>
                    <a:pt x="33112" y="14038"/>
                    <a:pt x="32576" y="14407"/>
                    <a:pt x="31909" y="14562"/>
                  </a:cubicBezTo>
                  <a:cubicBezTo>
                    <a:pt x="31626" y="14619"/>
                    <a:pt x="31333" y="14640"/>
                    <a:pt x="31036" y="14640"/>
                  </a:cubicBezTo>
                  <a:cubicBezTo>
                    <a:pt x="30660" y="14640"/>
                    <a:pt x="30277" y="14607"/>
                    <a:pt x="29897" y="14574"/>
                  </a:cubicBezTo>
                  <a:lnTo>
                    <a:pt x="28921" y="14490"/>
                  </a:lnTo>
                  <a:lnTo>
                    <a:pt x="29647" y="15157"/>
                  </a:lnTo>
                  <a:cubicBezTo>
                    <a:pt x="30016" y="15502"/>
                    <a:pt x="30100" y="16157"/>
                    <a:pt x="29838" y="16669"/>
                  </a:cubicBezTo>
                  <a:cubicBezTo>
                    <a:pt x="29588" y="17145"/>
                    <a:pt x="29064" y="17526"/>
                    <a:pt x="28433" y="17705"/>
                  </a:cubicBezTo>
                  <a:cubicBezTo>
                    <a:pt x="28074" y="17791"/>
                    <a:pt x="27697" y="17822"/>
                    <a:pt x="27328" y="17822"/>
                  </a:cubicBezTo>
                  <a:cubicBezTo>
                    <a:pt x="27036" y="17822"/>
                    <a:pt x="26749" y="17803"/>
                    <a:pt x="26480" y="17776"/>
                  </a:cubicBezTo>
                  <a:lnTo>
                    <a:pt x="26016" y="17729"/>
                  </a:lnTo>
                  <a:lnTo>
                    <a:pt x="26123" y="18181"/>
                  </a:lnTo>
                  <a:cubicBezTo>
                    <a:pt x="26290" y="18860"/>
                    <a:pt x="26063" y="19610"/>
                    <a:pt x="25575" y="20098"/>
                  </a:cubicBezTo>
                  <a:cubicBezTo>
                    <a:pt x="25185" y="20479"/>
                    <a:pt x="24643" y="20700"/>
                    <a:pt x="24102" y="20700"/>
                  </a:cubicBezTo>
                  <a:cubicBezTo>
                    <a:pt x="23949" y="20700"/>
                    <a:pt x="23796" y="20682"/>
                    <a:pt x="23646" y="20646"/>
                  </a:cubicBezTo>
                  <a:lnTo>
                    <a:pt x="23635" y="20705"/>
                  </a:lnTo>
                  <a:cubicBezTo>
                    <a:pt x="22861" y="19491"/>
                    <a:pt x="22456" y="18014"/>
                    <a:pt x="22777" y="16514"/>
                  </a:cubicBezTo>
                  <a:cubicBezTo>
                    <a:pt x="22908" y="15871"/>
                    <a:pt x="23158" y="15264"/>
                    <a:pt x="23432" y="14621"/>
                  </a:cubicBezTo>
                  <a:cubicBezTo>
                    <a:pt x="23754" y="13835"/>
                    <a:pt x="24099" y="13014"/>
                    <a:pt x="24182" y="12121"/>
                  </a:cubicBezTo>
                  <a:cubicBezTo>
                    <a:pt x="24218" y="11835"/>
                    <a:pt x="24218" y="11549"/>
                    <a:pt x="24230" y="11287"/>
                  </a:cubicBezTo>
                  <a:cubicBezTo>
                    <a:pt x="24242" y="10764"/>
                    <a:pt x="24242" y="10264"/>
                    <a:pt x="24420" y="9811"/>
                  </a:cubicBezTo>
                  <a:cubicBezTo>
                    <a:pt x="25004" y="8394"/>
                    <a:pt x="26968" y="8204"/>
                    <a:pt x="27790" y="8192"/>
                  </a:cubicBezTo>
                  <a:close/>
                  <a:moveTo>
                    <a:pt x="46090" y="17431"/>
                  </a:moveTo>
                  <a:lnTo>
                    <a:pt x="46090" y="17431"/>
                  </a:lnTo>
                  <a:cubicBezTo>
                    <a:pt x="45423" y="18181"/>
                    <a:pt x="44709" y="18872"/>
                    <a:pt x="43947" y="19515"/>
                  </a:cubicBezTo>
                  <a:cubicBezTo>
                    <a:pt x="41495" y="20576"/>
                    <a:pt x="38931" y="21104"/>
                    <a:pt x="36362" y="21104"/>
                  </a:cubicBezTo>
                  <a:cubicBezTo>
                    <a:pt x="35675" y="21104"/>
                    <a:pt x="34988" y="21066"/>
                    <a:pt x="34303" y="20991"/>
                  </a:cubicBezTo>
                  <a:cubicBezTo>
                    <a:pt x="34934" y="20872"/>
                    <a:pt x="35553" y="20681"/>
                    <a:pt x="36184" y="20408"/>
                  </a:cubicBezTo>
                  <a:cubicBezTo>
                    <a:pt x="36731" y="20170"/>
                    <a:pt x="37386" y="19812"/>
                    <a:pt x="37732" y="19157"/>
                  </a:cubicBezTo>
                  <a:cubicBezTo>
                    <a:pt x="37827" y="18943"/>
                    <a:pt x="37886" y="18693"/>
                    <a:pt x="37886" y="18455"/>
                  </a:cubicBezTo>
                  <a:cubicBezTo>
                    <a:pt x="38291" y="18467"/>
                    <a:pt x="38696" y="18491"/>
                    <a:pt x="39101" y="18491"/>
                  </a:cubicBezTo>
                  <a:cubicBezTo>
                    <a:pt x="41458" y="18491"/>
                    <a:pt x="43839" y="18134"/>
                    <a:pt x="46090" y="17431"/>
                  </a:cubicBezTo>
                  <a:close/>
                  <a:moveTo>
                    <a:pt x="78415" y="5584"/>
                  </a:moveTo>
                  <a:cubicBezTo>
                    <a:pt x="78475" y="5644"/>
                    <a:pt x="78534" y="5692"/>
                    <a:pt x="78629" y="5703"/>
                  </a:cubicBezTo>
                  <a:cubicBezTo>
                    <a:pt x="79094" y="5763"/>
                    <a:pt x="79356" y="6406"/>
                    <a:pt x="79344" y="6966"/>
                  </a:cubicBezTo>
                  <a:cubicBezTo>
                    <a:pt x="79344" y="7144"/>
                    <a:pt x="79296" y="7323"/>
                    <a:pt x="79249" y="7525"/>
                  </a:cubicBezTo>
                  <a:cubicBezTo>
                    <a:pt x="78475" y="9109"/>
                    <a:pt x="76713" y="10049"/>
                    <a:pt x="74950" y="10883"/>
                  </a:cubicBezTo>
                  <a:cubicBezTo>
                    <a:pt x="66842" y="14693"/>
                    <a:pt x="58520" y="18324"/>
                    <a:pt x="50197" y="21670"/>
                  </a:cubicBezTo>
                  <a:cubicBezTo>
                    <a:pt x="50614" y="21229"/>
                    <a:pt x="51019" y="20777"/>
                    <a:pt x="51400" y="20336"/>
                  </a:cubicBezTo>
                  <a:cubicBezTo>
                    <a:pt x="61032" y="16240"/>
                    <a:pt x="69640" y="11538"/>
                    <a:pt x="78415" y="5584"/>
                  </a:cubicBezTo>
                  <a:close/>
                  <a:moveTo>
                    <a:pt x="43054" y="20217"/>
                  </a:moveTo>
                  <a:lnTo>
                    <a:pt x="43054" y="20217"/>
                  </a:lnTo>
                  <a:cubicBezTo>
                    <a:pt x="42601" y="20574"/>
                    <a:pt x="42101" y="20920"/>
                    <a:pt x="41613" y="21229"/>
                  </a:cubicBezTo>
                  <a:cubicBezTo>
                    <a:pt x="39896" y="21784"/>
                    <a:pt x="38085" y="22066"/>
                    <a:pt x="36278" y="22066"/>
                  </a:cubicBezTo>
                  <a:cubicBezTo>
                    <a:pt x="35141" y="22066"/>
                    <a:pt x="34006" y="21955"/>
                    <a:pt x="32898" y="21729"/>
                  </a:cubicBezTo>
                  <a:cubicBezTo>
                    <a:pt x="32862" y="21515"/>
                    <a:pt x="32779" y="21301"/>
                    <a:pt x="32659" y="21134"/>
                  </a:cubicBezTo>
                  <a:lnTo>
                    <a:pt x="32957" y="21134"/>
                  </a:lnTo>
                  <a:cubicBezTo>
                    <a:pt x="34064" y="21348"/>
                    <a:pt x="35195" y="21432"/>
                    <a:pt x="36327" y="21432"/>
                  </a:cubicBezTo>
                  <a:cubicBezTo>
                    <a:pt x="38613" y="21432"/>
                    <a:pt x="40875" y="21039"/>
                    <a:pt x="43054" y="20217"/>
                  </a:cubicBezTo>
                  <a:close/>
                  <a:moveTo>
                    <a:pt x="77903" y="9573"/>
                  </a:moveTo>
                  <a:cubicBezTo>
                    <a:pt x="75915" y="11692"/>
                    <a:pt x="72998" y="12895"/>
                    <a:pt x="70605" y="13871"/>
                  </a:cubicBezTo>
                  <a:lnTo>
                    <a:pt x="49245" y="22670"/>
                  </a:lnTo>
                  <a:cubicBezTo>
                    <a:pt x="49400" y="22503"/>
                    <a:pt x="49566" y="22360"/>
                    <a:pt x="49709" y="22194"/>
                  </a:cubicBezTo>
                  <a:lnTo>
                    <a:pt x="49757" y="22194"/>
                  </a:lnTo>
                  <a:cubicBezTo>
                    <a:pt x="49769" y="22194"/>
                    <a:pt x="49804" y="22194"/>
                    <a:pt x="49816" y="22182"/>
                  </a:cubicBezTo>
                  <a:cubicBezTo>
                    <a:pt x="58317" y="18776"/>
                    <a:pt x="66807" y="15062"/>
                    <a:pt x="75105" y="11168"/>
                  </a:cubicBezTo>
                  <a:cubicBezTo>
                    <a:pt x="76082" y="10704"/>
                    <a:pt x="77070" y="10216"/>
                    <a:pt x="77903" y="9573"/>
                  </a:cubicBezTo>
                  <a:close/>
                  <a:moveTo>
                    <a:pt x="35731" y="9942"/>
                  </a:moveTo>
                  <a:cubicBezTo>
                    <a:pt x="36124" y="10085"/>
                    <a:pt x="36529" y="10228"/>
                    <a:pt x="36910" y="10383"/>
                  </a:cubicBezTo>
                  <a:cubicBezTo>
                    <a:pt x="37553" y="10597"/>
                    <a:pt x="38196" y="10823"/>
                    <a:pt x="38815" y="11049"/>
                  </a:cubicBezTo>
                  <a:cubicBezTo>
                    <a:pt x="39708" y="11359"/>
                    <a:pt x="40553" y="11609"/>
                    <a:pt x="41339" y="11835"/>
                  </a:cubicBezTo>
                  <a:cubicBezTo>
                    <a:pt x="41089" y="12490"/>
                    <a:pt x="40482" y="13014"/>
                    <a:pt x="39779" y="13097"/>
                  </a:cubicBezTo>
                  <a:lnTo>
                    <a:pt x="38886" y="13216"/>
                  </a:lnTo>
                  <a:lnTo>
                    <a:pt x="39648" y="13716"/>
                  </a:lnTo>
                  <a:cubicBezTo>
                    <a:pt x="40077" y="13990"/>
                    <a:pt x="40291" y="14669"/>
                    <a:pt x="40089" y="15228"/>
                  </a:cubicBezTo>
                  <a:cubicBezTo>
                    <a:pt x="39851" y="15943"/>
                    <a:pt x="39196" y="16371"/>
                    <a:pt x="38839" y="16550"/>
                  </a:cubicBezTo>
                  <a:cubicBezTo>
                    <a:pt x="38243" y="16871"/>
                    <a:pt x="37553" y="17002"/>
                    <a:pt x="36874" y="17145"/>
                  </a:cubicBezTo>
                  <a:lnTo>
                    <a:pt x="35731" y="17383"/>
                  </a:lnTo>
                  <a:lnTo>
                    <a:pt x="36612" y="17705"/>
                  </a:lnTo>
                  <a:cubicBezTo>
                    <a:pt x="36648" y="17741"/>
                    <a:pt x="36684" y="17788"/>
                    <a:pt x="36743" y="17788"/>
                  </a:cubicBezTo>
                  <a:cubicBezTo>
                    <a:pt x="36791" y="17788"/>
                    <a:pt x="36839" y="17788"/>
                    <a:pt x="36886" y="17800"/>
                  </a:cubicBezTo>
                  <a:cubicBezTo>
                    <a:pt x="37029" y="17860"/>
                    <a:pt x="37124" y="17991"/>
                    <a:pt x="37160" y="18098"/>
                  </a:cubicBezTo>
                  <a:cubicBezTo>
                    <a:pt x="37255" y="18336"/>
                    <a:pt x="37243" y="18622"/>
                    <a:pt x="37136" y="18848"/>
                  </a:cubicBezTo>
                  <a:cubicBezTo>
                    <a:pt x="36898" y="19300"/>
                    <a:pt x="36362" y="19586"/>
                    <a:pt x="35910" y="19777"/>
                  </a:cubicBezTo>
                  <a:cubicBezTo>
                    <a:pt x="34886" y="20232"/>
                    <a:pt x="33842" y="20462"/>
                    <a:pt x="32846" y="20462"/>
                  </a:cubicBezTo>
                  <a:cubicBezTo>
                    <a:pt x="32487" y="20462"/>
                    <a:pt x="32134" y="20432"/>
                    <a:pt x="31790" y="20372"/>
                  </a:cubicBezTo>
                  <a:lnTo>
                    <a:pt x="30409" y="20134"/>
                  </a:lnTo>
                  <a:lnTo>
                    <a:pt x="31540" y="20967"/>
                  </a:lnTo>
                  <a:cubicBezTo>
                    <a:pt x="31897" y="21241"/>
                    <a:pt x="32255" y="21551"/>
                    <a:pt x="32243" y="21896"/>
                  </a:cubicBezTo>
                  <a:cubicBezTo>
                    <a:pt x="32219" y="22086"/>
                    <a:pt x="32088" y="22277"/>
                    <a:pt x="31886" y="22420"/>
                  </a:cubicBezTo>
                  <a:cubicBezTo>
                    <a:pt x="31647" y="22563"/>
                    <a:pt x="31350" y="22622"/>
                    <a:pt x="31064" y="22670"/>
                  </a:cubicBezTo>
                  <a:cubicBezTo>
                    <a:pt x="30582" y="22747"/>
                    <a:pt x="30094" y="22784"/>
                    <a:pt x="29604" y="22784"/>
                  </a:cubicBezTo>
                  <a:cubicBezTo>
                    <a:pt x="27818" y="22784"/>
                    <a:pt x="26020" y="22283"/>
                    <a:pt x="24516" y="21348"/>
                  </a:cubicBezTo>
                  <a:cubicBezTo>
                    <a:pt x="25099" y="21253"/>
                    <a:pt x="25647" y="21003"/>
                    <a:pt x="26051" y="20586"/>
                  </a:cubicBezTo>
                  <a:cubicBezTo>
                    <a:pt x="26599" y="20039"/>
                    <a:pt x="26885" y="19241"/>
                    <a:pt x="26837" y="18491"/>
                  </a:cubicBezTo>
                  <a:lnTo>
                    <a:pt x="26837" y="18491"/>
                  </a:lnTo>
                  <a:cubicBezTo>
                    <a:pt x="26991" y="18497"/>
                    <a:pt x="27149" y="18502"/>
                    <a:pt x="27309" y="18502"/>
                  </a:cubicBezTo>
                  <a:cubicBezTo>
                    <a:pt x="27733" y="18502"/>
                    <a:pt x="28173" y="18469"/>
                    <a:pt x="28588" y="18348"/>
                  </a:cubicBezTo>
                  <a:cubicBezTo>
                    <a:pt x="29421" y="18134"/>
                    <a:pt x="30100" y="17633"/>
                    <a:pt x="30421" y="16979"/>
                  </a:cubicBezTo>
                  <a:cubicBezTo>
                    <a:pt x="30707" y="16443"/>
                    <a:pt x="30719" y="15824"/>
                    <a:pt x="30528" y="15300"/>
                  </a:cubicBezTo>
                  <a:lnTo>
                    <a:pt x="30528" y="15300"/>
                  </a:lnTo>
                  <a:cubicBezTo>
                    <a:pt x="30707" y="15313"/>
                    <a:pt x="30890" y="15321"/>
                    <a:pt x="31076" y="15321"/>
                  </a:cubicBezTo>
                  <a:cubicBezTo>
                    <a:pt x="31397" y="15321"/>
                    <a:pt x="31723" y="15296"/>
                    <a:pt x="32040" y="15228"/>
                  </a:cubicBezTo>
                  <a:cubicBezTo>
                    <a:pt x="32921" y="15038"/>
                    <a:pt x="33624" y="14538"/>
                    <a:pt x="33945" y="13871"/>
                  </a:cubicBezTo>
                  <a:cubicBezTo>
                    <a:pt x="34219" y="13312"/>
                    <a:pt x="34183" y="12657"/>
                    <a:pt x="33910" y="12145"/>
                  </a:cubicBezTo>
                  <a:cubicBezTo>
                    <a:pt x="34398" y="12038"/>
                    <a:pt x="34862" y="11776"/>
                    <a:pt x="35184" y="11395"/>
                  </a:cubicBezTo>
                  <a:cubicBezTo>
                    <a:pt x="35529" y="10990"/>
                    <a:pt x="35719" y="10466"/>
                    <a:pt x="35731" y="9942"/>
                  </a:cubicBezTo>
                  <a:close/>
                  <a:moveTo>
                    <a:pt x="40494" y="21896"/>
                  </a:moveTo>
                  <a:lnTo>
                    <a:pt x="40494" y="21896"/>
                  </a:lnTo>
                  <a:cubicBezTo>
                    <a:pt x="38577" y="22967"/>
                    <a:pt x="36481" y="23741"/>
                    <a:pt x="34303" y="24146"/>
                  </a:cubicBezTo>
                  <a:cubicBezTo>
                    <a:pt x="33290" y="24337"/>
                    <a:pt x="32302" y="24432"/>
                    <a:pt x="31350" y="24432"/>
                  </a:cubicBezTo>
                  <a:cubicBezTo>
                    <a:pt x="29397" y="24432"/>
                    <a:pt x="27671" y="24027"/>
                    <a:pt x="26242" y="23218"/>
                  </a:cubicBezTo>
                  <a:cubicBezTo>
                    <a:pt x="25873" y="23015"/>
                    <a:pt x="25492" y="22765"/>
                    <a:pt x="25159" y="22467"/>
                  </a:cubicBezTo>
                  <a:lnTo>
                    <a:pt x="25159" y="22467"/>
                  </a:lnTo>
                  <a:cubicBezTo>
                    <a:pt x="26528" y="23122"/>
                    <a:pt x="28028" y="23456"/>
                    <a:pt x="29564" y="23456"/>
                  </a:cubicBezTo>
                  <a:cubicBezTo>
                    <a:pt x="30100" y="23456"/>
                    <a:pt x="30612" y="23420"/>
                    <a:pt x="31147" y="23337"/>
                  </a:cubicBezTo>
                  <a:cubicBezTo>
                    <a:pt x="31505" y="23277"/>
                    <a:pt x="31886" y="23206"/>
                    <a:pt x="32207" y="23003"/>
                  </a:cubicBezTo>
                  <a:cubicBezTo>
                    <a:pt x="32576" y="22765"/>
                    <a:pt x="32814" y="22432"/>
                    <a:pt x="32874" y="22075"/>
                  </a:cubicBezTo>
                  <a:cubicBezTo>
                    <a:pt x="33993" y="22301"/>
                    <a:pt x="35124" y="22408"/>
                    <a:pt x="36267" y="22408"/>
                  </a:cubicBezTo>
                  <a:cubicBezTo>
                    <a:pt x="37696" y="22408"/>
                    <a:pt x="39113" y="22241"/>
                    <a:pt x="40494" y="21896"/>
                  </a:cubicBezTo>
                  <a:close/>
                  <a:moveTo>
                    <a:pt x="12359" y="2318"/>
                  </a:moveTo>
                  <a:cubicBezTo>
                    <a:pt x="12621" y="2318"/>
                    <a:pt x="12883" y="2327"/>
                    <a:pt x="13145" y="2346"/>
                  </a:cubicBezTo>
                  <a:cubicBezTo>
                    <a:pt x="15002" y="2465"/>
                    <a:pt x="16717" y="3501"/>
                    <a:pt x="17693" y="5084"/>
                  </a:cubicBezTo>
                  <a:cubicBezTo>
                    <a:pt x="17693" y="5096"/>
                    <a:pt x="17717" y="5096"/>
                    <a:pt x="17717" y="5108"/>
                  </a:cubicBezTo>
                  <a:cubicBezTo>
                    <a:pt x="18312" y="6073"/>
                    <a:pt x="18801" y="7239"/>
                    <a:pt x="19825" y="7728"/>
                  </a:cubicBezTo>
                  <a:cubicBezTo>
                    <a:pt x="19972" y="7797"/>
                    <a:pt x="20134" y="7852"/>
                    <a:pt x="20296" y="7852"/>
                  </a:cubicBezTo>
                  <a:cubicBezTo>
                    <a:pt x="20382" y="7852"/>
                    <a:pt x="20468" y="7836"/>
                    <a:pt x="20551" y="7799"/>
                  </a:cubicBezTo>
                  <a:cubicBezTo>
                    <a:pt x="20777" y="7704"/>
                    <a:pt x="20908" y="7370"/>
                    <a:pt x="20753" y="7192"/>
                  </a:cubicBezTo>
                  <a:lnTo>
                    <a:pt x="20753" y="7192"/>
                  </a:lnTo>
                  <a:cubicBezTo>
                    <a:pt x="21387" y="7352"/>
                    <a:pt x="22041" y="7433"/>
                    <a:pt x="22695" y="7433"/>
                  </a:cubicBezTo>
                  <a:cubicBezTo>
                    <a:pt x="22913" y="7433"/>
                    <a:pt x="23131" y="7424"/>
                    <a:pt x="23349" y="7406"/>
                  </a:cubicBezTo>
                  <a:cubicBezTo>
                    <a:pt x="23587" y="7382"/>
                    <a:pt x="23861" y="7347"/>
                    <a:pt x="24027" y="7168"/>
                  </a:cubicBezTo>
                  <a:cubicBezTo>
                    <a:pt x="24325" y="6846"/>
                    <a:pt x="24158" y="6334"/>
                    <a:pt x="23968" y="5930"/>
                  </a:cubicBezTo>
                  <a:cubicBezTo>
                    <a:pt x="24587" y="5930"/>
                    <a:pt x="25230" y="5930"/>
                    <a:pt x="25837" y="5763"/>
                  </a:cubicBezTo>
                  <a:cubicBezTo>
                    <a:pt x="26361" y="5620"/>
                    <a:pt x="26790" y="4965"/>
                    <a:pt x="27087" y="4429"/>
                  </a:cubicBezTo>
                  <a:cubicBezTo>
                    <a:pt x="27266" y="4525"/>
                    <a:pt x="27445" y="4620"/>
                    <a:pt x="27611" y="4739"/>
                  </a:cubicBezTo>
                  <a:cubicBezTo>
                    <a:pt x="29480" y="5858"/>
                    <a:pt x="31314" y="7120"/>
                    <a:pt x="33088" y="8370"/>
                  </a:cubicBezTo>
                  <a:cubicBezTo>
                    <a:pt x="31468" y="7912"/>
                    <a:pt x="29807" y="7580"/>
                    <a:pt x="28123" y="7580"/>
                  </a:cubicBezTo>
                  <a:cubicBezTo>
                    <a:pt x="28012" y="7580"/>
                    <a:pt x="27901" y="7582"/>
                    <a:pt x="27790" y="7585"/>
                  </a:cubicBezTo>
                  <a:cubicBezTo>
                    <a:pt x="26837" y="7597"/>
                    <a:pt x="24539" y="7835"/>
                    <a:pt x="23813" y="9621"/>
                  </a:cubicBezTo>
                  <a:cubicBezTo>
                    <a:pt x="23587" y="10168"/>
                    <a:pt x="23575" y="10764"/>
                    <a:pt x="23563" y="11335"/>
                  </a:cubicBezTo>
                  <a:cubicBezTo>
                    <a:pt x="23563" y="11597"/>
                    <a:pt x="23551" y="11847"/>
                    <a:pt x="23527" y="12109"/>
                  </a:cubicBezTo>
                  <a:cubicBezTo>
                    <a:pt x="23444" y="12895"/>
                    <a:pt x="23146" y="13633"/>
                    <a:pt x="22813" y="14407"/>
                  </a:cubicBezTo>
                  <a:cubicBezTo>
                    <a:pt x="22551" y="15050"/>
                    <a:pt x="22277" y="15717"/>
                    <a:pt x="22134" y="16419"/>
                  </a:cubicBezTo>
                  <a:cubicBezTo>
                    <a:pt x="21563" y="19157"/>
                    <a:pt x="23170" y="22289"/>
                    <a:pt x="25944" y="23837"/>
                  </a:cubicBezTo>
                  <a:cubicBezTo>
                    <a:pt x="27480" y="24682"/>
                    <a:pt x="29302" y="25111"/>
                    <a:pt x="31374" y="25111"/>
                  </a:cubicBezTo>
                  <a:cubicBezTo>
                    <a:pt x="32362" y="25111"/>
                    <a:pt x="33398" y="25003"/>
                    <a:pt x="34457" y="24813"/>
                  </a:cubicBezTo>
                  <a:cubicBezTo>
                    <a:pt x="39720" y="23849"/>
                    <a:pt x="44542" y="20741"/>
                    <a:pt x="47780" y="16467"/>
                  </a:cubicBezTo>
                  <a:cubicBezTo>
                    <a:pt x="49578" y="16955"/>
                    <a:pt x="51328" y="17205"/>
                    <a:pt x="53031" y="17205"/>
                  </a:cubicBezTo>
                  <a:lnTo>
                    <a:pt x="53162" y="17205"/>
                  </a:lnTo>
                  <a:cubicBezTo>
                    <a:pt x="53043" y="17360"/>
                    <a:pt x="52924" y="17491"/>
                    <a:pt x="52805" y="17645"/>
                  </a:cubicBezTo>
                  <a:cubicBezTo>
                    <a:pt x="50757" y="19324"/>
                    <a:pt x="49090" y="21420"/>
                    <a:pt x="47459" y="23479"/>
                  </a:cubicBezTo>
                  <a:cubicBezTo>
                    <a:pt x="47435" y="23503"/>
                    <a:pt x="47423" y="23551"/>
                    <a:pt x="47399" y="23599"/>
                  </a:cubicBezTo>
                  <a:cubicBezTo>
                    <a:pt x="45994" y="24932"/>
                    <a:pt x="44447" y="26242"/>
                    <a:pt x="42792" y="27420"/>
                  </a:cubicBezTo>
                  <a:cubicBezTo>
                    <a:pt x="39601" y="29671"/>
                    <a:pt x="34576" y="32350"/>
                    <a:pt x="28647" y="32385"/>
                  </a:cubicBezTo>
                  <a:lnTo>
                    <a:pt x="28528" y="32385"/>
                  </a:lnTo>
                  <a:cubicBezTo>
                    <a:pt x="23277" y="32385"/>
                    <a:pt x="18253" y="30064"/>
                    <a:pt x="15407" y="26313"/>
                  </a:cubicBezTo>
                  <a:cubicBezTo>
                    <a:pt x="13812" y="24218"/>
                    <a:pt x="12847" y="21694"/>
                    <a:pt x="11907" y="19253"/>
                  </a:cubicBezTo>
                  <a:cubicBezTo>
                    <a:pt x="11502" y="18193"/>
                    <a:pt x="11085" y="17110"/>
                    <a:pt x="10609" y="16050"/>
                  </a:cubicBezTo>
                  <a:cubicBezTo>
                    <a:pt x="9823" y="14252"/>
                    <a:pt x="8645" y="12192"/>
                    <a:pt x="7025" y="10573"/>
                  </a:cubicBezTo>
                  <a:cubicBezTo>
                    <a:pt x="6787" y="8609"/>
                    <a:pt x="5942" y="6715"/>
                    <a:pt x="4632" y="5239"/>
                  </a:cubicBezTo>
                  <a:cubicBezTo>
                    <a:pt x="5418" y="4275"/>
                    <a:pt x="6406" y="3429"/>
                    <a:pt x="7513" y="2727"/>
                  </a:cubicBezTo>
                  <a:lnTo>
                    <a:pt x="7513" y="2727"/>
                  </a:lnTo>
                  <a:cubicBezTo>
                    <a:pt x="7275" y="3060"/>
                    <a:pt x="7037" y="3429"/>
                    <a:pt x="6823" y="3870"/>
                  </a:cubicBezTo>
                  <a:cubicBezTo>
                    <a:pt x="8570" y="2814"/>
                    <a:pt x="10463" y="2318"/>
                    <a:pt x="12359" y="2318"/>
                  </a:cubicBezTo>
                  <a:close/>
                  <a:moveTo>
                    <a:pt x="14955" y="0"/>
                  </a:moveTo>
                  <a:cubicBezTo>
                    <a:pt x="14586" y="0"/>
                    <a:pt x="14217" y="12"/>
                    <a:pt x="13859" y="36"/>
                  </a:cubicBezTo>
                  <a:cubicBezTo>
                    <a:pt x="9478" y="322"/>
                    <a:pt x="5525" y="2572"/>
                    <a:pt x="3430" y="5787"/>
                  </a:cubicBezTo>
                  <a:cubicBezTo>
                    <a:pt x="2179" y="6942"/>
                    <a:pt x="1025" y="8216"/>
                    <a:pt x="1" y="9573"/>
                  </a:cubicBezTo>
                  <a:cubicBezTo>
                    <a:pt x="2191" y="9787"/>
                    <a:pt x="4358" y="10240"/>
                    <a:pt x="6442" y="10930"/>
                  </a:cubicBezTo>
                  <a:cubicBezTo>
                    <a:pt x="8073" y="12490"/>
                    <a:pt x="9228" y="14538"/>
                    <a:pt x="10014" y="16312"/>
                  </a:cubicBezTo>
                  <a:cubicBezTo>
                    <a:pt x="10478" y="17348"/>
                    <a:pt x="10895" y="18431"/>
                    <a:pt x="11300" y="19491"/>
                  </a:cubicBezTo>
                  <a:cubicBezTo>
                    <a:pt x="12252" y="21967"/>
                    <a:pt x="13252" y="24551"/>
                    <a:pt x="14883" y="26718"/>
                  </a:cubicBezTo>
                  <a:cubicBezTo>
                    <a:pt x="17896" y="30695"/>
                    <a:pt x="23015" y="33052"/>
                    <a:pt x="28552" y="33052"/>
                  </a:cubicBezTo>
                  <a:lnTo>
                    <a:pt x="28671" y="33052"/>
                  </a:lnTo>
                  <a:cubicBezTo>
                    <a:pt x="30171" y="33040"/>
                    <a:pt x="31612" y="32873"/>
                    <a:pt x="32981" y="32576"/>
                  </a:cubicBezTo>
                  <a:lnTo>
                    <a:pt x="32981" y="32576"/>
                  </a:lnTo>
                  <a:cubicBezTo>
                    <a:pt x="32338" y="33028"/>
                    <a:pt x="31719" y="33445"/>
                    <a:pt x="31064" y="33874"/>
                  </a:cubicBezTo>
                  <a:cubicBezTo>
                    <a:pt x="29230" y="35100"/>
                    <a:pt x="27361" y="36362"/>
                    <a:pt x="24742" y="38386"/>
                  </a:cubicBezTo>
                  <a:lnTo>
                    <a:pt x="24694" y="38386"/>
                  </a:lnTo>
                  <a:cubicBezTo>
                    <a:pt x="24361" y="38386"/>
                    <a:pt x="23968" y="38565"/>
                    <a:pt x="23646" y="38767"/>
                  </a:cubicBezTo>
                  <a:cubicBezTo>
                    <a:pt x="23544" y="38771"/>
                    <a:pt x="23441" y="38773"/>
                    <a:pt x="23338" y="38773"/>
                  </a:cubicBezTo>
                  <a:cubicBezTo>
                    <a:pt x="22529" y="38773"/>
                    <a:pt x="21693" y="38656"/>
                    <a:pt x="20848" y="38529"/>
                  </a:cubicBezTo>
                  <a:cubicBezTo>
                    <a:pt x="19968" y="38408"/>
                    <a:pt x="19072" y="38281"/>
                    <a:pt x="18168" y="38281"/>
                  </a:cubicBezTo>
                  <a:cubicBezTo>
                    <a:pt x="17911" y="38281"/>
                    <a:pt x="17654" y="38291"/>
                    <a:pt x="17396" y="38315"/>
                  </a:cubicBezTo>
                  <a:cubicBezTo>
                    <a:pt x="16241" y="38410"/>
                    <a:pt x="15360" y="38850"/>
                    <a:pt x="14872" y="39529"/>
                  </a:cubicBezTo>
                  <a:cubicBezTo>
                    <a:pt x="14764" y="39684"/>
                    <a:pt x="14800" y="39886"/>
                    <a:pt x="14943" y="39993"/>
                  </a:cubicBezTo>
                  <a:cubicBezTo>
                    <a:pt x="15002" y="40041"/>
                    <a:pt x="15062" y="40053"/>
                    <a:pt x="15133" y="40053"/>
                  </a:cubicBezTo>
                  <a:cubicBezTo>
                    <a:pt x="15241" y="40053"/>
                    <a:pt x="15348" y="40005"/>
                    <a:pt x="15407" y="39922"/>
                  </a:cubicBezTo>
                  <a:cubicBezTo>
                    <a:pt x="15884" y="39243"/>
                    <a:pt x="16777" y="39041"/>
                    <a:pt x="17443" y="38981"/>
                  </a:cubicBezTo>
                  <a:cubicBezTo>
                    <a:pt x="17684" y="38958"/>
                    <a:pt x="17927" y="38947"/>
                    <a:pt x="18172" y="38947"/>
                  </a:cubicBezTo>
                  <a:cubicBezTo>
                    <a:pt x="19024" y="38947"/>
                    <a:pt x="19892" y="39073"/>
                    <a:pt x="20753" y="39184"/>
                  </a:cubicBezTo>
                  <a:cubicBezTo>
                    <a:pt x="21551" y="39303"/>
                    <a:pt x="22372" y="39410"/>
                    <a:pt x="23194" y="39446"/>
                  </a:cubicBezTo>
                  <a:cubicBezTo>
                    <a:pt x="23206" y="39481"/>
                    <a:pt x="23230" y="39529"/>
                    <a:pt x="23265" y="39565"/>
                  </a:cubicBezTo>
                  <a:cubicBezTo>
                    <a:pt x="22753" y="39600"/>
                    <a:pt x="22253" y="39624"/>
                    <a:pt x="21718" y="39636"/>
                  </a:cubicBezTo>
                  <a:cubicBezTo>
                    <a:pt x="21313" y="39648"/>
                    <a:pt x="20932" y="39648"/>
                    <a:pt x="20527" y="39684"/>
                  </a:cubicBezTo>
                  <a:cubicBezTo>
                    <a:pt x="18729" y="39779"/>
                    <a:pt x="17443" y="40196"/>
                    <a:pt x="16526" y="40994"/>
                  </a:cubicBezTo>
                  <a:cubicBezTo>
                    <a:pt x="16384" y="41113"/>
                    <a:pt x="16360" y="41315"/>
                    <a:pt x="16479" y="41470"/>
                  </a:cubicBezTo>
                  <a:cubicBezTo>
                    <a:pt x="16538" y="41541"/>
                    <a:pt x="16634" y="41589"/>
                    <a:pt x="16729" y="41589"/>
                  </a:cubicBezTo>
                  <a:cubicBezTo>
                    <a:pt x="16800" y="41589"/>
                    <a:pt x="16872" y="41553"/>
                    <a:pt x="16955" y="41505"/>
                  </a:cubicBezTo>
                  <a:cubicBezTo>
                    <a:pt x="17765" y="40815"/>
                    <a:pt x="18920" y="40458"/>
                    <a:pt x="20575" y="40351"/>
                  </a:cubicBezTo>
                  <a:lnTo>
                    <a:pt x="21730" y="40303"/>
                  </a:lnTo>
                  <a:cubicBezTo>
                    <a:pt x="22694" y="40291"/>
                    <a:pt x="23706" y="40255"/>
                    <a:pt x="24682" y="40041"/>
                  </a:cubicBezTo>
                  <a:cubicBezTo>
                    <a:pt x="24825" y="40005"/>
                    <a:pt x="25289" y="39886"/>
                    <a:pt x="25468" y="39481"/>
                  </a:cubicBezTo>
                  <a:cubicBezTo>
                    <a:pt x="26182" y="39535"/>
                    <a:pt x="26904" y="39562"/>
                    <a:pt x="27636" y="39562"/>
                  </a:cubicBezTo>
                  <a:cubicBezTo>
                    <a:pt x="27881" y="39562"/>
                    <a:pt x="28126" y="39559"/>
                    <a:pt x="28373" y="39553"/>
                  </a:cubicBezTo>
                  <a:cubicBezTo>
                    <a:pt x="28475" y="39553"/>
                    <a:pt x="28575" y="39551"/>
                    <a:pt x="28673" y="39551"/>
                  </a:cubicBezTo>
                  <a:cubicBezTo>
                    <a:pt x="28918" y="39551"/>
                    <a:pt x="29149" y="39563"/>
                    <a:pt x="29361" y="39648"/>
                  </a:cubicBezTo>
                  <a:cubicBezTo>
                    <a:pt x="29600" y="39743"/>
                    <a:pt x="29826" y="39958"/>
                    <a:pt x="29826" y="40220"/>
                  </a:cubicBezTo>
                  <a:cubicBezTo>
                    <a:pt x="29826" y="40398"/>
                    <a:pt x="29981" y="40553"/>
                    <a:pt x="30159" y="40553"/>
                  </a:cubicBezTo>
                  <a:lnTo>
                    <a:pt x="30171" y="40553"/>
                  </a:lnTo>
                  <a:cubicBezTo>
                    <a:pt x="30350" y="40553"/>
                    <a:pt x="30493" y="40410"/>
                    <a:pt x="30493" y="40232"/>
                  </a:cubicBezTo>
                  <a:cubicBezTo>
                    <a:pt x="30504" y="39648"/>
                    <a:pt x="30064" y="39208"/>
                    <a:pt x="29611" y="39041"/>
                  </a:cubicBezTo>
                  <a:cubicBezTo>
                    <a:pt x="29247" y="38895"/>
                    <a:pt x="28864" y="38886"/>
                    <a:pt x="28495" y="38886"/>
                  </a:cubicBezTo>
                  <a:cubicBezTo>
                    <a:pt x="28442" y="38886"/>
                    <a:pt x="28390" y="38886"/>
                    <a:pt x="28337" y="38886"/>
                  </a:cubicBezTo>
                  <a:cubicBezTo>
                    <a:pt x="28124" y="38891"/>
                    <a:pt x="27909" y="38894"/>
                    <a:pt x="27695" y="38894"/>
                  </a:cubicBezTo>
                  <a:cubicBezTo>
                    <a:pt x="26906" y="38894"/>
                    <a:pt x="26114" y="38861"/>
                    <a:pt x="25337" y="38815"/>
                  </a:cubicBezTo>
                  <a:cubicBezTo>
                    <a:pt x="27849" y="36886"/>
                    <a:pt x="29671" y="35648"/>
                    <a:pt x="31445" y="34457"/>
                  </a:cubicBezTo>
                  <a:cubicBezTo>
                    <a:pt x="32481" y="33778"/>
                    <a:pt x="33457" y="33112"/>
                    <a:pt x="34517" y="32361"/>
                  </a:cubicBezTo>
                  <a:cubicBezTo>
                    <a:pt x="34576" y="32314"/>
                    <a:pt x="34612" y="32254"/>
                    <a:pt x="34636" y="32195"/>
                  </a:cubicBezTo>
                  <a:cubicBezTo>
                    <a:pt x="36648" y="31611"/>
                    <a:pt x="38470" y="30814"/>
                    <a:pt x="40077" y="29933"/>
                  </a:cubicBezTo>
                  <a:lnTo>
                    <a:pt x="40077" y="29933"/>
                  </a:lnTo>
                  <a:cubicBezTo>
                    <a:pt x="37029" y="33576"/>
                    <a:pt x="34064" y="37612"/>
                    <a:pt x="31266" y="41517"/>
                  </a:cubicBezTo>
                  <a:cubicBezTo>
                    <a:pt x="30945" y="41529"/>
                    <a:pt x="30552" y="41696"/>
                    <a:pt x="30254" y="41898"/>
                  </a:cubicBezTo>
                  <a:cubicBezTo>
                    <a:pt x="30158" y="41902"/>
                    <a:pt x="30062" y="41904"/>
                    <a:pt x="29966" y="41904"/>
                  </a:cubicBezTo>
                  <a:cubicBezTo>
                    <a:pt x="29152" y="41904"/>
                    <a:pt x="28319" y="41777"/>
                    <a:pt x="27456" y="41660"/>
                  </a:cubicBezTo>
                  <a:cubicBezTo>
                    <a:pt x="26565" y="41529"/>
                    <a:pt x="25659" y="41405"/>
                    <a:pt x="24743" y="41405"/>
                  </a:cubicBezTo>
                  <a:cubicBezTo>
                    <a:pt x="24497" y="41405"/>
                    <a:pt x="24251" y="41414"/>
                    <a:pt x="24004" y="41434"/>
                  </a:cubicBezTo>
                  <a:cubicBezTo>
                    <a:pt x="22849" y="41541"/>
                    <a:pt x="21968" y="41970"/>
                    <a:pt x="21479" y="42660"/>
                  </a:cubicBezTo>
                  <a:cubicBezTo>
                    <a:pt x="21372" y="42803"/>
                    <a:pt x="21396" y="43018"/>
                    <a:pt x="21551" y="43125"/>
                  </a:cubicBezTo>
                  <a:cubicBezTo>
                    <a:pt x="21610" y="43160"/>
                    <a:pt x="21670" y="43184"/>
                    <a:pt x="21741" y="43184"/>
                  </a:cubicBezTo>
                  <a:cubicBezTo>
                    <a:pt x="21849" y="43184"/>
                    <a:pt x="21956" y="43137"/>
                    <a:pt x="22015" y="43041"/>
                  </a:cubicBezTo>
                  <a:cubicBezTo>
                    <a:pt x="22492" y="42375"/>
                    <a:pt x="23384" y="42160"/>
                    <a:pt x="24051" y="42113"/>
                  </a:cubicBezTo>
                  <a:cubicBezTo>
                    <a:pt x="24292" y="42089"/>
                    <a:pt x="24535" y="42079"/>
                    <a:pt x="24779" y="42079"/>
                  </a:cubicBezTo>
                  <a:cubicBezTo>
                    <a:pt x="25632" y="42079"/>
                    <a:pt x="26498" y="42204"/>
                    <a:pt x="27349" y="42315"/>
                  </a:cubicBezTo>
                  <a:cubicBezTo>
                    <a:pt x="28159" y="42434"/>
                    <a:pt x="28980" y="42541"/>
                    <a:pt x="29802" y="42565"/>
                  </a:cubicBezTo>
                  <a:cubicBezTo>
                    <a:pt x="29814" y="42613"/>
                    <a:pt x="29838" y="42660"/>
                    <a:pt x="29873" y="42684"/>
                  </a:cubicBezTo>
                  <a:cubicBezTo>
                    <a:pt x="29361" y="42732"/>
                    <a:pt x="28861" y="42744"/>
                    <a:pt x="28326" y="42768"/>
                  </a:cubicBezTo>
                  <a:cubicBezTo>
                    <a:pt x="27921" y="42779"/>
                    <a:pt x="27528" y="42779"/>
                    <a:pt x="27135" y="42803"/>
                  </a:cubicBezTo>
                  <a:cubicBezTo>
                    <a:pt x="25337" y="42910"/>
                    <a:pt x="24051" y="43327"/>
                    <a:pt x="23123" y="44113"/>
                  </a:cubicBezTo>
                  <a:cubicBezTo>
                    <a:pt x="22992" y="44232"/>
                    <a:pt x="22968" y="44446"/>
                    <a:pt x="23087" y="44589"/>
                  </a:cubicBezTo>
                  <a:cubicBezTo>
                    <a:pt x="23146" y="44673"/>
                    <a:pt x="23242" y="44708"/>
                    <a:pt x="23337" y="44708"/>
                  </a:cubicBezTo>
                  <a:cubicBezTo>
                    <a:pt x="23408" y="44708"/>
                    <a:pt x="23480" y="44684"/>
                    <a:pt x="23563" y="44637"/>
                  </a:cubicBezTo>
                  <a:cubicBezTo>
                    <a:pt x="24373" y="43934"/>
                    <a:pt x="25528" y="43577"/>
                    <a:pt x="27171" y="43482"/>
                  </a:cubicBezTo>
                  <a:lnTo>
                    <a:pt x="28337" y="43434"/>
                  </a:lnTo>
                  <a:cubicBezTo>
                    <a:pt x="29302" y="43422"/>
                    <a:pt x="30314" y="43387"/>
                    <a:pt x="31290" y="43160"/>
                  </a:cubicBezTo>
                  <a:cubicBezTo>
                    <a:pt x="31433" y="43137"/>
                    <a:pt x="31897" y="43018"/>
                    <a:pt x="32076" y="42613"/>
                  </a:cubicBezTo>
                  <a:cubicBezTo>
                    <a:pt x="32766" y="42656"/>
                    <a:pt x="33463" y="42687"/>
                    <a:pt x="34170" y="42687"/>
                  </a:cubicBezTo>
                  <a:cubicBezTo>
                    <a:pt x="34439" y="42687"/>
                    <a:pt x="34709" y="42682"/>
                    <a:pt x="34981" y="42672"/>
                  </a:cubicBezTo>
                  <a:cubicBezTo>
                    <a:pt x="35041" y="42672"/>
                    <a:pt x="35100" y="42672"/>
                    <a:pt x="35158" y="42672"/>
                  </a:cubicBezTo>
                  <a:cubicBezTo>
                    <a:pt x="35448" y="42672"/>
                    <a:pt x="35721" y="42680"/>
                    <a:pt x="35969" y="42779"/>
                  </a:cubicBezTo>
                  <a:cubicBezTo>
                    <a:pt x="36208" y="42863"/>
                    <a:pt x="36434" y="43089"/>
                    <a:pt x="36434" y="43339"/>
                  </a:cubicBezTo>
                  <a:cubicBezTo>
                    <a:pt x="36434" y="43518"/>
                    <a:pt x="36577" y="43684"/>
                    <a:pt x="36755" y="43684"/>
                  </a:cubicBezTo>
                  <a:lnTo>
                    <a:pt x="36779" y="43684"/>
                  </a:lnTo>
                  <a:cubicBezTo>
                    <a:pt x="36958" y="43684"/>
                    <a:pt x="37100" y="43541"/>
                    <a:pt x="37100" y="43363"/>
                  </a:cubicBezTo>
                  <a:cubicBezTo>
                    <a:pt x="37112" y="42779"/>
                    <a:pt x="36672" y="42327"/>
                    <a:pt x="36219" y="42172"/>
                  </a:cubicBezTo>
                  <a:cubicBezTo>
                    <a:pt x="35855" y="42026"/>
                    <a:pt x="35472" y="42017"/>
                    <a:pt x="35103" y="42017"/>
                  </a:cubicBezTo>
                  <a:cubicBezTo>
                    <a:pt x="35050" y="42017"/>
                    <a:pt x="34998" y="42017"/>
                    <a:pt x="34945" y="42017"/>
                  </a:cubicBezTo>
                  <a:cubicBezTo>
                    <a:pt x="34779" y="42019"/>
                    <a:pt x="34612" y="42020"/>
                    <a:pt x="34445" y="42020"/>
                  </a:cubicBezTo>
                  <a:cubicBezTo>
                    <a:pt x="33608" y="42020"/>
                    <a:pt x="32767" y="41996"/>
                    <a:pt x="31933" y="41946"/>
                  </a:cubicBezTo>
                  <a:cubicBezTo>
                    <a:pt x="31921" y="41910"/>
                    <a:pt x="31909" y="41875"/>
                    <a:pt x="31874" y="41839"/>
                  </a:cubicBezTo>
                  <a:cubicBezTo>
                    <a:pt x="35005" y="37481"/>
                    <a:pt x="38351" y="32957"/>
                    <a:pt x="41780" y="28992"/>
                  </a:cubicBezTo>
                  <a:cubicBezTo>
                    <a:pt x="41792" y="28980"/>
                    <a:pt x="41803" y="28968"/>
                    <a:pt x="41815" y="28932"/>
                  </a:cubicBezTo>
                  <a:cubicBezTo>
                    <a:pt x="42315" y="28623"/>
                    <a:pt x="42792" y="28313"/>
                    <a:pt x="43220" y="28004"/>
                  </a:cubicBezTo>
                  <a:cubicBezTo>
                    <a:pt x="44982" y="26766"/>
                    <a:pt x="46602" y="25361"/>
                    <a:pt x="48090" y="23920"/>
                  </a:cubicBezTo>
                  <a:lnTo>
                    <a:pt x="70914" y="14514"/>
                  </a:lnTo>
                  <a:cubicBezTo>
                    <a:pt x="73688" y="13371"/>
                    <a:pt x="77141" y="11954"/>
                    <a:pt x="79177" y="9156"/>
                  </a:cubicBezTo>
                  <a:cubicBezTo>
                    <a:pt x="79761" y="8370"/>
                    <a:pt x="80023" y="7680"/>
                    <a:pt x="80058" y="7013"/>
                  </a:cubicBezTo>
                  <a:cubicBezTo>
                    <a:pt x="80023" y="6311"/>
                    <a:pt x="79761" y="5561"/>
                    <a:pt x="79213" y="5215"/>
                  </a:cubicBezTo>
                  <a:cubicBezTo>
                    <a:pt x="79522" y="4799"/>
                    <a:pt x="79772" y="4429"/>
                    <a:pt x="79451" y="3870"/>
                  </a:cubicBezTo>
                  <a:cubicBezTo>
                    <a:pt x="79177" y="3429"/>
                    <a:pt x="78653" y="3179"/>
                    <a:pt x="78058" y="3179"/>
                  </a:cubicBezTo>
                  <a:cubicBezTo>
                    <a:pt x="77927" y="3179"/>
                    <a:pt x="77796" y="3191"/>
                    <a:pt x="77665" y="3215"/>
                  </a:cubicBezTo>
                  <a:cubicBezTo>
                    <a:pt x="77070" y="3334"/>
                    <a:pt x="76570" y="3679"/>
                    <a:pt x="76093" y="4001"/>
                  </a:cubicBezTo>
                  <a:cubicBezTo>
                    <a:pt x="70617" y="7799"/>
                    <a:pt x="64794" y="11216"/>
                    <a:pt x="58806" y="14121"/>
                  </a:cubicBezTo>
                  <a:lnTo>
                    <a:pt x="58282" y="14383"/>
                  </a:lnTo>
                  <a:cubicBezTo>
                    <a:pt x="56972" y="15014"/>
                    <a:pt x="55615" y="15681"/>
                    <a:pt x="54365" y="16479"/>
                  </a:cubicBezTo>
                  <a:lnTo>
                    <a:pt x="53841" y="16514"/>
                  </a:lnTo>
                  <a:cubicBezTo>
                    <a:pt x="53567" y="16526"/>
                    <a:pt x="53293" y="16526"/>
                    <a:pt x="53019" y="16526"/>
                  </a:cubicBezTo>
                  <a:cubicBezTo>
                    <a:pt x="51448" y="16526"/>
                    <a:pt x="49840" y="16300"/>
                    <a:pt x="48173" y="15871"/>
                  </a:cubicBezTo>
                  <a:cubicBezTo>
                    <a:pt x="49126" y="14502"/>
                    <a:pt x="49935" y="13026"/>
                    <a:pt x="50543" y="11478"/>
                  </a:cubicBezTo>
                  <a:lnTo>
                    <a:pt x="50840" y="10728"/>
                  </a:lnTo>
                  <a:lnTo>
                    <a:pt x="50840" y="10728"/>
                  </a:lnTo>
                  <a:lnTo>
                    <a:pt x="50114" y="11061"/>
                  </a:lnTo>
                  <a:cubicBezTo>
                    <a:pt x="48911" y="11585"/>
                    <a:pt x="47554" y="11847"/>
                    <a:pt x="46066" y="11847"/>
                  </a:cubicBezTo>
                  <a:cubicBezTo>
                    <a:pt x="44066" y="11847"/>
                    <a:pt x="41839" y="11407"/>
                    <a:pt x="39065" y="10430"/>
                  </a:cubicBezTo>
                  <a:cubicBezTo>
                    <a:pt x="38446" y="10216"/>
                    <a:pt x="37815" y="9990"/>
                    <a:pt x="37184" y="9752"/>
                  </a:cubicBezTo>
                  <a:cubicBezTo>
                    <a:pt x="36529" y="9513"/>
                    <a:pt x="35886" y="9275"/>
                    <a:pt x="35219" y="9049"/>
                  </a:cubicBezTo>
                  <a:lnTo>
                    <a:pt x="34183" y="8335"/>
                  </a:lnTo>
                  <a:cubicBezTo>
                    <a:pt x="32183" y="6918"/>
                    <a:pt x="30100" y="5453"/>
                    <a:pt x="27956" y="4168"/>
                  </a:cubicBezTo>
                  <a:cubicBezTo>
                    <a:pt x="23230" y="1358"/>
                    <a:pt x="18991" y="0"/>
                    <a:pt x="14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8654350" y="5874700"/>
              <a:ext cx="45250" cy="69900"/>
            </a:xfrm>
            <a:custGeom>
              <a:avLst/>
              <a:gdLst/>
              <a:ahLst/>
              <a:cxnLst/>
              <a:rect l="l" t="t" r="r" b="b"/>
              <a:pathLst>
                <a:path w="1810" h="2796" extrusionOk="0">
                  <a:moveTo>
                    <a:pt x="205" y="0"/>
                  </a:moveTo>
                  <a:cubicBezTo>
                    <a:pt x="191" y="0"/>
                    <a:pt x="178" y="4"/>
                    <a:pt x="167" y="11"/>
                  </a:cubicBezTo>
                  <a:cubicBezTo>
                    <a:pt x="0" y="94"/>
                    <a:pt x="215" y="785"/>
                    <a:pt x="607" y="1559"/>
                  </a:cubicBezTo>
                  <a:cubicBezTo>
                    <a:pt x="993" y="2274"/>
                    <a:pt x="1418" y="2796"/>
                    <a:pt x="1612" y="2796"/>
                  </a:cubicBezTo>
                  <a:cubicBezTo>
                    <a:pt x="1628" y="2796"/>
                    <a:pt x="1643" y="2792"/>
                    <a:pt x="1655" y="2785"/>
                  </a:cubicBezTo>
                  <a:cubicBezTo>
                    <a:pt x="1810" y="2702"/>
                    <a:pt x="1608" y="2011"/>
                    <a:pt x="1203" y="1237"/>
                  </a:cubicBezTo>
                  <a:cubicBezTo>
                    <a:pt x="818" y="522"/>
                    <a:pt x="382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735600" y="5983950"/>
              <a:ext cx="63425" cy="55800"/>
            </a:xfrm>
            <a:custGeom>
              <a:avLst/>
              <a:gdLst/>
              <a:ahLst/>
              <a:cxnLst/>
              <a:rect l="l" t="t" r="r" b="b"/>
              <a:pathLst>
                <a:path w="2537" h="2232" extrusionOk="0">
                  <a:moveTo>
                    <a:pt x="114" y="0"/>
                  </a:moveTo>
                  <a:cubicBezTo>
                    <a:pt x="98" y="0"/>
                    <a:pt x="84" y="3"/>
                    <a:pt x="72" y="10"/>
                  </a:cubicBezTo>
                  <a:cubicBezTo>
                    <a:pt x="1" y="58"/>
                    <a:pt x="13" y="260"/>
                    <a:pt x="132" y="558"/>
                  </a:cubicBezTo>
                  <a:cubicBezTo>
                    <a:pt x="263" y="856"/>
                    <a:pt x="513" y="1237"/>
                    <a:pt x="870" y="1558"/>
                  </a:cubicBezTo>
                  <a:cubicBezTo>
                    <a:pt x="1251" y="1868"/>
                    <a:pt x="1644" y="2082"/>
                    <a:pt x="1965" y="2165"/>
                  </a:cubicBezTo>
                  <a:cubicBezTo>
                    <a:pt x="2110" y="2210"/>
                    <a:pt x="2232" y="2231"/>
                    <a:pt x="2324" y="2231"/>
                  </a:cubicBezTo>
                  <a:cubicBezTo>
                    <a:pt x="2428" y="2231"/>
                    <a:pt x="2494" y="2204"/>
                    <a:pt x="2513" y="2154"/>
                  </a:cubicBezTo>
                  <a:cubicBezTo>
                    <a:pt x="2537" y="2046"/>
                    <a:pt x="2394" y="1915"/>
                    <a:pt x="2168" y="1737"/>
                  </a:cubicBezTo>
                  <a:cubicBezTo>
                    <a:pt x="1941" y="1558"/>
                    <a:pt x="1632" y="1320"/>
                    <a:pt x="1322" y="1058"/>
                  </a:cubicBezTo>
                  <a:cubicBezTo>
                    <a:pt x="1013" y="772"/>
                    <a:pt x="739" y="499"/>
                    <a:pt x="513" y="296"/>
                  </a:cubicBezTo>
                  <a:cubicBezTo>
                    <a:pt x="340" y="113"/>
                    <a:pt x="202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8859725" y="6059825"/>
              <a:ext cx="78000" cy="28850"/>
            </a:xfrm>
            <a:custGeom>
              <a:avLst/>
              <a:gdLst/>
              <a:ahLst/>
              <a:cxnLst/>
              <a:rect l="l" t="t" r="r" b="b"/>
              <a:pathLst>
                <a:path w="3120" h="1154" extrusionOk="0">
                  <a:moveTo>
                    <a:pt x="257" y="0"/>
                  </a:moveTo>
                  <a:cubicBezTo>
                    <a:pt x="172" y="0"/>
                    <a:pt x="116" y="18"/>
                    <a:pt x="96" y="59"/>
                  </a:cubicBezTo>
                  <a:cubicBezTo>
                    <a:pt x="1" y="202"/>
                    <a:pt x="584" y="714"/>
                    <a:pt x="1465" y="1000"/>
                  </a:cubicBezTo>
                  <a:cubicBezTo>
                    <a:pt x="1861" y="1111"/>
                    <a:pt x="2229" y="1154"/>
                    <a:pt x="2516" y="1154"/>
                  </a:cubicBezTo>
                  <a:cubicBezTo>
                    <a:pt x="2876" y="1154"/>
                    <a:pt x="3108" y="1086"/>
                    <a:pt x="3108" y="1000"/>
                  </a:cubicBezTo>
                  <a:cubicBezTo>
                    <a:pt x="3120" y="797"/>
                    <a:pt x="2453" y="595"/>
                    <a:pt x="1656" y="357"/>
                  </a:cubicBezTo>
                  <a:cubicBezTo>
                    <a:pt x="1045" y="168"/>
                    <a:pt x="516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9009750" y="6082650"/>
              <a:ext cx="72050" cy="17075"/>
            </a:xfrm>
            <a:custGeom>
              <a:avLst/>
              <a:gdLst/>
              <a:ahLst/>
              <a:cxnLst/>
              <a:rect l="l" t="t" r="r" b="b"/>
              <a:pathLst>
                <a:path w="2882" h="683" extrusionOk="0">
                  <a:moveTo>
                    <a:pt x="1636" y="0"/>
                  </a:moveTo>
                  <a:cubicBezTo>
                    <a:pt x="1572" y="0"/>
                    <a:pt x="1507" y="1"/>
                    <a:pt x="1441" y="3"/>
                  </a:cubicBezTo>
                  <a:cubicBezTo>
                    <a:pt x="1375" y="1"/>
                    <a:pt x="1310" y="0"/>
                    <a:pt x="1247" y="0"/>
                  </a:cubicBezTo>
                  <a:cubicBezTo>
                    <a:pt x="564" y="0"/>
                    <a:pt x="34" y="115"/>
                    <a:pt x="12" y="289"/>
                  </a:cubicBezTo>
                  <a:cubicBezTo>
                    <a:pt x="0" y="468"/>
                    <a:pt x="631" y="646"/>
                    <a:pt x="1441" y="682"/>
                  </a:cubicBezTo>
                  <a:cubicBezTo>
                    <a:pt x="2251" y="646"/>
                    <a:pt x="2882" y="456"/>
                    <a:pt x="2870" y="277"/>
                  </a:cubicBezTo>
                  <a:cubicBezTo>
                    <a:pt x="2859" y="114"/>
                    <a:pt x="2320" y="0"/>
                    <a:pt x="1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9147850" y="6050125"/>
              <a:ext cx="66100" cy="26775"/>
            </a:xfrm>
            <a:custGeom>
              <a:avLst/>
              <a:gdLst/>
              <a:ahLst/>
              <a:cxnLst/>
              <a:rect l="l" t="t" r="r" b="b"/>
              <a:pathLst>
                <a:path w="2644" h="1071" extrusionOk="0">
                  <a:moveTo>
                    <a:pt x="2306" y="1"/>
                  </a:moveTo>
                  <a:cubicBezTo>
                    <a:pt x="2050" y="1"/>
                    <a:pt x="1642" y="93"/>
                    <a:pt x="1215" y="269"/>
                  </a:cubicBezTo>
                  <a:cubicBezTo>
                    <a:pt x="513" y="459"/>
                    <a:pt x="1" y="769"/>
                    <a:pt x="25" y="947"/>
                  </a:cubicBezTo>
                  <a:cubicBezTo>
                    <a:pt x="46" y="1029"/>
                    <a:pt x="187" y="1070"/>
                    <a:pt x="403" y="1070"/>
                  </a:cubicBezTo>
                  <a:cubicBezTo>
                    <a:pt x="661" y="1070"/>
                    <a:pt x="1028" y="1011"/>
                    <a:pt x="1430" y="888"/>
                  </a:cubicBezTo>
                  <a:cubicBezTo>
                    <a:pt x="2144" y="602"/>
                    <a:pt x="2644" y="245"/>
                    <a:pt x="2573" y="90"/>
                  </a:cubicBezTo>
                  <a:cubicBezTo>
                    <a:pt x="2547" y="30"/>
                    <a:pt x="2450" y="1"/>
                    <a:pt x="2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271975" y="5999525"/>
              <a:ext cx="48850" cy="28150"/>
            </a:xfrm>
            <a:custGeom>
              <a:avLst/>
              <a:gdLst/>
              <a:ahLst/>
              <a:cxnLst/>
              <a:rect l="l" t="t" r="r" b="b"/>
              <a:pathLst>
                <a:path w="1954" h="1126" extrusionOk="0">
                  <a:moveTo>
                    <a:pt x="1642" y="1"/>
                  </a:moveTo>
                  <a:cubicBezTo>
                    <a:pt x="1442" y="1"/>
                    <a:pt x="1135" y="93"/>
                    <a:pt x="822" y="269"/>
                  </a:cubicBezTo>
                  <a:cubicBezTo>
                    <a:pt x="322" y="530"/>
                    <a:pt x="1" y="876"/>
                    <a:pt x="96" y="1042"/>
                  </a:cubicBezTo>
                  <a:cubicBezTo>
                    <a:pt x="124" y="1099"/>
                    <a:pt x="198" y="1126"/>
                    <a:pt x="301" y="1126"/>
                  </a:cubicBezTo>
                  <a:cubicBezTo>
                    <a:pt x="500" y="1126"/>
                    <a:pt x="811" y="1028"/>
                    <a:pt x="1132" y="864"/>
                  </a:cubicBezTo>
                  <a:cubicBezTo>
                    <a:pt x="1620" y="590"/>
                    <a:pt x="1953" y="257"/>
                    <a:pt x="1858" y="90"/>
                  </a:cubicBezTo>
                  <a:cubicBezTo>
                    <a:pt x="1832" y="30"/>
                    <a:pt x="17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9358300" y="5937750"/>
              <a:ext cx="61350" cy="37875"/>
            </a:xfrm>
            <a:custGeom>
              <a:avLst/>
              <a:gdLst/>
              <a:ahLst/>
              <a:cxnLst/>
              <a:rect l="l" t="t" r="r" b="b"/>
              <a:pathLst>
                <a:path w="2454" h="1515" extrusionOk="0">
                  <a:moveTo>
                    <a:pt x="2215" y="0"/>
                  </a:moveTo>
                  <a:cubicBezTo>
                    <a:pt x="1980" y="0"/>
                    <a:pt x="1527" y="181"/>
                    <a:pt x="1060" y="477"/>
                  </a:cubicBezTo>
                  <a:cubicBezTo>
                    <a:pt x="429" y="858"/>
                    <a:pt x="1" y="1299"/>
                    <a:pt x="96" y="1454"/>
                  </a:cubicBezTo>
                  <a:cubicBezTo>
                    <a:pt x="116" y="1495"/>
                    <a:pt x="168" y="1514"/>
                    <a:pt x="244" y="1514"/>
                  </a:cubicBezTo>
                  <a:cubicBezTo>
                    <a:pt x="475" y="1514"/>
                    <a:pt x="930" y="1333"/>
                    <a:pt x="1405" y="1037"/>
                  </a:cubicBezTo>
                  <a:cubicBezTo>
                    <a:pt x="2025" y="656"/>
                    <a:pt x="2453" y="227"/>
                    <a:pt x="2370" y="61"/>
                  </a:cubicBezTo>
                  <a:cubicBezTo>
                    <a:pt x="2346" y="20"/>
                    <a:pt x="2293" y="0"/>
                    <a:pt x="2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737975" y="5915750"/>
              <a:ext cx="65525" cy="59400"/>
            </a:xfrm>
            <a:custGeom>
              <a:avLst/>
              <a:gdLst/>
              <a:ahLst/>
              <a:cxnLst/>
              <a:rect l="l" t="t" r="r" b="b"/>
              <a:pathLst>
                <a:path w="2621" h="2376" extrusionOk="0">
                  <a:moveTo>
                    <a:pt x="205" y="0"/>
                  </a:moveTo>
                  <a:cubicBezTo>
                    <a:pt x="187" y="0"/>
                    <a:pt x="170" y="4"/>
                    <a:pt x="156" y="12"/>
                  </a:cubicBezTo>
                  <a:cubicBezTo>
                    <a:pt x="1" y="107"/>
                    <a:pt x="287" y="845"/>
                    <a:pt x="977" y="1548"/>
                  </a:cubicBezTo>
                  <a:cubicBezTo>
                    <a:pt x="1542" y="2093"/>
                    <a:pt x="2155" y="2376"/>
                    <a:pt x="2411" y="2376"/>
                  </a:cubicBezTo>
                  <a:cubicBezTo>
                    <a:pt x="2468" y="2376"/>
                    <a:pt x="2508" y="2362"/>
                    <a:pt x="2525" y="2334"/>
                  </a:cubicBezTo>
                  <a:cubicBezTo>
                    <a:pt x="2620" y="2143"/>
                    <a:pt x="2084" y="1655"/>
                    <a:pt x="1442" y="1060"/>
                  </a:cubicBezTo>
                  <a:cubicBezTo>
                    <a:pt x="873" y="480"/>
                    <a:pt x="414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835325" y="6000850"/>
              <a:ext cx="54500" cy="30650"/>
            </a:xfrm>
            <a:custGeom>
              <a:avLst/>
              <a:gdLst/>
              <a:ahLst/>
              <a:cxnLst/>
              <a:rect l="l" t="t" r="r" b="b"/>
              <a:pathLst>
                <a:path w="2180" h="1226" extrusionOk="0">
                  <a:moveTo>
                    <a:pt x="262" y="0"/>
                  </a:moveTo>
                  <a:cubicBezTo>
                    <a:pt x="199" y="0"/>
                    <a:pt x="150" y="15"/>
                    <a:pt x="119" y="49"/>
                  </a:cubicBezTo>
                  <a:cubicBezTo>
                    <a:pt x="0" y="180"/>
                    <a:pt x="322" y="644"/>
                    <a:pt x="917" y="978"/>
                  </a:cubicBezTo>
                  <a:cubicBezTo>
                    <a:pt x="1267" y="1149"/>
                    <a:pt x="1605" y="1226"/>
                    <a:pt x="1838" y="1226"/>
                  </a:cubicBezTo>
                  <a:cubicBezTo>
                    <a:pt x="2009" y="1226"/>
                    <a:pt x="2123" y="1184"/>
                    <a:pt x="2143" y="1108"/>
                  </a:cubicBezTo>
                  <a:cubicBezTo>
                    <a:pt x="2179" y="930"/>
                    <a:pt x="1762" y="644"/>
                    <a:pt x="1227" y="382"/>
                  </a:cubicBezTo>
                  <a:cubicBezTo>
                    <a:pt x="834" y="163"/>
                    <a:pt x="470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956175" y="6038350"/>
              <a:ext cx="66100" cy="19175"/>
            </a:xfrm>
            <a:custGeom>
              <a:avLst/>
              <a:gdLst/>
              <a:ahLst/>
              <a:cxnLst/>
              <a:rect l="l" t="t" r="r" b="b"/>
              <a:pathLst>
                <a:path w="2644" h="767" extrusionOk="0">
                  <a:moveTo>
                    <a:pt x="636" y="1"/>
                  </a:moveTo>
                  <a:cubicBezTo>
                    <a:pt x="312" y="1"/>
                    <a:pt x="84" y="61"/>
                    <a:pt x="48" y="168"/>
                  </a:cubicBezTo>
                  <a:cubicBezTo>
                    <a:pt x="0" y="347"/>
                    <a:pt x="548" y="609"/>
                    <a:pt x="1298" y="751"/>
                  </a:cubicBezTo>
                  <a:cubicBezTo>
                    <a:pt x="1429" y="762"/>
                    <a:pt x="1555" y="767"/>
                    <a:pt x="1675" y="767"/>
                  </a:cubicBezTo>
                  <a:cubicBezTo>
                    <a:pt x="2232" y="767"/>
                    <a:pt x="2643" y="660"/>
                    <a:pt x="2643" y="513"/>
                  </a:cubicBezTo>
                  <a:cubicBezTo>
                    <a:pt x="2643" y="335"/>
                    <a:pt x="2084" y="144"/>
                    <a:pt x="1381" y="85"/>
                  </a:cubicBezTo>
                  <a:cubicBezTo>
                    <a:pt x="1110" y="28"/>
                    <a:pt x="85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9087125" y="6030575"/>
              <a:ext cx="65225" cy="19500"/>
            </a:xfrm>
            <a:custGeom>
              <a:avLst/>
              <a:gdLst/>
              <a:ahLst/>
              <a:cxnLst/>
              <a:rect l="l" t="t" r="r" b="b"/>
              <a:pathLst>
                <a:path w="2609" h="780" extrusionOk="0">
                  <a:moveTo>
                    <a:pt x="1937" y="0"/>
                  </a:moveTo>
                  <a:cubicBezTo>
                    <a:pt x="1735" y="0"/>
                    <a:pt x="1500" y="20"/>
                    <a:pt x="1251" y="62"/>
                  </a:cubicBezTo>
                  <a:cubicBezTo>
                    <a:pt x="549" y="181"/>
                    <a:pt x="1" y="420"/>
                    <a:pt x="25" y="598"/>
                  </a:cubicBezTo>
                  <a:cubicBezTo>
                    <a:pt x="48" y="713"/>
                    <a:pt x="304" y="779"/>
                    <a:pt x="672" y="779"/>
                  </a:cubicBezTo>
                  <a:cubicBezTo>
                    <a:pt x="874" y="779"/>
                    <a:pt x="1109" y="759"/>
                    <a:pt x="1358" y="717"/>
                  </a:cubicBezTo>
                  <a:cubicBezTo>
                    <a:pt x="2049" y="622"/>
                    <a:pt x="2608" y="360"/>
                    <a:pt x="2573" y="181"/>
                  </a:cubicBezTo>
                  <a:cubicBezTo>
                    <a:pt x="2557" y="66"/>
                    <a:pt x="2304" y="0"/>
                    <a:pt x="1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9206800" y="5989125"/>
              <a:ext cx="49125" cy="22800"/>
            </a:xfrm>
            <a:custGeom>
              <a:avLst/>
              <a:gdLst/>
              <a:ahLst/>
              <a:cxnLst/>
              <a:rect l="l" t="t" r="r" b="b"/>
              <a:pathLst>
                <a:path w="1965" h="912" extrusionOk="0">
                  <a:moveTo>
                    <a:pt x="1620" y="0"/>
                  </a:moveTo>
                  <a:cubicBezTo>
                    <a:pt x="1427" y="0"/>
                    <a:pt x="1157" y="65"/>
                    <a:pt x="869" y="173"/>
                  </a:cubicBezTo>
                  <a:cubicBezTo>
                    <a:pt x="393" y="339"/>
                    <a:pt x="0" y="565"/>
                    <a:pt x="36" y="744"/>
                  </a:cubicBezTo>
                  <a:cubicBezTo>
                    <a:pt x="50" y="848"/>
                    <a:pt x="216" y="911"/>
                    <a:pt x="463" y="911"/>
                  </a:cubicBezTo>
                  <a:cubicBezTo>
                    <a:pt x="641" y="911"/>
                    <a:pt x="861" y="878"/>
                    <a:pt x="1096" y="804"/>
                  </a:cubicBezTo>
                  <a:cubicBezTo>
                    <a:pt x="1631" y="613"/>
                    <a:pt x="1965" y="256"/>
                    <a:pt x="1881" y="89"/>
                  </a:cubicBezTo>
                  <a:cubicBezTo>
                    <a:pt x="1839" y="28"/>
                    <a:pt x="1746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8536775" y="545735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0" y="0"/>
                  </a:moveTo>
                  <a:cubicBezTo>
                    <a:pt x="560" y="0"/>
                    <a:pt x="0" y="548"/>
                    <a:pt x="0" y="1251"/>
                  </a:cubicBezTo>
                  <a:cubicBezTo>
                    <a:pt x="0" y="1953"/>
                    <a:pt x="548" y="2501"/>
                    <a:pt x="1250" y="2501"/>
                  </a:cubicBezTo>
                  <a:cubicBezTo>
                    <a:pt x="1953" y="2501"/>
                    <a:pt x="2501" y="1941"/>
                    <a:pt x="2501" y="1251"/>
                  </a:cubicBezTo>
                  <a:cubicBezTo>
                    <a:pt x="2501" y="572"/>
                    <a:pt x="1953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8556700" y="5467300"/>
              <a:ext cx="64325" cy="70150"/>
            </a:xfrm>
            <a:custGeom>
              <a:avLst/>
              <a:gdLst/>
              <a:ahLst/>
              <a:cxnLst/>
              <a:rect l="l" t="t" r="r" b="b"/>
              <a:pathLst>
                <a:path w="2573" h="2806" extrusionOk="0">
                  <a:moveTo>
                    <a:pt x="2212" y="1"/>
                  </a:moveTo>
                  <a:cubicBezTo>
                    <a:pt x="2190" y="1"/>
                    <a:pt x="2166" y="7"/>
                    <a:pt x="2144" y="19"/>
                  </a:cubicBezTo>
                  <a:cubicBezTo>
                    <a:pt x="2061" y="55"/>
                    <a:pt x="2013" y="150"/>
                    <a:pt x="2049" y="233"/>
                  </a:cubicBezTo>
                  <a:cubicBezTo>
                    <a:pt x="2239" y="781"/>
                    <a:pt x="2132" y="1424"/>
                    <a:pt x="1763" y="1865"/>
                  </a:cubicBezTo>
                  <a:cubicBezTo>
                    <a:pt x="1448" y="2251"/>
                    <a:pt x="968" y="2481"/>
                    <a:pt x="472" y="2481"/>
                  </a:cubicBezTo>
                  <a:cubicBezTo>
                    <a:pt x="387" y="2481"/>
                    <a:pt x="301" y="2474"/>
                    <a:pt x="215" y="2460"/>
                  </a:cubicBezTo>
                  <a:cubicBezTo>
                    <a:pt x="208" y="2459"/>
                    <a:pt x="201" y="2458"/>
                    <a:pt x="194" y="2458"/>
                  </a:cubicBezTo>
                  <a:cubicBezTo>
                    <a:pt x="116" y="2458"/>
                    <a:pt x="36" y="2515"/>
                    <a:pt x="25" y="2591"/>
                  </a:cubicBezTo>
                  <a:cubicBezTo>
                    <a:pt x="1" y="2686"/>
                    <a:pt x="61" y="2769"/>
                    <a:pt x="156" y="2793"/>
                  </a:cubicBezTo>
                  <a:cubicBezTo>
                    <a:pt x="239" y="2805"/>
                    <a:pt x="346" y="2805"/>
                    <a:pt x="442" y="2805"/>
                  </a:cubicBezTo>
                  <a:cubicBezTo>
                    <a:pt x="1037" y="2805"/>
                    <a:pt x="1632" y="2531"/>
                    <a:pt x="2001" y="2079"/>
                  </a:cubicBezTo>
                  <a:cubicBezTo>
                    <a:pt x="2442" y="1543"/>
                    <a:pt x="2573" y="769"/>
                    <a:pt x="2323" y="126"/>
                  </a:cubicBezTo>
                  <a:cubicBezTo>
                    <a:pt x="2331" y="47"/>
                    <a:pt x="2276" y="1"/>
                    <a:pt x="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8807625" y="5670975"/>
              <a:ext cx="59575" cy="230200"/>
            </a:xfrm>
            <a:custGeom>
              <a:avLst/>
              <a:gdLst/>
              <a:ahLst/>
              <a:cxnLst/>
              <a:rect l="l" t="t" r="r" b="b"/>
              <a:pathLst>
                <a:path w="2383" h="9208" extrusionOk="0">
                  <a:moveTo>
                    <a:pt x="1859" y="1"/>
                  </a:moveTo>
                  <a:cubicBezTo>
                    <a:pt x="1806" y="1"/>
                    <a:pt x="1757" y="28"/>
                    <a:pt x="1727" y="87"/>
                  </a:cubicBezTo>
                  <a:cubicBezTo>
                    <a:pt x="1" y="2826"/>
                    <a:pt x="132" y="6564"/>
                    <a:pt x="2049" y="9172"/>
                  </a:cubicBezTo>
                  <a:cubicBezTo>
                    <a:pt x="2085" y="9196"/>
                    <a:pt x="2144" y="9208"/>
                    <a:pt x="2192" y="9208"/>
                  </a:cubicBezTo>
                  <a:cubicBezTo>
                    <a:pt x="2216" y="9208"/>
                    <a:pt x="2263" y="9196"/>
                    <a:pt x="2299" y="9184"/>
                  </a:cubicBezTo>
                  <a:cubicBezTo>
                    <a:pt x="2370" y="9124"/>
                    <a:pt x="2382" y="9017"/>
                    <a:pt x="2323" y="8946"/>
                  </a:cubicBezTo>
                  <a:cubicBezTo>
                    <a:pt x="489" y="6445"/>
                    <a:pt x="358" y="2873"/>
                    <a:pt x="2013" y="254"/>
                  </a:cubicBezTo>
                  <a:cubicBezTo>
                    <a:pt x="2061" y="183"/>
                    <a:pt x="2037" y="76"/>
                    <a:pt x="1954" y="28"/>
                  </a:cubicBezTo>
                  <a:cubicBezTo>
                    <a:pt x="1923" y="10"/>
                    <a:pt x="1890" y="1"/>
                    <a:pt x="1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821325" y="5869050"/>
              <a:ext cx="65225" cy="73200"/>
            </a:xfrm>
            <a:custGeom>
              <a:avLst/>
              <a:gdLst/>
              <a:ahLst/>
              <a:cxnLst/>
              <a:rect l="l" t="t" r="r" b="b"/>
              <a:pathLst>
                <a:path w="2609" h="2928" extrusionOk="0">
                  <a:moveTo>
                    <a:pt x="206" y="0"/>
                  </a:moveTo>
                  <a:cubicBezTo>
                    <a:pt x="189" y="0"/>
                    <a:pt x="172" y="3"/>
                    <a:pt x="155" y="11"/>
                  </a:cubicBezTo>
                  <a:cubicBezTo>
                    <a:pt x="60" y="34"/>
                    <a:pt x="1" y="130"/>
                    <a:pt x="36" y="213"/>
                  </a:cubicBezTo>
                  <a:cubicBezTo>
                    <a:pt x="358" y="1404"/>
                    <a:pt x="1251" y="2440"/>
                    <a:pt x="2370" y="2916"/>
                  </a:cubicBezTo>
                  <a:cubicBezTo>
                    <a:pt x="2382" y="2928"/>
                    <a:pt x="2418" y="2928"/>
                    <a:pt x="2430" y="2928"/>
                  </a:cubicBezTo>
                  <a:cubicBezTo>
                    <a:pt x="2489" y="2928"/>
                    <a:pt x="2549" y="2880"/>
                    <a:pt x="2584" y="2821"/>
                  </a:cubicBezTo>
                  <a:cubicBezTo>
                    <a:pt x="2608" y="2737"/>
                    <a:pt x="2584" y="2642"/>
                    <a:pt x="2489" y="2594"/>
                  </a:cubicBezTo>
                  <a:cubicBezTo>
                    <a:pt x="1465" y="2154"/>
                    <a:pt x="644" y="1213"/>
                    <a:pt x="358" y="130"/>
                  </a:cubicBezTo>
                  <a:cubicBezTo>
                    <a:pt x="339" y="54"/>
                    <a:pt x="274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9431225" y="5773700"/>
              <a:ext cx="61050" cy="68850"/>
            </a:xfrm>
            <a:custGeom>
              <a:avLst/>
              <a:gdLst/>
              <a:ahLst/>
              <a:cxnLst/>
              <a:rect l="l" t="t" r="r" b="b"/>
              <a:pathLst>
                <a:path w="2442" h="2754" extrusionOk="0">
                  <a:moveTo>
                    <a:pt x="2239" y="1"/>
                  </a:moveTo>
                  <a:cubicBezTo>
                    <a:pt x="2174" y="1"/>
                    <a:pt x="2119" y="36"/>
                    <a:pt x="2084" y="98"/>
                  </a:cubicBezTo>
                  <a:cubicBezTo>
                    <a:pt x="1667" y="1039"/>
                    <a:pt x="953" y="1872"/>
                    <a:pt x="108" y="2444"/>
                  </a:cubicBezTo>
                  <a:cubicBezTo>
                    <a:pt x="36" y="2479"/>
                    <a:pt x="1" y="2586"/>
                    <a:pt x="60" y="2670"/>
                  </a:cubicBezTo>
                  <a:cubicBezTo>
                    <a:pt x="84" y="2717"/>
                    <a:pt x="143" y="2753"/>
                    <a:pt x="191" y="2753"/>
                  </a:cubicBezTo>
                  <a:cubicBezTo>
                    <a:pt x="227" y="2753"/>
                    <a:pt x="251" y="2741"/>
                    <a:pt x="286" y="2717"/>
                  </a:cubicBezTo>
                  <a:cubicBezTo>
                    <a:pt x="1203" y="2110"/>
                    <a:pt x="1953" y="1229"/>
                    <a:pt x="2394" y="241"/>
                  </a:cubicBezTo>
                  <a:cubicBezTo>
                    <a:pt x="2441" y="146"/>
                    <a:pt x="2394" y="62"/>
                    <a:pt x="2310" y="15"/>
                  </a:cubicBezTo>
                  <a:cubicBezTo>
                    <a:pt x="2285" y="5"/>
                    <a:pt x="2261" y="1"/>
                    <a:pt x="2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9504450" y="5777725"/>
              <a:ext cx="33950" cy="35350"/>
            </a:xfrm>
            <a:custGeom>
              <a:avLst/>
              <a:gdLst/>
              <a:ahLst/>
              <a:cxnLst/>
              <a:rect l="l" t="t" r="r" b="b"/>
              <a:pathLst>
                <a:path w="1358" h="1414" extrusionOk="0">
                  <a:moveTo>
                    <a:pt x="1169" y="1"/>
                  </a:moveTo>
                  <a:cubicBezTo>
                    <a:pt x="1123" y="1"/>
                    <a:pt x="1079" y="19"/>
                    <a:pt x="1048" y="56"/>
                  </a:cubicBezTo>
                  <a:lnTo>
                    <a:pt x="60" y="1128"/>
                  </a:lnTo>
                  <a:cubicBezTo>
                    <a:pt x="0" y="1211"/>
                    <a:pt x="0" y="1306"/>
                    <a:pt x="84" y="1366"/>
                  </a:cubicBezTo>
                  <a:cubicBezTo>
                    <a:pt x="108" y="1401"/>
                    <a:pt x="155" y="1413"/>
                    <a:pt x="203" y="1413"/>
                  </a:cubicBezTo>
                  <a:cubicBezTo>
                    <a:pt x="239" y="1413"/>
                    <a:pt x="286" y="1401"/>
                    <a:pt x="322" y="1354"/>
                  </a:cubicBezTo>
                  <a:lnTo>
                    <a:pt x="1298" y="282"/>
                  </a:lnTo>
                  <a:cubicBezTo>
                    <a:pt x="1358" y="211"/>
                    <a:pt x="1358" y="104"/>
                    <a:pt x="1286" y="44"/>
                  </a:cubicBezTo>
                  <a:cubicBezTo>
                    <a:pt x="1252" y="16"/>
                    <a:pt x="1210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9533625" y="5786900"/>
              <a:ext cx="22950" cy="33025"/>
            </a:xfrm>
            <a:custGeom>
              <a:avLst/>
              <a:gdLst/>
              <a:ahLst/>
              <a:cxnLst/>
              <a:rect l="l" t="t" r="r" b="b"/>
              <a:pathLst>
                <a:path w="918" h="1321" extrusionOk="0">
                  <a:moveTo>
                    <a:pt x="738" y="1"/>
                  </a:moveTo>
                  <a:cubicBezTo>
                    <a:pt x="683" y="1"/>
                    <a:pt x="628" y="33"/>
                    <a:pt x="596" y="82"/>
                  </a:cubicBezTo>
                  <a:lnTo>
                    <a:pt x="60" y="1058"/>
                  </a:lnTo>
                  <a:cubicBezTo>
                    <a:pt x="0" y="1154"/>
                    <a:pt x="24" y="1261"/>
                    <a:pt x="119" y="1296"/>
                  </a:cubicBezTo>
                  <a:cubicBezTo>
                    <a:pt x="143" y="1320"/>
                    <a:pt x="179" y="1320"/>
                    <a:pt x="191" y="1320"/>
                  </a:cubicBezTo>
                  <a:cubicBezTo>
                    <a:pt x="250" y="1320"/>
                    <a:pt x="310" y="1284"/>
                    <a:pt x="346" y="1225"/>
                  </a:cubicBezTo>
                  <a:lnTo>
                    <a:pt x="869" y="249"/>
                  </a:lnTo>
                  <a:cubicBezTo>
                    <a:pt x="917" y="165"/>
                    <a:pt x="893" y="70"/>
                    <a:pt x="810" y="22"/>
                  </a:cubicBezTo>
                  <a:cubicBezTo>
                    <a:pt x="788" y="7"/>
                    <a:pt x="763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877575" y="5737825"/>
              <a:ext cx="46475" cy="26425"/>
            </a:xfrm>
            <a:custGeom>
              <a:avLst/>
              <a:gdLst/>
              <a:ahLst/>
              <a:cxnLst/>
              <a:rect l="l" t="t" r="r" b="b"/>
              <a:pathLst>
                <a:path w="1859" h="1057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489" y="723"/>
                    <a:pt x="1061" y="985"/>
                    <a:pt x="1668" y="1057"/>
                  </a:cubicBezTo>
                  <a:lnTo>
                    <a:pt x="1680" y="1057"/>
                  </a:lnTo>
                  <a:cubicBezTo>
                    <a:pt x="1775" y="1057"/>
                    <a:pt x="1834" y="997"/>
                    <a:pt x="1846" y="914"/>
                  </a:cubicBezTo>
                  <a:cubicBezTo>
                    <a:pt x="1858" y="842"/>
                    <a:pt x="1799" y="747"/>
                    <a:pt x="1715" y="735"/>
                  </a:cubicBezTo>
                  <a:cubicBezTo>
                    <a:pt x="1180" y="676"/>
                    <a:pt x="691" y="426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933550" y="5674900"/>
              <a:ext cx="64325" cy="19100"/>
            </a:xfrm>
            <a:custGeom>
              <a:avLst/>
              <a:gdLst/>
              <a:ahLst/>
              <a:cxnLst/>
              <a:rect l="l" t="t" r="r" b="b"/>
              <a:pathLst>
                <a:path w="2573" h="764" extrusionOk="0">
                  <a:moveTo>
                    <a:pt x="181" y="0"/>
                  </a:moveTo>
                  <a:cubicBezTo>
                    <a:pt x="104" y="0"/>
                    <a:pt x="23" y="57"/>
                    <a:pt x="12" y="133"/>
                  </a:cubicBezTo>
                  <a:cubicBezTo>
                    <a:pt x="0" y="228"/>
                    <a:pt x="60" y="323"/>
                    <a:pt x="143" y="335"/>
                  </a:cubicBezTo>
                  <a:lnTo>
                    <a:pt x="2358" y="764"/>
                  </a:lnTo>
                  <a:lnTo>
                    <a:pt x="2393" y="764"/>
                  </a:lnTo>
                  <a:cubicBezTo>
                    <a:pt x="2465" y="764"/>
                    <a:pt x="2536" y="704"/>
                    <a:pt x="2548" y="633"/>
                  </a:cubicBezTo>
                  <a:cubicBezTo>
                    <a:pt x="2572" y="538"/>
                    <a:pt x="2513" y="454"/>
                    <a:pt x="2417" y="431"/>
                  </a:cubicBezTo>
                  <a:lnTo>
                    <a:pt x="203" y="2"/>
                  </a:ln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8986525" y="5609300"/>
              <a:ext cx="64625" cy="13275"/>
            </a:xfrm>
            <a:custGeom>
              <a:avLst/>
              <a:gdLst/>
              <a:ahLst/>
              <a:cxnLst/>
              <a:rect l="l" t="t" r="r" b="b"/>
              <a:pathLst>
                <a:path w="2585" h="531" extrusionOk="0">
                  <a:moveTo>
                    <a:pt x="171" y="0"/>
                  </a:moveTo>
                  <a:cubicBezTo>
                    <a:pt x="101" y="0"/>
                    <a:pt x="34" y="45"/>
                    <a:pt x="24" y="114"/>
                  </a:cubicBezTo>
                  <a:cubicBezTo>
                    <a:pt x="1" y="197"/>
                    <a:pt x="48" y="292"/>
                    <a:pt x="143" y="328"/>
                  </a:cubicBezTo>
                  <a:cubicBezTo>
                    <a:pt x="703" y="459"/>
                    <a:pt x="1275" y="530"/>
                    <a:pt x="1846" y="530"/>
                  </a:cubicBezTo>
                  <a:cubicBezTo>
                    <a:pt x="2048" y="530"/>
                    <a:pt x="2227" y="530"/>
                    <a:pt x="2418" y="518"/>
                  </a:cubicBezTo>
                  <a:cubicBezTo>
                    <a:pt x="2501" y="518"/>
                    <a:pt x="2584" y="423"/>
                    <a:pt x="2560" y="340"/>
                  </a:cubicBezTo>
                  <a:cubicBezTo>
                    <a:pt x="2560" y="252"/>
                    <a:pt x="2489" y="184"/>
                    <a:pt x="2403" y="184"/>
                  </a:cubicBezTo>
                  <a:cubicBezTo>
                    <a:pt x="2396" y="184"/>
                    <a:pt x="2389" y="184"/>
                    <a:pt x="2382" y="185"/>
                  </a:cubicBezTo>
                  <a:cubicBezTo>
                    <a:pt x="2200" y="200"/>
                    <a:pt x="2019" y="207"/>
                    <a:pt x="1837" y="207"/>
                  </a:cubicBezTo>
                  <a:cubicBezTo>
                    <a:pt x="1293" y="207"/>
                    <a:pt x="751" y="140"/>
                    <a:pt x="215" y="7"/>
                  </a:cubicBezTo>
                  <a:cubicBezTo>
                    <a:pt x="200" y="2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9191325" y="5655850"/>
              <a:ext cx="46750" cy="12850"/>
            </a:xfrm>
            <a:custGeom>
              <a:avLst/>
              <a:gdLst/>
              <a:ahLst/>
              <a:cxnLst/>
              <a:rect l="l" t="t" r="r" b="b"/>
              <a:pathLst>
                <a:path w="1870" h="514" extrusionOk="0">
                  <a:moveTo>
                    <a:pt x="174" y="1"/>
                  </a:moveTo>
                  <a:cubicBezTo>
                    <a:pt x="95" y="1"/>
                    <a:pt x="12" y="79"/>
                    <a:pt x="12" y="157"/>
                  </a:cubicBezTo>
                  <a:cubicBezTo>
                    <a:pt x="0" y="252"/>
                    <a:pt x="72" y="323"/>
                    <a:pt x="167" y="335"/>
                  </a:cubicBezTo>
                  <a:lnTo>
                    <a:pt x="1679" y="514"/>
                  </a:lnTo>
                  <a:lnTo>
                    <a:pt x="1691" y="514"/>
                  </a:lnTo>
                  <a:cubicBezTo>
                    <a:pt x="1786" y="514"/>
                    <a:pt x="1846" y="454"/>
                    <a:pt x="1857" y="371"/>
                  </a:cubicBezTo>
                  <a:cubicBezTo>
                    <a:pt x="1869" y="276"/>
                    <a:pt x="1798" y="192"/>
                    <a:pt x="1703" y="192"/>
                  </a:cubicBezTo>
                  <a:lnTo>
                    <a:pt x="191" y="2"/>
                  </a:lnTo>
                  <a:cubicBezTo>
                    <a:pt x="185" y="1"/>
                    <a:pt x="180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9118100" y="5749800"/>
              <a:ext cx="40200" cy="15050"/>
            </a:xfrm>
            <a:custGeom>
              <a:avLst/>
              <a:gdLst/>
              <a:ahLst/>
              <a:cxnLst/>
              <a:rect l="l" t="t" r="r" b="b"/>
              <a:pathLst>
                <a:path w="1608" h="602" extrusionOk="0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1"/>
                    <a:pt x="60" y="316"/>
                    <a:pt x="143" y="328"/>
                  </a:cubicBezTo>
                  <a:lnTo>
                    <a:pt x="1393" y="602"/>
                  </a:lnTo>
                  <a:lnTo>
                    <a:pt x="1417" y="602"/>
                  </a:lnTo>
                  <a:cubicBezTo>
                    <a:pt x="1500" y="602"/>
                    <a:pt x="1572" y="542"/>
                    <a:pt x="1584" y="459"/>
                  </a:cubicBezTo>
                  <a:cubicBezTo>
                    <a:pt x="1608" y="375"/>
                    <a:pt x="1548" y="280"/>
                    <a:pt x="1453" y="268"/>
                  </a:cubicBezTo>
                  <a:lnTo>
                    <a:pt x="203" y="6"/>
                  </a:lnTo>
                  <a:cubicBezTo>
                    <a:pt x="190" y="3"/>
                    <a:pt x="177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8993375" y="5825250"/>
              <a:ext cx="37525" cy="10450"/>
            </a:xfrm>
            <a:custGeom>
              <a:avLst/>
              <a:gdLst/>
              <a:ahLst/>
              <a:cxnLst/>
              <a:rect l="l" t="t" r="r" b="b"/>
              <a:pathLst>
                <a:path w="1501" h="418" extrusionOk="0">
                  <a:moveTo>
                    <a:pt x="179" y="1"/>
                  </a:moveTo>
                  <a:cubicBezTo>
                    <a:pt x="84" y="1"/>
                    <a:pt x="0" y="60"/>
                    <a:pt x="0" y="155"/>
                  </a:cubicBezTo>
                  <a:cubicBezTo>
                    <a:pt x="0" y="239"/>
                    <a:pt x="60" y="334"/>
                    <a:pt x="143" y="334"/>
                  </a:cubicBezTo>
                  <a:lnTo>
                    <a:pt x="1310" y="417"/>
                  </a:lnTo>
                  <a:lnTo>
                    <a:pt x="1322" y="417"/>
                  </a:lnTo>
                  <a:cubicBezTo>
                    <a:pt x="1417" y="417"/>
                    <a:pt x="1489" y="358"/>
                    <a:pt x="1489" y="274"/>
                  </a:cubicBezTo>
                  <a:cubicBezTo>
                    <a:pt x="1501" y="179"/>
                    <a:pt x="1441" y="96"/>
                    <a:pt x="1334" y="96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5"/>
          <p:cNvSpPr/>
          <p:nvPr/>
        </p:nvSpPr>
        <p:spPr>
          <a:xfrm>
            <a:off x="1700025" y="539375"/>
            <a:ext cx="264000" cy="2640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5083777" y="3638723"/>
            <a:ext cx="239041" cy="604157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2" name="Google Shape;392;p35"/>
          <p:cNvCxnSpPr/>
          <p:nvPr/>
        </p:nvCxnSpPr>
        <p:spPr>
          <a:xfrm>
            <a:off x="4818900" y="3714388"/>
            <a:ext cx="0" cy="50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5"/>
          <p:cNvCxnSpPr/>
          <p:nvPr/>
        </p:nvCxnSpPr>
        <p:spPr>
          <a:xfrm>
            <a:off x="4917675" y="3714388"/>
            <a:ext cx="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5"/>
          <p:cNvCxnSpPr/>
          <p:nvPr/>
        </p:nvCxnSpPr>
        <p:spPr>
          <a:xfrm>
            <a:off x="67591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5"/>
          <p:cNvCxnSpPr/>
          <p:nvPr/>
        </p:nvCxnSpPr>
        <p:spPr>
          <a:xfrm>
            <a:off x="84736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5"/>
          <p:cNvSpPr/>
          <p:nvPr/>
        </p:nvSpPr>
        <p:spPr>
          <a:xfrm>
            <a:off x="5815238" y="38873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6113838" y="3714400"/>
            <a:ext cx="480125" cy="40985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6977025" y="4074625"/>
            <a:ext cx="129500" cy="347000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7254200" y="374146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0" name="Google Shape;400;p35"/>
          <p:cNvCxnSpPr/>
          <p:nvPr/>
        </p:nvCxnSpPr>
        <p:spPr>
          <a:xfrm>
            <a:off x="6886225" y="4370350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35"/>
          <p:cNvSpPr/>
          <p:nvPr/>
        </p:nvSpPr>
        <p:spPr>
          <a:xfrm>
            <a:off x="762815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800210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8593950" y="3887313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8847588" y="3748901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35"/>
          <p:cNvCxnSpPr/>
          <p:nvPr/>
        </p:nvCxnSpPr>
        <p:spPr>
          <a:xfrm>
            <a:off x="1424265" y="1899036"/>
            <a:ext cx="6723" cy="669264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35"/>
          <p:cNvSpPr/>
          <p:nvPr/>
        </p:nvSpPr>
        <p:spPr>
          <a:xfrm>
            <a:off x="5557538" y="37630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5"/>
          <p:cNvGrpSpPr/>
          <p:nvPr/>
        </p:nvGrpSpPr>
        <p:grpSpPr>
          <a:xfrm>
            <a:off x="7106527" y="236125"/>
            <a:ext cx="1816103" cy="1008300"/>
            <a:chOff x="7106527" y="236125"/>
            <a:chExt cx="1816103" cy="1008300"/>
          </a:xfrm>
        </p:grpSpPr>
        <p:sp>
          <p:nvSpPr>
            <p:cNvPr id="408" name="Google Shape;408;p35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5"/>
          <p:cNvSpPr/>
          <p:nvPr/>
        </p:nvSpPr>
        <p:spPr>
          <a:xfrm>
            <a:off x="8294238" y="56241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i="0"/>
              <a:t>Model Evaluation</a:t>
            </a:r>
            <a:endParaRPr lang="en-US"/>
          </a:p>
          <a:p>
            <a:br>
              <a:rPr lang="en" b="0" i="0"/>
            </a:br>
            <a:endParaRPr lang="en" b="0" i="0"/>
          </a:p>
          <a:p>
            <a:endParaRPr lang="en" b="0" i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77C-373D-986A-395F-6960083C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1177364"/>
            <a:ext cx="8222064" cy="3606584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n-US" sz="1400" b="1" dirty="0">
                <a:solidFill>
                  <a:schemeClr val="bg2"/>
                </a:solidFill>
              </a:rPr>
              <a:t>Metrics:</a:t>
            </a:r>
            <a:r>
              <a:rPr lang="en-US" sz="1400" dirty="0"/>
              <a:t> </a:t>
            </a:r>
          </a:p>
          <a:p>
            <a:pPr marL="152400" indent="0">
              <a:buNone/>
            </a:pPr>
            <a:r>
              <a:rPr lang="en-US" sz="1400" dirty="0"/>
              <a:t>Accuracy of sentiment classification, cosine similarity between generated and existing lyrics, average length of generated lyrics.</a:t>
            </a:r>
          </a:p>
          <a:p>
            <a:pPr marL="152400" indent="0">
              <a:buNone/>
            </a:pPr>
            <a:endParaRPr lang="en-US" sz="2000"/>
          </a:p>
          <a:p>
            <a:pPr marL="152400" indent="0">
              <a:buNone/>
            </a:pPr>
            <a:r>
              <a:rPr lang="en-US" sz="1100" dirty="0">
                <a:latin typeface="Consolas"/>
              </a:rPr>
              <a:t>                                                     </a:t>
            </a:r>
            <a:endParaRPr lang="en-US" dirty="0"/>
          </a:p>
          <a:p>
            <a:pPr marL="152400" indent="0">
              <a:buNone/>
            </a:pPr>
            <a:r>
              <a:rPr lang="en-US" sz="1100" dirty="0">
                <a:latin typeface="Consolas"/>
              </a:rPr>
              <a:t>                                                     </a:t>
            </a:r>
            <a:endParaRPr lang="en-US"/>
          </a:p>
          <a:p>
            <a:pPr marL="152400" indent="0">
              <a:buNone/>
            </a:pPr>
            <a:r>
              <a:rPr lang="en-US" sz="1100" dirty="0">
                <a:latin typeface="Consolas"/>
              </a:rPr>
              <a:t>                                                     COSINE SIMILARITY(POSITIVE):0.7251916284454906</a:t>
            </a:r>
            <a:endParaRPr lang="en-US" dirty="0"/>
          </a:p>
          <a:p>
            <a:pPr marL="152400" indent="0">
              <a:buNone/>
            </a:pPr>
            <a:endParaRPr lang="en-US" sz="1100" dirty="0">
              <a:latin typeface="Consolas"/>
            </a:endParaRPr>
          </a:p>
          <a:p>
            <a:pPr marL="152400" indent="0">
              <a:buNone/>
            </a:pPr>
            <a:r>
              <a:rPr lang="en-US" sz="1100" dirty="0">
                <a:latin typeface="Consolas"/>
              </a:rPr>
              <a:t>                 </a:t>
            </a:r>
          </a:p>
          <a:p>
            <a:pPr marL="152400" indent="0">
              <a:buNone/>
            </a:pPr>
            <a:endParaRPr lang="en-US" sz="1100" dirty="0">
              <a:latin typeface="Consolas"/>
            </a:endParaRPr>
          </a:p>
          <a:p>
            <a:pPr marL="152400" indent="0">
              <a:buNone/>
            </a:pPr>
            <a:r>
              <a:rPr lang="en-US" dirty="0"/>
              <a:t>                                                                                                </a:t>
            </a:r>
            <a:r>
              <a:rPr lang="en-US" sz="1100" dirty="0">
                <a:latin typeface="Consolas"/>
              </a:rPr>
              <a:t>COSINE SIMILARITY(NEGATIVE):0.7057735946610217</a:t>
            </a:r>
          </a:p>
          <a:p>
            <a:pPr>
              <a:buFont typeface="Wingdings"/>
              <a:buChar char="Ø"/>
            </a:pPr>
            <a:endParaRPr lang="en-US"/>
          </a:p>
        </p:txBody>
      </p:sp>
      <p:pic>
        <p:nvPicPr>
          <p:cNvPr id="2" name="Picture 1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5C068905-2F80-FD7A-6067-A760C050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57" y="2064123"/>
            <a:ext cx="3968391" cy="27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8"/>
          <p:cNvSpPr/>
          <p:nvPr/>
        </p:nvSpPr>
        <p:spPr>
          <a:xfrm>
            <a:off x="2871600" y="3468000"/>
            <a:ext cx="3400800" cy="113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 txBox="1">
            <a:spLocks noGrp="1"/>
          </p:cNvSpPr>
          <p:nvPr>
            <p:ph type="title"/>
          </p:nvPr>
        </p:nvSpPr>
        <p:spPr>
          <a:xfrm>
            <a:off x="3182100" y="3635850"/>
            <a:ext cx="2779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/>
              <a:t>THANK YOU</a:t>
            </a:r>
          </a:p>
        </p:txBody>
      </p:sp>
      <p:grpSp>
        <p:nvGrpSpPr>
          <p:cNvPr id="880" name="Google Shape;880;p48"/>
          <p:cNvGrpSpPr/>
          <p:nvPr/>
        </p:nvGrpSpPr>
        <p:grpSpPr>
          <a:xfrm>
            <a:off x="5841850" y="3060575"/>
            <a:ext cx="800400" cy="800400"/>
            <a:chOff x="811200" y="3328700"/>
            <a:chExt cx="800400" cy="800400"/>
          </a:xfrm>
        </p:grpSpPr>
        <p:sp>
          <p:nvSpPr>
            <p:cNvPr id="881" name="Google Shape;881;p48"/>
            <p:cNvSpPr/>
            <p:nvPr/>
          </p:nvSpPr>
          <p:spPr>
            <a:xfrm>
              <a:off x="811200" y="3328700"/>
              <a:ext cx="800400" cy="800400"/>
            </a:xfrm>
            <a:prstGeom prst="star12">
              <a:avLst>
                <a:gd name="adj" fmla="val 31853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1112907" y="3576343"/>
              <a:ext cx="197023" cy="305108"/>
            </a:xfrm>
            <a:custGeom>
              <a:avLst/>
              <a:gdLst/>
              <a:ahLst/>
              <a:cxnLst/>
              <a:rect l="l" t="t" r="r" b="b"/>
              <a:pathLst>
                <a:path w="10990" h="17019" extrusionOk="0">
                  <a:moveTo>
                    <a:pt x="5221" y="3773"/>
                  </a:moveTo>
                  <a:cubicBezTo>
                    <a:pt x="6399" y="3773"/>
                    <a:pt x="7167" y="4420"/>
                    <a:pt x="8442" y="5453"/>
                  </a:cubicBezTo>
                  <a:cubicBezTo>
                    <a:pt x="9180" y="6049"/>
                    <a:pt x="9656" y="7549"/>
                    <a:pt x="9954" y="8859"/>
                  </a:cubicBezTo>
                  <a:cubicBezTo>
                    <a:pt x="9442" y="7799"/>
                    <a:pt x="8656" y="6954"/>
                    <a:pt x="7525" y="6537"/>
                  </a:cubicBezTo>
                  <a:cubicBezTo>
                    <a:pt x="6227" y="6073"/>
                    <a:pt x="5501" y="5561"/>
                    <a:pt x="5072" y="5108"/>
                  </a:cubicBezTo>
                  <a:cubicBezTo>
                    <a:pt x="5037" y="4799"/>
                    <a:pt x="5001" y="4489"/>
                    <a:pt x="4965" y="4156"/>
                  </a:cubicBezTo>
                  <a:cubicBezTo>
                    <a:pt x="4953" y="4037"/>
                    <a:pt x="4941" y="3917"/>
                    <a:pt x="4918" y="3787"/>
                  </a:cubicBezTo>
                  <a:cubicBezTo>
                    <a:pt x="5022" y="3777"/>
                    <a:pt x="5123" y="3773"/>
                    <a:pt x="5221" y="3773"/>
                  </a:cubicBezTo>
                  <a:close/>
                  <a:moveTo>
                    <a:pt x="4489" y="0"/>
                  </a:moveTo>
                  <a:lnTo>
                    <a:pt x="3751" y="96"/>
                  </a:lnTo>
                  <a:lnTo>
                    <a:pt x="5144" y="12347"/>
                  </a:lnTo>
                  <a:cubicBezTo>
                    <a:pt x="4842" y="12181"/>
                    <a:pt x="4482" y="12099"/>
                    <a:pt x="4092" y="12099"/>
                  </a:cubicBezTo>
                  <a:cubicBezTo>
                    <a:pt x="3419" y="12099"/>
                    <a:pt x="2658" y="12345"/>
                    <a:pt x="1965" y="12835"/>
                  </a:cubicBezTo>
                  <a:cubicBezTo>
                    <a:pt x="572" y="13800"/>
                    <a:pt x="0" y="15359"/>
                    <a:pt x="667" y="16312"/>
                  </a:cubicBezTo>
                  <a:cubicBezTo>
                    <a:pt x="997" y="16784"/>
                    <a:pt x="1573" y="17019"/>
                    <a:pt x="2239" y="17019"/>
                  </a:cubicBezTo>
                  <a:cubicBezTo>
                    <a:pt x="2918" y="17019"/>
                    <a:pt x="3691" y="16775"/>
                    <a:pt x="4394" y="16288"/>
                  </a:cubicBezTo>
                  <a:cubicBezTo>
                    <a:pt x="5013" y="15836"/>
                    <a:pt x="5418" y="15300"/>
                    <a:pt x="5763" y="14621"/>
                  </a:cubicBezTo>
                  <a:cubicBezTo>
                    <a:pt x="6096" y="13931"/>
                    <a:pt x="6013" y="13383"/>
                    <a:pt x="5930" y="12621"/>
                  </a:cubicBezTo>
                  <a:cubicBezTo>
                    <a:pt x="5882" y="12169"/>
                    <a:pt x="5834" y="11680"/>
                    <a:pt x="5775" y="11228"/>
                  </a:cubicBezTo>
                  <a:cubicBezTo>
                    <a:pt x="5656" y="10121"/>
                    <a:pt x="5513" y="9025"/>
                    <a:pt x="5394" y="7930"/>
                  </a:cubicBezTo>
                  <a:lnTo>
                    <a:pt x="5394" y="7930"/>
                  </a:lnTo>
                  <a:cubicBezTo>
                    <a:pt x="6489" y="8001"/>
                    <a:pt x="7227" y="8632"/>
                    <a:pt x="8430" y="9621"/>
                  </a:cubicBezTo>
                  <a:cubicBezTo>
                    <a:pt x="9859" y="10775"/>
                    <a:pt x="10359" y="15336"/>
                    <a:pt x="10359" y="15336"/>
                  </a:cubicBezTo>
                  <a:cubicBezTo>
                    <a:pt x="10680" y="13681"/>
                    <a:pt x="10740" y="12002"/>
                    <a:pt x="10478" y="10537"/>
                  </a:cubicBezTo>
                  <a:cubicBezTo>
                    <a:pt x="10990" y="6965"/>
                    <a:pt x="10299" y="3417"/>
                    <a:pt x="7525" y="2417"/>
                  </a:cubicBezTo>
                  <a:cubicBezTo>
                    <a:pt x="4584" y="1358"/>
                    <a:pt x="4489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ctrTitle"/>
          </p:nvPr>
        </p:nvSpPr>
        <p:spPr>
          <a:xfrm>
            <a:off x="1699287" y="1520675"/>
            <a:ext cx="7146101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b="0" i="0" dirty="0"/>
              <a:t>Generating Mood-Specific Song Lyrics Using NLP, LSTM and RNN</a:t>
            </a:r>
            <a:endParaRPr lang="en-US" sz="3200" dirty="0"/>
          </a:p>
        </p:txBody>
      </p:sp>
      <p:grpSp>
        <p:nvGrpSpPr>
          <p:cNvPr id="358" name="Google Shape;358;p35"/>
          <p:cNvGrpSpPr/>
          <p:nvPr/>
        </p:nvGrpSpPr>
        <p:grpSpPr>
          <a:xfrm>
            <a:off x="4818900" y="3725711"/>
            <a:ext cx="4324953" cy="485108"/>
            <a:chOff x="0" y="1756825"/>
            <a:chExt cx="3894600" cy="461700"/>
          </a:xfrm>
        </p:grpSpPr>
        <p:cxnSp>
          <p:nvCxnSpPr>
            <p:cNvPr id="359" name="Google Shape;359;p35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5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5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5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3" name="Google Shape;363;p35"/>
          <p:cNvGrpSpPr/>
          <p:nvPr/>
        </p:nvGrpSpPr>
        <p:grpSpPr>
          <a:xfrm rot="-254159" flipH="1">
            <a:off x="1386272" y="773954"/>
            <a:ext cx="1016123" cy="567454"/>
            <a:chOff x="8291200" y="5340075"/>
            <a:chExt cx="2001475" cy="1117725"/>
          </a:xfrm>
        </p:grpSpPr>
        <p:sp>
          <p:nvSpPr>
            <p:cNvPr id="364" name="Google Shape;364;p35"/>
            <p:cNvSpPr/>
            <p:nvPr/>
          </p:nvSpPr>
          <p:spPr>
            <a:xfrm>
              <a:off x="8291200" y="5340075"/>
              <a:ext cx="2001475" cy="1117725"/>
            </a:xfrm>
            <a:custGeom>
              <a:avLst/>
              <a:gdLst/>
              <a:ahLst/>
              <a:cxnLst/>
              <a:rect l="l" t="t" r="r" b="b"/>
              <a:pathLst>
                <a:path w="80059" h="44709" extrusionOk="0">
                  <a:moveTo>
                    <a:pt x="49626" y="11942"/>
                  </a:moveTo>
                  <a:lnTo>
                    <a:pt x="49400" y="12430"/>
                  </a:lnTo>
                  <a:cubicBezTo>
                    <a:pt x="47404" y="13201"/>
                    <a:pt x="45246" y="13598"/>
                    <a:pt x="43094" y="13598"/>
                  </a:cubicBezTo>
                  <a:cubicBezTo>
                    <a:pt x="42319" y="13598"/>
                    <a:pt x="41545" y="13546"/>
                    <a:pt x="40780" y="13443"/>
                  </a:cubicBezTo>
                  <a:cubicBezTo>
                    <a:pt x="41351" y="13133"/>
                    <a:pt x="41803" y="12597"/>
                    <a:pt x="42018" y="11966"/>
                  </a:cubicBezTo>
                  <a:cubicBezTo>
                    <a:pt x="43494" y="12311"/>
                    <a:pt x="44816" y="12490"/>
                    <a:pt x="46054" y="12490"/>
                  </a:cubicBezTo>
                  <a:cubicBezTo>
                    <a:pt x="46092" y="12490"/>
                    <a:pt x="46129" y="12491"/>
                    <a:pt x="46166" y="12491"/>
                  </a:cubicBezTo>
                  <a:cubicBezTo>
                    <a:pt x="47398" y="12491"/>
                    <a:pt x="48551" y="12301"/>
                    <a:pt x="49626" y="11942"/>
                  </a:cubicBezTo>
                  <a:close/>
                  <a:moveTo>
                    <a:pt x="49185" y="12847"/>
                  </a:moveTo>
                  <a:cubicBezTo>
                    <a:pt x="49054" y="13145"/>
                    <a:pt x="48923" y="13395"/>
                    <a:pt x="48769" y="13657"/>
                  </a:cubicBezTo>
                  <a:cubicBezTo>
                    <a:pt x="47225" y="14283"/>
                    <a:pt x="45570" y="14598"/>
                    <a:pt x="43912" y="14598"/>
                  </a:cubicBezTo>
                  <a:cubicBezTo>
                    <a:pt x="42860" y="14598"/>
                    <a:pt x="41806" y="14471"/>
                    <a:pt x="40780" y="14216"/>
                  </a:cubicBezTo>
                  <a:cubicBezTo>
                    <a:pt x="40732" y="14050"/>
                    <a:pt x="40672" y="13907"/>
                    <a:pt x="40601" y="13752"/>
                  </a:cubicBezTo>
                  <a:lnTo>
                    <a:pt x="40601" y="13752"/>
                  </a:lnTo>
                  <a:cubicBezTo>
                    <a:pt x="41411" y="13871"/>
                    <a:pt x="42244" y="13919"/>
                    <a:pt x="43054" y="13919"/>
                  </a:cubicBezTo>
                  <a:cubicBezTo>
                    <a:pt x="45137" y="13919"/>
                    <a:pt x="47245" y="13562"/>
                    <a:pt x="49185" y="12847"/>
                  </a:cubicBezTo>
                  <a:close/>
                  <a:moveTo>
                    <a:pt x="48507" y="14133"/>
                  </a:moveTo>
                  <a:lnTo>
                    <a:pt x="48507" y="14133"/>
                  </a:lnTo>
                  <a:cubicBezTo>
                    <a:pt x="48269" y="14550"/>
                    <a:pt x="47995" y="14943"/>
                    <a:pt x="47733" y="15347"/>
                  </a:cubicBezTo>
                  <a:cubicBezTo>
                    <a:pt x="44914" y="16791"/>
                    <a:pt x="41760" y="17540"/>
                    <a:pt x="38498" y="17540"/>
                  </a:cubicBezTo>
                  <a:cubicBezTo>
                    <a:pt x="38397" y="17540"/>
                    <a:pt x="38297" y="17540"/>
                    <a:pt x="38196" y="17538"/>
                  </a:cubicBezTo>
                  <a:cubicBezTo>
                    <a:pt x="38517" y="17443"/>
                    <a:pt x="38851" y="17324"/>
                    <a:pt x="39160" y="17169"/>
                  </a:cubicBezTo>
                  <a:cubicBezTo>
                    <a:pt x="39958" y="16752"/>
                    <a:pt x="40529" y="16133"/>
                    <a:pt x="40744" y="15443"/>
                  </a:cubicBezTo>
                  <a:cubicBezTo>
                    <a:pt x="40839" y="15157"/>
                    <a:pt x="40875" y="14871"/>
                    <a:pt x="40839" y="14585"/>
                  </a:cubicBezTo>
                  <a:lnTo>
                    <a:pt x="40839" y="14585"/>
                  </a:lnTo>
                  <a:cubicBezTo>
                    <a:pt x="41839" y="14824"/>
                    <a:pt x="42863" y="14943"/>
                    <a:pt x="43887" y="14943"/>
                  </a:cubicBezTo>
                  <a:cubicBezTo>
                    <a:pt x="45471" y="14943"/>
                    <a:pt x="47030" y="14669"/>
                    <a:pt x="48507" y="14133"/>
                  </a:cubicBezTo>
                  <a:close/>
                  <a:moveTo>
                    <a:pt x="47340" y="15919"/>
                  </a:moveTo>
                  <a:lnTo>
                    <a:pt x="47340" y="15919"/>
                  </a:lnTo>
                  <a:cubicBezTo>
                    <a:pt x="47066" y="16276"/>
                    <a:pt x="46792" y="16610"/>
                    <a:pt x="46506" y="16943"/>
                  </a:cubicBezTo>
                  <a:cubicBezTo>
                    <a:pt x="44106" y="17740"/>
                    <a:pt x="41544" y="18150"/>
                    <a:pt x="39007" y="18150"/>
                  </a:cubicBezTo>
                  <a:cubicBezTo>
                    <a:pt x="38625" y="18150"/>
                    <a:pt x="38243" y="18140"/>
                    <a:pt x="37862" y="18122"/>
                  </a:cubicBezTo>
                  <a:cubicBezTo>
                    <a:pt x="37851" y="18026"/>
                    <a:pt x="37815" y="17943"/>
                    <a:pt x="37791" y="17860"/>
                  </a:cubicBezTo>
                  <a:lnTo>
                    <a:pt x="37791" y="17848"/>
                  </a:lnTo>
                  <a:cubicBezTo>
                    <a:pt x="38029" y="17860"/>
                    <a:pt x="38267" y="17860"/>
                    <a:pt x="38505" y="17860"/>
                  </a:cubicBezTo>
                  <a:cubicBezTo>
                    <a:pt x="41613" y="17860"/>
                    <a:pt x="44625" y="17193"/>
                    <a:pt x="47340" y="15919"/>
                  </a:cubicBezTo>
                  <a:close/>
                  <a:moveTo>
                    <a:pt x="78046" y="3846"/>
                  </a:moveTo>
                  <a:cubicBezTo>
                    <a:pt x="78332" y="3846"/>
                    <a:pt x="78689" y="3953"/>
                    <a:pt x="78868" y="4227"/>
                  </a:cubicBezTo>
                  <a:cubicBezTo>
                    <a:pt x="78975" y="4394"/>
                    <a:pt x="78987" y="4418"/>
                    <a:pt x="78629" y="4870"/>
                  </a:cubicBezTo>
                  <a:cubicBezTo>
                    <a:pt x="78558" y="4953"/>
                    <a:pt x="78475" y="5061"/>
                    <a:pt x="78391" y="5180"/>
                  </a:cubicBezTo>
                  <a:cubicBezTo>
                    <a:pt x="78391" y="5191"/>
                    <a:pt x="78379" y="5191"/>
                    <a:pt x="78379" y="5215"/>
                  </a:cubicBezTo>
                  <a:cubicBezTo>
                    <a:pt x="69759" y="11061"/>
                    <a:pt x="61306" y="15717"/>
                    <a:pt x="51900" y="19765"/>
                  </a:cubicBezTo>
                  <a:cubicBezTo>
                    <a:pt x="52376" y="19205"/>
                    <a:pt x="52841" y="18646"/>
                    <a:pt x="53269" y="18122"/>
                  </a:cubicBezTo>
                  <a:cubicBezTo>
                    <a:pt x="53591" y="17848"/>
                    <a:pt x="53936" y="17586"/>
                    <a:pt x="54293" y="17324"/>
                  </a:cubicBezTo>
                  <a:cubicBezTo>
                    <a:pt x="55627" y="16395"/>
                    <a:pt x="57115" y="15681"/>
                    <a:pt x="58567" y="14978"/>
                  </a:cubicBezTo>
                  <a:lnTo>
                    <a:pt x="59091" y="14716"/>
                  </a:lnTo>
                  <a:cubicBezTo>
                    <a:pt x="65116" y="11788"/>
                    <a:pt x="70962" y="8370"/>
                    <a:pt x="76474" y="4560"/>
                  </a:cubicBezTo>
                  <a:cubicBezTo>
                    <a:pt x="76891" y="4275"/>
                    <a:pt x="77320" y="3977"/>
                    <a:pt x="77784" y="3870"/>
                  </a:cubicBezTo>
                  <a:cubicBezTo>
                    <a:pt x="77867" y="3858"/>
                    <a:pt x="77963" y="3846"/>
                    <a:pt x="78046" y="3846"/>
                  </a:cubicBezTo>
                  <a:close/>
                  <a:moveTo>
                    <a:pt x="28052" y="8192"/>
                  </a:moveTo>
                  <a:cubicBezTo>
                    <a:pt x="30433" y="8216"/>
                    <a:pt x="32790" y="8894"/>
                    <a:pt x="35076" y="9692"/>
                  </a:cubicBezTo>
                  <a:cubicBezTo>
                    <a:pt x="35112" y="10144"/>
                    <a:pt x="34981" y="10597"/>
                    <a:pt x="34695" y="10942"/>
                  </a:cubicBezTo>
                  <a:cubicBezTo>
                    <a:pt x="34376" y="11315"/>
                    <a:pt x="33886" y="11535"/>
                    <a:pt x="33402" y="11535"/>
                  </a:cubicBezTo>
                  <a:cubicBezTo>
                    <a:pt x="33345" y="11535"/>
                    <a:pt x="33288" y="11532"/>
                    <a:pt x="33231" y="11526"/>
                  </a:cubicBezTo>
                  <a:lnTo>
                    <a:pt x="31647" y="11347"/>
                  </a:lnTo>
                  <a:lnTo>
                    <a:pt x="33029" y="12133"/>
                  </a:lnTo>
                  <a:cubicBezTo>
                    <a:pt x="33505" y="12407"/>
                    <a:pt x="33576" y="13097"/>
                    <a:pt x="33350" y="13562"/>
                  </a:cubicBezTo>
                  <a:cubicBezTo>
                    <a:pt x="33112" y="14038"/>
                    <a:pt x="32576" y="14407"/>
                    <a:pt x="31909" y="14562"/>
                  </a:cubicBezTo>
                  <a:cubicBezTo>
                    <a:pt x="31626" y="14619"/>
                    <a:pt x="31333" y="14640"/>
                    <a:pt x="31036" y="14640"/>
                  </a:cubicBezTo>
                  <a:cubicBezTo>
                    <a:pt x="30660" y="14640"/>
                    <a:pt x="30277" y="14607"/>
                    <a:pt x="29897" y="14574"/>
                  </a:cubicBezTo>
                  <a:lnTo>
                    <a:pt x="28921" y="14490"/>
                  </a:lnTo>
                  <a:lnTo>
                    <a:pt x="29647" y="15157"/>
                  </a:lnTo>
                  <a:cubicBezTo>
                    <a:pt x="30016" y="15502"/>
                    <a:pt x="30100" y="16157"/>
                    <a:pt x="29838" y="16669"/>
                  </a:cubicBezTo>
                  <a:cubicBezTo>
                    <a:pt x="29588" y="17145"/>
                    <a:pt x="29064" y="17526"/>
                    <a:pt x="28433" y="17705"/>
                  </a:cubicBezTo>
                  <a:cubicBezTo>
                    <a:pt x="28074" y="17791"/>
                    <a:pt x="27697" y="17822"/>
                    <a:pt x="27328" y="17822"/>
                  </a:cubicBezTo>
                  <a:cubicBezTo>
                    <a:pt x="27036" y="17822"/>
                    <a:pt x="26749" y="17803"/>
                    <a:pt x="26480" y="17776"/>
                  </a:cubicBezTo>
                  <a:lnTo>
                    <a:pt x="26016" y="17729"/>
                  </a:lnTo>
                  <a:lnTo>
                    <a:pt x="26123" y="18181"/>
                  </a:lnTo>
                  <a:cubicBezTo>
                    <a:pt x="26290" y="18860"/>
                    <a:pt x="26063" y="19610"/>
                    <a:pt x="25575" y="20098"/>
                  </a:cubicBezTo>
                  <a:cubicBezTo>
                    <a:pt x="25185" y="20479"/>
                    <a:pt x="24643" y="20700"/>
                    <a:pt x="24102" y="20700"/>
                  </a:cubicBezTo>
                  <a:cubicBezTo>
                    <a:pt x="23949" y="20700"/>
                    <a:pt x="23796" y="20682"/>
                    <a:pt x="23646" y="20646"/>
                  </a:cubicBezTo>
                  <a:lnTo>
                    <a:pt x="23635" y="20705"/>
                  </a:lnTo>
                  <a:cubicBezTo>
                    <a:pt x="22861" y="19491"/>
                    <a:pt x="22456" y="18014"/>
                    <a:pt x="22777" y="16514"/>
                  </a:cubicBezTo>
                  <a:cubicBezTo>
                    <a:pt x="22908" y="15871"/>
                    <a:pt x="23158" y="15264"/>
                    <a:pt x="23432" y="14621"/>
                  </a:cubicBezTo>
                  <a:cubicBezTo>
                    <a:pt x="23754" y="13835"/>
                    <a:pt x="24099" y="13014"/>
                    <a:pt x="24182" y="12121"/>
                  </a:cubicBezTo>
                  <a:cubicBezTo>
                    <a:pt x="24218" y="11835"/>
                    <a:pt x="24218" y="11549"/>
                    <a:pt x="24230" y="11287"/>
                  </a:cubicBezTo>
                  <a:cubicBezTo>
                    <a:pt x="24242" y="10764"/>
                    <a:pt x="24242" y="10264"/>
                    <a:pt x="24420" y="9811"/>
                  </a:cubicBezTo>
                  <a:cubicBezTo>
                    <a:pt x="25004" y="8394"/>
                    <a:pt x="26968" y="8204"/>
                    <a:pt x="27790" y="8192"/>
                  </a:cubicBezTo>
                  <a:close/>
                  <a:moveTo>
                    <a:pt x="46090" y="17431"/>
                  </a:moveTo>
                  <a:lnTo>
                    <a:pt x="46090" y="17431"/>
                  </a:lnTo>
                  <a:cubicBezTo>
                    <a:pt x="45423" y="18181"/>
                    <a:pt x="44709" y="18872"/>
                    <a:pt x="43947" y="19515"/>
                  </a:cubicBezTo>
                  <a:cubicBezTo>
                    <a:pt x="41495" y="20576"/>
                    <a:pt x="38931" y="21104"/>
                    <a:pt x="36362" y="21104"/>
                  </a:cubicBezTo>
                  <a:cubicBezTo>
                    <a:pt x="35675" y="21104"/>
                    <a:pt x="34988" y="21066"/>
                    <a:pt x="34303" y="20991"/>
                  </a:cubicBezTo>
                  <a:cubicBezTo>
                    <a:pt x="34934" y="20872"/>
                    <a:pt x="35553" y="20681"/>
                    <a:pt x="36184" y="20408"/>
                  </a:cubicBezTo>
                  <a:cubicBezTo>
                    <a:pt x="36731" y="20170"/>
                    <a:pt x="37386" y="19812"/>
                    <a:pt x="37732" y="19157"/>
                  </a:cubicBezTo>
                  <a:cubicBezTo>
                    <a:pt x="37827" y="18943"/>
                    <a:pt x="37886" y="18693"/>
                    <a:pt x="37886" y="18455"/>
                  </a:cubicBezTo>
                  <a:cubicBezTo>
                    <a:pt x="38291" y="18467"/>
                    <a:pt x="38696" y="18491"/>
                    <a:pt x="39101" y="18491"/>
                  </a:cubicBezTo>
                  <a:cubicBezTo>
                    <a:pt x="41458" y="18491"/>
                    <a:pt x="43839" y="18134"/>
                    <a:pt x="46090" y="17431"/>
                  </a:cubicBezTo>
                  <a:close/>
                  <a:moveTo>
                    <a:pt x="78415" y="5584"/>
                  </a:moveTo>
                  <a:cubicBezTo>
                    <a:pt x="78475" y="5644"/>
                    <a:pt x="78534" y="5692"/>
                    <a:pt x="78629" y="5703"/>
                  </a:cubicBezTo>
                  <a:cubicBezTo>
                    <a:pt x="79094" y="5763"/>
                    <a:pt x="79356" y="6406"/>
                    <a:pt x="79344" y="6966"/>
                  </a:cubicBezTo>
                  <a:cubicBezTo>
                    <a:pt x="79344" y="7144"/>
                    <a:pt x="79296" y="7323"/>
                    <a:pt x="79249" y="7525"/>
                  </a:cubicBezTo>
                  <a:cubicBezTo>
                    <a:pt x="78475" y="9109"/>
                    <a:pt x="76713" y="10049"/>
                    <a:pt x="74950" y="10883"/>
                  </a:cubicBezTo>
                  <a:cubicBezTo>
                    <a:pt x="66842" y="14693"/>
                    <a:pt x="58520" y="18324"/>
                    <a:pt x="50197" y="21670"/>
                  </a:cubicBezTo>
                  <a:cubicBezTo>
                    <a:pt x="50614" y="21229"/>
                    <a:pt x="51019" y="20777"/>
                    <a:pt x="51400" y="20336"/>
                  </a:cubicBezTo>
                  <a:cubicBezTo>
                    <a:pt x="61032" y="16240"/>
                    <a:pt x="69640" y="11538"/>
                    <a:pt x="78415" y="5584"/>
                  </a:cubicBezTo>
                  <a:close/>
                  <a:moveTo>
                    <a:pt x="43054" y="20217"/>
                  </a:moveTo>
                  <a:lnTo>
                    <a:pt x="43054" y="20217"/>
                  </a:lnTo>
                  <a:cubicBezTo>
                    <a:pt x="42601" y="20574"/>
                    <a:pt x="42101" y="20920"/>
                    <a:pt x="41613" y="21229"/>
                  </a:cubicBezTo>
                  <a:cubicBezTo>
                    <a:pt x="39896" y="21784"/>
                    <a:pt x="38085" y="22066"/>
                    <a:pt x="36278" y="22066"/>
                  </a:cubicBezTo>
                  <a:cubicBezTo>
                    <a:pt x="35141" y="22066"/>
                    <a:pt x="34006" y="21955"/>
                    <a:pt x="32898" y="21729"/>
                  </a:cubicBezTo>
                  <a:cubicBezTo>
                    <a:pt x="32862" y="21515"/>
                    <a:pt x="32779" y="21301"/>
                    <a:pt x="32659" y="21134"/>
                  </a:cubicBezTo>
                  <a:lnTo>
                    <a:pt x="32957" y="21134"/>
                  </a:lnTo>
                  <a:cubicBezTo>
                    <a:pt x="34064" y="21348"/>
                    <a:pt x="35195" y="21432"/>
                    <a:pt x="36327" y="21432"/>
                  </a:cubicBezTo>
                  <a:cubicBezTo>
                    <a:pt x="38613" y="21432"/>
                    <a:pt x="40875" y="21039"/>
                    <a:pt x="43054" y="20217"/>
                  </a:cubicBezTo>
                  <a:close/>
                  <a:moveTo>
                    <a:pt x="77903" y="9573"/>
                  </a:moveTo>
                  <a:cubicBezTo>
                    <a:pt x="75915" y="11692"/>
                    <a:pt x="72998" y="12895"/>
                    <a:pt x="70605" y="13871"/>
                  </a:cubicBezTo>
                  <a:lnTo>
                    <a:pt x="49245" y="22670"/>
                  </a:lnTo>
                  <a:cubicBezTo>
                    <a:pt x="49400" y="22503"/>
                    <a:pt x="49566" y="22360"/>
                    <a:pt x="49709" y="22194"/>
                  </a:cubicBezTo>
                  <a:lnTo>
                    <a:pt x="49757" y="22194"/>
                  </a:lnTo>
                  <a:cubicBezTo>
                    <a:pt x="49769" y="22194"/>
                    <a:pt x="49804" y="22194"/>
                    <a:pt x="49816" y="22182"/>
                  </a:cubicBezTo>
                  <a:cubicBezTo>
                    <a:pt x="58317" y="18776"/>
                    <a:pt x="66807" y="15062"/>
                    <a:pt x="75105" y="11168"/>
                  </a:cubicBezTo>
                  <a:cubicBezTo>
                    <a:pt x="76082" y="10704"/>
                    <a:pt x="77070" y="10216"/>
                    <a:pt x="77903" y="9573"/>
                  </a:cubicBezTo>
                  <a:close/>
                  <a:moveTo>
                    <a:pt x="35731" y="9942"/>
                  </a:moveTo>
                  <a:cubicBezTo>
                    <a:pt x="36124" y="10085"/>
                    <a:pt x="36529" y="10228"/>
                    <a:pt x="36910" y="10383"/>
                  </a:cubicBezTo>
                  <a:cubicBezTo>
                    <a:pt x="37553" y="10597"/>
                    <a:pt x="38196" y="10823"/>
                    <a:pt x="38815" y="11049"/>
                  </a:cubicBezTo>
                  <a:cubicBezTo>
                    <a:pt x="39708" y="11359"/>
                    <a:pt x="40553" y="11609"/>
                    <a:pt x="41339" y="11835"/>
                  </a:cubicBezTo>
                  <a:cubicBezTo>
                    <a:pt x="41089" y="12490"/>
                    <a:pt x="40482" y="13014"/>
                    <a:pt x="39779" y="13097"/>
                  </a:cubicBezTo>
                  <a:lnTo>
                    <a:pt x="38886" y="13216"/>
                  </a:lnTo>
                  <a:lnTo>
                    <a:pt x="39648" y="13716"/>
                  </a:lnTo>
                  <a:cubicBezTo>
                    <a:pt x="40077" y="13990"/>
                    <a:pt x="40291" y="14669"/>
                    <a:pt x="40089" y="15228"/>
                  </a:cubicBezTo>
                  <a:cubicBezTo>
                    <a:pt x="39851" y="15943"/>
                    <a:pt x="39196" y="16371"/>
                    <a:pt x="38839" y="16550"/>
                  </a:cubicBezTo>
                  <a:cubicBezTo>
                    <a:pt x="38243" y="16871"/>
                    <a:pt x="37553" y="17002"/>
                    <a:pt x="36874" y="17145"/>
                  </a:cubicBezTo>
                  <a:lnTo>
                    <a:pt x="35731" y="17383"/>
                  </a:lnTo>
                  <a:lnTo>
                    <a:pt x="36612" y="17705"/>
                  </a:lnTo>
                  <a:cubicBezTo>
                    <a:pt x="36648" y="17741"/>
                    <a:pt x="36684" y="17788"/>
                    <a:pt x="36743" y="17788"/>
                  </a:cubicBezTo>
                  <a:cubicBezTo>
                    <a:pt x="36791" y="17788"/>
                    <a:pt x="36839" y="17788"/>
                    <a:pt x="36886" y="17800"/>
                  </a:cubicBezTo>
                  <a:cubicBezTo>
                    <a:pt x="37029" y="17860"/>
                    <a:pt x="37124" y="17991"/>
                    <a:pt x="37160" y="18098"/>
                  </a:cubicBezTo>
                  <a:cubicBezTo>
                    <a:pt x="37255" y="18336"/>
                    <a:pt x="37243" y="18622"/>
                    <a:pt x="37136" y="18848"/>
                  </a:cubicBezTo>
                  <a:cubicBezTo>
                    <a:pt x="36898" y="19300"/>
                    <a:pt x="36362" y="19586"/>
                    <a:pt x="35910" y="19777"/>
                  </a:cubicBezTo>
                  <a:cubicBezTo>
                    <a:pt x="34886" y="20232"/>
                    <a:pt x="33842" y="20462"/>
                    <a:pt x="32846" y="20462"/>
                  </a:cubicBezTo>
                  <a:cubicBezTo>
                    <a:pt x="32487" y="20462"/>
                    <a:pt x="32134" y="20432"/>
                    <a:pt x="31790" y="20372"/>
                  </a:cubicBezTo>
                  <a:lnTo>
                    <a:pt x="30409" y="20134"/>
                  </a:lnTo>
                  <a:lnTo>
                    <a:pt x="31540" y="20967"/>
                  </a:lnTo>
                  <a:cubicBezTo>
                    <a:pt x="31897" y="21241"/>
                    <a:pt x="32255" y="21551"/>
                    <a:pt x="32243" y="21896"/>
                  </a:cubicBezTo>
                  <a:cubicBezTo>
                    <a:pt x="32219" y="22086"/>
                    <a:pt x="32088" y="22277"/>
                    <a:pt x="31886" y="22420"/>
                  </a:cubicBezTo>
                  <a:cubicBezTo>
                    <a:pt x="31647" y="22563"/>
                    <a:pt x="31350" y="22622"/>
                    <a:pt x="31064" y="22670"/>
                  </a:cubicBezTo>
                  <a:cubicBezTo>
                    <a:pt x="30582" y="22747"/>
                    <a:pt x="30094" y="22784"/>
                    <a:pt x="29604" y="22784"/>
                  </a:cubicBezTo>
                  <a:cubicBezTo>
                    <a:pt x="27818" y="22784"/>
                    <a:pt x="26020" y="22283"/>
                    <a:pt x="24516" y="21348"/>
                  </a:cubicBezTo>
                  <a:cubicBezTo>
                    <a:pt x="25099" y="21253"/>
                    <a:pt x="25647" y="21003"/>
                    <a:pt x="26051" y="20586"/>
                  </a:cubicBezTo>
                  <a:cubicBezTo>
                    <a:pt x="26599" y="20039"/>
                    <a:pt x="26885" y="19241"/>
                    <a:pt x="26837" y="18491"/>
                  </a:cubicBezTo>
                  <a:lnTo>
                    <a:pt x="26837" y="18491"/>
                  </a:lnTo>
                  <a:cubicBezTo>
                    <a:pt x="26991" y="18497"/>
                    <a:pt x="27149" y="18502"/>
                    <a:pt x="27309" y="18502"/>
                  </a:cubicBezTo>
                  <a:cubicBezTo>
                    <a:pt x="27733" y="18502"/>
                    <a:pt x="28173" y="18469"/>
                    <a:pt x="28588" y="18348"/>
                  </a:cubicBezTo>
                  <a:cubicBezTo>
                    <a:pt x="29421" y="18134"/>
                    <a:pt x="30100" y="17633"/>
                    <a:pt x="30421" y="16979"/>
                  </a:cubicBezTo>
                  <a:cubicBezTo>
                    <a:pt x="30707" y="16443"/>
                    <a:pt x="30719" y="15824"/>
                    <a:pt x="30528" y="15300"/>
                  </a:cubicBezTo>
                  <a:lnTo>
                    <a:pt x="30528" y="15300"/>
                  </a:lnTo>
                  <a:cubicBezTo>
                    <a:pt x="30707" y="15313"/>
                    <a:pt x="30890" y="15321"/>
                    <a:pt x="31076" y="15321"/>
                  </a:cubicBezTo>
                  <a:cubicBezTo>
                    <a:pt x="31397" y="15321"/>
                    <a:pt x="31723" y="15296"/>
                    <a:pt x="32040" y="15228"/>
                  </a:cubicBezTo>
                  <a:cubicBezTo>
                    <a:pt x="32921" y="15038"/>
                    <a:pt x="33624" y="14538"/>
                    <a:pt x="33945" y="13871"/>
                  </a:cubicBezTo>
                  <a:cubicBezTo>
                    <a:pt x="34219" y="13312"/>
                    <a:pt x="34183" y="12657"/>
                    <a:pt x="33910" y="12145"/>
                  </a:cubicBezTo>
                  <a:cubicBezTo>
                    <a:pt x="34398" y="12038"/>
                    <a:pt x="34862" y="11776"/>
                    <a:pt x="35184" y="11395"/>
                  </a:cubicBezTo>
                  <a:cubicBezTo>
                    <a:pt x="35529" y="10990"/>
                    <a:pt x="35719" y="10466"/>
                    <a:pt x="35731" y="9942"/>
                  </a:cubicBezTo>
                  <a:close/>
                  <a:moveTo>
                    <a:pt x="40494" y="21896"/>
                  </a:moveTo>
                  <a:lnTo>
                    <a:pt x="40494" y="21896"/>
                  </a:lnTo>
                  <a:cubicBezTo>
                    <a:pt x="38577" y="22967"/>
                    <a:pt x="36481" y="23741"/>
                    <a:pt x="34303" y="24146"/>
                  </a:cubicBezTo>
                  <a:cubicBezTo>
                    <a:pt x="33290" y="24337"/>
                    <a:pt x="32302" y="24432"/>
                    <a:pt x="31350" y="24432"/>
                  </a:cubicBezTo>
                  <a:cubicBezTo>
                    <a:pt x="29397" y="24432"/>
                    <a:pt x="27671" y="24027"/>
                    <a:pt x="26242" y="23218"/>
                  </a:cubicBezTo>
                  <a:cubicBezTo>
                    <a:pt x="25873" y="23015"/>
                    <a:pt x="25492" y="22765"/>
                    <a:pt x="25159" y="22467"/>
                  </a:cubicBezTo>
                  <a:lnTo>
                    <a:pt x="25159" y="22467"/>
                  </a:lnTo>
                  <a:cubicBezTo>
                    <a:pt x="26528" y="23122"/>
                    <a:pt x="28028" y="23456"/>
                    <a:pt x="29564" y="23456"/>
                  </a:cubicBezTo>
                  <a:cubicBezTo>
                    <a:pt x="30100" y="23456"/>
                    <a:pt x="30612" y="23420"/>
                    <a:pt x="31147" y="23337"/>
                  </a:cubicBezTo>
                  <a:cubicBezTo>
                    <a:pt x="31505" y="23277"/>
                    <a:pt x="31886" y="23206"/>
                    <a:pt x="32207" y="23003"/>
                  </a:cubicBezTo>
                  <a:cubicBezTo>
                    <a:pt x="32576" y="22765"/>
                    <a:pt x="32814" y="22432"/>
                    <a:pt x="32874" y="22075"/>
                  </a:cubicBezTo>
                  <a:cubicBezTo>
                    <a:pt x="33993" y="22301"/>
                    <a:pt x="35124" y="22408"/>
                    <a:pt x="36267" y="22408"/>
                  </a:cubicBezTo>
                  <a:cubicBezTo>
                    <a:pt x="37696" y="22408"/>
                    <a:pt x="39113" y="22241"/>
                    <a:pt x="40494" y="21896"/>
                  </a:cubicBezTo>
                  <a:close/>
                  <a:moveTo>
                    <a:pt x="12359" y="2318"/>
                  </a:moveTo>
                  <a:cubicBezTo>
                    <a:pt x="12621" y="2318"/>
                    <a:pt x="12883" y="2327"/>
                    <a:pt x="13145" y="2346"/>
                  </a:cubicBezTo>
                  <a:cubicBezTo>
                    <a:pt x="15002" y="2465"/>
                    <a:pt x="16717" y="3501"/>
                    <a:pt x="17693" y="5084"/>
                  </a:cubicBezTo>
                  <a:cubicBezTo>
                    <a:pt x="17693" y="5096"/>
                    <a:pt x="17717" y="5096"/>
                    <a:pt x="17717" y="5108"/>
                  </a:cubicBezTo>
                  <a:cubicBezTo>
                    <a:pt x="18312" y="6073"/>
                    <a:pt x="18801" y="7239"/>
                    <a:pt x="19825" y="7728"/>
                  </a:cubicBezTo>
                  <a:cubicBezTo>
                    <a:pt x="19972" y="7797"/>
                    <a:pt x="20134" y="7852"/>
                    <a:pt x="20296" y="7852"/>
                  </a:cubicBezTo>
                  <a:cubicBezTo>
                    <a:pt x="20382" y="7852"/>
                    <a:pt x="20468" y="7836"/>
                    <a:pt x="20551" y="7799"/>
                  </a:cubicBezTo>
                  <a:cubicBezTo>
                    <a:pt x="20777" y="7704"/>
                    <a:pt x="20908" y="7370"/>
                    <a:pt x="20753" y="7192"/>
                  </a:cubicBezTo>
                  <a:lnTo>
                    <a:pt x="20753" y="7192"/>
                  </a:lnTo>
                  <a:cubicBezTo>
                    <a:pt x="21387" y="7352"/>
                    <a:pt x="22041" y="7433"/>
                    <a:pt x="22695" y="7433"/>
                  </a:cubicBezTo>
                  <a:cubicBezTo>
                    <a:pt x="22913" y="7433"/>
                    <a:pt x="23131" y="7424"/>
                    <a:pt x="23349" y="7406"/>
                  </a:cubicBezTo>
                  <a:cubicBezTo>
                    <a:pt x="23587" y="7382"/>
                    <a:pt x="23861" y="7347"/>
                    <a:pt x="24027" y="7168"/>
                  </a:cubicBezTo>
                  <a:cubicBezTo>
                    <a:pt x="24325" y="6846"/>
                    <a:pt x="24158" y="6334"/>
                    <a:pt x="23968" y="5930"/>
                  </a:cubicBezTo>
                  <a:cubicBezTo>
                    <a:pt x="24587" y="5930"/>
                    <a:pt x="25230" y="5930"/>
                    <a:pt x="25837" y="5763"/>
                  </a:cubicBezTo>
                  <a:cubicBezTo>
                    <a:pt x="26361" y="5620"/>
                    <a:pt x="26790" y="4965"/>
                    <a:pt x="27087" y="4429"/>
                  </a:cubicBezTo>
                  <a:cubicBezTo>
                    <a:pt x="27266" y="4525"/>
                    <a:pt x="27445" y="4620"/>
                    <a:pt x="27611" y="4739"/>
                  </a:cubicBezTo>
                  <a:cubicBezTo>
                    <a:pt x="29480" y="5858"/>
                    <a:pt x="31314" y="7120"/>
                    <a:pt x="33088" y="8370"/>
                  </a:cubicBezTo>
                  <a:cubicBezTo>
                    <a:pt x="31468" y="7912"/>
                    <a:pt x="29807" y="7580"/>
                    <a:pt x="28123" y="7580"/>
                  </a:cubicBezTo>
                  <a:cubicBezTo>
                    <a:pt x="28012" y="7580"/>
                    <a:pt x="27901" y="7582"/>
                    <a:pt x="27790" y="7585"/>
                  </a:cubicBezTo>
                  <a:cubicBezTo>
                    <a:pt x="26837" y="7597"/>
                    <a:pt x="24539" y="7835"/>
                    <a:pt x="23813" y="9621"/>
                  </a:cubicBezTo>
                  <a:cubicBezTo>
                    <a:pt x="23587" y="10168"/>
                    <a:pt x="23575" y="10764"/>
                    <a:pt x="23563" y="11335"/>
                  </a:cubicBezTo>
                  <a:cubicBezTo>
                    <a:pt x="23563" y="11597"/>
                    <a:pt x="23551" y="11847"/>
                    <a:pt x="23527" y="12109"/>
                  </a:cubicBezTo>
                  <a:cubicBezTo>
                    <a:pt x="23444" y="12895"/>
                    <a:pt x="23146" y="13633"/>
                    <a:pt x="22813" y="14407"/>
                  </a:cubicBezTo>
                  <a:cubicBezTo>
                    <a:pt x="22551" y="15050"/>
                    <a:pt x="22277" y="15717"/>
                    <a:pt x="22134" y="16419"/>
                  </a:cubicBezTo>
                  <a:cubicBezTo>
                    <a:pt x="21563" y="19157"/>
                    <a:pt x="23170" y="22289"/>
                    <a:pt x="25944" y="23837"/>
                  </a:cubicBezTo>
                  <a:cubicBezTo>
                    <a:pt x="27480" y="24682"/>
                    <a:pt x="29302" y="25111"/>
                    <a:pt x="31374" y="25111"/>
                  </a:cubicBezTo>
                  <a:cubicBezTo>
                    <a:pt x="32362" y="25111"/>
                    <a:pt x="33398" y="25003"/>
                    <a:pt x="34457" y="24813"/>
                  </a:cubicBezTo>
                  <a:cubicBezTo>
                    <a:pt x="39720" y="23849"/>
                    <a:pt x="44542" y="20741"/>
                    <a:pt x="47780" y="16467"/>
                  </a:cubicBezTo>
                  <a:cubicBezTo>
                    <a:pt x="49578" y="16955"/>
                    <a:pt x="51328" y="17205"/>
                    <a:pt x="53031" y="17205"/>
                  </a:cubicBezTo>
                  <a:lnTo>
                    <a:pt x="53162" y="17205"/>
                  </a:lnTo>
                  <a:cubicBezTo>
                    <a:pt x="53043" y="17360"/>
                    <a:pt x="52924" y="17491"/>
                    <a:pt x="52805" y="17645"/>
                  </a:cubicBezTo>
                  <a:cubicBezTo>
                    <a:pt x="50757" y="19324"/>
                    <a:pt x="49090" y="21420"/>
                    <a:pt x="47459" y="23479"/>
                  </a:cubicBezTo>
                  <a:cubicBezTo>
                    <a:pt x="47435" y="23503"/>
                    <a:pt x="47423" y="23551"/>
                    <a:pt x="47399" y="23599"/>
                  </a:cubicBezTo>
                  <a:cubicBezTo>
                    <a:pt x="45994" y="24932"/>
                    <a:pt x="44447" y="26242"/>
                    <a:pt x="42792" y="27420"/>
                  </a:cubicBezTo>
                  <a:cubicBezTo>
                    <a:pt x="39601" y="29671"/>
                    <a:pt x="34576" y="32350"/>
                    <a:pt x="28647" y="32385"/>
                  </a:cubicBezTo>
                  <a:lnTo>
                    <a:pt x="28528" y="32385"/>
                  </a:lnTo>
                  <a:cubicBezTo>
                    <a:pt x="23277" y="32385"/>
                    <a:pt x="18253" y="30064"/>
                    <a:pt x="15407" y="26313"/>
                  </a:cubicBezTo>
                  <a:cubicBezTo>
                    <a:pt x="13812" y="24218"/>
                    <a:pt x="12847" y="21694"/>
                    <a:pt x="11907" y="19253"/>
                  </a:cubicBezTo>
                  <a:cubicBezTo>
                    <a:pt x="11502" y="18193"/>
                    <a:pt x="11085" y="17110"/>
                    <a:pt x="10609" y="16050"/>
                  </a:cubicBezTo>
                  <a:cubicBezTo>
                    <a:pt x="9823" y="14252"/>
                    <a:pt x="8645" y="12192"/>
                    <a:pt x="7025" y="10573"/>
                  </a:cubicBezTo>
                  <a:cubicBezTo>
                    <a:pt x="6787" y="8609"/>
                    <a:pt x="5942" y="6715"/>
                    <a:pt x="4632" y="5239"/>
                  </a:cubicBezTo>
                  <a:cubicBezTo>
                    <a:pt x="5418" y="4275"/>
                    <a:pt x="6406" y="3429"/>
                    <a:pt x="7513" y="2727"/>
                  </a:cubicBezTo>
                  <a:lnTo>
                    <a:pt x="7513" y="2727"/>
                  </a:lnTo>
                  <a:cubicBezTo>
                    <a:pt x="7275" y="3060"/>
                    <a:pt x="7037" y="3429"/>
                    <a:pt x="6823" y="3870"/>
                  </a:cubicBezTo>
                  <a:cubicBezTo>
                    <a:pt x="8570" y="2814"/>
                    <a:pt x="10463" y="2318"/>
                    <a:pt x="12359" y="2318"/>
                  </a:cubicBezTo>
                  <a:close/>
                  <a:moveTo>
                    <a:pt x="14955" y="0"/>
                  </a:moveTo>
                  <a:cubicBezTo>
                    <a:pt x="14586" y="0"/>
                    <a:pt x="14217" y="12"/>
                    <a:pt x="13859" y="36"/>
                  </a:cubicBezTo>
                  <a:cubicBezTo>
                    <a:pt x="9478" y="322"/>
                    <a:pt x="5525" y="2572"/>
                    <a:pt x="3430" y="5787"/>
                  </a:cubicBezTo>
                  <a:cubicBezTo>
                    <a:pt x="2179" y="6942"/>
                    <a:pt x="1025" y="8216"/>
                    <a:pt x="1" y="9573"/>
                  </a:cubicBezTo>
                  <a:cubicBezTo>
                    <a:pt x="2191" y="9787"/>
                    <a:pt x="4358" y="10240"/>
                    <a:pt x="6442" y="10930"/>
                  </a:cubicBezTo>
                  <a:cubicBezTo>
                    <a:pt x="8073" y="12490"/>
                    <a:pt x="9228" y="14538"/>
                    <a:pt x="10014" y="16312"/>
                  </a:cubicBezTo>
                  <a:cubicBezTo>
                    <a:pt x="10478" y="17348"/>
                    <a:pt x="10895" y="18431"/>
                    <a:pt x="11300" y="19491"/>
                  </a:cubicBezTo>
                  <a:cubicBezTo>
                    <a:pt x="12252" y="21967"/>
                    <a:pt x="13252" y="24551"/>
                    <a:pt x="14883" y="26718"/>
                  </a:cubicBezTo>
                  <a:cubicBezTo>
                    <a:pt x="17896" y="30695"/>
                    <a:pt x="23015" y="33052"/>
                    <a:pt x="28552" y="33052"/>
                  </a:cubicBezTo>
                  <a:lnTo>
                    <a:pt x="28671" y="33052"/>
                  </a:lnTo>
                  <a:cubicBezTo>
                    <a:pt x="30171" y="33040"/>
                    <a:pt x="31612" y="32873"/>
                    <a:pt x="32981" y="32576"/>
                  </a:cubicBezTo>
                  <a:lnTo>
                    <a:pt x="32981" y="32576"/>
                  </a:lnTo>
                  <a:cubicBezTo>
                    <a:pt x="32338" y="33028"/>
                    <a:pt x="31719" y="33445"/>
                    <a:pt x="31064" y="33874"/>
                  </a:cubicBezTo>
                  <a:cubicBezTo>
                    <a:pt x="29230" y="35100"/>
                    <a:pt x="27361" y="36362"/>
                    <a:pt x="24742" y="38386"/>
                  </a:cubicBezTo>
                  <a:lnTo>
                    <a:pt x="24694" y="38386"/>
                  </a:lnTo>
                  <a:cubicBezTo>
                    <a:pt x="24361" y="38386"/>
                    <a:pt x="23968" y="38565"/>
                    <a:pt x="23646" y="38767"/>
                  </a:cubicBezTo>
                  <a:cubicBezTo>
                    <a:pt x="23544" y="38771"/>
                    <a:pt x="23441" y="38773"/>
                    <a:pt x="23338" y="38773"/>
                  </a:cubicBezTo>
                  <a:cubicBezTo>
                    <a:pt x="22529" y="38773"/>
                    <a:pt x="21693" y="38656"/>
                    <a:pt x="20848" y="38529"/>
                  </a:cubicBezTo>
                  <a:cubicBezTo>
                    <a:pt x="19968" y="38408"/>
                    <a:pt x="19072" y="38281"/>
                    <a:pt x="18168" y="38281"/>
                  </a:cubicBezTo>
                  <a:cubicBezTo>
                    <a:pt x="17911" y="38281"/>
                    <a:pt x="17654" y="38291"/>
                    <a:pt x="17396" y="38315"/>
                  </a:cubicBezTo>
                  <a:cubicBezTo>
                    <a:pt x="16241" y="38410"/>
                    <a:pt x="15360" y="38850"/>
                    <a:pt x="14872" y="39529"/>
                  </a:cubicBezTo>
                  <a:cubicBezTo>
                    <a:pt x="14764" y="39684"/>
                    <a:pt x="14800" y="39886"/>
                    <a:pt x="14943" y="39993"/>
                  </a:cubicBezTo>
                  <a:cubicBezTo>
                    <a:pt x="15002" y="40041"/>
                    <a:pt x="15062" y="40053"/>
                    <a:pt x="15133" y="40053"/>
                  </a:cubicBezTo>
                  <a:cubicBezTo>
                    <a:pt x="15241" y="40053"/>
                    <a:pt x="15348" y="40005"/>
                    <a:pt x="15407" y="39922"/>
                  </a:cubicBezTo>
                  <a:cubicBezTo>
                    <a:pt x="15884" y="39243"/>
                    <a:pt x="16777" y="39041"/>
                    <a:pt x="17443" y="38981"/>
                  </a:cubicBezTo>
                  <a:cubicBezTo>
                    <a:pt x="17684" y="38958"/>
                    <a:pt x="17927" y="38947"/>
                    <a:pt x="18172" y="38947"/>
                  </a:cubicBezTo>
                  <a:cubicBezTo>
                    <a:pt x="19024" y="38947"/>
                    <a:pt x="19892" y="39073"/>
                    <a:pt x="20753" y="39184"/>
                  </a:cubicBezTo>
                  <a:cubicBezTo>
                    <a:pt x="21551" y="39303"/>
                    <a:pt x="22372" y="39410"/>
                    <a:pt x="23194" y="39446"/>
                  </a:cubicBezTo>
                  <a:cubicBezTo>
                    <a:pt x="23206" y="39481"/>
                    <a:pt x="23230" y="39529"/>
                    <a:pt x="23265" y="39565"/>
                  </a:cubicBezTo>
                  <a:cubicBezTo>
                    <a:pt x="22753" y="39600"/>
                    <a:pt x="22253" y="39624"/>
                    <a:pt x="21718" y="39636"/>
                  </a:cubicBezTo>
                  <a:cubicBezTo>
                    <a:pt x="21313" y="39648"/>
                    <a:pt x="20932" y="39648"/>
                    <a:pt x="20527" y="39684"/>
                  </a:cubicBezTo>
                  <a:cubicBezTo>
                    <a:pt x="18729" y="39779"/>
                    <a:pt x="17443" y="40196"/>
                    <a:pt x="16526" y="40994"/>
                  </a:cubicBezTo>
                  <a:cubicBezTo>
                    <a:pt x="16384" y="41113"/>
                    <a:pt x="16360" y="41315"/>
                    <a:pt x="16479" y="41470"/>
                  </a:cubicBezTo>
                  <a:cubicBezTo>
                    <a:pt x="16538" y="41541"/>
                    <a:pt x="16634" y="41589"/>
                    <a:pt x="16729" y="41589"/>
                  </a:cubicBezTo>
                  <a:cubicBezTo>
                    <a:pt x="16800" y="41589"/>
                    <a:pt x="16872" y="41553"/>
                    <a:pt x="16955" y="41505"/>
                  </a:cubicBezTo>
                  <a:cubicBezTo>
                    <a:pt x="17765" y="40815"/>
                    <a:pt x="18920" y="40458"/>
                    <a:pt x="20575" y="40351"/>
                  </a:cubicBezTo>
                  <a:lnTo>
                    <a:pt x="21730" y="40303"/>
                  </a:lnTo>
                  <a:cubicBezTo>
                    <a:pt x="22694" y="40291"/>
                    <a:pt x="23706" y="40255"/>
                    <a:pt x="24682" y="40041"/>
                  </a:cubicBezTo>
                  <a:cubicBezTo>
                    <a:pt x="24825" y="40005"/>
                    <a:pt x="25289" y="39886"/>
                    <a:pt x="25468" y="39481"/>
                  </a:cubicBezTo>
                  <a:cubicBezTo>
                    <a:pt x="26182" y="39535"/>
                    <a:pt x="26904" y="39562"/>
                    <a:pt x="27636" y="39562"/>
                  </a:cubicBezTo>
                  <a:cubicBezTo>
                    <a:pt x="27881" y="39562"/>
                    <a:pt x="28126" y="39559"/>
                    <a:pt x="28373" y="39553"/>
                  </a:cubicBezTo>
                  <a:cubicBezTo>
                    <a:pt x="28475" y="39553"/>
                    <a:pt x="28575" y="39551"/>
                    <a:pt x="28673" y="39551"/>
                  </a:cubicBezTo>
                  <a:cubicBezTo>
                    <a:pt x="28918" y="39551"/>
                    <a:pt x="29149" y="39563"/>
                    <a:pt x="29361" y="39648"/>
                  </a:cubicBezTo>
                  <a:cubicBezTo>
                    <a:pt x="29600" y="39743"/>
                    <a:pt x="29826" y="39958"/>
                    <a:pt x="29826" y="40220"/>
                  </a:cubicBezTo>
                  <a:cubicBezTo>
                    <a:pt x="29826" y="40398"/>
                    <a:pt x="29981" y="40553"/>
                    <a:pt x="30159" y="40553"/>
                  </a:cubicBezTo>
                  <a:lnTo>
                    <a:pt x="30171" y="40553"/>
                  </a:lnTo>
                  <a:cubicBezTo>
                    <a:pt x="30350" y="40553"/>
                    <a:pt x="30493" y="40410"/>
                    <a:pt x="30493" y="40232"/>
                  </a:cubicBezTo>
                  <a:cubicBezTo>
                    <a:pt x="30504" y="39648"/>
                    <a:pt x="30064" y="39208"/>
                    <a:pt x="29611" y="39041"/>
                  </a:cubicBezTo>
                  <a:cubicBezTo>
                    <a:pt x="29247" y="38895"/>
                    <a:pt x="28864" y="38886"/>
                    <a:pt x="28495" y="38886"/>
                  </a:cubicBezTo>
                  <a:cubicBezTo>
                    <a:pt x="28442" y="38886"/>
                    <a:pt x="28390" y="38886"/>
                    <a:pt x="28337" y="38886"/>
                  </a:cubicBezTo>
                  <a:cubicBezTo>
                    <a:pt x="28124" y="38891"/>
                    <a:pt x="27909" y="38894"/>
                    <a:pt x="27695" y="38894"/>
                  </a:cubicBezTo>
                  <a:cubicBezTo>
                    <a:pt x="26906" y="38894"/>
                    <a:pt x="26114" y="38861"/>
                    <a:pt x="25337" y="38815"/>
                  </a:cubicBezTo>
                  <a:cubicBezTo>
                    <a:pt x="27849" y="36886"/>
                    <a:pt x="29671" y="35648"/>
                    <a:pt x="31445" y="34457"/>
                  </a:cubicBezTo>
                  <a:cubicBezTo>
                    <a:pt x="32481" y="33778"/>
                    <a:pt x="33457" y="33112"/>
                    <a:pt x="34517" y="32361"/>
                  </a:cubicBezTo>
                  <a:cubicBezTo>
                    <a:pt x="34576" y="32314"/>
                    <a:pt x="34612" y="32254"/>
                    <a:pt x="34636" y="32195"/>
                  </a:cubicBezTo>
                  <a:cubicBezTo>
                    <a:pt x="36648" y="31611"/>
                    <a:pt x="38470" y="30814"/>
                    <a:pt x="40077" y="29933"/>
                  </a:cubicBezTo>
                  <a:lnTo>
                    <a:pt x="40077" y="29933"/>
                  </a:lnTo>
                  <a:cubicBezTo>
                    <a:pt x="37029" y="33576"/>
                    <a:pt x="34064" y="37612"/>
                    <a:pt x="31266" y="41517"/>
                  </a:cubicBezTo>
                  <a:cubicBezTo>
                    <a:pt x="30945" y="41529"/>
                    <a:pt x="30552" y="41696"/>
                    <a:pt x="30254" y="41898"/>
                  </a:cubicBezTo>
                  <a:cubicBezTo>
                    <a:pt x="30158" y="41902"/>
                    <a:pt x="30062" y="41904"/>
                    <a:pt x="29966" y="41904"/>
                  </a:cubicBezTo>
                  <a:cubicBezTo>
                    <a:pt x="29152" y="41904"/>
                    <a:pt x="28319" y="41777"/>
                    <a:pt x="27456" y="41660"/>
                  </a:cubicBezTo>
                  <a:cubicBezTo>
                    <a:pt x="26565" y="41529"/>
                    <a:pt x="25659" y="41405"/>
                    <a:pt x="24743" y="41405"/>
                  </a:cubicBezTo>
                  <a:cubicBezTo>
                    <a:pt x="24497" y="41405"/>
                    <a:pt x="24251" y="41414"/>
                    <a:pt x="24004" y="41434"/>
                  </a:cubicBezTo>
                  <a:cubicBezTo>
                    <a:pt x="22849" y="41541"/>
                    <a:pt x="21968" y="41970"/>
                    <a:pt x="21479" y="42660"/>
                  </a:cubicBezTo>
                  <a:cubicBezTo>
                    <a:pt x="21372" y="42803"/>
                    <a:pt x="21396" y="43018"/>
                    <a:pt x="21551" y="43125"/>
                  </a:cubicBezTo>
                  <a:cubicBezTo>
                    <a:pt x="21610" y="43160"/>
                    <a:pt x="21670" y="43184"/>
                    <a:pt x="21741" y="43184"/>
                  </a:cubicBezTo>
                  <a:cubicBezTo>
                    <a:pt x="21849" y="43184"/>
                    <a:pt x="21956" y="43137"/>
                    <a:pt x="22015" y="43041"/>
                  </a:cubicBezTo>
                  <a:cubicBezTo>
                    <a:pt x="22492" y="42375"/>
                    <a:pt x="23384" y="42160"/>
                    <a:pt x="24051" y="42113"/>
                  </a:cubicBezTo>
                  <a:cubicBezTo>
                    <a:pt x="24292" y="42089"/>
                    <a:pt x="24535" y="42079"/>
                    <a:pt x="24779" y="42079"/>
                  </a:cubicBezTo>
                  <a:cubicBezTo>
                    <a:pt x="25632" y="42079"/>
                    <a:pt x="26498" y="42204"/>
                    <a:pt x="27349" y="42315"/>
                  </a:cubicBezTo>
                  <a:cubicBezTo>
                    <a:pt x="28159" y="42434"/>
                    <a:pt x="28980" y="42541"/>
                    <a:pt x="29802" y="42565"/>
                  </a:cubicBezTo>
                  <a:cubicBezTo>
                    <a:pt x="29814" y="42613"/>
                    <a:pt x="29838" y="42660"/>
                    <a:pt x="29873" y="42684"/>
                  </a:cubicBezTo>
                  <a:cubicBezTo>
                    <a:pt x="29361" y="42732"/>
                    <a:pt x="28861" y="42744"/>
                    <a:pt x="28326" y="42768"/>
                  </a:cubicBezTo>
                  <a:cubicBezTo>
                    <a:pt x="27921" y="42779"/>
                    <a:pt x="27528" y="42779"/>
                    <a:pt x="27135" y="42803"/>
                  </a:cubicBezTo>
                  <a:cubicBezTo>
                    <a:pt x="25337" y="42910"/>
                    <a:pt x="24051" y="43327"/>
                    <a:pt x="23123" y="44113"/>
                  </a:cubicBezTo>
                  <a:cubicBezTo>
                    <a:pt x="22992" y="44232"/>
                    <a:pt x="22968" y="44446"/>
                    <a:pt x="23087" y="44589"/>
                  </a:cubicBezTo>
                  <a:cubicBezTo>
                    <a:pt x="23146" y="44673"/>
                    <a:pt x="23242" y="44708"/>
                    <a:pt x="23337" y="44708"/>
                  </a:cubicBezTo>
                  <a:cubicBezTo>
                    <a:pt x="23408" y="44708"/>
                    <a:pt x="23480" y="44684"/>
                    <a:pt x="23563" y="44637"/>
                  </a:cubicBezTo>
                  <a:cubicBezTo>
                    <a:pt x="24373" y="43934"/>
                    <a:pt x="25528" y="43577"/>
                    <a:pt x="27171" y="43482"/>
                  </a:cubicBezTo>
                  <a:lnTo>
                    <a:pt x="28337" y="43434"/>
                  </a:lnTo>
                  <a:cubicBezTo>
                    <a:pt x="29302" y="43422"/>
                    <a:pt x="30314" y="43387"/>
                    <a:pt x="31290" y="43160"/>
                  </a:cubicBezTo>
                  <a:cubicBezTo>
                    <a:pt x="31433" y="43137"/>
                    <a:pt x="31897" y="43018"/>
                    <a:pt x="32076" y="42613"/>
                  </a:cubicBezTo>
                  <a:cubicBezTo>
                    <a:pt x="32766" y="42656"/>
                    <a:pt x="33463" y="42687"/>
                    <a:pt x="34170" y="42687"/>
                  </a:cubicBezTo>
                  <a:cubicBezTo>
                    <a:pt x="34439" y="42687"/>
                    <a:pt x="34709" y="42682"/>
                    <a:pt x="34981" y="42672"/>
                  </a:cubicBezTo>
                  <a:cubicBezTo>
                    <a:pt x="35041" y="42672"/>
                    <a:pt x="35100" y="42672"/>
                    <a:pt x="35158" y="42672"/>
                  </a:cubicBezTo>
                  <a:cubicBezTo>
                    <a:pt x="35448" y="42672"/>
                    <a:pt x="35721" y="42680"/>
                    <a:pt x="35969" y="42779"/>
                  </a:cubicBezTo>
                  <a:cubicBezTo>
                    <a:pt x="36208" y="42863"/>
                    <a:pt x="36434" y="43089"/>
                    <a:pt x="36434" y="43339"/>
                  </a:cubicBezTo>
                  <a:cubicBezTo>
                    <a:pt x="36434" y="43518"/>
                    <a:pt x="36577" y="43684"/>
                    <a:pt x="36755" y="43684"/>
                  </a:cubicBezTo>
                  <a:lnTo>
                    <a:pt x="36779" y="43684"/>
                  </a:lnTo>
                  <a:cubicBezTo>
                    <a:pt x="36958" y="43684"/>
                    <a:pt x="37100" y="43541"/>
                    <a:pt x="37100" y="43363"/>
                  </a:cubicBezTo>
                  <a:cubicBezTo>
                    <a:pt x="37112" y="42779"/>
                    <a:pt x="36672" y="42327"/>
                    <a:pt x="36219" y="42172"/>
                  </a:cubicBezTo>
                  <a:cubicBezTo>
                    <a:pt x="35855" y="42026"/>
                    <a:pt x="35472" y="42017"/>
                    <a:pt x="35103" y="42017"/>
                  </a:cubicBezTo>
                  <a:cubicBezTo>
                    <a:pt x="35050" y="42017"/>
                    <a:pt x="34998" y="42017"/>
                    <a:pt x="34945" y="42017"/>
                  </a:cubicBezTo>
                  <a:cubicBezTo>
                    <a:pt x="34779" y="42019"/>
                    <a:pt x="34612" y="42020"/>
                    <a:pt x="34445" y="42020"/>
                  </a:cubicBezTo>
                  <a:cubicBezTo>
                    <a:pt x="33608" y="42020"/>
                    <a:pt x="32767" y="41996"/>
                    <a:pt x="31933" y="41946"/>
                  </a:cubicBezTo>
                  <a:cubicBezTo>
                    <a:pt x="31921" y="41910"/>
                    <a:pt x="31909" y="41875"/>
                    <a:pt x="31874" y="41839"/>
                  </a:cubicBezTo>
                  <a:cubicBezTo>
                    <a:pt x="35005" y="37481"/>
                    <a:pt x="38351" y="32957"/>
                    <a:pt x="41780" y="28992"/>
                  </a:cubicBezTo>
                  <a:cubicBezTo>
                    <a:pt x="41792" y="28980"/>
                    <a:pt x="41803" y="28968"/>
                    <a:pt x="41815" y="28932"/>
                  </a:cubicBezTo>
                  <a:cubicBezTo>
                    <a:pt x="42315" y="28623"/>
                    <a:pt x="42792" y="28313"/>
                    <a:pt x="43220" y="28004"/>
                  </a:cubicBezTo>
                  <a:cubicBezTo>
                    <a:pt x="44982" y="26766"/>
                    <a:pt x="46602" y="25361"/>
                    <a:pt x="48090" y="23920"/>
                  </a:cubicBezTo>
                  <a:lnTo>
                    <a:pt x="70914" y="14514"/>
                  </a:lnTo>
                  <a:cubicBezTo>
                    <a:pt x="73688" y="13371"/>
                    <a:pt x="77141" y="11954"/>
                    <a:pt x="79177" y="9156"/>
                  </a:cubicBezTo>
                  <a:cubicBezTo>
                    <a:pt x="79761" y="8370"/>
                    <a:pt x="80023" y="7680"/>
                    <a:pt x="80058" y="7013"/>
                  </a:cubicBezTo>
                  <a:cubicBezTo>
                    <a:pt x="80023" y="6311"/>
                    <a:pt x="79761" y="5561"/>
                    <a:pt x="79213" y="5215"/>
                  </a:cubicBezTo>
                  <a:cubicBezTo>
                    <a:pt x="79522" y="4799"/>
                    <a:pt x="79772" y="4429"/>
                    <a:pt x="79451" y="3870"/>
                  </a:cubicBezTo>
                  <a:cubicBezTo>
                    <a:pt x="79177" y="3429"/>
                    <a:pt x="78653" y="3179"/>
                    <a:pt x="78058" y="3179"/>
                  </a:cubicBezTo>
                  <a:cubicBezTo>
                    <a:pt x="77927" y="3179"/>
                    <a:pt x="77796" y="3191"/>
                    <a:pt x="77665" y="3215"/>
                  </a:cubicBezTo>
                  <a:cubicBezTo>
                    <a:pt x="77070" y="3334"/>
                    <a:pt x="76570" y="3679"/>
                    <a:pt x="76093" y="4001"/>
                  </a:cubicBezTo>
                  <a:cubicBezTo>
                    <a:pt x="70617" y="7799"/>
                    <a:pt x="64794" y="11216"/>
                    <a:pt x="58806" y="14121"/>
                  </a:cubicBezTo>
                  <a:lnTo>
                    <a:pt x="58282" y="14383"/>
                  </a:lnTo>
                  <a:cubicBezTo>
                    <a:pt x="56972" y="15014"/>
                    <a:pt x="55615" y="15681"/>
                    <a:pt x="54365" y="16479"/>
                  </a:cubicBezTo>
                  <a:lnTo>
                    <a:pt x="53841" y="16514"/>
                  </a:lnTo>
                  <a:cubicBezTo>
                    <a:pt x="53567" y="16526"/>
                    <a:pt x="53293" y="16526"/>
                    <a:pt x="53019" y="16526"/>
                  </a:cubicBezTo>
                  <a:cubicBezTo>
                    <a:pt x="51448" y="16526"/>
                    <a:pt x="49840" y="16300"/>
                    <a:pt x="48173" y="15871"/>
                  </a:cubicBezTo>
                  <a:cubicBezTo>
                    <a:pt x="49126" y="14502"/>
                    <a:pt x="49935" y="13026"/>
                    <a:pt x="50543" y="11478"/>
                  </a:cubicBezTo>
                  <a:lnTo>
                    <a:pt x="50840" y="10728"/>
                  </a:lnTo>
                  <a:lnTo>
                    <a:pt x="50840" y="10728"/>
                  </a:lnTo>
                  <a:lnTo>
                    <a:pt x="50114" y="11061"/>
                  </a:lnTo>
                  <a:cubicBezTo>
                    <a:pt x="48911" y="11585"/>
                    <a:pt x="47554" y="11847"/>
                    <a:pt x="46066" y="11847"/>
                  </a:cubicBezTo>
                  <a:cubicBezTo>
                    <a:pt x="44066" y="11847"/>
                    <a:pt x="41839" y="11407"/>
                    <a:pt x="39065" y="10430"/>
                  </a:cubicBezTo>
                  <a:cubicBezTo>
                    <a:pt x="38446" y="10216"/>
                    <a:pt x="37815" y="9990"/>
                    <a:pt x="37184" y="9752"/>
                  </a:cubicBezTo>
                  <a:cubicBezTo>
                    <a:pt x="36529" y="9513"/>
                    <a:pt x="35886" y="9275"/>
                    <a:pt x="35219" y="9049"/>
                  </a:cubicBezTo>
                  <a:lnTo>
                    <a:pt x="34183" y="8335"/>
                  </a:lnTo>
                  <a:cubicBezTo>
                    <a:pt x="32183" y="6918"/>
                    <a:pt x="30100" y="5453"/>
                    <a:pt x="27956" y="4168"/>
                  </a:cubicBezTo>
                  <a:cubicBezTo>
                    <a:pt x="23230" y="1358"/>
                    <a:pt x="18991" y="0"/>
                    <a:pt x="14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8654350" y="5874700"/>
              <a:ext cx="45250" cy="69900"/>
            </a:xfrm>
            <a:custGeom>
              <a:avLst/>
              <a:gdLst/>
              <a:ahLst/>
              <a:cxnLst/>
              <a:rect l="l" t="t" r="r" b="b"/>
              <a:pathLst>
                <a:path w="1810" h="2796" extrusionOk="0">
                  <a:moveTo>
                    <a:pt x="205" y="0"/>
                  </a:moveTo>
                  <a:cubicBezTo>
                    <a:pt x="191" y="0"/>
                    <a:pt x="178" y="4"/>
                    <a:pt x="167" y="11"/>
                  </a:cubicBezTo>
                  <a:cubicBezTo>
                    <a:pt x="0" y="94"/>
                    <a:pt x="215" y="785"/>
                    <a:pt x="607" y="1559"/>
                  </a:cubicBezTo>
                  <a:cubicBezTo>
                    <a:pt x="993" y="2274"/>
                    <a:pt x="1418" y="2796"/>
                    <a:pt x="1612" y="2796"/>
                  </a:cubicBezTo>
                  <a:cubicBezTo>
                    <a:pt x="1628" y="2796"/>
                    <a:pt x="1643" y="2792"/>
                    <a:pt x="1655" y="2785"/>
                  </a:cubicBezTo>
                  <a:cubicBezTo>
                    <a:pt x="1810" y="2702"/>
                    <a:pt x="1608" y="2011"/>
                    <a:pt x="1203" y="1237"/>
                  </a:cubicBezTo>
                  <a:cubicBezTo>
                    <a:pt x="818" y="522"/>
                    <a:pt x="382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735600" y="5983950"/>
              <a:ext cx="63425" cy="55800"/>
            </a:xfrm>
            <a:custGeom>
              <a:avLst/>
              <a:gdLst/>
              <a:ahLst/>
              <a:cxnLst/>
              <a:rect l="l" t="t" r="r" b="b"/>
              <a:pathLst>
                <a:path w="2537" h="2232" extrusionOk="0">
                  <a:moveTo>
                    <a:pt x="114" y="0"/>
                  </a:moveTo>
                  <a:cubicBezTo>
                    <a:pt x="98" y="0"/>
                    <a:pt x="84" y="3"/>
                    <a:pt x="72" y="10"/>
                  </a:cubicBezTo>
                  <a:cubicBezTo>
                    <a:pt x="1" y="58"/>
                    <a:pt x="13" y="260"/>
                    <a:pt x="132" y="558"/>
                  </a:cubicBezTo>
                  <a:cubicBezTo>
                    <a:pt x="263" y="856"/>
                    <a:pt x="513" y="1237"/>
                    <a:pt x="870" y="1558"/>
                  </a:cubicBezTo>
                  <a:cubicBezTo>
                    <a:pt x="1251" y="1868"/>
                    <a:pt x="1644" y="2082"/>
                    <a:pt x="1965" y="2165"/>
                  </a:cubicBezTo>
                  <a:cubicBezTo>
                    <a:pt x="2110" y="2210"/>
                    <a:pt x="2232" y="2231"/>
                    <a:pt x="2324" y="2231"/>
                  </a:cubicBezTo>
                  <a:cubicBezTo>
                    <a:pt x="2428" y="2231"/>
                    <a:pt x="2494" y="2204"/>
                    <a:pt x="2513" y="2154"/>
                  </a:cubicBezTo>
                  <a:cubicBezTo>
                    <a:pt x="2537" y="2046"/>
                    <a:pt x="2394" y="1915"/>
                    <a:pt x="2168" y="1737"/>
                  </a:cubicBezTo>
                  <a:cubicBezTo>
                    <a:pt x="1941" y="1558"/>
                    <a:pt x="1632" y="1320"/>
                    <a:pt x="1322" y="1058"/>
                  </a:cubicBezTo>
                  <a:cubicBezTo>
                    <a:pt x="1013" y="772"/>
                    <a:pt x="739" y="499"/>
                    <a:pt x="513" y="296"/>
                  </a:cubicBezTo>
                  <a:cubicBezTo>
                    <a:pt x="340" y="113"/>
                    <a:pt x="202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8859725" y="6059825"/>
              <a:ext cx="78000" cy="28850"/>
            </a:xfrm>
            <a:custGeom>
              <a:avLst/>
              <a:gdLst/>
              <a:ahLst/>
              <a:cxnLst/>
              <a:rect l="l" t="t" r="r" b="b"/>
              <a:pathLst>
                <a:path w="3120" h="1154" extrusionOk="0">
                  <a:moveTo>
                    <a:pt x="257" y="0"/>
                  </a:moveTo>
                  <a:cubicBezTo>
                    <a:pt x="172" y="0"/>
                    <a:pt x="116" y="18"/>
                    <a:pt x="96" y="59"/>
                  </a:cubicBezTo>
                  <a:cubicBezTo>
                    <a:pt x="1" y="202"/>
                    <a:pt x="584" y="714"/>
                    <a:pt x="1465" y="1000"/>
                  </a:cubicBezTo>
                  <a:cubicBezTo>
                    <a:pt x="1861" y="1111"/>
                    <a:pt x="2229" y="1154"/>
                    <a:pt x="2516" y="1154"/>
                  </a:cubicBezTo>
                  <a:cubicBezTo>
                    <a:pt x="2876" y="1154"/>
                    <a:pt x="3108" y="1086"/>
                    <a:pt x="3108" y="1000"/>
                  </a:cubicBezTo>
                  <a:cubicBezTo>
                    <a:pt x="3120" y="797"/>
                    <a:pt x="2453" y="595"/>
                    <a:pt x="1656" y="357"/>
                  </a:cubicBezTo>
                  <a:cubicBezTo>
                    <a:pt x="1045" y="168"/>
                    <a:pt x="516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9009750" y="6082650"/>
              <a:ext cx="72050" cy="17075"/>
            </a:xfrm>
            <a:custGeom>
              <a:avLst/>
              <a:gdLst/>
              <a:ahLst/>
              <a:cxnLst/>
              <a:rect l="l" t="t" r="r" b="b"/>
              <a:pathLst>
                <a:path w="2882" h="683" extrusionOk="0">
                  <a:moveTo>
                    <a:pt x="1636" y="0"/>
                  </a:moveTo>
                  <a:cubicBezTo>
                    <a:pt x="1572" y="0"/>
                    <a:pt x="1507" y="1"/>
                    <a:pt x="1441" y="3"/>
                  </a:cubicBezTo>
                  <a:cubicBezTo>
                    <a:pt x="1375" y="1"/>
                    <a:pt x="1310" y="0"/>
                    <a:pt x="1247" y="0"/>
                  </a:cubicBezTo>
                  <a:cubicBezTo>
                    <a:pt x="564" y="0"/>
                    <a:pt x="34" y="115"/>
                    <a:pt x="12" y="289"/>
                  </a:cubicBezTo>
                  <a:cubicBezTo>
                    <a:pt x="0" y="468"/>
                    <a:pt x="631" y="646"/>
                    <a:pt x="1441" y="682"/>
                  </a:cubicBezTo>
                  <a:cubicBezTo>
                    <a:pt x="2251" y="646"/>
                    <a:pt x="2882" y="456"/>
                    <a:pt x="2870" y="277"/>
                  </a:cubicBezTo>
                  <a:cubicBezTo>
                    <a:pt x="2859" y="114"/>
                    <a:pt x="2320" y="0"/>
                    <a:pt x="1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9147850" y="6050125"/>
              <a:ext cx="66100" cy="26775"/>
            </a:xfrm>
            <a:custGeom>
              <a:avLst/>
              <a:gdLst/>
              <a:ahLst/>
              <a:cxnLst/>
              <a:rect l="l" t="t" r="r" b="b"/>
              <a:pathLst>
                <a:path w="2644" h="1071" extrusionOk="0">
                  <a:moveTo>
                    <a:pt x="2306" y="1"/>
                  </a:moveTo>
                  <a:cubicBezTo>
                    <a:pt x="2050" y="1"/>
                    <a:pt x="1642" y="93"/>
                    <a:pt x="1215" y="269"/>
                  </a:cubicBezTo>
                  <a:cubicBezTo>
                    <a:pt x="513" y="459"/>
                    <a:pt x="1" y="769"/>
                    <a:pt x="25" y="947"/>
                  </a:cubicBezTo>
                  <a:cubicBezTo>
                    <a:pt x="46" y="1029"/>
                    <a:pt x="187" y="1070"/>
                    <a:pt x="403" y="1070"/>
                  </a:cubicBezTo>
                  <a:cubicBezTo>
                    <a:pt x="661" y="1070"/>
                    <a:pt x="1028" y="1011"/>
                    <a:pt x="1430" y="888"/>
                  </a:cubicBezTo>
                  <a:cubicBezTo>
                    <a:pt x="2144" y="602"/>
                    <a:pt x="2644" y="245"/>
                    <a:pt x="2573" y="90"/>
                  </a:cubicBezTo>
                  <a:cubicBezTo>
                    <a:pt x="2547" y="30"/>
                    <a:pt x="2450" y="1"/>
                    <a:pt x="2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271975" y="5999525"/>
              <a:ext cx="48850" cy="28150"/>
            </a:xfrm>
            <a:custGeom>
              <a:avLst/>
              <a:gdLst/>
              <a:ahLst/>
              <a:cxnLst/>
              <a:rect l="l" t="t" r="r" b="b"/>
              <a:pathLst>
                <a:path w="1954" h="1126" extrusionOk="0">
                  <a:moveTo>
                    <a:pt x="1642" y="1"/>
                  </a:moveTo>
                  <a:cubicBezTo>
                    <a:pt x="1442" y="1"/>
                    <a:pt x="1135" y="93"/>
                    <a:pt x="822" y="269"/>
                  </a:cubicBezTo>
                  <a:cubicBezTo>
                    <a:pt x="322" y="530"/>
                    <a:pt x="1" y="876"/>
                    <a:pt x="96" y="1042"/>
                  </a:cubicBezTo>
                  <a:cubicBezTo>
                    <a:pt x="124" y="1099"/>
                    <a:pt x="198" y="1126"/>
                    <a:pt x="301" y="1126"/>
                  </a:cubicBezTo>
                  <a:cubicBezTo>
                    <a:pt x="500" y="1126"/>
                    <a:pt x="811" y="1028"/>
                    <a:pt x="1132" y="864"/>
                  </a:cubicBezTo>
                  <a:cubicBezTo>
                    <a:pt x="1620" y="590"/>
                    <a:pt x="1953" y="257"/>
                    <a:pt x="1858" y="90"/>
                  </a:cubicBezTo>
                  <a:cubicBezTo>
                    <a:pt x="1832" y="30"/>
                    <a:pt x="17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9358300" y="5937750"/>
              <a:ext cx="61350" cy="37875"/>
            </a:xfrm>
            <a:custGeom>
              <a:avLst/>
              <a:gdLst/>
              <a:ahLst/>
              <a:cxnLst/>
              <a:rect l="l" t="t" r="r" b="b"/>
              <a:pathLst>
                <a:path w="2454" h="1515" extrusionOk="0">
                  <a:moveTo>
                    <a:pt x="2215" y="0"/>
                  </a:moveTo>
                  <a:cubicBezTo>
                    <a:pt x="1980" y="0"/>
                    <a:pt x="1527" y="181"/>
                    <a:pt x="1060" y="477"/>
                  </a:cubicBezTo>
                  <a:cubicBezTo>
                    <a:pt x="429" y="858"/>
                    <a:pt x="1" y="1299"/>
                    <a:pt x="96" y="1454"/>
                  </a:cubicBezTo>
                  <a:cubicBezTo>
                    <a:pt x="116" y="1495"/>
                    <a:pt x="168" y="1514"/>
                    <a:pt x="244" y="1514"/>
                  </a:cubicBezTo>
                  <a:cubicBezTo>
                    <a:pt x="475" y="1514"/>
                    <a:pt x="930" y="1333"/>
                    <a:pt x="1405" y="1037"/>
                  </a:cubicBezTo>
                  <a:cubicBezTo>
                    <a:pt x="2025" y="656"/>
                    <a:pt x="2453" y="227"/>
                    <a:pt x="2370" y="61"/>
                  </a:cubicBezTo>
                  <a:cubicBezTo>
                    <a:pt x="2346" y="20"/>
                    <a:pt x="2293" y="0"/>
                    <a:pt x="2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737975" y="5915750"/>
              <a:ext cx="65525" cy="59400"/>
            </a:xfrm>
            <a:custGeom>
              <a:avLst/>
              <a:gdLst/>
              <a:ahLst/>
              <a:cxnLst/>
              <a:rect l="l" t="t" r="r" b="b"/>
              <a:pathLst>
                <a:path w="2621" h="2376" extrusionOk="0">
                  <a:moveTo>
                    <a:pt x="205" y="0"/>
                  </a:moveTo>
                  <a:cubicBezTo>
                    <a:pt x="187" y="0"/>
                    <a:pt x="170" y="4"/>
                    <a:pt x="156" y="12"/>
                  </a:cubicBezTo>
                  <a:cubicBezTo>
                    <a:pt x="1" y="107"/>
                    <a:pt x="287" y="845"/>
                    <a:pt x="977" y="1548"/>
                  </a:cubicBezTo>
                  <a:cubicBezTo>
                    <a:pt x="1542" y="2093"/>
                    <a:pt x="2155" y="2376"/>
                    <a:pt x="2411" y="2376"/>
                  </a:cubicBezTo>
                  <a:cubicBezTo>
                    <a:pt x="2468" y="2376"/>
                    <a:pt x="2508" y="2362"/>
                    <a:pt x="2525" y="2334"/>
                  </a:cubicBezTo>
                  <a:cubicBezTo>
                    <a:pt x="2620" y="2143"/>
                    <a:pt x="2084" y="1655"/>
                    <a:pt x="1442" y="1060"/>
                  </a:cubicBezTo>
                  <a:cubicBezTo>
                    <a:pt x="873" y="480"/>
                    <a:pt x="414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835325" y="6000850"/>
              <a:ext cx="54500" cy="30650"/>
            </a:xfrm>
            <a:custGeom>
              <a:avLst/>
              <a:gdLst/>
              <a:ahLst/>
              <a:cxnLst/>
              <a:rect l="l" t="t" r="r" b="b"/>
              <a:pathLst>
                <a:path w="2180" h="1226" extrusionOk="0">
                  <a:moveTo>
                    <a:pt x="262" y="0"/>
                  </a:moveTo>
                  <a:cubicBezTo>
                    <a:pt x="199" y="0"/>
                    <a:pt x="150" y="15"/>
                    <a:pt x="119" y="49"/>
                  </a:cubicBezTo>
                  <a:cubicBezTo>
                    <a:pt x="0" y="180"/>
                    <a:pt x="322" y="644"/>
                    <a:pt x="917" y="978"/>
                  </a:cubicBezTo>
                  <a:cubicBezTo>
                    <a:pt x="1267" y="1149"/>
                    <a:pt x="1605" y="1226"/>
                    <a:pt x="1838" y="1226"/>
                  </a:cubicBezTo>
                  <a:cubicBezTo>
                    <a:pt x="2009" y="1226"/>
                    <a:pt x="2123" y="1184"/>
                    <a:pt x="2143" y="1108"/>
                  </a:cubicBezTo>
                  <a:cubicBezTo>
                    <a:pt x="2179" y="930"/>
                    <a:pt x="1762" y="644"/>
                    <a:pt x="1227" y="382"/>
                  </a:cubicBezTo>
                  <a:cubicBezTo>
                    <a:pt x="834" y="163"/>
                    <a:pt x="470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956175" y="6038350"/>
              <a:ext cx="66100" cy="19175"/>
            </a:xfrm>
            <a:custGeom>
              <a:avLst/>
              <a:gdLst/>
              <a:ahLst/>
              <a:cxnLst/>
              <a:rect l="l" t="t" r="r" b="b"/>
              <a:pathLst>
                <a:path w="2644" h="767" extrusionOk="0">
                  <a:moveTo>
                    <a:pt x="636" y="1"/>
                  </a:moveTo>
                  <a:cubicBezTo>
                    <a:pt x="312" y="1"/>
                    <a:pt x="84" y="61"/>
                    <a:pt x="48" y="168"/>
                  </a:cubicBezTo>
                  <a:cubicBezTo>
                    <a:pt x="0" y="347"/>
                    <a:pt x="548" y="609"/>
                    <a:pt x="1298" y="751"/>
                  </a:cubicBezTo>
                  <a:cubicBezTo>
                    <a:pt x="1429" y="762"/>
                    <a:pt x="1555" y="767"/>
                    <a:pt x="1675" y="767"/>
                  </a:cubicBezTo>
                  <a:cubicBezTo>
                    <a:pt x="2232" y="767"/>
                    <a:pt x="2643" y="660"/>
                    <a:pt x="2643" y="513"/>
                  </a:cubicBezTo>
                  <a:cubicBezTo>
                    <a:pt x="2643" y="335"/>
                    <a:pt x="2084" y="144"/>
                    <a:pt x="1381" y="85"/>
                  </a:cubicBezTo>
                  <a:cubicBezTo>
                    <a:pt x="1110" y="28"/>
                    <a:pt x="85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9087125" y="6030575"/>
              <a:ext cx="65225" cy="19500"/>
            </a:xfrm>
            <a:custGeom>
              <a:avLst/>
              <a:gdLst/>
              <a:ahLst/>
              <a:cxnLst/>
              <a:rect l="l" t="t" r="r" b="b"/>
              <a:pathLst>
                <a:path w="2609" h="780" extrusionOk="0">
                  <a:moveTo>
                    <a:pt x="1937" y="0"/>
                  </a:moveTo>
                  <a:cubicBezTo>
                    <a:pt x="1735" y="0"/>
                    <a:pt x="1500" y="20"/>
                    <a:pt x="1251" y="62"/>
                  </a:cubicBezTo>
                  <a:cubicBezTo>
                    <a:pt x="549" y="181"/>
                    <a:pt x="1" y="420"/>
                    <a:pt x="25" y="598"/>
                  </a:cubicBezTo>
                  <a:cubicBezTo>
                    <a:pt x="48" y="713"/>
                    <a:pt x="304" y="779"/>
                    <a:pt x="672" y="779"/>
                  </a:cubicBezTo>
                  <a:cubicBezTo>
                    <a:pt x="874" y="779"/>
                    <a:pt x="1109" y="759"/>
                    <a:pt x="1358" y="717"/>
                  </a:cubicBezTo>
                  <a:cubicBezTo>
                    <a:pt x="2049" y="622"/>
                    <a:pt x="2608" y="360"/>
                    <a:pt x="2573" y="181"/>
                  </a:cubicBezTo>
                  <a:cubicBezTo>
                    <a:pt x="2557" y="66"/>
                    <a:pt x="2304" y="0"/>
                    <a:pt x="1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9206800" y="5989125"/>
              <a:ext cx="49125" cy="22800"/>
            </a:xfrm>
            <a:custGeom>
              <a:avLst/>
              <a:gdLst/>
              <a:ahLst/>
              <a:cxnLst/>
              <a:rect l="l" t="t" r="r" b="b"/>
              <a:pathLst>
                <a:path w="1965" h="912" extrusionOk="0">
                  <a:moveTo>
                    <a:pt x="1620" y="0"/>
                  </a:moveTo>
                  <a:cubicBezTo>
                    <a:pt x="1427" y="0"/>
                    <a:pt x="1157" y="65"/>
                    <a:pt x="869" y="173"/>
                  </a:cubicBezTo>
                  <a:cubicBezTo>
                    <a:pt x="393" y="339"/>
                    <a:pt x="0" y="565"/>
                    <a:pt x="36" y="744"/>
                  </a:cubicBezTo>
                  <a:cubicBezTo>
                    <a:pt x="50" y="848"/>
                    <a:pt x="216" y="911"/>
                    <a:pt x="463" y="911"/>
                  </a:cubicBezTo>
                  <a:cubicBezTo>
                    <a:pt x="641" y="911"/>
                    <a:pt x="861" y="878"/>
                    <a:pt x="1096" y="804"/>
                  </a:cubicBezTo>
                  <a:cubicBezTo>
                    <a:pt x="1631" y="613"/>
                    <a:pt x="1965" y="256"/>
                    <a:pt x="1881" y="89"/>
                  </a:cubicBezTo>
                  <a:cubicBezTo>
                    <a:pt x="1839" y="28"/>
                    <a:pt x="1746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8536775" y="545735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0" y="0"/>
                  </a:moveTo>
                  <a:cubicBezTo>
                    <a:pt x="560" y="0"/>
                    <a:pt x="0" y="548"/>
                    <a:pt x="0" y="1251"/>
                  </a:cubicBezTo>
                  <a:cubicBezTo>
                    <a:pt x="0" y="1953"/>
                    <a:pt x="548" y="2501"/>
                    <a:pt x="1250" y="2501"/>
                  </a:cubicBezTo>
                  <a:cubicBezTo>
                    <a:pt x="1953" y="2501"/>
                    <a:pt x="2501" y="1941"/>
                    <a:pt x="2501" y="1251"/>
                  </a:cubicBezTo>
                  <a:cubicBezTo>
                    <a:pt x="2501" y="572"/>
                    <a:pt x="1953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8556700" y="5467300"/>
              <a:ext cx="64325" cy="70150"/>
            </a:xfrm>
            <a:custGeom>
              <a:avLst/>
              <a:gdLst/>
              <a:ahLst/>
              <a:cxnLst/>
              <a:rect l="l" t="t" r="r" b="b"/>
              <a:pathLst>
                <a:path w="2573" h="2806" extrusionOk="0">
                  <a:moveTo>
                    <a:pt x="2212" y="1"/>
                  </a:moveTo>
                  <a:cubicBezTo>
                    <a:pt x="2190" y="1"/>
                    <a:pt x="2166" y="7"/>
                    <a:pt x="2144" y="19"/>
                  </a:cubicBezTo>
                  <a:cubicBezTo>
                    <a:pt x="2061" y="55"/>
                    <a:pt x="2013" y="150"/>
                    <a:pt x="2049" y="233"/>
                  </a:cubicBezTo>
                  <a:cubicBezTo>
                    <a:pt x="2239" y="781"/>
                    <a:pt x="2132" y="1424"/>
                    <a:pt x="1763" y="1865"/>
                  </a:cubicBezTo>
                  <a:cubicBezTo>
                    <a:pt x="1448" y="2251"/>
                    <a:pt x="968" y="2481"/>
                    <a:pt x="472" y="2481"/>
                  </a:cubicBezTo>
                  <a:cubicBezTo>
                    <a:pt x="387" y="2481"/>
                    <a:pt x="301" y="2474"/>
                    <a:pt x="215" y="2460"/>
                  </a:cubicBezTo>
                  <a:cubicBezTo>
                    <a:pt x="208" y="2459"/>
                    <a:pt x="201" y="2458"/>
                    <a:pt x="194" y="2458"/>
                  </a:cubicBezTo>
                  <a:cubicBezTo>
                    <a:pt x="116" y="2458"/>
                    <a:pt x="36" y="2515"/>
                    <a:pt x="25" y="2591"/>
                  </a:cubicBezTo>
                  <a:cubicBezTo>
                    <a:pt x="1" y="2686"/>
                    <a:pt x="61" y="2769"/>
                    <a:pt x="156" y="2793"/>
                  </a:cubicBezTo>
                  <a:cubicBezTo>
                    <a:pt x="239" y="2805"/>
                    <a:pt x="346" y="2805"/>
                    <a:pt x="442" y="2805"/>
                  </a:cubicBezTo>
                  <a:cubicBezTo>
                    <a:pt x="1037" y="2805"/>
                    <a:pt x="1632" y="2531"/>
                    <a:pt x="2001" y="2079"/>
                  </a:cubicBezTo>
                  <a:cubicBezTo>
                    <a:pt x="2442" y="1543"/>
                    <a:pt x="2573" y="769"/>
                    <a:pt x="2323" y="126"/>
                  </a:cubicBezTo>
                  <a:cubicBezTo>
                    <a:pt x="2331" y="47"/>
                    <a:pt x="2276" y="1"/>
                    <a:pt x="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8807625" y="5670975"/>
              <a:ext cx="59575" cy="230200"/>
            </a:xfrm>
            <a:custGeom>
              <a:avLst/>
              <a:gdLst/>
              <a:ahLst/>
              <a:cxnLst/>
              <a:rect l="l" t="t" r="r" b="b"/>
              <a:pathLst>
                <a:path w="2383" h="9208" extrusionOk="0">
                  <a:moveTo>
                    <a:pt x="1859" y="1"/>
                  </a:moveTo>
                  <a:cubicBezTo>
                    <a:pt x="1806" y="1"/>
                    <a:pt x="1757" y="28"/>
                    <a:pt x="1727" y="87"/>
                  </a:cubicBezTo>
                  <a:cubicBezTo>
                    <a:pt x="1" y="2826"/>
                    <a:pt x="132" y="6564"/>
                    <a:pt x="2049" y="9172"/>
                  </a:cubicBezTo>
                  <a:cubicBezTo>
                    <a:pt x="2085" y="9196"/>
                    <a:pt x="2144" y="9208"/>
                    <a:pt x="2192" y="9208"/>
                  </a:cubicBezTo>
                  <a:cubicBezTo>
                    <a:pt x="2216" y="9208"/>
                    <a:pt x="2263" y="9196"/>
                    <a:pt x="2299" y="9184"/>
                  </a:cubicBezTo>
                  <a:cubicBezTo>
                    <a:pt x="2370" y="9124"/>
                    <a:pt x="2382" y="9017"/>
                    <a:pt x="2323" y="8946"/>
                  </a:cubicBezTo>
                  <a:cubicBezTo>
                    <a:pt x="489" y="6445"/>
                    <a:pt x="358" y="2873"/>
                    <a:pt x="2013" y="254"/>
                  </a:cubicBezTo>
                  <a:cubicBezTo>
                    <a:pt x="2061" y="183"/>
                    <a:pt x="2037" y="76"/>
                    <a:pt x="1954" y="28"/>
                  </a:cubicBezTo>
                  <a:cubicBezTo>
                    <a:pt x="1923" y="10"/>
                    <a:pt x="1890" y="1"/>
                    <a:pt x="1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821325" y="5869050"/>
              <a:ext cx="65225" cy="73200"/>
            </a:xfrm>
            <a:custGeom>
              <a:avLst/>
              <a:gdLst/>
              <a:ahLst/>
              <a:cxnLst/>
              <a:rect l="l" t="t" r="r" b="b"/>
              <a:pathLst>
                <a:path w="2609" h="2928" extrusionOk="0">
                  <a:moveTo>
                    <a:pt x="206" y="0"/>
                  </a:moveTo>
                  <a:cubicBezTo>
                    <a:pt x="189" y="0"/>
                    <a:pt x="172" y="3"/>
                    <a:pt x="155" y="11"/>
                  </a:cubicBezTo>
                  <a:cubicBezTo>
                    <a:pt x="60" y="34"/>
                    <a:pt x="1" y="130"/>
                    <a:pt x="36" y="213"/>
                  </a:cubicBezTo>
                  <a:cubicBezTo>
                    <a:pt x="358" y="1404"/>
                    <a:pt x="1251" y="2440"/>
                    <a:pt x="2370" y="2916"/>
                  </a:cubicBezTo>
                  <a:cubicBezTo>
                    <a:pt x="2382" y="2928"/>
                    <a:pt x="2418" y="2928"/>
                    <a:pt x="2430" y="2928"/>
                  </a:cubicBezTo>
                  <a:cubicBezTo>
                    <a:pt x="2489" y="2928"/>
                    <a:pt x="2549" y="2880"/>
                    <a:pt x="2584" y="2821"/>
                  </a:cubicBezTo>
                  <a:cubicBezTo>
                    <a:pt x="2608" y="2737"/>
                    <a:pt x="2584" y="2642"/>
                    <a:pt x="2489" y="2594"/>
                  </a:cubicBezTo>
                  <a:cubicBezTo>
                    <a:pt x="1465" y="2154"/>
                    <a:pt x="644" y="1213"/>
                    <a:pt x="358" y="130"/>
                  </a:cubicBezTo>
                  <a:cubicBezTo>
                    <a:pt x="339" y="54"/>
                    <a:pt x="274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9431225" y="5773700"/>
              <a:ext cx="61050" cy="68850"/>
            </a:xfrm>
            <a:custGeom>
              <a:avLst/>
              <a:gdLst/>
              <a:ahLst/>
              <a:cxnLst/>
              <a:rect l="l" t="t" r="r" b="b"/>
              <a:pathLst>
                <a:path w="2442" h="2754" extrusionOk="0">
                  <a:moveTo>
                    <a:pt x="2239" y="1"/>
                  </a:moveTo>
                  <a:cubicBezTo>
                    <a:pt x="2174" y="1"/>
                    <a:pt x="2119" y="36"/>
                    <a:pt x="2084" y="98"/>
                  </a:cubicBezTo>
                  <a:cubicBezTo>
                    <a:pt x="1667" y="1039"/>
                    <a:pt x="953" y="1872"/>
                    <a:pt x="108" y="2444"/>
                  </a:cubicBezTo>
                  <a:cubicBezTo>
                    <a:pt x="36" y="2479"/>
                    <a:pt x="1" y="2586"/>
                    <a:pt x="60" y="2670"/>
                  </a:cubicBezTo>
                  <a:cubicBezTo>
                    <a:pt x="84" y="2717"/>
                    <a:pt x="143" y="2753"/>
                    <a:pt x="191" y="2753"/>
                  </a:cubicBezTo>
                  <a:cubicBezTo>
                    <a:pt x="227" y="2753"/>
                    <a:pt x="251" y="2741"/>
                    <a:pt x="286" y="2717"/>
                  </a:cubicBezTo>
                  <a:cubicBezTo>
                    <a:pt x="1203" y="2110"/>
                    <a:pt x="1953" y="1229"/>
                    <a:pt x="2394" y="241"/>
                  </a:cubicBezTo>
                  <a:cubicBezTo>
                    <a:pt x="2441" y="146"/>
                    <a:pt x="2394" y="62"/>
                    <a:pt x="2310" y="15"/>
                  </a:cubicBezTo>
                  <a:cubicBezTo>
                    <a:pt x="2285" y="5"/>
                    <a:pt x="2261" y="1"/>
                    <a:pt x="2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9504450" y="5777725"/>
              <a:ext cx="33950" cy="35350"/>
            </a:xfrm>
            <a:custGeom>
              <a:avLst/>
              <a:gdLst/>
              <a:ahLst/>
              <a:cxnLst/>
              <a:rect l="l" t="t" r="r" b="b"/>
              <a:pathLst>
                <a:path w="1358" h="1414" extrusionOk="0">
                  <a:moveTo>
                    <a:pt x="1169" y="1"/>
                  </a:moveTo>
                  <a:cubicBezTo>
                    <a:pt x="1123" y="1"/>
                    <a:pt x="1079" y="19"/>
                    <a:pt x="1048" y="56"/>
                  </a:cubicBezTo>
                  <a:lnTo>
                    <a:pt x="60" y="1128"/>
                  </a:lnTo>
                  <a:cubicBezTo>
                    <a:pt x="0" y="1211"/>
                    <a:pt x="0" y="1306"/>
                    <a:pt x="84" y="1366"/>
                  </a:cubicBezTo>
                  <a:cubicBezTo>
                    <a:pt x="108" y="1401"/>
                    <a:pt x="155" y="1413"/>
                    <a:pt x="203" y="1413"/>
                  </a:cubicBezTo>
                  <a:cubicBezTo>
                    <a:pt x="239" y="1413"/>
                    <a:pt x="286" y="1401"/>
                    <a:pt x="322" y="1354"/>
                  </a:cubicBezTo>
                  <a:lnTo>
                    <a:pt x="1298" y="282"/>
                  </a:lnTo>
                  <a:cubicBezTo>
                    <a:pt x="1358" y="211"/>
                    <a:pt x="1358" y="104"/>
                    <a:pt x="1286" y="44"/>
                  </a:cubicBezTo>
                  <a:cubicBezTo>
                    <a:pt x="1252" y="16"/>
                    <a:pt x="1210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9533625" y="5786900"/>
              <a:ext cx="22950" cy="33025"/>
            </a:xfrm>
            <a:custGeom>
              <a:avLst/>
              <a:gdLst/>
              <a:ahLst/>
              <a:cxnLst/>
              <a:rect l="l" t="t" r="r" b="b"/>
              <a:pathLst>
                <a:path w="918" h="1321" extrusionOk="0">
                  <a:moveTo>
                    <a:pt x="738" y="1"/>
                  </a:moveTo>
                  <a:cubicBezTo>
                    <a:pt x="683" y="1"/>
                    <a:pt x="628" y="33"/>
                    <a:pt x="596" y="82"/>
                  </a:cubicBezTo>
                  <a:lnTo>
                    <a:pt x="60" y="1058"/>
                  </a:lnTo>
                  <a:cubicBezTo>
                    <a:pt x="0" y="1154"/>
                    <a:pt x="24" y="1261"/>
                    <a:pt x="119" y="1296"/>
                  </a:cubicBezTo>
                  <a:cubicBezTo>
                    <a:pt x="143" y="1320"/>
                    <a:pt x="179" y="1320"/>
                    <a:pt x="191" y="1320"/>
                  </a:cubicBezTo>
                  <a:cubicBezTo>
                    <a:pt x="250" y="1320"/>
                    <a:pt x="310" y="1284"/>
                    <a:pt x="346" y="1225"/>
                  </a:cubicBezTo>
                  <a:lnTo>
                    <a:pt x="869" y="249"/>
                  </a:lnTo>
                  <a:cubicBezTo>
                    <a:pt x="917" y="165"/>
                    <a:pt x="893" y="70"/>
                    <a:pt x="810" y="22"/>
                  </a:cubicBezTo>
                  <a:cubicBezTo>
                    <a:pt x="788" y="7"/>
                    <a:pt x="763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877575" y="5737825"/>
              <a:ext cx="46475" cy="26425"/>
            </a:xfrm>
            <a:custGeom>
              <a:avLst/>
              <a:gdLst/>
              <a:ahLst/>
              <a:cxnLst/>
              <a:rect l="l" t="t" r="r" b="b"/>
              <a:pathLst>
                <a:path w="1859" h="1057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489" y="723"/>
                    <a:pt x="1061" y="985"/>
                    <a:pt x="1668" y="1057"/>
                  </a:cubicBezTo>
                  <a:lnTo>
                    <a:pt x="1680" y="1057"/>
                  </a:lnTo>
                  <a:cubicBezTo>
                    <a:pt x="1775" y="1057"/>
                    <a:pt x="1834" y="997"/>
                    <a:pt x="1846" y="914"/>
                  </a:cubicBezTo>
                  <a:cubicBezTo>
                    <a:pt x="1858" y="842"/>
                    <a:pt x="1799" y="747"/>
                    <a:pt x="1715" y="735"/>
                  </a:cubicBezTo>
                  <a:cubicBezTo>
                    <a:pt x="1180" y="676"/>
                    <a:pt x="691" y="426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933550" y="5674900"/>
              <a:ext cx="64325" cy="19100"/>
            </a:xfrm>
            <a:custGeom>
              <a:avLst/>
              <a:gdLst/>
              <a:ahLst/>
              <a:cxnLst/>
              <a:rect l="l" t="t" r="r" b="b"/>
              <a:pathLst>
                <a:path w="2573" h="764" extrusionOk="0">
                  <a:moveTo>
                    <a:pt x="181" y="0"/>
                  </a:moveTo>
                  <a:cubicBezTo>
                    <a:pt x="104" y="0"/>
                    <a:pt x="23" y="57"/>
                    <a:pt x="12" y="133"/>
                  </a:cubicBezTo>
                  <a:cubicBezTo>
                    <a:pt x="0" y="228"/>
                    <a:pt x="60" y="323"/>
                    <a:pt x="143" y="335"/>
                  </a:cubicBezTo>
                  <a:lnTo>
                    <a:pt x="2358" y="764"/>
                  </a:lnTo>
                  <a:lnTo>
                    <a:pt x="2393" y="764"/>
                  </a:lnTo>
                  <a:cubicBezTo>
                    <a:pt x="2465" y="764"/>
                    <a:pt x="2536" y="704"/>
                    <a:pt x="2548" y="633"/>
                  </a:cubicBezTo>
                  <a:cubicBezTo>
                    <a:pt x="2572" y="538"/>
                    <a:pt x="2513" y="454"/>
                    <a:pt x="2417" y="431"/>
                  </a:cubicBezTo>
                  <a:lnTo>
                    <a:pt x="203" y="2"/>
                  </a:ln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8986525" y="5609300"/>
              <a:ext cx="64625" cy="13275"/>
            </a:xfrm>
            <a:custGeom>
              <a:avLst/>
              <a:gdLst/>
              <a:ahLst/>
              <a:cxnLst/>
              <a:rect l="l" t="t" r="r" b="b"/>
              <a:pathLst>
                <a:path w="2585" h="531" extrusionOk="0">
                  <a:moveTo>
                    <a:pt x="171" y="0"/>
                  </a:moveTo>
                  <a:cubicBezTo>
                    <a:pt x="101" y="0"/>
                    <a:pt x="34" y="45"/>
                    <a:pt x="24" y="114"/>
                  </a:cubicBezTo>
                  <a:cubicBezTo>
                    <a:pt x="1" y="197"/>
                    <a:pt x="48" y="292"/>
                    <a:pt x="143" y="328"/>
                  </a:cubicBezTo>
                  <a:cubicBezTo>
                    <a:pt x="703" y="459"/>
                    <a:pt x="1275" y="530"/>
                    <a:pt x="1846" y="530"/>
                  </a:cubicBezTo>
                  <a:cubicBezTo>
                    <a:pt x="2048" y="530"/>
                    <a:pt x="2227" y="530"/>
                    <a:pt x="2418" y="518"/>
                  </a:cubicBezTo>
                  <a:cubicBezTo>
                    <a:pt x="2501" y="518"/>
                    <a:pt x="2584" y="423"/>
                    <a:pt x="2560" y="340"/>
                  </a:cubicBezTo>
                  <a:cubicBezTo>
                    <a:pt x="2560" y="252"/>
                    <a:pt x="2489" y="184"/>
                    <a:pt x="2403" y="184"/>
                  </a:cubicBezTo>
                  <a:cubicBezTo>
                    <a:pt x="2396" y="184"/>
                    <a:pt x="2389" y="184"/>
                    <a:pt x="2382" y="185"/>
                  </a:cubicBezTo>
                  <a:cubicBezTo>
                    <a:pt x="2200" y="200"/>
                    <a:pt x="2019" y="207"/>
                    <a:pt x="1837" y="207"/>
                  </a:cubicBezTo>
                  <a:cubicBezTo>
                    <a:pt x="1293" y="207"/>
                    <a:pt x="751" y="140"/>
                    <a:pt x="215" y="7"/>
                  </a:cubicBezTo>
                  <a:cubicBezTo>
                    <a:pt x="200" y="2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9191325" y="5655850"/>
              <a:ext cx="46750" cy="12850"/>
            </a:xfrm>
            <a:custGeom>
              <a:avLst/>
              <a:gdLst/>
              <a:ahLst/>
              <a:cxnLst/>
              <a:rect l="l" t="t" r="r" b="b"/>
              <a:pathLst>
                <a:path w="1870" h="514" extrusionOk="0">
                  <a:moveTo>
                    <a:pt x="174" y="1"/>
                  </a:moveTo>
                  <a:cubicBezTo>
                    <a:pt x="95" y="1"/>
                    <a:pt x="12" y="79"/>
                    <a:pt x="12" y="157"/>
                  </a:cubicBezTo>
                  <a:cubicBezTo>
                    <a:pt x="0" y="252"/>
                    <a:pt x="72" y="323"/>
                    <a:pt x="167" y="335"/>
                  </a:cubicBezTo>
                  <a:lnTo>
                    <a:pt x="1679" y="514"/>
                  </a:lnTo>
                  <a:lnTo>
                    <a:pt x="1691" y="514"/>
                  </a:lnTo>
                  <a:cubicBezTo>
                    <a:pt x="1786" y="514"/>
                    <a:pt x="1846" y="454"/>
                    <a:pt x="1857" y="371"/>
                  </a:cubicBezTo>
                  <a:cubicBezTo>
                    <a:pt x="1869" y="276"/>
                    <a:pt x="1798" y="192"/>
                    <a:pt x="1703" y="192"/>
                  </a:cubicBezTo>
                  <a:lnTo>
                    <a:pt x="191" y="2"/>
                  </a:lnTo>
                  <a:cubicBezTo>
                    <a:pt x="185" y="1"/>
                    <a:pt x="180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9118100" y="5749800"/>
              <a:ext cx="40200" cy="15050"/>
            </a:xfrm>
            <a:custGeom>
              <a:avLst/>
              <a:gdLst/>
              <a:ahLst/>
              <a:cxnLst/>
              <a:rect l="l" t="t" r="r" b="b"/>
              <a:pathLst>
                <a:path w="1608" h="602" extrusionOk="0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1"/>
                    <a:pt x="60" y="316"/>
                    <a:pt x="143" y="328"/>
                  </a:cubicBezTo>
                  <a:lnTo>
                    <a:pt x="1393" y="602"/>
                  </a:lnTo>
                  <a:lnTo>
                    <a:pt x="1417" y="602"/>
                  </a:lnTo>
                  <a:cubicBezTo>
                    <a:pt x="1500" y="602"/>
                    <a:pt x="1572" y="542"/>
                    <a:pt x="1584" y="459"/>
                  </a:cubicBezTo>
                  <a:cubicBezTo>
                    <a:pt x="1608" y="375"/>
                    <a:pt x="1548" y="280"/>
                    <a:pt x="1453" y="268"/>
                  </a:cubicBezTo>
                  <a:lnTo>
                    <a:pt x="203" y="6"/>
                  </a:lnTo>
                  <a:cubicBezTo>
                    <a:pt x="190" y="3"/>
                    <a:pt x="177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8993375" y="5825250"/>
              <a:ext cx="37525" cy="10450"/>
            </a:xfrm>
            <a:custGeom>
              <a:avLst/>
              <a:gdLst/>
              <a:ahLst/>
              <a:cxnLst/>
              <a:rect l="l" t="t" r="r" b="b"/>
              <a:pathLst>
                <a:path w="1501" h="418" extrusionOk="0">
                  <a:moveTo>
                    <a:pt x="179" y="1"/>
                  </a:moveTo>
                  <a:cubicBezTo>
                    <a:pt x="84" y="1"/>
                    <a:pt x="0" y="60"/>
                    <a:pt x="0" y="155"/>
                  </a:cubicBezTo>
                  <a:cubicBezTo>
                    <a:pt x="0" y="239"/>
                    <a:pt x="60" y="334"/>
                    <a:pt x="143" y="334"/>
                  </a:cubicBezTo>
                  <a:lnTo>
                    <a:pt x="1310" y="417"/>
                  </a:lnTo>
                  <a:lnTo>
                    <a:pt x="1322" y="417"/>
                  </a:lnTo>
                  <a:cubicBezTo>
                    <a:pt x="1417" y="417"/>
                    <a:pt x="1489" y="358"/>
                    <a:pt x="1489" y="274"/>
                  </a:cubicBezTo>
                  <a:cubicBezTo>
                    <a:pt x="1501" y="179"/>
                    <a:pt x="1441" y="96"/>
                    <a:pt x="1334" y="96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5"/>
          <p:cNvSpPr/>
          <p:nvPr/>
        </p:nvSpPr>
        <p:spPr>
          <a:xfrm>
            <a:off x="1700025" y="539375"/>
            <a:ext cx="264000" cy="2640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5083777" y="3638723"/>
            <a:ext cx="239041" cy="604157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2" name="Google Shape;392;p35"/>
          <p:cNvCxnSpPr/>
          <p:nvPr/>
        </p:nvCxnSpPr>
        <p:spPr>
          <a:xfrm>
            <a:off x="4818900" y="3714388"/>
            <a:ext cx="0" cy="50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5"/>
          <p:cNvCxnSpPr/>
          <p:nvPr/>
        </p:nvCxnSpPr>
        <p:spPr>
          <a:xfrm>
            <a:off x="4917675" y="3714388"/>
            <a:ext cx="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5"/>
          <p:cNvCxnSpPr/>
          <p:nvPr/>
        </p:nvCxnSpPr>
        <p:spPr>
          <a:xfrm>
            <a:off x="67591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5"/>
          <p:cNvCxnSpPr/>
          <p:nvPr/>
        </p:nvCxnSpPr>
        <p:spPr>
          <a:xfrm>
            <a:off x="84736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5"/>
          <p:cNvSpPr/>
          <p:nvPr/>
        </p:nvSpPr>
        <p:spPr>
          <a:xfrm>
            <a:off x="5815238" y="38873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6113838" y="3714400"/>
            <a:ext cx="480125" cy="40985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6977025" y="4074625"/>
            <a:ext cx="129500" cy="347000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7254200" y="374146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0" name="Google Shape;400;p35"/>
          <p:cNvCxnSpPr/>
          <p:nvPr/>
        </p:nvCxnSpPr>
        <p:spPr>
          <a:xfrm>
            <a:off x="6886225" y="4370350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35"/>
          <p:cNvSpPr/>
          <p:nvPr/>
        </p:nvSpPr>
        <p:spPr>
          <a:xfrm>
            <a:off x="762815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800210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8593950" y="3887313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8847588" y="3748901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35"/>
          <p:cNvCxnSpPr/>
          <p:nvPr/>
        </p:nvCxnSpPr>
        <p:spPr>
          <a:xfrm flipH="1">
            <a:off x="1289795" y="2181423"/>
            <a:ext cx="6723" cy="581858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35"/>
          <p:cNvSpPr/>
          <p:nvPr/>
        </p:nvSpPr>
        <p:spPr>
          <a:xfrm>
            <a:off x="5557538" y="37630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5"/>
          <p:cNvGrpSpPr/>
          <p:nvPr/>
        </p:nvGrpSpPr>
        <p:grpSpPr>
          <a:xfrm>
            <a:off x="7106527" y="236125"/>
            <a:ext cx="1816103" cy="1008300"/>
            <a:chOff x="7106527" y="236125"/>
            <a:chExt cx="1816103" cy="1008300"/>
          </a:xfrm>
        </p:grpSpPr>
        <p:sp>
          <p:nvSpPr>
            <p:cNvPr id="408" name="Google Shape;408;p35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5"/>
          <p:cNvSpPr/>
          <p:nvPr/>
        </p:nvSpPr>
        <p:spPr>
          <a:xfrm>
            <a:off x="8294238" y="56241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06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i="0"/>
              <a:t>Project Objectives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77C-373D-986A-395F-6960083C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1582550"/>
            <a:ext cx="7717800" cy="2966075"/>
          </a:xfrm>
        </p:spPr>
        <p:txBody>
          <a:bodyPr/>
          <a:lstStyle/>
          <a:p>
            <a:pPr marL="438150" indent="-285750">
              <a:buFont typeface="Wingdings"/>
              <a:buChar char="Ø"/>
            </a:pPr>
            <a:r>
              <a:rPr lang="en-US" sz="1800" dirty="0"/>
              <a:t>Develop an NLP model using LSTM and RNN to generate song lyrics based on different moods, such as positive and negative.</a:t>
            </a:r>
          </a:p>
          <a:p>
            <a:pPr marL="152400" indent="0">
              <a:buNone/>
            </a:pPr>
            <a:endParaRPr lang="en-US" sz="1800"/>
          </a:p>
          <a:p>
            <a:pPr marL="438150" indent="-285750">
              <a:buFont typeface="Wingdings"/>
              <a:buChar char="Ø"/>
            </a:pPr>
            <a:r>
              <a:rPr lang="en-US" sz="1800" dirty="0"/>
              <a:t>Employ sentiment analysis with OpenAI API  to classify lyrics into positive or negative categories more effectively.</a:t>
            </a:r>
          </a:p>
          <a:p>
            <a:pPr marL="152400" indent="0">
              <a:buNone/>
            </a:pPr>
            <a:endParaRPr lang="en-US" sz="1800"/>
          </a:p>
          <a:p>
            <a:pPr marL="438150" indent="-285750">
              <a:buFont typeface="Wingdings"/>
              <a:buChar char="Ø"/>
            </a:pPr>
            <a:r>
              <a:rPr lang="en-US" sz="1800" dirty="0"/>
              <a:t>Evaluate the LSTM and RNN models' ability to generate mood-specific lyrics and compare their performance with existing approaches.</a:t>
            </a:r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>
              <a:buFont typeface="Wingdings"/>
              <a:buChar char="Ø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i="0"/>
              <a:t>Statement of Value</a:t>
            </a:r>
            <a:br>
              <a:rPr lang="en" b="0" i="0"/>
            </a:br>
            <a:endParaRPr lang="en" b="0" i="0"/>
          </a:p>
          <a:p>
            <a:endParaRPr lang="en" b="0" i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77C-373D-986A-395F-6960083C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1526987"/>
            <a:ext cx="7717800" cy="3021638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n-US" sz="1800" dirty="0"/>
              <a:t>This project innovatively combines NLP techniques, including LSTM and RNN, with music lyric generation to automate the creation of emotionally resonant content. </a:t>
            </a:r>
            <a:endParaRPr lang="en-US"/>
          </a:p>
          <a:p>
            <a:pPr>
              <a:buFont typeface="Wingdings"/>
              <a:buChar char="Ø"/>
            </a:pPr>
            <a:r>
              <a:rPr lang="en-US" sz="1800" dirty="0"/>
              <a:t>By integrating OpenAI API, the project aims to enhance sentiment analysis accuracy and lyric coherence, benefiting songwriters, artists, and music producers. </a:t>
            </a:r>
            <a:endParaRPr lang="en-US"/>
          </a:p>
          <a:p>
            <a:pPr>
              <a:buFont typeface="Wingdings"/>
              <a:buChar char="Ø"/>
            </a:pPr>
            <a:r>
              <a:rPr lang="en-US" sz="1800" dirty="0"/>
              <a:t>It advances NLP research by exploring the application of advanced models in generating creative and contextually relevant text in the music domain.</a:t>
            </a:r>
            <a:endParaRPr lang="en-US" dirty="0"/>
          </a:p>
          <a:p>
            <a:pPr marL="152400" indent="0">
              <a:buNone/>
            </a:pPr>
            <a:endParaRPr lang="en-US" sz="1800"/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>
              <a:buFont typeface="Wingdings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Google Shape;582;p40"/>
          <p:cNvCxnSpPr/>
          <p:nvPr/>
        </p:nvCxnSpPr>
        <p:spPr>
          <a:xfrm>
            <a:off x="726725" y="14644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0"/>
          <p:cNvCxnSpPr/>
          <p:nvPr/>
        </p:nvCxnSpPr>
        <p:spPr>
          <a:xfrm>
            <a:off x="726725" y="46041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40"/>
          <p:cNvSpPr txBox="1">
            <a:spLocks noGrp="1"/>
          </p:cNvSpPr>
          <p:nvPr>
            <p:ph type="body" idx="1"/>
          </p:nvPr>
        </p:nvSpPr>
        <p:spPr>
          <a:xfrm>
            <a:off x="3038525" y="1874750"/>
            <a:ext cx="53928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  <a:buFont typeface="Wingdings"/>
              <a:buChar char="Ø"/>
            </a:pPr>
            <a:r>
              <a:rPr lang="en" sz="1800" err="1"/>
              <a:t>Pyrovolakis</a:t>
            </a:r>
            <a:r>
              <a:rPr lang="en" sz="1800"/>
              <a:t> et al. demonstrated mood detection in songs using separate analysis of audio signals and lyrics[3].</a:t>
            </a:r>
          </a:p>
          <a:p>
            <a:pPr marL="412750" indent="-285750">
              <a:buSzPts val="1100"/>
              <a:buFont typeface="Wingdings"/>
              <a:buChar char="Ø"/>
            </a:pPr>
            <a:r>
              <a:rPr lang="en" sz="1800" err="1"/>
              <a:t>Mahey</a:t>
            </a:r>
            <a:r>
              <a:rPr lang="en" sz="1800"/>
              <a:t> discussed sentiment and emotion analysis in lyrics using NLP, citing a case study on Biggie Smalls' "Suicidal Thoughts"[6].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ts val="1100"/>
              <a:buFont typeface="Wingdings"/>
              <a:buChar char="Ø"/>
            </a:pPr>
            <a:endParaRPr lang="en"/>
          </a:p>
        </p:txBody>
      </p:sp>
      <p:sp>
        <p:nvSpPr>
          <p:cNvPr id="585" name="Google Shape;585;p40"/>
          <p:cNvSpPr txBox="1">
            <a:spLocks noGrp="1"/>
          </p:cNvSpPr>
          <p:nvPr>
            <p:ph type="title"/>
          </p:nvPr>
        </p:nvSpPr>
        <p:spPr>
          <a:xfrm>
            <a:off x="721037" y="436451"/>
            <a:ext cx="7709863" cy="636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0" i="0"/>
              <a:t>Review of the State of the Art and Relevant Works</a:t>
            </a:r>
            <a:endParaRPr lang="en-US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586" name="Google Shape;586;p40"/>
          <p:cNvSpPr/>
          <p:nvPr/>
        </p:nvSpPr>
        <p:spPr>
          <a:xfrm>
            <a:off x="922650" y="2029100"/>
            <a:ext cx="1439700" cy="20103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1413201" y="2514600"/>
            <a:ext cx="458596" cy="1039331"/>
          </a:xfrm>
          <a:custGeom>
            <a:avLst/>
            <a:gdLst/>
            <a:ahLst/>
            <a:cxnLst/>
            <a:rect l="l" t="t" r="r" b="b"/>
            <a:pathLst>
              <a:path w="11503" h="26068" extrusionOk="0">
                <a:moveTo>
                  <a:pt x="6061" y="3739"/>
                </a:moveTo>
                <a:cubicBezTo>
                  <a:pt x="7383" y="3763"/>
                  <a:pt x="8061" y="4513"/>
                  <a:pt x="9276" y="5728"/>
                </a:cubicBezTo>
                <a:cubicBezTo>
                  <a:pt x="9776" y="6252"/>
                  <a:pt x="10074" y="7311"/>
                  <a:pt x="10252" y="8359"/>
                </a:cubicBezTo>
                <a:cubicBezTo>
                  <a:pt x="9883" y="7799"/>
                  <a:pt x="9395" y="7335"/>
                  <a:pt x="8740" y="7025"/>
                </a:cubicBezTo>
                <a:cubicBezTo>
                  <a:pt x="6014" y="5680"/>
                  <a:pt x="6061" y="4358"/>
                  <a:pt x="6061" y="4358"/>
                </a:cubicBezTo>
                <a:lnTo>
                  <a:pt x="6061" y="3739"/>
                </a:lnTo>
                <a:close/>
                <a:moveTo>
                  <a:pt x="6061" y="8097"/>
                </a:moveTo>
                <a:cubicBezTo>
                  <a:pt x="7383" y="8121"/>
                  <a:pt x="8061" y="8871"/>
                  <a:pt x="9276" y="10085"/>
                </a:cubicBezTo>
                <a:cubicBezTo>
                  <a:pt x="9895" y="10728"/>
                  <a:pt x="10193" y="12133"/>
                  <a:pt x="10347" y="13395"/>
                </a:cubicBezTo>
                <a:cubicBezTo>
                  <a:pt x="9955" y="12764"/>
                  <a:pt x="9419" y="12264"/>
                  <a:pt x="8740" y="11907"/>
                </a:cubicBezTo>
                <a:cubicBezTo>
                  <a:pt x="6014" y="10550"/>
                  <a:pt x="6061" y="9240"/>
                  <a:pt x="6061" y="9240"/>
                </a:cubicBezTo>
                <a:lnTo>
                  <a:pt x="6061" y="8097"/>
                </a:lnTo>
                <a:close/>
                <a:moveTo>
                  <a:pt x="5323" y="1"/>
                </a:moveTo>
                <a:lnTo>
                  <a:pt x="5323" y="21849"/>
                </a:lnTo>
                <a:cubicBezTo>
                  <a:pt x="4975" y="21602"/>
                  <a:pt x="4516" y="21474"/>
                  <a:pt x="4006" y="21474"/>
                </a:cubicBezTo>
                <a:cubicBezTo>
                  <a:pt x="3435" y="21474"/>
                  <a:pt x="2802" y="21634"/>
                  <a:pt x="2192" y="21968"/>
                </a:cubicBezTo>
                <a:cubicBezTo>
                  <a:pt x="739" y="22754"/>
                  <a:pt x="1" y="24194"/>
                  <a:pt x="549" y="25194"/>
                </a:cubicBezTo>
                <a:cubicBezTo>
                  <a:pt x="856" y="25769"/>
                  <a:pt x="1521" y="26068"/>
                  <a:pt x="2306" y="26068"/>
                </a:cubicBezTo>
                <a:cubicBezTo>
                  <a:pt x="2889" y="26068"/>
                  <a:pt x="3538" y="25903"/>
                  <a:pt x="4156" y="25563"/>
                </a:cubicBezTo>
                <a:cubicBezTo>
                  <a:pt x="4811" y="25206"/>
                  <a:pt x="5252" y="24718"/>
                  <a:pt x="5656" y="24111"/>
                </a:cubicBezTo>
                <a:cubicBezTo>
                  <a:pt x="6073" y="23480"/>
                  <a:pt x="6037" y="22932"/>
                  <a:pt x="6037" y="22206"/>
                </a:cubicBezTo>
                <a:lnTo>
                  <a:pt x="6037" y="20837"/>
                </a:lnTo>
                <a:lnTo>
                  <a:pt x="6037" y="13931"/>
                </a:lnTo>
                <a:lnTo>
                  <a:pt x="6037" y="12967"/>
                </a:lnTo>
                <a:cubicBezTo>
                  <a:pt x="7371" y="12990"/>
                  <a:pt x="8050" y="13741"/>
                  <a:pt x="9252" y="14955"/>
                </a:cubicBezTo>
                <a:cubicBezTo>
                  <a:pt x="10502" y="16241"/>
                  <a:pt x="10478" y="20682"/>
                  <a:pt x="10478" y="20682"/>
                </a:cubicBezTo>
                <a:cubicBezTo>
                  <a:pt x="11157" y="18527"/>
                  <a:pt x="11371" y="16265"/>
                  <a:pt x="10824" y="14491"/>
                </a:cubicBezTo>
                <a:cubicBezTo>
                  <a:pt x="11193" y="12848"/>
                  <a:pt x="11252" y="11193"/>
                  <a:pt x="10883" y="9823"/>
                </a:cubicBezTo>
                <a:cubicBezTo>
                  <a:pt x="11502" y="6799"/>
                  <a:pt x="11038" y="3811"/>
                  <a:pt x="8740" y="2668"/>
                </a:cubicBezTo>
                <a:cubicBezTo>
                  <a:pt x="6014" y="1310"/>
                  <a:pt x="6061" y="1"/>
                  <a:pt x="6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0"/>
          <p:cNvSpPr/>
          <p:nvPr/>
        </p:nvSpPr>
        <p:spPr>
          <a:xfrm rot="-1788488">
            <a:off x="564257" y="2840941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0"/>
          <p:cNvSpPr/>
          <p:nvPr/>
        </p:nvSpPr>
        <p:spPr>
          <a:xfrm rot="1121969">
            <a:off x="2358912" y="2046199"/>
            <a:ext cx="253521" cy="891488"/>
          </a:xfrm>
          <a:custGeom>
            <a:avLst/>
            <a:gdLst/>
            <a:ahLst/>
            <a:cxnLst/>
            <a:rect l="l" t="t" r="r" b="b"/>
            <a:pathLst>
              <a:path w="10141" h="35660" extrusionOk="0">
                <a:moveTo>
                  <a:pt x="8192" y="274"/>
                </a:moveTo>
                <a:cubicBezTo>
                  <a:pt x="8346" y="274"/>
                  <a:pt x="8834" y="465"/>
                  <a:pt x="8787" y="846"/>
                </a:cubicBezTo>
                <a:cubicBezTo>
                  <a:pt x="8758" y="1161"/>
                  <a:pt x="8416" y="1269"/>
                  <a:pt x="8226" y="1269"/>
                </a:cubicBezTo>
                <a:cubicBezTo>
                  <a:pt x="8179" y="1269"/>
                  <a:pt x="8141" y="1263"/>
                  <a:pt x="8120" y="1251"/>
                </a:cubicBezTo>
                <a:cubicBezTo>
                  <a:pt x="7930" y="1179"/>
                  <a:pt x="7691" y="894"/>
                  <a:pt x="7703" y="715"/>
                </a:cubicBezTo>
                <a:cubicBezTo>
                  <a:pt x="7715" y="548"/>
                  <a:pt x="8013" y="286"/>
                  <a:pt x="8192" y="274"/>
                </a:cubicBezTo>
                <a:close/>
                <a:moveTo>
                  <a:pt x="5701" y="1529"/>
                </a:moveTo>
                <a:cubicBezTo>
                  <a:pt x="5828" y="1529"/>
                  <a:pt x="6142" y="1626"/>
                  <a:pt x="6132" y="1882"/>
                </a:cubicBezTo>
                <a:cubicBezTo>
                  <a:pt x="6132" y="2156"/>
                  <a:pt x="5751" y="2191"/>
                  <a:pt x="5632" y="2191"/>
                </a:cubicBezTo>
                <a:cubicBezTo>
                  <a:pt x="5489" y="2191"/>
                  <a:pt x="5251" y="2096"/>
                  <a:pt x="5239" y="1941"/>
                </a:cubicBezTo>
                <a:cubicBezTo>
                  <a:pt x="5215" y="1739"/>
                  <a:pt x="5489" y="1608"/>
                  <a:pt x="5656" y="1536"/>
                </a:cubicBezTo>
                <a:cubicBezTo>
                  <a:pt x="5664" y="1531"/>
                  <a:pt x="5680" y="1529"/>
                  <a:pt x="5701" y="1529"/>
                </a:cubicBezTo>
                <a:close/>
                <a:moveTo>
                  <a:pt x="1559" y="4143"/>
                </a:moveTo>
                <a:cubicBezTo>
                  <a:pt x="1865" y="4143"/>
                  <a:pt x="1962" y="4448"/>
                  <a:pt x="1905" y="4620"/>
                </a:cubicBezTo>
                <a:cubicBezTo>
                  <a:pt x="1882" y="4643"/>
                  <a:pt x="1691" y="4823"/>
                  <a:pt x="1592" y="4823"/>
                </a:cubicBezTo>
                <a:cubicBezTo>
                  <a:pt x="1589" y="4823"/>
                  <a:pt x="1586" y="4823"/>
                  <a:pt x="1584" y="4823"/>
                </a:cubicBezTo>
                <a:cubicBezTo>
                  <a:pt x="1441" y="4799"/>
                  <a:pt x="1286" y="4656"/>
                  <a:pt x="1226" y="4525"/>
                </a:cubicBezTo>
                <a:cubicBezTo>
                  <a:pt x="1203" y="4454"/>
                  <a:pt x="1250" y="4156"/>
                  <a:pt x="1524" y="4144"/>
                </a:cubicBezTo>
                <a:cubicBezTo>
                  <a:pt x="1536" y="4143"/>
                  <a:pt x="1547" y="4143"/>
                  <a:pt x="1559" y="4143"/>
                </a:cubicBezTo>
                <a:close/>
                <a:moveTo>
                  <a:pt x="3608" y="5049"/>
                </a:moveTo>
                <a:cubicBezTo>
                  <a:pt x="3715" y="5061"/>
                  <a:pt x="3905" y="5168"/>
                  <a:pt x="3905" y="5216"/>
                </a:cubicBezTo>
                <a:cubicBezTo>
                  <a:pt x="3893" y="5358"/>
                  <a:pt x="3870" y="5573"/>
                  <a:pt x="3727" y="5656"/>
                </a:cubicBezTo>
                <a:cubicBezTo>
                  <a:pt x="3713" y="5670"/>
                  <a:pt x="3687" y="5681"/>
                  <a:pt x="3652" y="5681"/>
                </a:cubicBezTo>
                <a:cubicBezTo>
                  <a:pt x="3599" y="5681"/>
                  <a:pt x="3522" y="5656"/>
                  <a:pt x="3429" y="5585"/>
                </a:cubicBezTo>
                <a:cubicBezTo>
                  <a:pt x="3286" y="5406"/>
                  <a:pt x="3405" y="5346"/>
                  <a:pt x="3358" y="5192"/>
                </a:cubicBezTo>
                <a:cubicBezTo>
                  <a:pt x="3346" y="5168"/>
                  <a:pt x="3524" y="5049"/>
                  <a:pt x="3608" y="5049"/>
                </a:cubicBezTo>
                <a:close/>
                <a:moveTo>
                  <a:pt x="674" y="8130"/>
                </a:moveTo>
                <a:cubicBezTo>
                  <a:pt x="868" y="8130"/>
                  <a:pt x="860" y="8284"/>
                  <a:pt x="905" y="8406"/>
                </a:cubicBezTo>
                <a:cubicBezTo>
                  <a:pt x="916" y="8464"/>
                  <a:pt x="749" y="8633"/>
                  <a:pt x="685" y="8633"/>
                </a:cubicBezTo>
                <a:cubicBezTo>
                  <a:pt x="683" y="8633"/>
                  <a:pt x="681" y="8633"/>
                  <a:pt x="679" y="8633"/>
                </a:cubicBezTo>
                <a:cubicBezTo>
                  <a:pt x="560" y="8609"/>
                  <a:pt x="381" y="8502"/>
                  <a:pt x="369" y="8394"/>
                </a:cubicBezTo>
                <a:cubicBezTo>
                  <a:pt x="333" y="8311"/>
                  <a:pt x="417" y="8144"/>
                  <a:pt x="631" y="8133"/>
                </a:cubicBezTo>
                <a:cubicBezTo>
                  <a:pt x="647" y="8131"/>
                  <a:pt x="661" y="8130"/>
                  <a:pt x="674" y="8130"/>
                </a:cubicBezTo>
                <a:close/>
                <a:moveTo>
                  <a:pt x="8132" y="9120"/>
                </a:moveTo>
                <a:cubicBezTo>
                  <a:pt x="8361" y="9120"/>
                  <a:pt x="8405" y="9444"/>
                  <a:pt x="8370" y="9502"/>
                </a:cubicBezTo>
                <a:cubicBezTo>
                  <a:pt x="8346" y="9645"/>
                  <a:pt x="8287" y="9811"/>
                  <a:pt x="8132" y="9811"/>
                </a:cubicBezTo>
                <a:cubicBezTo>
                  <a:pt x="8013" y="9811"/>
                  <a:pt x="7942" y="9692"/>
                  <a:pt x="7930" y="9585"/>
                </a:cubicBezTo>
                <a:cubicBezTo>
                  <a:pt x="7918" y="9478"/>
                  <a:pt x="7858" y="9156"/>
                  <a:pt x="8108" y="9121"/>
                </a:cubicBezTo>
                <a:cubicBezTo>
                  <a:pt x="8117" y="9120"/>
                  <a:pt x="8125" y="9120"/>
                  <a:pt x="8132" y="9120"/>
                </a:cubicBezTo>
                <a:close/>
                <a:moveTo>
                  <a:pt x="9572" y="9797"/>
                </a:moveTo>
                <a:cubicBezTo>
                  <a:pt x="9790" y="9797"/>
                  <a:pt x="9822" y="10112"/>
                  <a:pt x="9799" y="10168"/>
                </a:cubicBezTo>
                <a:cubicBezTo>
                  <a:pt x="9775" y="10311"/>
                  <a:pt x="9716" y="10478"/>
                  <a:pt x="9561" y="10478"/>
                </a:cubicBezTo>
                <a:cubicBezTo>
                  <a:pt x="9442" y="10478"/>
                  <a:pt x="9370" y="10359"/>
                  <a:pt x="9358" y="10252"/>
                </a:cubicBezTo>
                <a:cubicBezTo>
                  <a:pt x="9335" y="10157"/>
                  <a:pt x="9287" y="9823"/>
                  <a:pt x="9537" y="9799"/>
                </a:cubicBezTo>
                <a:cubicBezTo>
                  <a:pt x="9549" y="9798"/>
                  <a:pt x="9561" y="9797"/>
                  <a:pt x="9572" y="9797"/>
                </a:cubicBezTo>
                <a:close/>
                <a:moveTo>
                  <a:pt x="1643" y="13264"/>
                </a:moveTo>
                <a:lnTo>
                  <a:pt x="1643" y="13264"/>
                </a:lnTo>
                <a:cubicBezTo>
                  <a:pt x="2441" y="14240"/>
                  <a:pt x="2536" y="15407"/>
                  <a:pt x="2536" y="16598"/>
                </a:cubicBezTo>
                <a:cubicBezTo>
                  <a:pt x="2238" y="15491"/>
                  <a:pt x="1941" y="14383"/>
                  <a:pt x="1643" y="13264"/>
                </a:cubicBezTo>
                <a:close/>
                <a:moveTo>
                  <a:pt x="1488" y="13526"/>
                </a:moveTo>
                <a:cubicBezTo>
                  <a:pt x="1750" y="14550"/>
                  <a:pt x="2036" y="15586"/>
                  <a:pt x="2322" y="16610"/>
                </a:cubicBezTo>
                <a:cubicBezTo>
                  <a:pt x="1679" y="15669"/>
                  <a:pt x="1465" y="14633"/>
                  <a:pt x="1488" y="13526"/>
                </a:cubicBezTo>
                <a:close/>
                <a:moveTo>
                  <a:pt x="595" y="17146"/>
                </a:moveTo>
                <a:lnTo>
                  <a:pt x="595" y="17146"/>
                </a:lnTo>
                <a:cubicBezTo>
                  <a:pt x="1405" y="17324"/>
                  <a:pt x="2119" y="18372"/>
                  <a:pt x="2215" y="19574"/>
                </a:cubicBezTo>
                <a:cubicBezTo>
                  <a:pt x="1631" y="18693"/>
                  <a:pt x="1131" y="17931"/>
                  <a:pt x="595" y="17146"/>
                </a:cubicBezTo>
                <a:close/>
                <a:moveTo>
                  <a:pt x="441" y="17205"/>
                </a:moveTo>
                <a:lnTo>
                  <a:pt x="441" y="17205"/>
                </a:lnTo>
                <a:cubicBezTo>
                  <a:pt x="1048" y="18086"/>
                  <a:pt x="1584" y="18860"/>
                  <a:pt x="2143" y="19682"/>
                </a:cubicBezTo>
                <a:cubicBezTo>
                  <a:pt x="1274" y="19503"/>
                  <a:pt x="536" y="18431"/>
                  <a:pt x="441" y="17205"/>
                </a:cubicBezTo>
                <a:close/>
                <a:moveTo>
                  <a:pt x="8299" y="16134"/>
                </a:moveTo>
                <a:cubicBezTo>
                  <a:pt x="8846" y="17538"/>
                  <a:pt x="8394" y="18729"/>
                  <a:pt x="7811" y="19896"/>
                </a:cubicBezTo>
                <a:cubicBezTo>
                  <a:pt x="7965" y="18670"/>
                  <a:pt x="8120" y="17431"/>
                  <a:pt x="8299" y="16134"/>
                </a:cubicBezTo>
                <a:close/>
                <a:moveTo>
                  <a:pt x="8072" y="15955"/>
                </a:moveTo>
                <a:lnTo>
                  <a:pt x="8072" y="15955"/>
                </a:lnTo>
                <a:cubicBezTo>
                  <a:pt x="7918" y="17265"/>
                  <a:pt x="7739" y="18562"/>
                  <a:pt x="7561" y="19944"/>
                </a:cubicBezTo>
                <a:cubicBezTo>
                  <a:pt x="7049" y="18789"/>
                  <a:pt x="7215" y="17491"/>
                  <a:pt x="8072" y="15955"/>
                </a:cubicBezTo>
                <a:close/>
                <a:moveTo>
                  <a:pt x="8287" y="1"/>
                </a:moveTo>
                <a:cubicBezTo>
                  <a:pt x="8192" y="1"/>
                  <a:pt x="6668" y="191"/>
                  <a:pt x="7882" y="1501"/>
                </a:cubicBezTo>
                <a:cubicBezTo>
                  <a:pt x="7965" y="1620"/>
                  <a:pt x="8013" y="1858"/>
                  <a:pt x="7965" y="2013"/>
                </a:cubicBezTo>
                <a:cubicBezTo>
                  <a:pt x="7596" y="3382"/>
                  <a:pt x="7203" y="4739"/>
                  <a:pt x="6810" y="6085"/>
                </a:cubicBezTo>
                <a:cubicBezTo>
                  <a:pt x="6644" y="5966"/>
                  <a:pt x="6608" y="5882"/>
                  <a:pt x="6584" y="5787"/>
                </a:cubicBezTo>
                <a:cubicBezTo>
                  <a:pt x="6394" y="4835"/>
                  <a:pt x="6215" y="3882"/>
                  <a:pt x="6025" y="2953"/>
                </a:cubicBezTo>
                <a:cubicBezTo>
                  <a:pt x="5965" y="2679"/>
                  <a:pt x="5906" y="2477"/>
                  <a:pt x="6144" y="2239"/>
                </a:cubicBezTo>
                <a:cubicBezTo>
                  <a:pt x="6406" y="1965"/>
                  <a:pt x="6310" y="1477"/>
                  <a:pt x="5989" y="1263"/>
                </a:cubicBezTo>
                <a:cubicBezTo>
                  <a:pt x="5906" y="1209"/>
                  <a:pt x="5799" y="1184"/>
                  <a:pt x="5685" y="1184"/>
                </a:cubicBezTo>
                <a:cubicBezTo>
                  <a:pt x="5421" y="1184"/>
                  <a:pt x="5121" y="1317"/>
                  <a:pt x="5013" y="1525"/>
                </a:cubicBezTo>
                <a:cubicBezTo>
                  <a:pt x="4846" y="1834"/>
                  <a:pt x="4989" y="2156"/>
                  <a:pt x="5322" y="2418"/>
                </a:cubicBezTo>
                <a:cubicBezTo>
                  <a:pt x="5513" y="2560"/>
                  <a:pt x="5703" y="2787"/>
                  <a:pt x="5751" y="3013"/>
                </a:cubicBezTo>
                <a:cubicBezTo>
                  <a:pt x="5941" y="3930"/>
                  <a:pt x="6084" y="4870"/>
                  <a:pt x="6287" y="5787"/>
                </a:cubicBezTo>
                <a:cubicBezTo>
                  <a:pt x="6548" y="6882"/>
                  <a:pt x="6739" y="7954"/>
                  <a:pt x="6679" y="9061"/>
                </a:cubicBezTo>
                <a:cubicBezTo>
                  <a:pt x="6620" y="10038"/>
                  <a:pt x="6608" y="10990"/>
                  <a:pt x="6548" y="11943"/>
                </a:cubicBezTo>
                <a:cubicBezTo>
                  <a:pt x="6477" y="12812"/>
                  <a:pt x="6441" y="13681"/>
                  <a:pt x="6310" y="14538"/>
                </a:cubicBezTo>
                <a:cubicBezTo>
                  <a:pt x="6084" y="15967"/>
                  <a:pt x="5798" y="17384"/>
                  <a:pt x="5548" y="18812"/>
                </a:cubicBezTo>
                <a:cubicBezTo>
                  <a:pt x="5429" y="18586"/>
                  <a:pt x="5394" y="18348"/>
                  <a:pt x="5334" y="18110"/>
                </a:cubicBezTo>
                <a:cubicBezTo>
                  <a:pt x="4572" y="15098"/>
                  <a:pt x="3822" y="12085"/>
                  <a:pt x="3060" y="9061"/>
                </a:cubicBezTo>
                <a:cubicBezTo>
                  <a:pt x="3012" y="8906"/>
                  <a:pt x="3000" y="8704"/>
                  <a:pt x="3048" y="8549"/>
                </a:cubicBezTo>
                <a:cubicBezTo>
                  <a:pt x="3239" y="7835"/>
                  <a:pt x="3429" y="7121"/>
                  <a:pt x="3655" y="6406"/>
                </a:cubicBezTo>
                <a:cubicBezTo>
                  <a:pt x="3739" y="6144"/>
                  <a:pt x="3881" y="5906"/>
                  <a:pt x="4024" y="5704"/>
                </a:cubicBezTo>
                <a:cubicBezTo>
                  <a:pt x="4203" y="5430"/>
                  <a:pt x="4370" y="5180"/>
                  <a:pt x="4096" y="4894"/>
                </a:cubicBezTo>
                <a:cubicBezTo>
                  <a:pt x="3950" y="4749"/>
                  <a:pt x="3783" y="4673"/>
                  <a:pt x="3618" y="4673"/>
                </a:cubicBezTo>
                <a:cubicBezTo>
                  <a:pt x="3486" y="4673"/>
                  <a:pt x="3355" y="4722"/>
                  <a:pt x="3239" y="4823"/>
                </a:cubicBezTo>
                <a:cubicBezTo>
                  <a:pt x="2941" y="5061"/>
                  <a:pt x="3012" y="5394"/>
                  <a:pt x="3239" y="5668"/>
                </a:cubicBezTo>
                <a:cubicBezTo>
                  <a:pt x="3310" y="5775"/>
                  <a:pt x="3429" y="5930"/>
                  <a:pt x="3417" y="6025"/>
                </a:cubicBezTo>
                <a:cubicBezTo>
                  <a:pt x="3286" y="6787"/>
                  <a:pt x="2941" y="7323"/>
                  <a:pt x="2786" y="8085"/>
                </a:cubicBezTo>
                <a:cubicBezTo>
                  <a:pt x="2334" y="7085"/>
                  <a:pt x="2155" y="6311"/>
                  <a:pt x="1822" y="5311"/>
                </a:cubicBezTo>
                <a:cubicBezTo>
                  <a:pt x="1798" y="5227"/>
                  <a:pt x="1917" y="5073"/>
                  <a:pt x="1988" y="4989"/>
                </a:cubicBezTo>
                <a:cubicBezTo>
                  <a:pt x="2274" y="4644"/>
                  <a:pt x="2238" y="4299"/>
                  <a:pt x="1893" y="4037"/>
                </a:cubicBezTo>
                <a:cubicBezTo>
                  <a:pt x="1770" y="3938"/>
                  <a:pt x="1624" y="3891"/>
                  <a:pt x="1483" y="3891"/>
                </a:cubicBezTo>
                <a:cubicBezTo>
                  <a:pt x="1282" y="3891"/>
                  <a:pt x="1088" y="3986"/>
                  <a:pt x="976" y="4168"/>
                </a:cubicBezTo>
                <a:cubicBezTo>
                  <a:pt x="786" y="4477"/>
                  <a:pt x="905" y="4811"/>
                  <a:pt x="1262" y="5061"/>
                </a:cubicBezTo>
                <a:cubicBezTo>
                  <a:pt x="1405" y="5156"/>
                  <a:pt x="1560" y="5311"/>
                  <a:pt x="1607" y="5477"/>
                </a:cubicBezTo>
                <a:cubicBezTo>
                  <a:pt x="2155" y="7192"/>
                  <a:pt x="2691" y="8930"/>
                  <a:pt x="3227" y="10657"/>
                </a:cubicBezTo>
                <a:cubicBezTo>
                  <a:pt x="3274" y="10811"/>
                  <a:pt x="3310" y="10966"/>
                  <a:pt x="3370" y="11228"/>
                </a:cubicBezTo>
                <a:cubicBezTo>
                  <a:pt x="2381" y="10669"/>
                  <a:pt x="1679" y="10002"/>
                  <a:pt x="1155" y="9145"/>
                </a:cubicBezTo>
                <a:cubicBezTo>
                  <a:pt x="1084" y="8990"/>
                  <a:pt x="1072" y="8752"/>
                  <a:pt x="1131" y="8609"/>
                </a:cubicBezTo>
                <a:cubicBezTo>
                  <a:pt x="1274" y="8216"/>
                  <a:pt x="1095" y="7930"/>
                  <a:pt x="786" y="7847"/>
                </a:cubicBezTo>
                <a:cubicBezTo>
                  <a:pt x="756" y="7837"/>
                  <a:pt x="721" y="7833"/>
                  <a:pt x="683" y="7833"/>
                </a:cubicBezTo>
                <a:cubicBezTo>
                  <a:pt x="482" y="7833"/>
                  <a:pt x="201" y="7956"/>
                  <a:pt x="131" y="8097"/>
                </a:cubicBezTo>
                <a:cubicBezTo>
                  <a:pt x="0" y="8371"/>
                  <a:pt x="71" y="8668"/>
                  <a:pt x="429" y="8847"/>
                </a:cubicBezTo>
                <a:cubicBezTo>
                  <a:pt x="631" y="8942"/>
                  <a:pt x="810" y="9121"/>
                  <a:pt x="964" y="9323"/>
                </a:cubicBezTo>
                <a:cubicBezTo>
                  <a:pt x="1572" y="10121"/>
                  <a:pt x="2215" y="10895"/>
                  <a:pt x="3143" y="11347"/>
                </a:cubicBezTo>
                <a:cubicBezTo>
                  <a:pt x="3310" y="11419"/>
                  <a:pt x="3477" y="11609"/>
                  <a:pt x="3524" y="11788"/>
                </a:cubicBezTo>
                <a:cubicBezTo>
                  <a:pt x="3870" y="13109"/>
                  <a:pt x="4179" y="14443"/>
                  <a:pt x="4489" y="15764"/>
                </a:cubicBezTo>
                <a:cubicBezTo>
                  <a:pt x="5060" y="18086"/>
                  <a:pt x="5382" y="20455"/>
                  <a:pt x="5584" y="22956"/>
                </a:cubicBezTo>
                <a:cubicBezTo>
                  <a:pt x="5382" y="22670"/>
                  <a:pt x="5227" y="22491"/>
                  <a:pt x="5096" y="22301"/>
                </a:cubicBezTo>
                <a:cubicBezTo>
                  <a:pt x="3655" y="20194"/>
                  <a:pt x="2691" y="17931"/>
                  <a:pt x="2691" y="15336"/>
                </a:cubicBezTo>
                <a:cubicBezTo>
                  <a:pt x="2691" y="14479"/>
                  <a:pt x="2393" y="13645"/>
                  <a:pt x="1786" y="13014"/>
                </a:cubicBezTo>
                <a:cubicBezTo>
                  <a:pt x="1679" y="12907"/>
                  <a:pt x="1500" y="12871"/>
                  <a:pt x="1345" y="12800"/>
                </a:cubicBezTo>
                <a:lnTo>
                  <a:pt x="1345" y="12800"/>
                </a:lnTo>
                <a:cubicBezTo>
                  <a:pt x="1286" y="12955"/>
                  <a:pt x="810" y="13871"/>
                  <a:pt x="1679" y="16026"/>
                </a:cubicBezTo>
                <a:cubicBezTo>
                  <a:pt x="2036" y="16919"/>
                  <a:pt x="2727" y="17634"/>
                  <a:pt x="2953" y="18610"/>
                </a:cubicBezTo>
                <a:cubicBezTo>
                  <a:pt x="3108" y="19265"/>
                  <a:pt x="3465" y="19872"/>
                  <a:pt x="3727" y="20491"/>
                </a:cubicBezTo>
                <a:cubicBezTo>
                  <a:pt x="3786" y="20646"/>
                  <a:pt x="3858" y="20777"/>
                  <a:pt x="3917" y="20908"/>
                </a:cubicBezTo>
                <a:cubicBezTo>
                  <a:pt x="3286" y="20658"/>
                  <a:pt x="2453" y="19813"/>
                  <a:pt x="2453" y="19705"/>
                </a:cubicBezTo>
                <a:cubicBezTo>
                  <a:pt x="2453" y="18670"/>
                  <a:pt x="1976" y="17800"/>
                  <a:pt x="1119" y="17181"/>
                </a:cubicBezTo>
                <a:cubicBezTo>
                  <a:pt x="905" y="17015"/>
                  <a:pt x="548" y="16884"/>
                  <a:pt x="202" y="16729"/>
                </a:cubicBezTo>
                <a:lnTo>
                  <a:pt x="202" y="16729"/>
                </a:lnTo>
                <a:cubicBezTo>
                  <a:pt x="226" y="17955"/>
                  <a:pt x="607" y="18884"/>
                  <a:pt x="1441" y="19503"/>
                </a:cubicBezTo>
                <a:cubicBezTo>
                  <a:pt x="2000" y="19920"/>
                  <a:pt x="2572" y="20348"/>
                  <a:pt x="3143" y="20717"/>
                </a:cubicBezTo>
                <a:cubicBezTo>
                  <a:pt x="3941" y="21229"/>
                  <a:pt x="4262" y="21658"/>
                  <a:pt x="4727" y="22456"/>
                </a:cubicBezTo>
                <a:cubicBezTo>
                  <a:pt x="4774" y="22539"/>
                  <a:pt x="5155" y="23039"/>
                  <a:pt x="5215" y="23099"/>
                </a:cubicBezTo>
                <a:cubicBezTo>
                  <a:pt x="5727" y="23551"/>
                  <a:pt x="5715" y="23849"/>
                  <a:pt x="5751" y="24456"/>
                </a:cubicBezTo>
                <a:cubicBezTo>
                  <a:pt x="5846" y="25635"/>
                  <a:pt x="5989" y="26790"/>
                  <a:pt x="5989" y="27968"/>
                </a:cubicBezTo>
                <a:cubicBezTo>
                  <a:pt x="5989" y="30016"/>
                  <a:pt x="5929" y="32088"/>
                  <a:pt x="5894" y="34148"/>
                </a:cubicBezTo>
                <a:cubicBezTo>
                  <a:pt x="5894" y="34648"/>
                  <a:pt x="5870" y="35160"/>
                  <a:pt x="5858" y="35660"/>
                </a:cubicBezTo>
                <a:lnTo>
                  <a:pt x="5965" y="35660"/>
                </a:lnTo>
                <a:cubicBezTo>
                  <a:pt x="6037" y="35112"/>
                  <a:pt x="6156" y="34564"/>
                  <a:pt x="6167" y="33993"/>
                </a:cubicBezTo>
                <a:cubicBezTo>
                  <a:pt x="6227" y="31957"/>
                  <a:pt x="6263" y="29897"/>
                  <a:pt x="6275" y="27861"/>
                </a:cubicBezTo>
                <a:cubicBezTo>
                  <a:pt x="6287" y="26921"/>
                  <a:pt x="6179" y="26004"/>
                  <a:pt x="6477" y="25075"/>
                </a:cubicBezTo>
                <a:cubicBezTo>
                  <a:pt x="6834" y="23992"/>
                  <a:pt x="7120" y="22896"/>
                  <a:pt x="7430" y="21789"/>
                </a:cubicBezTo>
                <a:cubicBezTo>
                  <a:pt x="7572" y="21348"/>
                  <a:pt x="7644" y="20884"/>
                  <a:pt x="7811" y="20455"/>
                </a:cubicBezTo>
                <a:cubicBezTo>
                  <a:pt x="8096" y="19682"/>
                  <a:pt x="8525" y="18931"/>
                  <a:pt x="8715" y="18146"/>
                </a:cubicBezTo>
                <a:cubicBezTo>
                  <a:pt x="8930" y="17300"/>
                  <a:pt x="8846" y="16407"/>
                  <a:pt x="8394" y="15610"/>
                </a:cubicBezTo>
                <a:cubicBezTo>
                  <a:pt x="8290" y="15447"/>
                  <a:pt x="8199" y="15364"/>
                  <a:pt x="8113" y="15364"/>
                </a:cubicBezTo>
                <a:cubicBezTo>
                  <a:pt x="8023" y="15364"/>
                  <a:pt x="7938" y="15456"/>
                  <a:pt x="7846" y="15645"/>
                </a:cubicBezTo>
                <a:cubicBezTo>
                  <a:pt x="7691" y="15979"/>
                  <a:pt x="7525" y="16336"/>
                  <a:pt x="7394" y="16705"/>
                </a:cubicBezTo>
                <a:cubicBezTo>
                  <a:pt x="6977" y="17836"/>
                  <a:pt x="6822" y="18943"/>
                  <a:pt x="7334" y="20110"/>
                </a:cubicBezTo>
                <a:cubicBezTo>
                  <a:pt x="7430" y="20372"/>
                  <a:pt x="7394" y="20753"/>
                  <a:pt x="7310" y="21051"/>
                </a:cubicBezTo>
                <a:cubicBezTo>
                  <a:pt x="6989" y="22456"/>
                  <a:pt x="6632" y="23873"/>
                  <a:pt x="6287" y="25289"/>
                </a:cubicBezTo>
                <a:cubicBezTo>
                  <a:pt x="6144" y="25051"/>
                  <a:pt x="6096" y="24825"/>
                  <a:pt x="6060" y="24599"/>
                </a:cubicBezTo>
                <a:cubicBezTo>
                  <a:pt x="5917" y="23289"/>
                  <a:pt x="5786" y="21968"/>
                  <a:pt x="5667" y="20658"/>
                </a:cubicBezTo>
                <a:cubicBezTo>
                  <a:pt x="5632" y="20301"/>
                  <a:pt x="5584" y="19932"/>
                  <a:pt x="5644" y="19586"/>
                </a:cubicBezTo>
                <a:cubicBezTo>
                  <a:pt x="5834" y="18467"/>
                  <a:pt x="6037" y="17372"/>
                  <a:pt x="6263" y="16253"/>
                </a:cubicBezTo>
                <a:cubicBezTo>
                  <a:pt x="6382" y="15657"/>
                  <a:pt x="6382" y="15002"/>
                  <a:pt x="6656" y="14514"/>
                </a:cubicBezTo>
                <a:cubicBezTo>
                  <a:pt x="7430" y="13169"/>
                  <a:pt x="8323" y="11895"/>
                  <a:pt x="9156" y="10609"/>
                </a:cubicBezTo>
                <a:cubicBezTo>
                  <a:pt x="9251" y="10633"/>
                  <a:pt x="9287" y="10645"/>
                  <a:pt x="9311" y="10645"/>
                </a:cubicBezTo>
                <a:cubicBezTo>
                  <a:pt x="9408" y="10671"/>
                  <a:pt x="9499" y="10685"/>
                  <a:pt x="9583" y="10685"/>
                </a:cubicBezTo>
                <a:cubicBezTo>
                  <a:pt x="9846" y="10685"/>
                  <a:pt x="10030" y="10545"/>
                  <a:pt x="10085" y="10192"/>
                </a:cubicBezTo>
                <a:cubicBezTo>
                  <a:pt x="10141" y="9844"/>
                  <a:pt x="9943" y="9570"/>
                  <a:pt x="9620" y="9570"/>
                </a:cubicBezTo>
                <a:cubicBezTo>
                  <a:pt x="9601" y="9570"/>
                  <a:pt x="9581" y="9571"/>
                  <a:pt x="9561" y="9573"/>
                </a:cubicBezTo>
                <a:cubicBezTo>
                  <a:pt x="9132" y="9597"/>
                  <a:pt x="8965" y="9871"/>
                  <a:pt x="9037" y="10288"/>
                </a:cubicBezTo>
                <a:cubicBezTo>
                  <a:pt x="9061" y="10359"/>
                  <a:pt x="9025" y="10454"/>
                  <a:pt x="8989" y="10514"/>
                </a:cubicBezTo>
                <a:cubicBezTo>
                  <a:pt x="8715" y="10895"/>
                  <a:pt x="8430" y="11288"/>
                  <a:pt x="8132" y="11681"/>
                </a:cubicBezTo>
                <a:cubicBezTo>
                  <a:pt x="7822" y="10942"/>
                  <a:pt x="7953" y="10419"/>
                  <a:pt x="8430" y="9895"/>
                </a:cubicBezTo>
                <a:cubicBezTo>
                  <a:pt x="8584" y="9716"/>
                  <a:pt x="8727" y="9299"/>
                  <a:pt x="8561" y="9097"/>
                </a:cubicBezTo>
                <a:cubicBezTo>
                  <a:pt x="8474" y="8976"/>
                  <a:pt x="8287" y="8918"/>
                  <a:pt x="8123" y="8918"/>
                </a:cubicBezTo>
                <a:cubicBezTo>
                  <a:pt x="8061" y="8918"/>
                  <a:pt x="8002" y="8926"/>
                  <a:pt x="7953" y="8942"/>
                </a:cubicBezTo>
                <a:cubicBezTo>
                  <a:pt x="7608" y="9061"/>
                  <a:pt x="7632" y="9383"/>
                  <a:pt x="7727" y="9704"/>
                </a:cubicBezTo>
                <a:cubicBezTo>
                  <a:pt x="7799" y="9883"/>
                  <a:pt x="7775" y="10073"/>
                  <a:pt x="7775" y="10276"/>
                </a:cubicBezTo>
                <a:cubicBezTo>
                  <a:pt x="7799" y="10716"/>
                  <a:pt x="7775" y="11145"/>
                  <a:pt x="7799" y="11585"/>
                </a:cubicBezTo>
                <a:cubicBezTo>
                  <a:pt x="7799" y="11764"/>
                  <a:pt x="7918" y="11978"/>
                  <a:pt x="7834" y="12121"/>
                </a:cubicBezTo>
                <a:cubicBezTo>
                  <a:pt x="7513" y="12740"/>
                  <a:pt x="7120" y="13347"/>
                  <a:pt x="6751" y="13967"/>
                </a:cubicBezTo>
                <a:cubicBezTo>
                  <a:pt x="6703" y="13097"/>
                  <a:pt x="6763" y="12276"/>
                  <a:pt x="6799" y="11466"/>
                </a:cubicBezTo>
                <a:cubicBezTo>
                  <a:pt x="6822" y="10133"/>
                  <a:pt x="6882" y="8823"/>
                  <a:pt x="6858" y="7502"/>
                </a:cubicBezTo>
                <a:cubicBezTo>
                  <a:pt x="6834" y="6966"/>
                  <a:pt x="6858" y="6478"/>
                  <a:pt x="7037" y="5954"/>
                </a:cubicBezTo>
                <a:cubicBezTo>
                  <a:pt x="7477" y="4584"/>
                  <a:pt x="7846" y="3191"/>
                  <a:pt x="8263" y="1798"/>
                </a:cubicBezTo>
                <a:cubicBezTo>
                  <a:pt x="8299" y="1703"/>
                  <a:pt x="8513" y="1572"/>
                  <a:pt x="8584" y="1513"/>
                </a:cubicBezTo>
                <a:cubicBezTo>
                  <a:pt x="9287" y="953"/>
                  <a:pt x="9073" y="155"/>
                  <a:pt x="82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0"/>
          <p:cNvSpPr/>
          <p:nvPr/>
        </p:nvSpPr>
        <p:spPr>
          <a:xfrm rot="1222858">
            <a:off x="914875" y="3468074"/>
            <a:ext cx="188518" cy="551129"/>
          </a:xfrm>
          <a:custGeom>
            <a:avLst/>
            <a:gdLst/>
            <a:ahLst/>
            <a:cxnLst/>
            <a:rect l="l" t="t" r="r" b="b"/>
            <a:pathLst>
              <a:path w="10585" h="30945" extrusionOk="0">
                <a:moveTo>
                  <a:pt x="6787" y="489"/>
                </a:moveTo>
                <a:lnTo>
                  <a:pt x="6787" y="489"/>
                </a:lnTo>
                <a:cubicBezTo>
                  <a:pt x="7537" y="1251"/>
                  <a:pt x="7263" y="3703"/>
                  <a:pt x="6465" y="4572"/>
                </a:cubicBezTo>
                <a:cubicBezTo>
                  <a:pt x="6025" y="3144"/>
                  <a:pt x="5929" y="1786"/>
                  <a:pt x="6787" y="489"/>
                </a:cubicBezTo>
                <a:close/>
                <a:moveTo>
                  <a:pt x="10240" y="2346"/>
                </a:moveTo>
                <a:cubicBezTo>
                  <a:pt x="10251" y="3441"/>
                  <a:pt x="9335" y="4834"/>
                  <a:pt x="8287" y="5299"/>
                </a:cubicBezTo>
                <a:cubicBezTo>
                  <a:pt x="8549" y="4037"/>
                  <a:pt x="9085" y="3001"/>
                  <a:pt x="10240" y="2346"/>
                </a:cubicBezTo>
                <a:close/>
                <a:moveTo>
                  <a:pt x="3798" y="4227"/>
                </a:moveTo>
                <a:lnTo>
                  <a:pt x="3798" y="4227"/>
                </a:lnTo>
                <a:cubicBezTo>
                  <a:pt x="4322" y="5299"/>
                  <a:pt x="4167" y="6251"/>
                  <a:pt x="3882" y="7311"/>
                </a:cubicBezTo>
                <a:cubicBezTo>
                  <a:pt x="3393" y="6263"/>
                  <a:pt x="3429" y="5311"/>
                  <a:pt x="3798" y="4227"/>
                </a:cubicBezTo>
                <a:close/>
                <a:moveTo>
                  <a:pt x="286" y="7430"/>
                </a:moveTo>
                <a:lnTo>
                  <a:pt x="286" y="7430"/>
                </a:lnTo>
                <a:cubicBezTo>
                  <a:pt x="1238" y="7680"/>
                  <a:pt x="1977" y="8132"/>
                  <a:pt x="2453" y="8978"/>
                </a:cubicBezTo>
                <a:cubicBezTo>
                  <a:pt x="2408" y="8982"/>
                  <a:pt x="2363" y="8984"/>
                  <a:pt x="2318" y="8984"/>
                </a:cubicBezTo>
                <a:cubicBezTo>
                  <a:pt x="1511" y="8984"/>
                  <a:pt x="568" y="8298"/>
                  <a:pt x="286" y="7430"/>
                </a:cubicBezTo>
                <a:close/>
                <a:moveTo>
                  <a:pt x="6882" y="0"/>
                </a:moveTo>
                <a:cubicBezTo>
                  <a:pt x="6739" y="119"/>
                  <a:pt x="6584" y="227"/>
                  <a:pt x="6489" y="358"/>
                </a:cubicBezTo>
                <a:cubicBezTo>
                  <a:pt x="5834" y="1322"/>
                  <a:pt x="5751" y="2417"/>
                  <a:pt x="5929" y="3525"/>
                </a:cubicBezTo>
                <a:cubicBezTo>
                  <a:pt x="6025" y="4168"/>
                  <a:pt x="6263" y="4799"/>
                  <a:pt x="6263" y="5430"/>
                </a:cubicBezTo>
                <a:cubicBezTo>
                  <a:pt x="6263" y="7513"/>
                  <a:pt x="6203" y="9597"/>
                  <a:pt x="6168" y="11680"/>
                </a:cubicBezTo>
                <a:lnTo>
                  <a:pt x="6168" y="12145"/>
                </a:lnTo>
                <a:cubicBezTo>
                  <a:pt x="5370" y="10906"/>
                  <a:pt x="4679" y="9656"/>
                  <a:pt x="4358" y="8251"/>
                </a:cubicBezTo>
                <a:cubicBezTo>
                  <a:pt x="4275" y="7847"/>
                  <a:pt x="4263" y="7418"/>
                  <a:pt x="4275" y="7001"/>
                </a:cubicBezTo>
                <a:cubicBezTo>
                  <a:pt x="4298" y="6382"/>
                  <a:pt x="4453" y="5775"/>
                  <a:pt x="4441" y="5168"/>
                </a:cubicBezTo>
                <a:cubicBezTo>
                  <a:pt x="4441" y="4644"/>
                  <a:pt x="4263" y="4120"/>
                  <a:pt x="3810" y="3727"/>
                </a:cubicBezTo>
                <a:cubicBezTo>
                  <a:pt x="3727" y="3810"/>
                  <a:pt x="3632" y="3870"/>
                  <a:pt x="3608" y="3965"/>
                </a:cubicBezTo>
                <a:cubicBezTo>
                  <a:pt x="3084" y="5168"/>
                  <a:pt x="3084" y="6323"/>
                  <a:pt x="3739" y="7513"/>
                </a:cubicBezTo>
                <a:cubicBezTo>
                  <a:pt x="4108" y="8156"/>
                  <a:pt x="4263" y="8930"/>
                  <a:pt x="4513" y="9680"/>
                </a:cubicBezTo>
                <a:cubicBezTo>
                  <a:pt x="3465" y="9406"/>
                  <a:pt x="2739" y="8966"/>
                  <a:pt x="2155" y="8109"/>
                </a:cubicBezTo>
                <a:cubicBezTo>
                  <a:pt x="1846" y="7656"/>
                  <a:pt x="1762" y="7597"/>
                  <a:pt x="1203" y="7323"/>
                </a:cubicBezTo>
                <a:cubicBezTo>
                  <a:pt x="1124" y="7287"/>
                  <a:pt x="774" y="7252"/>
                  <a:pt x="479" y="7252"/>
                </a:cubicBezTo>
                <a:cubicBezTo>
                  <a:pt x="281" y="7252"/>
                  <a:pt x="108" y="7268"/>
                  <a:pt x="60" y="7311"/>
                </a:cubicBezTo>
                <a:cubicBezTo>
                  <a:pt x="0" y="7370"/>
                  <a:pt x="60" y="7680"/>
                  <a:pt x="155" y="7799"/>
                </a:cubicBezTo>
                <a:cubicBezTo>
                  <a:pt x="405" y="8132"/>
                  <a:pt x="655" y="8513"/>
                  <a:pt x="1000" y="8704"/>
                </a:cubicBezTo>
                <a:cubicBezTo>
                  <a:pt x="1548" y="9025"/>
                  <a:pt x="2143" y="9240"/>
                  <a:pt x="2751" y="9383"/>
                </a:cubicBezTo>
                <a:cubicBezTo>
                  <a:pt x="3965" y="9644"/>
                  <a:pt x="4882" y="10192"/>
                  <a:pt x="5358" y="11383"/>
                </a:cubicBezTo>
                <a:cubicBezTo>
                  <a:pt x="5477" y="11704"/>
                  <a:pt x="5703" y="11966"/>
                  <a:pt x="5810" y="12276"/>
                </a:cubicBezTo>
                <a:cubicBezTo>
                  <a:pt x="5941" y="12633"/>
                  <a:pt x="6060" y="13014"/>
                  <a:pt x="6060" y="13383"/>
                </a:cubicBezTo>
                <a:cubicBezTo>
                  <a:pt x="6060" y="14740"/>
                  <a:pt x="6001" y="16074"/>
                  <a:pt x="5965" y="17419"/>
                </a:cubicBezTo>
                <a:cubicBezTo>
                  <a:pt x="5929" y="19503"/>
                  <a:pt x="5894" y="21586"/>
                  <a:pt x="5846" y="23670"/>
                </a:cubicBezTo>
                <a:cubicBezTo>
                  <a:pt x="5834" y="23968"/>
                  <a:pt x="5834" y="24241"/>
                  <a:pt x="5822" y="24527"/>
                </a:cubicBezTo>
                <a:cubicBezTo>
                  <a:pt x="5763" y="26551"/>
                  <a:pt x="5703" y="28587"/>
                  <a:pt x="5656" y="30611"/>
                </a:cubicBezTo>
                <a:cubicBezTo>
                  <a:pt x="5656" y="30730"/>
                  <a:pt x="5703" y="30838"/>
                  <a:pt x="5727" y="30945"/>
                </a:cubicBezTo>
                <a:cubicBezTo>
                  <a:pt x="5775" y="30945"/>
                  <a:pt x="5822" y="30933"/>
                  <a:pt x="5870" y="30933"/>
                </a:cubicBezTo>
                <a:cubicBezTo>
                  <a:pt x="5929" y="29302"/>
                  <a:pt x="6001" y="27682"/>
                  <a:pt x="6049" y="26063"/>
                </a:cubicBezTo>
                <a:cubicBezTo>
                  <a:pt x="6120" y="23789"/>
                  <a:pt x="6180" y="21527"/>
                  <a:pt x="6239" y="19265"/>
                </a:cubicBezTo>
                <a:cubicBezTo>
                  <a:pt x="6322" y="16062"/>
                  <a:pt x="6406" y="12847"/>
                  <a:pt x="6441" y="9644"/>
                </a:cubicBezTo>
                <a:cubicBezTo>
                  <a:pt x="6441" y="8835"/>
                  <a:pt x="6596" y="8085"/>
                  <a:pt x="6965" y="7382"/>
                </a:cubicBezTo>
                <a:cubicBezTo>
                  <a:pt x="7418" y="6561"/>
                  <a:pt x="7799" y="5715"/>
                  <a:pt x="8799" y="5322"/>
                </a:cubicBezTo>
                <a:cubicBezTo>
                  <a:pt x="10454" y="4703"/>
                  <a:pt x="10585" y="2644"/>
                  <a:pt x="10585" y="2572"/>
                </a:cubicBezTo>
                <a:cubicBezTo>
                  <a:pt x="10585" y="2441"/>
                  <a:pt x="10513" y="2203"/>
                  <a:pt x="10537" y="2001"/>
                </a:cubicBezTo>
                <a:lnTo>
                  <a:pt x="10537" y="2001"/>
                </a:lnTo>
                <a:cubicBezTo>
                  <a:pt x="10335" y="2013"/>
                  <a:pt x="10156" y="2072"/>
                  <a:pt x="9978" y="2155"/>
                </a:cubicBezTo>
                <a:cubicBezTo>
                  <a:pt x="9108" y="2608"/>
                  <a:pt x="8525" y="3382"/>
                  <a:pt x="8323" y="4275"/>
                </a:cubicBezTo>
                <a:cubicBezTo>
                  <a:pt x="8037" y="5513"/>
                  <a:pt x="7061" y="6299"/>
                  <a:pt x="6608" y="7418"/>
                </a:cubicBezTo>
                <a:cubicBezTo>
                  <a:pt x="6561" y="6835"/>
                  <a:pt x="6584" y="6287"/>
                  <a:pt x="6561" y="5727"/>
                </a:cubicBezTo>
                <a:cubicBezTo>
                  <a:pt x="6549" y="5227"/>
                  <a:pt x="6680" y="4775"/>
                  <a:pt x="6942" y="4322"/>
                </a:cubicBezTo>
                <a:cubicBezTo>
                  <a:pt x="7608" y="3084"/>
                  <a:pt x="7751" y="1763"/>
                  <a:pt x="7203" y="417"/>
                </a:cubicBezTo>
                <a:cubicBezTo>
                  <a:pt x="7132" y="274"/>
                  <a:pt x="6977" y="131"/>
                  <a:pt x="6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/>
          <p:nvPr/>
        </p:nvSpPr>
        <p:spPr>
          <a:xfrm rot="-1788488">
            <a:off x="1993007" y="3288616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1096350" y="1905050"/>
            <a:ext cx="458700" cy="4587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40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594" name="Google Shape;594;p40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0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40"/>
          <p:cNvSpPr/>
          <p:nvPr/>
        </p:nvSpPr>
        <p:spPr>
          <a:xfrm>
            <a:off x="427102" y="520001"/>
            <a:ext cx="200973" cy="507905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823248" y="585225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1041973" y="754550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7941248" y="437400"/>
            <a:ext cx="359518" cy="306896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8430725" y="560800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1848863" y="3237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</a:t>
            </a:r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4"/>
          </p:nvPr>
        </p:nvSpPr>
        <p:spPr>
          <a:xfrm>
            <a:off x="1848865" y="3541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Sentiment analysis, RNN, LSTM</a:t>
            </a:r>
            <a:endParaRPr lang="en-US" dirty="0"/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5"/>
          </p:nvPr>
        </p:nvSpPr>
        <p:spPr>
          <a:xfrm>
            <a:off x="5877291" y="1713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6"/>
          </p:nvPr>
        </p:nvSpPr>
        <p:spPr>
          <a:xfrm>
            <a:off x="5877291" y="2017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hlinkClick r:id="rId3"/>
              </a:rPr>
              <a:t>https://www.kaggle.com/datasets/terminate9298/songs-lyrics?select=lyrics.csv</a:t>
            </a:r>
            <a:endParaRPr lang="en-US"/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7"/>
          </p:nvPr>
        </p:nvSpPr>
        <p:spPr>
          <a:xfrm>
            <a:off x="5877291" y="3237800"/>
            <a:ext cx="2617837" cy="38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Tools and Techniques:</a:t>
            </a:r>
            <a:endParaRPr lang="en-US"/>
          </a:p>
        </p:txBody>
      </p:sp>
      <p:sp>
        <p:nvSpPr>
          <p:cNvPr id="730" name="Google Shape;730;p43"/>
          <p:cNvSpPr txBox="1">
            <a:spLocks noGrp="1"/>
          </p:cNvSpPr>
          <p:nvPr>
            <p:ph type="subTitle" idx="8"/>
          </p:nvPr>
        </p:nvSpPr>
        <p:spPr>
          <a:xfrm>
            <a:off x="5877291" y="3541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NLTK, Scikit-learn, OpenAI API, TensorFlow, Matplotlib, Seaborn, Spacy</a:t>
            </a:r>
            <a:endParaRPr lang="en-US" dirty="0"/>
          </a:p>
        </p:txBody>
      </p:sp>
      <p:sp>
        <p:nvSpPr>
          <p:cNvPr id="731" name="Google Shape;731;p43"/>
          <p:cNvSpPr txBox="1">
            <a:spLocks noGrp="1"/>
          </p:cNvSpPr>
          <p:nvPr>
            <p:ph type="subTitle" idx="1"/>
          </p:nvPr>
        </p:nvSpPr>
        <p:spPr>
          <a:xfrm>
            <a:off x="1848863" y="1713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</a:t>
            </a:r>
          </a:p>
        </p:txBody>
      </p:sp>
      <p:sp>
        <p:nvSpPr>
          <p:cNvPr id="732" name="Google Shape;732;p43"/>
          <p:cNvSpPr txBox="1">
            <a:spLocks noGrp="1"/>
          </p:cNvSpPr>
          <p:nvPr>
            <p:ph type="subTitle" idx="2"/>
          </p:nvPr>
        </p:nvSpPr>
        <p:spPr>
          <a:xfrm>
            <a:off x="1848865" y="2017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LSTM and RNN for lyric generation, sentiment analysis</a:t>
            </a:r>
            <a:endParaRPr lang="en-US" dirty="0"/>
          </a:p>
        </p:txBody>
      </p:sp>
      <p:sp>
        <p:nvSpPr>
          <p:cNvPr id="733" name="Google Shape;733;p4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/>
              <a:t>Methodology</a:t>
            </a:r>
          </a:p>
        </p:txBody>
      </p:sp>
      <p:grpSp>
        <p:nvGrpSpPr>
          <p:cNvPr id="734" name="Google Shape;734;p43"/>
          <p:cNvGrpSpPr/>
          <p:nvPr/>
        </p:nvGrpSpPr>
        <p:grpSpPr>
          <a:xfrm>
            <a:off x="720301" y="1792072"/>
            <a:ext cx="982235" cy="982235"/>
            <a:chOff x="713400" y="1979375"/>
            <a:chExt cx="1184700" cy="1184700"/>
          </a:xfrm>
        </p:grpSpPr>
        <p:sp>
          <p:nvSpPr>
            <p:cNvPr id="735" name="Google Shape;735;p43"/>
            <p:cNvSpPr/>
            <p:nvPr/>
          </p:nvSpPr>
          <p:spPr>
            <a:xfrm>
              <a:off x="713400" y="1979375"/>
              <a:ext cx="1184700" cy="1184700"/>
            </a:xfrm>
            <a:prstGeom prst="star12">
              <a:avLst>
                <a:gd name="adj" fmla="val 31853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1169263" y="2393863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43"/>
          <p:cNvSpPr/>
          <p:nvPr/>
        </p:nvSpPr>
        <p:spPr>
          <a:xfrm>
            <a:off x="720301" y="3237797"/>
            <a:ext cx="982200" cy="982200"/>
          </a:xfrm>
          <a:prstGeom prst="star12">
            <a:avLst>
              <a:gd name="adj" fmla="val 31853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3"/>
          <p:cNvSpPr/>
          <p:nvPr/>
        </p:nvSpPr>
        <p:spPr>
          <a:xfrm>
            <a:off x="4748726" y="1792072"/>
            <a:ext cx="982200" cy="982200"/>
          </a:xfrm>
          <a:prstGeom prst="star12">
            <a:avLst>
              <a:gd name="adj" fmla="val 31853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3"/>
          <p:cNvSpPr/>
          <p:nvPr/>
        </p:nvSpPr>
        <p:spPr>
          <a:xfrm>
            <a:off x="4748726" y="3237797"/>
            <a:ext cx="982235" cy="982235"/>
          </a:xfrm>
          <a:prstGeom prst="star12">
            <a:avLst>
              <a:gd name="adj" fmla="val 31853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3"/>
          <p:cNvSpPr/>
          <p:nvPr/>
        </p:nvSpPr>
        <p:spPr>
          <a:xfrm>
            <a:off x="1112907" y="3576343"/>
            <a:ext cx="197023" cy="305108"/>
          </a:xfrm>
          <a:custGeom>
            <a:avLst/>
            <a:gdLst/>
            <a:ahLst/>
            <a:cxnLst/>
            <a:rect l="l" t="t" r="r" b="b"/>
            <a:pathLst>
              <a:path w="10990" h="17019" extrusionOk="0">
                <a:moveTo>
                  <a:pt x="5221" y="3773"/>
                </a:moveTo>
                <a:cubicBezTo>
                  <a:pt x="6399" y="3773"/>
                  <a:pt x="7167" y="4420"/>
                  <a:pt x="8442" y="5453"/>
                </a:cubicBezTo>
                <a:cubicBezTo>
                  <a:pt x="9180" y="6049"/>
                  <a:pt x="9656" y="7549"/>
                  <a:pt x="9954" y="8859"/>
                </a:cubicBezTo>
                <a:cubicBezTo>
                  <a:pt x="9442" y="7799"/>
                  <a:pt x="8656" y="6954"/>
                  <a:pt x="7525" y="6537"/>
                </a:cubicBezTo>
                <a:cubicBezTo>
                  <a:pt x="6227" y="6073"/>
                  <a:pt x="5501" y="5561"/>
                  <a:pt x="5072" y="5108"/>
                </a:cubicBezTo>
                <a:cubicBezTo>
                  <a:pt x="5037" y="4799"/>
                  <a:pt x="5001" y="4489"/>
                  <a:pt x="4965" y="4156"/>
                </a:cubicBezTo>
                <a:cubicBezTo>
                  <a:pt x="4953" y="4037"/>
                  <a:pt x="4941" y="3917"/>
                  <a:pt x="4918" y="3787"/>
                </a:cubicBezTo>
                <a:cubicBezTo>
                  <a:pt x="5022" y="3777"/>
                  <a:pt x="5123" y="3773"/>
                  <a:pt x="5221" y="3773"/>
                </a:cubicBezTo>
                <a:close/>
                <a:moveTo>
                  <a:pt x="4489" y="0"/>
                </a:moveTo>
                <a:lnTo>
                  <a:pt x="3751" y="96"/>
                </a:lnTo>
                <a:lnTo>
                  <a:pt x="5144" y="12347"/>
                </a:lnTo>
                <a:cubicBezTo>
                  <a:pt x="4842" y="12181"/>
                  <a:pt x="4482" y="12099"/>
                  <a:pt x="4092" y="12099"/>
                </a:cubicBezTo>
                <a:cubicBezTo>
                  <a:pt x="3419" y="12099"/>
                  <a:pt x="2658" y="12345"/>
                  <a:pt x="1965" y="12835"/>
                </a:cubicBezTo>
                <a:cubicBezTo>
                  <a:pt x="572" y="13800"/>
                  <a:pt x="0" y="15359"/>
                  <a:pt x="667" y="16312"/>
                </a:cubicBezTo>
                <a:cubicBezTo>
                  <a:pt x="997" y="16784"/>
                  <a:pt x="1573" y="17019"/>
                  <a:pt x="2239" y="17019"/>
                </a:cubicBezTo>
                <a:cubicBezTo>
                  <a:pt x="2918" y="17019"/>
                  <a:pt x="3691" y="16775"/>
                  <a:pt x="4394" y="16288"/>
                </a:cubicBezTo>
                <a:cubicBezTo>
                  <a:pt x="5013" y="15836"/>
                  <a:pt x="5418" y="15300"/>
                  <a:pt x="5763" y="14621"/>
                </a:cubicBezTo>
                <a:cubicBezTo>
                  <a:pt x="6096" y="13931"/>
                  <a:pt x="6013" y="13383"/>
                  <a:pt x="5930" y="12621"/>
                </a:cubicBezTo>
                <a:cubicBezTo>
                  <a:pt x="5882" y="12169"/>
                  <a:pt x="5834" y="11680"/>
                  <a:pt x="5775" y="11228"/>
                </a:cubicBezTo>
                <a:cubicBezTo>
                  <a:pt x="5656" y="10121"/>
                  <a:pt x="5513" y="9025"/>
                  <a:pt x="5394" y="7930"/>
                </a:cubicBezTo>
                <a:lnTo>
                  <a:pt x="5394" y="7930"/>
                </a:lnTo>
                <a:cubicBezTo>
                  <a:pt x="6489" y="8001"/>
                  <a:pt x="7227" y="8632"/>
                  <a:pt x="8430" y="9621"/>
                </a:cubicBezTo>
                <a:cubicBezTo>
                  <a:pt x="9859" y="10775"/>
                  <a:pt x="10359" y="15336"/>
                  <a:pt x="10359" y="15336"/>
                </a:cubicBezTo>
                <a:cubicBezTo>
                  <a:pt x="10680" y="13681"/>
                  <a:pt x="10740" y="12002"/>
                  <a:pt x="10478" y="10537"/>
                </a:cubicBezTo>
                <a:cubicBezTo>
                  <a:pt x="10990" y="6965"/>
                  <a:pt x="10299" y="3417"/>
                  <a:pt x="7525" y="2417"/>
                </a:cubicBezTo>
                <a:cubicBezTo>
                  <a:pt x="4584" y="1358"/>
                  <a:pt x="4489" y="0"/>
                  <a:pt x="44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43"/>
          <p:cNvGrpSpPr/>
          <p:nvPr/>
        </p:nvGrpSpPr>
        <p:grpSpPr>
          <a:xfrm>
            <a:off x="5141308" y="3614622"/>
            <a:ext cx="197027" cy="228924"/>
            <a:chOff x="-2327975" y="4306900"/>
            <a:chExt cx="292325" cy="339650"/>
          </a:xfrm>
        </p:grpSpPr>
        <p:sp>
          <p:nvSpPr>
            <p:cNvPr id="742" name="Google Shape;742;p43"/>
            <p:cNvSpPr/>
            <p:nvPr/>
          </p:nvSpPr>
          <p:spPr>
            <a:xfrm>
              <a:off x="-2083300" y="4344125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-2083300" y="44420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-2327975" y="4306900"/>
              <a:ext cx="249150" cy="339650"/>
            </a:xfrm>
            <a:custGeom>
              <a:avLst/>
              <a:gdLst/>
              <a:ahLst/>
              <a:cxnLst/>
              <a:rect l="l" t="t" r="r" b="b"/>
              <a:pathLst>
                <a:path w="9966" h="13586" extrusionOk="0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3"/>
          <p:cNvSpPr/>
          <p:nvPr/>
        </p:nvSpPr>
        <p:spPr>
          <a:xfrm>
            <a:off x="5141329" y="2132147"/>
            <a:ext cx="197028" cy="302051"/>
          </a:xfrm>
          <a:custGeom>
            <a:avLst/>
            <a:gdLst/>
            <a:ahLst/>
            <a:cxnLst/>
            <a:rect l="l" t="t" r="r" b="b"/>
            <a:pathLst>
              <a:path w="6478" h="9931" extrusionOk="0">
                <a:moveTo>
                  <a:pt x="5941" y="0"/>
                </a:moveTo>
                <a:cubicBezTo>
                  <a:pt x="5715" y="643"/>
                  <a:pt x="5465" y="1310"/>
                  <a:pt x="5025" y="1858"/>
                </a:cubicBezTo>
                <a:cubicBezTo>
                  <a:pt x="4810" y="2155"/>
                  <a:pt x="4548" y="2417"/>
                  <a:pt x="4251" y="2632"/>
                </a:cubicBezTo>
                <a:cubicBezTo>
                  <a:pt x="4120" y="2739"/>
                  <a:pt x="3977" y="2846"/>
                  <a:pt x="3810" y="2929"/>
                </a:cubicBezTo>
                <a:cubicBezTo>
                  <a:pt x="3739" y="2977"/>
                  <a:pt x="3655" y="3025"/>
                  <a:pt x="3572" y="3048"/>
                </a:cubicBezTo>
                <a:cubicBezTo>
                  <a:pt x="3527" y="3071"/>
                  <a:pt x="3372" y="3105"/>
                  <a:pt x="3338" y="3150"/>
                </a:cubicBezTo>
                <a:lnTo>
                  <a:pt x="3338" y="3150"/>
                </a:lnTo>
                <a:cubicBezTo>
                  <a:pt x="3502" y="2889"/>
                  <a:pt x="3596" y="2558"/>
                  <a:pt x="3596" y="2215"/>
                </a:cubicBezTo>
                <a:cubicBezTo>
                  <a:pt x="3596" y="1227"/>
                  <a:pt x="2798" y="417"/>
                  <a:pt x="1798" y="417"/>
                </a:cubicBezTo>
                <a:cubicBezTo>
                  <a:pt x="798" y="417"/>
                  <a:pt x="0" y="1227"/>
                  <a:pt x="0" y="2215"/>
                </a:cubicBezTo>
                <a:cubicBezTo>
                  <a:pt x="0" y="3215"/>
                  <a:pt x="798" y="4025"/>
                  <a:pt x="1798" y="4025"/>
                </a:cubicBezTo>
                <a:cubicBezTo>
                  <a:pt x="2858" y="4025"/>
                  <a:pt x="3941" y="3644"/>
                  <a:pt x="4751" y="2965"/>
                </a:cubicBezTo>
                <a:lnTo>
                  <a:pt x="4751" y="2965"/>
                </a:lnTo>
                <a:lnTo>
                  <a:pt x="2048" y="9704"/>
                </a:lnTo>
                <a:lnTo>
                  <a:pt x="2584" y="9930"/>
                </a:lnTo>
                <a:lnTo>
                  <a:pt x="6477" y="227"/>
                </a:lnTo>
                <a:lnTo>
                  <a:pt x="5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3"/>
          <p:cNvSpPr/>
          <p:nvPr/>
        </p:nvSpPr>
        <p:spPr>
          <a:xfrm>
            <a:off x="582123" y="749328"/>
            <a:ext cx="353900" cy="302059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3"/>
          <p:cNvSpPr/>
          <p:nvPr/>
        </p:nvSpPr>
        <p:spPr>
          <a:xfrm>
            <a:off x="1013699" y="422540"/>
            <a:ext cx="114462" cy="305097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3"/>
          <p:cNvGrpSpPr/>
          <p:nvPr/>
        </p:nvGrpSpPr>
        <p:grpSpPr>
          <a:xfrm>
            <a:off x="359836" y="683817"/>
            <a:ext cx="167327" cy="194484"/>
            <a:chOff x="-2327975" y="4306900"/>
            <a:chExt cx="292325" cy="339650"/>
          </a:xfrm>
        </p:grpSpPr>
        <p:sp>
          <p:nvSpPr>
            <p:cNvPr id="749" name="Google Shape;749;p43"/>
            <p:cNvSpPr/>
            <p:nvPr/>
          </p:nvSpPr>
          <p:spPr>
            <a:xfrm>
              <a:off x="-2083300" y="4344125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-2083300" y="44420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-2327975" y="4306900"/>
              <a:ext cx="249150" cy="339650"/>
            </a:xfrm>
            <a:custGeom>
              <a:avLst/>
              <a:gdLst/>
              <a:ahLst/>
              <a:cxnLst/>
              <a:rect l="l" t="t" r="r" b="b"/>
              <a:pathLst>
                <a:path w="9966" h="13586" extrusionOk="0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3"/>
          <p:cNvSpPr/>
          <p:nvPr/>
        </p:nvSpPr>
        <p:spPr>
          <a:xfrm>
            <a:off x="8083129" y="470868"/>
            <a:ext cx="197033" cy="256762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8350694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/>
          <p:nvPr/>
        </p:nvSpPr>
        <p:spPr>
          <a:xfrm>
            <a:off x="8611468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44123"/>
            <a:ext cx="8741836" cy="570274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i="0"/>
              <a:t>Results from RNN model:</a:t>
            </a:r>
            <a:endParaRPr lang="en-US"/>
          </a:p>
          <a:p>
            <a:pPr algn="l"/>
            <a:br>
              <a:rPr lang="en" sz="1400" b="0" i="0"/>
            </a:br>
            <a:r>
              <a:rPr lang="en" sz="1400" i="0"/>
              <a:t>     Positive Song Lyric Generation                                         Negative Song Lyric Generation</a:t>
            </a:r>
            <a:br>
              <a:rPr lang="en" i="0"/>
            </a:br>
            <a:endParaRPr lang="en" b="0" i="0"/>
          </a:p>
          <a:p>
            <a:endParaRPr lang="en" b="0" i="0"/>
          </a:p>
        </p:txBody>
      </p:sp>
      <p:pic>
        <p:nvPicPr>
          <p:cNvPr id="4" name="Picture 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08886744-C567-EC3A-F1AE-F66B93E2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" y="1432112"/>
            <a:ext cx="3423907" cy="3657600"/>
          </a:xfrm>
          <a:prstGeom prst="rect">
            <a:avLst/>
          </a:prstGeom>
        </p:spPr>
      </p:pic>
      <p:pic>
        <p:nvPicPr>
          <p:cNvPr id="5" name="Picture 4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1DCCA660-459F-777E-4A0B-1CE864918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55" y="1432110"/>
            <a:ext cx="3435350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i="0" dirty="0"/>
              <a:t>Results from LSTM model:</a:t>
            </a:r>
          </a:p>
          <a:p>
            <a:pPr algn="l"/>
            <a:br>
              <a:rPr lang="en" sz="1400" b="0" i="0" dirty="0"/>
            </a:br>
            <a:r>
              <a:rPr lang="en" sz="1400" b="0" i="0" dirty="0"/>
              <a:t>        </a:t>
            </a:r>
            <a:r>
              <a:rPr lang="en" sz="1400" i="0" dirty="0"/>
              <a:t>Positive Song Lyric Generation                                    Negative Song Lyric Generation</a:t>
            </a:r>
            <a:br>
              <a:rPr lang="en" sz="1400" i="0" dirty="0"/>
            </a:br>
            <a:br>
              <a:rPr lang="en" i="0" dirty="0"/>
            </a:br>
            <a:endParaRPr lang="en" b="0" i="0"/>
          </a:p>
          <a:p>
            <a:endParaRPr lang="en" b="0" i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77C-373D-986A-395F-6960083C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1284940"/>
            <a:ext cx="7717800" cy="3720885"/>
          </a:xfrm>
        </p:spPr>
        <p:txBody>
          <a:bodyPr/>
          <a:lstStyle/>
          <a:p>
            <a:pPr marL="152400" indent="0">
              <a:buNone/>
            </a:pPr>
            <a:endParaRPr lang="en-US" sz="2000"/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>
              <a:buFont typeface="Wingdings"/>
              <a:buChar char="Ø"/>
            </a:pPr>
            <a:endParaRPr lang="en-US"/>
          </a:p>
        </p:txBody>
      </p:sp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66072F5B-2F72-BAFE-2B89-F903C0C9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46" y="1452282"/>
            <a:ext cx="3411927" cy="3550025"/>
          </a:xfrm>
          <a:prstGeom prst="rect">
            <a:avLst/>
          </a:prstGeom>
        </p:spPr>
      </p:pic>
      <p:pic>
        <p:nvPicPr>
          <p:cNvPr id="6" name="Picture 5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43106CBD-54CA-6E93-E2AD-40E16238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99" y="1452282"/>
            <a:ext cx="3397843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9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i="0" dirty="0"/>
              <a:t>Result's Analysis:</a:t>
            </a:r>
          </a:p>
          <a:p>
            <a:pPr algn="l"/>
            <a:br>
              <a:rPr lang="en" sz="1400" b="0" i="0" dirty="0"/>
            </a:br>
            <a:r>
              <a:rPr lang="en" sz="1400" b="0" i="0" dirty="0"/>
              <a:t>        </a:t>
            </a:r>
            <a:r>
              <a:rPr lang="en" sz="1400" i="0" dirty="0"/>
              <a:t>                                    </a:t>
            </a:r>
            <a:br>
              <a:rPr lang="en" sz="1400" i="0" dirty="0"/>
            </a:br>
            <a:br>
              <a:rPr lang="en" i="0" dirty="0"/>
            </a:br>
            <a:endParaRPr lang="en" b="0" i="0"/>
          </a:p>
          <a:p>
            <a:endParaRPr lang="en" b="0" i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77C-373D-986A-395F-6960083C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1284940"/>
            <a:ext cx="7717800" cy="3720885"/>
          </a:xfrm>
        </p:spPr>
        <p:txBody>
          <a:bodyPr/>
          <a:lstStyle/>
          <a:p>
            <a:pPr marL="152400" indent="0">
              <a:buNone/>
            </a:pPr>
            <a:endParaRPr lang="en-US" sz="2000"/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 marL="438150" indent="-285750">
              <a:buFont typeface="Wingdings"/>
              <a:buChar char="Ø"/>
            </a:pPr>
            <a:endParaRPr lang="en-US"/>
          </a:p>
          <a:p>
            <a:pPr>
              <a:buFont typeface="Wingdings"/>
              <a:buChar char="Ø"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E34BE-8B6D-9A06-09B7-4F88FF9A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6" y="1721223"/>
            <a:ext cx="3853842" cy="308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AB02DD-947C-337B-E29B-00FA350C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87" y="1286435"/>
            <a:ext cx="3845859" cy="436847"/>
          </a:xfrm>
          <a:prstGeom prst="rect">
            <a:avLst/>
          </a:prstGeom>
        </p:spPr>
      </p:pic>
      <p:pic>
        <p:nvPicPr>
          <p:cNvPr id="11" name="Picture 10" descr="A graph of a song dataset&#10;&#10;Description automatically generated">
            <a:extLst>
              <a:ext uri="{FF2B5EF4-FFF2-40B4-BE49-F238E27FC236}">
                <a16:creationId xmlns:a16="http://schemas.microsoft.com/office/drawing/2014/main" id="{A4CB2BC2-4146-2E49-8F25-00F4F05D4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403" y="1721224"/>
            <a:ext cx="3987570" cy="3086100"/>
          </a:xfrm>
          <a:prstGeom prst="rect">
            <a:avLst/>
          </a:prstGeom>
        </p:spPr>
      </p:pic>
      <p:pic>
        <p:nvPicPr>
          <p:cNvPr id="12" name="Picture 11" descr="A number and text on a white background&#10;&#10;Description automatically generated">
            <a:extLst>
              <a:ext uri="{FF2B5EF4-FFF2-40B4-BE49-F238E27FC236}">
                <a16:creationId xmlns:a16="http://schemas.microsoft.com/office/drawing/2014/main" id="{E635AA4F-CDF5-273F-9A5E-BDB5EC021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644" y="1299882"/>
            <a:ext cx="3980330" cy="4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7933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al Music Month by Slidesgo">
  <a:themeElements>
    <a:clrScheme name="Simple Light">
      <a:dk1>
        <a:srgbClr val="000000"/>
      </a:dk1>
      <a:lt1>
        <a:srgbClr val="FFFFFF"/>
      </a:lt1>
      <a:dk2>
        <a:srgbClr val="361B81"/>
      </a:dk2>
      <a:lt2>
        <a:srgbClr val="FFFFFF"/>
      </a:lt2>
      <a:accent1>
        <a:srgbClr val="E8E4FA"/>
      </a:accent1>
      <a:accent2>
        <a:srgbClr val="C6B3FD"/>
      </a:accent2>
      <a:accent3>
        <a:srgbClr val="B445FF"/>
      </a:accent3>
      <a:accent4>
        <a:srgbClr val="E8E4FA"/>
      </a:accent4>
      <a:accent5>
        <a:srgbClr val="6B44DB"/>
      </a:accent5>
      <a:accent6>
        <a:srgbClr val="361B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Classical Music Month by Slidesgo</vt:lpstr>
      <vt:lpstr>Slidesgo Final Pages</vt:lpstr>
      <vt:lpstr>Sreenivas Kasulanati Supraja Kodiganti </vt:lpstr>
      <vt:lpstr>Generating Mood-Specific Song Lyrics Using NLP, LSTM and RNN</vt:lpstr>
      <vt:lpstr>Project Objectives</vt:lpstr>
      <vt:lpstr>Statement of Value  </vt:lpstr>
      <vt:lpstr>Review of the State of the Art and Relevant Works </vt:lpstr>
      <vt:lpstr>Methodology</vt:lpstr>
      <vt:lpstr>Results from RNN model:       Positive Song Lyric Generation                                         Negative Song Lyric Generation  </vt:lpstr>
      <vt:lpstr>Results from LSTM model:          Positive Song Lyric Generation                                    Negative Song Lyric Generation   </vt:lpstr>
      <vt:lpstr>Result's Analysis:                                                 </vt:lpstr>
      <vt:lpstr>Model Evaluation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Music Month</dc:title>
  <cp:revision>103</cp:revision>
  <dcterms:modified xsi:type="dcterms:W3CDTF">2024-05-01T04:09:23Z</dcterms:modified>
</cp:coreProperties>
</file>