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3"/>
  </p:notesMasterIdLst>
  <p:sldIdLst>
    <p:sldId id="312" r:id="rId3"/>
    <p:sldId id="256" r:id="rId4"/>
    <p:sldId id="259" r:id="rId5"/>
    <p:sldId id="258" r:id="rId6"/>
    <p:sldId id="261" r:id="rId7"/>
    <p:sldId id="262" r:id="rId8"/>
    <p:sldId id="263" r:id="rId9"/>
    <p:sldId id="264" r:id="rId10"/>
    <p:sldId id="265" r:id="rId11"/>
    <p:sldId id="314" r:id="rId12"/>
  </p:sldIdLst>
  <p:sldSz cx="9144000" cy="5143500" type="screen16x9"/>
  <p:notesSz cx="6858000" cy="9144000"/>
  <p:embeddedFontLst>
    <p:embeddedFont>
      <p:font typeface="Algerian" panose="04020705040A02060702" pitchFamily="82" charset="0"/>
      <p:regular r:id="rId14"/>
    </p:embeddedFont>
    <p:embeddedFont>
      <p:font typeface="Anaheim" panose="020B0604020202020204" charset="0"/>
      <p:regular r:id="rId15"/>
    </p:embeddedFont>
    <p:embeddedFont>
      <p:font typeface="Perpetua" panose="02020502060401020303" pitchFamily="18" charset="0"/>
      <p:regular r:id="rId16"/>
      <p:bold r:id="rId17"/>
      <p:italic r:id="rId18"/>
      <p:boldItalic r:id="rId19"/>
    </p:embeddedFont>
    <p:embeddedFont>
      <p:font typeface="Poppins" panose="00000500000000000000" pitchFamily="2"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701E4A-6585-C407-38BD-1E3A3764614E}" v="986" dt="2024-04-22T23:12:59.528"/>
  </p1510:revLst>
</p1510:revInfo>
</file>

<file path=ppt/tableStyles.xml><?xml version="1.0" encoding="utf-8"?>
<a:tblStyleLst xmlns:a="http://schemas.openxmlformats.org/drawingml/2006/main" def="{3B30DE92-3B39-4283-9354-BF64309A5BED}">
  <a:tblStyle styleId="{3B30DE92-3B39-4283-9354-BF64309A5B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159D27-A9A0-4DB6-9712-95D729B71BE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22f3f1b2fc0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22f3f1b2fc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30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e138e1f54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e138e1f5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22f3f1b2fc0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22f3f1b2fc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31883" y="-559784"/>
            <a:ext cx="2957648" cy="2770028"/>
            <a:chOff x="-1231883" y="-559784"/>
            <a:chExt cx="2957648" cy="2770028"/>
          </a:xfrm>
        </p:grpSpPr>
        <p:sp>
          <p:nvSpPr>
            <p:cNvPr id="10" name="Google Shape;10;p2"/>
            <p:cNvSpPr/>
            <p:nvPr/>
          </p:nvSpPr>
          <p:spPr>
            <a:xfrm>
              <a:off x="-862352" y="-559784"/>
              <a:ext cx="2588117" cy="2512345"/>
            </a:xfrm>
            <a:custGeom>
              <a:avLst/>
              <a:gdLst/>
              <a:ahLst/>
              <a:cxnLst/>
              <a:rect l="l" t="t" r="r" b="b"/>
              <a:pathLst>
                <a:path w="83582" h="81135" extrusionOk="0">
                  <a:moveTo>
                    <a:pt x="80335" y="0"/>
                  </a:moveTo>
                  <a:cubicBezTo>
                    <a:pt x="79578" y="0"/>
                    <a:pt x="78822" y="288"/>
                    <a:pt x="78247" y="863"/>
                  </a:cubicBezTo>
                  <a:lnTo>
                    <a:pt x="60717" y="18393"/>
                  </a:lnTo>
                  <a:cubicBezTo>
                    <a:pt x="60039" y="19071"/>
                    <a:pt x="59149" y="19410"/>
                    <a:pt x="58258" y="19410"/>
                  </a:cubicBezTo>
                  <a:cubicBezTo>
                    <a:pt x="57367" y="19410"/>
                    <a:pt x="56475" y="19071"/>
                    <a:pt x="55792" y="18393"/>
                  </a:cubicBezTo>
                  <a:cubicBezTo>
                    <a:pt x="55114" y="17715"/>
                    <a:pt x="54224" y="17376"/>
                    <a:pt x="53335" y="17376"/>
                  </a:cubicBezTo>
                  <a:cubicBezTo>
                    <a:pt x="52445" y="17376"/>
                    <a:pt x="51555" y="17715"/>
                    <a:pt x="50877" y="18393"/>
                  </a:cubicBezTo>
                  <a:lnTo>
                    <a:pt x="19198" y="50071"/>
                  </a:lnTo>
                  <a:cubicBezTo>
                    <a:pt x="17905" y="51356"/>
                    <a:pt x="17905" y="53453"/>
                    <a:pt x="19198" y="54746"/>
                  </a:cubicBezTo>
                  <a:cubicBezTo>
                    <a:pt x="20492" y="56031"/>
                    <a:pt x="20492" y="58127"/>
                    <a:pt x="19198" y="59421"/>
                  </a:cubicBezTo>
                  <a:lnTo>
                    <a:pt x="749" y="77869"/>
                  </a:lnTo>
                  <a:cubicBezTo>
                    <a:pt x="0" y="78619"/>
                    <a:pt x="0" y="79823"/>
                    <a:pt x="749" y="80572"/>
                  </a:cubicBezTo>
                  <a:cubicBezTo>
                    <a:pt x="1120" y="80947"/>
                    <a:pt x="1608" y="81134"/>
                    <a:pt x="2098" y="81134"/>
                  </a:cubicBezTo>
                  <a:cubicBezTo>
                    <a:pt x="2587" y="81134"/>
                    <a:pt x="3078" y="80947"/>
                    <a:pt x="3452" y="80572"/>
                  </a:cubicBezTo>
                  <a:lnTo>
                    <a:pt x="9849" y="74176"/>
                  </a:lnTo>
                  <a:cubicBezTo>
                    <a:pt x="10429" y="73601"/>
                    <a:pt x="11185" y="73313"/>
                    <a:pt x="11941" y="73313"/>
                  </a:cubicBezTo>
                  <a:cubicBezTo>
                    <a:pt x="12697" y="73313"/>
                    <a:pt x="13453" y="73601"/>
                    <a:pt x="14033" y="74176"/>
                  </a:cubicBezTo>
                  <a:cubicBezTo>
                    <a:pt x="14608" y="74756"/>
                    <a:pt x="15364" y="75046"/>
                    <a:pt x="16121" y="75046"/>
                  </a:cubicBezTo>
                  <a:cubicBezTo>
                    <a:pt x="16879" y="75046"/>
                    <a:pt x="17637" y="74756"/>
                    <a:pt x="18217" y="74176"/>
                  </a:cubicBezTo>
                  <a:lnTo>
                    <a:pt x="19323" y="73070"/>
                  </a:lnTo>
                  <a:cubicBezTo>
                    <a:pt x="20104" y="72289"/>
                    <a:pt x="21127" y="71899"/>
                    <a:pt x="22151" y="71899"/>
                  </a:cubicBezTo>
                  <a:cubicBezTo>
                    <a:pt x="23175" y="71899"/>
                    <a:pt x="24198" y="72289"/>
                    <a:pt x="24979" y="73070"/>
                  </a:cubicBezTo>
                  <a:cubicBezTo>
                    <a:pt x="25760" y="73850"/>
                    <a:pt x="26783" y="74241"/>
                    <a:pt x="27807" y="74241"/>
                  </a:cubicBezTo>
                  <a:cubicBezTo>
                    <a:pt x="28831" y="74241"/>
                    <a:pt x="29854" y="73850"/>
                    <a:pt x="30635" y="73070"/>
                  </a:cubicBezTo>
                  <a:lnTo>
                    <a:pt x="36175" y="67539"/>
                  </a:lnTo>
                  <a:cubicBezTo>
                    <a:pt x="36987" y="66718"/>
                    <a:pt x="36987" y="65398"/>
                    <a:pt x="36175" y="64586"/>
                  </a:cubicBezTo>
                  <a:cubicBezTo>
                    <a:pt x="35363" y="63765"/>
                    <a:pt x="35363" y="62445"/>
                    <a:pt x="36175" y="61633"/>
                  </a:cubicBezTo>
                  <a:lnTo>
                    <a:pt x="59325" y="38483"/>
                  </a:lnTo>
                  <a:cubicBezTo>
                    <a:pt x="60752" y="37056"/>
                    <a:pt x="60752" y="34745"/>
                    <a:pt x="59325" y="33318"/>
                  </a:cubicBezTo>
                  <a:cubicBezTo>
                    <a:pt x="57898" y="31890"/>
                    <a:pt x="57898" y="29571"/>
                    <a:pt x="59325" y="28153"/>
                  </a:cubicBezTo>
                  <a:lnTo>
                    <a:pt x="82431" y="5047"/>
                  </a:lnTo>
                  <a:cubicBezTo>
                    <a:pt x="83581" y="3887"/>
                    <a:pt x="83581" y="2023"/>
                    <a:pt x="82431" y="863"/>
                  </a:cubicBezTo>
                  <a:cubicBezTo>
                    <a:pt x="81851" y="288"/>
                    <a:pt x="81092" y="0"/>
                    <a:pt x="80335"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70099" y="-295928"/>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231883" y="10261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24869" y="102635"/>
              <a:ext cx="235396" cy="222267"/>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1490" y="483865"/>
              <a:ext cx="136772" cy="124634"/>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65823" y="-22177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13225" y="1112263"/>
            <a:ext cx="4853700" cy="2188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800">
                <a:latin typeface="Mulish"/>
                <a:ea typeface="Mulish"/>
                <a:cs typeface="Mulish"/>
                <a:sym typeface="Mulish"/>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49" y="3555438"/>
            <a:ext cx="48537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 name="Google Shape;18;p2"/>
          <p:cNvSpPr>
            <a:spLocks noGrp="1"/>
          </p:cNvSpPr>
          <p:nvPr>
            <p:ph type="pic" idx="2"/>
          </p:nvPr>
        </p:nvSpPr>
        <p:spPr>
          <a:xfrm>
            <a:off x="5987100" y="666650"/>
            <a:ext cx="2400600" cy="3810300"/>
          </a:xfrm>
          <a:prstGeom prst="roundRect">
            <a:avLst>
              <a:gd name="adj" fmla="val 16667"/>
            </a:avLst>
          </a:prstGeom>
          <a:noFill/>
          <a:ln>
            <a:noFill/>
          </a:ln>
        </p:spPr>
      </p:sp>
      <p:grpSp>
        <p:nvGrpSpPr>
          <p:cNvPr id="19" name="Google Shape;19;p2"/>
          <p:cNvGrpSpPr/>
          <p:nvPr/>
        </p:nvGrpSpPr>
        <p:grpSpPr>
          <a:xfrm>
            <a:off x="7323152" y="3075647"/>
            <a:ext cx="2433168" cy="2470128"/>
            <a:chOff x="7323152" y="3075647"/>
            <a:chExt cx="2433168" cy="2470128"/>
          </a:xfrm>
        </p:grpSpPr>
        <p:sp>
          <p:nvSpPr>
            <p:cNvPr id="20" name="Google Shape;20;p2"/>
            <p:cNvSpPr/>
            <p:nvPr/>
          </p:nvSpPr>
          <p:spPr>
            <a:xfrm>
              <a:off x="7864911" y="3662237"/>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31952" y="3426273"/>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23152" y="3075647"/>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62003" y="4697920"/>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99158" y="4511966"/>
            <a:ext cx="1630121" cy="918174"/>
            <a:chOff x="-699158" y="4511966"/>
            <a:chExt cx="1630121" cy="918174"/>
          </a:xfrm>
        </p:grpSpPr>
        <p:sp>
          <p:nvSpPr>
            <p:cNvPr id="25" name="Google Shape;25;p2"/>
            <p:cNvSpPr/>
            <p:nvPr/>
          </p:nvSpPr>
          <p:spPr>
            <a:xfrm>
              <a:off x="-699158" y="451196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46742" y="4526551"/>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340077" y="-1650528"/>
            <a:ext cx="2433168" cy="2432022"/>
            <a:chOff x="8340077" y="-1650528"/>
            <a:chExt cx="2433168" cy="2432022"/>
          </a:xfrm>
        </p:grpSpPr>
        <p:sp>
          <p:nvSpPr>
            <p:cNvPr id="28" name="Google Shape;28;p2"/>
            <p:cNvSpPr/>
            <p:nvPr/>
          </p:nvSpPr>
          <p:spPr>
            <a:xfrm>
              <a:off x="8601570"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97876"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40077"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9"/>
        <p:cNvGrpSpPr/>
        <p:nvPr/>
      </p:nvGrpSpPr>
      <p:grpSpPr>
        <a:xfrm>
          <a:off x="0" y="0"/>
          <a:ext cx="0" cy="0"/>
          <a:chOff x="0" y="0"/>
          <a:chExt cx="0" cy="0"/>
        </a:xfrm>
      </p:grpSpPr>
      <p:grpSp>
        <p:nvGrpSpPr>
          <p:cNvPr id="200" name="Google Shape;200;p11"/>
          <p:cNvGrpSpPr/>
          <p:nvPr/>
        </p:nvGrpSpPr>
        <p:grpSpPr>
          <a:xfrm>
            <a:off x="-2066972" y="-2217081"/>
            <a:ext cx="13199359" cy="9519188"/>
            <a:chOff x="-2066972" y="-2217081"/>
            <a:chExt cx="13199359" cy="9519188"/>
          </a:xfrm>
        </p:grpSpPr>
        <p:sp>
          <p:nvSpPr>
            <p:cNvPr id="201" name="Google Shape;201;p11"/>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11"/>
            <p:cNvGrpSpPr/>
            <p:nvPr/>
          </p:nvGrpSpPr>
          <p:grpSpPr>
            <a:xfrm>
              <a:off x="-1171434" y="-1652865"/>
              <a:ext cx="1691889" cy="2035788"/>
              <a:chOff x="-1171434" y="-1652865"/>
              <a:chExt cx="1691889" cy="2035788"/>
            </a:xfrm>
          </p:grpSpPr>
          <p:sp>
            <p:nvSpPr>
              <p:cNvPr id="222" name="Google Shape;222;p11"/>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1"/>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1"/>
          <p:cNvSpPr txBox="1">
            <a:spLocks noGrp="1"/>
          </p:cNvSpPr>
          <p:nvPr>
            <p:ph type="title" hasCustomPrompt="1"/>
          </p:nvPr>
        </p:nvSpPr>
        <p:spPr>
          <a:xfrm>
            <a:off x="1284000" y="2966975"/>
            <a:ext cx="6576000" cy="1062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6" name="Google Shape;226;p11"/>
          <p:cNvSpPr txBox="1">
            <a:spLocks noGrp="1"/>
          </p:cNvSpPr>
          <p:nvPr>
            <p:ph type="subTitle" idx="1"/>
          </p:nvPr>
        </p:nvSpPr>
        <p:spPr>
          <a:xfrm>
            <a:off x="1284000" y="4029850"/>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7" name="Google Shape;227;p11"/>
          <p:cNvSpPr>
            <a:spLocks noGrp="1"/>
          </p:cNvSpPr>
          <p:nvPr>
            <p:ph type="pic" idx="2"/>
          </p:nvPr>
        </p:nvSpPr>
        <p:spPr>
          <a:xfrm>
            <a:off x="713225" y="862350"/>
            <a:ext cx="7717500" cy="1782600"/>
          </a:xfrm>
          <a:prstGeom prst="roundRect">
            <a:avLst>
              <a:gd name="adj" fmla="val 16667"/>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 name="Google Shape;231;p13"/>
          <p:cNvSpPr txBox="1">
            <a:spLocks noGrp="1"/>
          </p:cNvSpPr>
          <p:nvPr>
            <p:ph type="subTitle" idx="1"/>
          </p:nvPr>
        </p:nvSpPr>
        <p:spPr>
          <a:xfrm>
            <a:off x="719988" y="2208150"/>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3"/>
          <p:cNvSpPr txBox="1">
            <a:spLocks noGrp="1"/>
          </p:cNvSpPr>
          <p:nvPr>
            <p:ph type="subTitle" idx="2"/>
          </p:nvPr>
        </p:nvSpPr>
        <p:spPr>
          <a:xfrm>
            <a:off x="4288613" y="2208150"/>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3"/>
          <p:cNvSpPr txBox="1">
            <a:spLocks noGrp="1"/>
          </p:cNvSpPr>
          <p:nvPr>
            <p:ph type="subTitle" idx="3"/>
          </p:nvPr>
        </p:nvSpPr>
        <p:spPr>
          <a:xfrm>
            <a:off x="719988" y="3941341"/>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subTitle" idx="4"/>
          </p:nvPr>
        </p:nvSpPr>
        <p:spPr>
          <a:xfrm>
            <a:off x="4288613" y="3941341"/>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13"/>
          <p:cNvSpPr txBox="1">
            <a:spLocks noGrp="1"/>
          </p:cNvSpPr>
          <p:nvPr>
            <p:ph type="title" idx="5" hasCustomPrompt="1"/>
          </p:nvPr>
        </p:nvSpPr>
        <p:spPr>
          <a:xfrm>
            <a:off x="720034" y="1353500"/>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6" name="Google Shape;236;p13"/>
          <p:cNvSpPr txBox="1">
            <a:spLocks noGrp="1"/>
          </p:cNvSpPr>
          <p:nvPr>
            <p:ph type="title" idx="6" hasCustomPrompt="1"/>
          </p:nvPr>
        </p:nvSpPr>
        <p:spPr>
          <a:xfrm>
            <a:off x="720034" y="3086175"/>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title" idx="7" hasCustomPrompt="1"/>
          </p:nvPr>
        </p:nvSpPr>
        <p:spPr>
          <a:xfrm>
            <a:off x="4288608" y="1353500"/>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8" name="Google Shape;238;p13"/>
          <p:cNvSpPr txBox="1">
            <a:spLocks noGrp="1"/>
          </p:cNvSpPr>
          <p:nvPr>
            <p:ph type="title" idx="8" hasCustomPrompt="1"/>
          </p:nvPr>
        </p:nvSpPr>
        <p:spPr>
          <a:xfrm>
            <a:off x="4288608" y="3086175"/>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subTitle" idx="9"/>
          </p:nvPr>
        </p:nvSpPr>
        <p:spPr>
          <a:xfrm>
            <a:off x="719988" y="1724900"/>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0" name="Google Shape;240;p13"/>
          <p:cNvSpPr txBox="1">
            <a:spLocks noGrp="1"/>
          </p:cNvSpPr>
          <p:nvPr>
            <p:ph type="subTitle" idx="13"/>
          </p:nvPr>
        </p:nvSpPr>
        <p:spPr>
          <a:xfrm>
            <a:off x="4288613" y="1724900"/>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13"/>
          <p:cNvSpPr txBox="1">
            <a:spLocks noGrp="1"/>
          </p:cNvSpPr>
          <p:nvPr>
            <p:ph type="subTitle" idx="14"/>
          </p:nvPr>
        </p:nvSpPr>
        <p:spPr>
          <a:xfrm>
            <a:off x="719988" y="3457572"/>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2" name="Google Shape;242;p13"/>
          <p:cNvSpPr txBox="1">
            <a:spLocks noGrp="1"/>
          </p:cNvSpPr>
          <p:nvPr>
            <p:ph type="subTitle" idx="15"/>
          </p:nvPr>
        </p:nvSpPr>
        <p:spPr>
          <a:xfrm>
            <a:off x="4288613" y="3457572"/>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43" name="Google Shape;243;p13"/>
          <p:cNvGrpSpPr/>
          <p:nvPr/>
        </p:nvGrpSpPr>
        <p:grpSpPr>
          <a:xfrm>
            <a:off x="-2009786" y="-2487656"/>
            <a:ext cx="13243776" cy="10032855"/>
            <a:chOff x="-2009786" y="-2487656"/>
            <a:chExt cx="13243776" cy="10032855"/>
          </a:xfrm>
        </p:grpSpPr>
        <p:sp>
          <p:nvSpPr>
            <p:cNvPr id="244" name="Google Shape;244;p13"/>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6842630" y="472552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6554899" y="41672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1789344" y="4657957"/>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72057" y="-11924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517380" y="-182596"/>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435413" y="200783"/>
              <a:ext cx="1387200" cy="1374417"/>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286753" y="-193601"/>
              <a:ext cx="1762031" cy="992144"/>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23174" y="750164"/>
              <a:ext cx="183659" cy="167280"/>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214969" y="-1264697"/>
              <a:ext cx="2629872" cy="2628626"/>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590739" y="-1935971"/>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4"/>
        <p:cNvGrpSpPr/>
        <p:nvPr/>
      </p:nvGrpSpPr>
      <p:grpSpPr>
        <a:xfrm>
          <a:off x="0" y="0"/>
          <a:ext cx="0" cy="0"/>
          <a:chOff x="0" y="0"/>
          <a:chExt cx="0" cy="0"/>
        </a:xfrm>
      </p:grpSpPr>
      <p:sp>
        <p:nvSpPr>
          <p:cNvPr id="265" name="Google Shape;265;p14"/>
          <p:cNvSpPr txBox="1">
            <a:spLocks noGrp="1"/>
          </p:cNvSpPr>
          <p:nvPr>
            <p:ph type="title"/>
          </p:nvPr>
        </p:nvSpPr>
        <p:spPr>
          <a:xfrm>
            <a:off x="852852" y="3676188"/>
            <a:ext cx="4421700" cy="52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6" name="Google Shape;266;p14"/>
          <p:cNvSpPr txBox="1">
            <a:spLocks noGrp="1"/>
          </p:cNvSpPr>
          <p:nvPr>
            <p:ph type="subTitle" idx="1"/>
          </p:nvPr>
        </p:nvSpPr>
        <p:spPr>
          <a:xfrm>
            <a:off x="852750" y="947113"/>
            <a:ext cx="4421700" cy="2600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67" name="Google Shape;267;p14"/>
          <p:cNvSpPr>
            <a:spLocks noGrp="1"/>
          </p:cNvSpPr>
          <p:nvPr>
            <p:ph type="pic" idx="2"/>
          </p:nvPr>
        </p:nvSpPr>
        <p:spPr>
          <a:xfrm>
            <a:off x="5924100" y="808050"/>
            <a:ext cx="2324100" cy="3527400"/>
          </a:xfrm>
          <a:prstGeom prst="roundRect">
            <a:avLst>
              <a:gd name="adj" fmla="val 16667"/>
            </a:avLst>
          </a:prstGeom>
          <a:noFill/>
          <a:ln>
            <a:noFill/>
          </a:ln>
        </p:spPr>
      </p:sp>
      <p:grpSp>
        <p:nvGrpSpPr>
          <p:cNvPr id="268" name="Google Shape;268;p14"/>
          <p:cNvGrpSpPr/>
          <p:nvPr/>
        </p:nvGrpSpPr>
        <p:grpSpPr>
          <a:xfrm>
            <a:off x="-1231883" y="-1650528"/>
            <a:ext cx="12005128" cy="7196303"/>
            <a:chOff x="-1231883" y="-1650528"/>
            <a:chExt cx="12005128" cy="7196303"/>
          </a:xfrm>
        </p:grpSpPr>
        <p:sp>
          <p:nvSpPr>
            <p:cNvPr id="269" name="Google Shape;269;p14"/>
            <p:cNvSpPr/>
            <p:nvPr/>
          </p:nvSpPr>
          <p:spPr>
            <a:xfrm>
              <a:off x="7864911" y="3662237"/>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8131952" y="3426273"/>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7323152" y="3075647"/>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1070099" y="-295928"/>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1231883" y="10261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8601570"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7962003" y="4697920"/>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261490" y="483865"/>
              <a:ext cx="136772" cy="124634"/>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8897876"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8340077"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726767" y="452577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346742" y="4526551"/>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886710" y="-673353"/>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82"/>
        <p:cNvGrpSpPr/>
        <p:nvPr/>
      </p:nvGrpSpPr>
      <p:grpSpPr>
        <a:xfrm>
          <a:off x="0" y="0"/>
          <a:ext cx="0" cy="0"/>
          <a:chOff x="0" y="0"/>
          <a:chExt cx="0" cy="0"/>
        </a:xfrm>
      </p:grpSpPr>
      <p:grpSp>
        <p:nvGrpSpPr>
          <p:cNvPr id="283" name="Google Shape;283;p15"/>
          <p:cNvGrpSpPr/>
          <p:nvPr/>
        </p:nvGrpSpPr>
        <p:grpSpPr>
          <a:xfrm>
            <a:off x="-1781879" y="-2190672"/>
            <a:ext cx="13067827" cy="9251603"/>
            <a:chOff x="-1781879" y="-2190672"/>
            <a:chExt cx="13067827" cy="9251603"/>
          </a:xfrm>
        </p:grpSpPr>
        <p:grpSp>
          <p:nvGrpSpPr>
            <p:cNvPr id="284" name="Google Shape;284;p15"/>
            <p:cNvGrpSpPr/>
            <p:nvPr/>
          </p:nvGrpSpPr>
          <p:grpSpPr>
            <a:xfrm>
              <a:off x="-1104182" y="-2190672"/>
              <a:ext cx="12390130" cy="8906656"/>
              <a:chOff x="-1104182" y="-2190672"/>
              <a:chExt cx="12390130" cy="8906656"/>
            </a:xfrm>
          </p:grpSpPr>
          <p:sp>
            <p:nvSpPr>
              <p:cNvPr id="285" name="Google Shape;285;p15"/>
              <p:cNvSpPr/>
              <p:nvPr/>
            </p:nvSpPr>
            <p:spPr>
              <a:xfrm>
                <a:off x="8727720"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8656037" y="197752"/>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10800000">
                <a:off x="403723"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10800000">
                <a:off x="-1104182"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8656013" y="-21906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979796"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94713"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823173"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631240"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764684" y="121359"/>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661304" y="-1051074"/>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8047073"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181864" y="4788781"/>
                <a:ext cx="221028" cy="208952"/>
              </a:xfrm>
              <a:custGeom>
                <a:avLst/>
                <a:gdLst/>
                <a:ahLst/>
                <a:cxnLst/>
                <a:rect l="l" t="t" r="r" b="b"/>
                <a:pathLst>
                  <a:path w="7138" h="6748" extrusionOk="0">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8984283" y="4557230"/>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8178583"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7534672" y="355422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1781879" y="4628909"/>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5"/>
          <p:cNvSpPr txBox="1">
            <a:spLocks noGrp="1"/>
          </p:cNvSpPr>
          <p:nvPr>
            <p:ph type="title"/>
          </p:nvPr>
        </p:nvSpPr>
        <p:spPr>
          <a:xfrm>
            <a:off x="3323727" y="2440813"/>
            <a:ext cx="5106900" cy="825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3" name="Google Shape;303;p15"/>
          <p:cNvSpPr txBox="1">
            <a:spLocks noGrp="1"/>
          </p:cNvSpPr>
          <p:nvPr>
            <p:ph type="title" idx="2" hasCustomPrompt="1"/>
          </p:nvPr>
        </p:nvSpPr>
        <p:spPr>
          <a:xfrm>
            <a:off x="3323725" y="1354688"/>
            <a:ext cx="1774500" cy="1086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7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15"/>
          <p:cNvSpPr txBox="1">
            <a:spLocks noGrp="1"/>
          </p:cNvSpPr>
          <p:nvPr>
            <p:ph type="subTitle" idx="1"/>
          </p:nvPr>
        </p:nvSpPr>
        <p:spPr>
          <a:xfrm>
            <a:off x="3323725" y="3328012"/>
            <a:ext cx="5106900" cy="4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5"/>
          <p:cNvSpPr>
            <a:spLocks noGrp="1"/>
          </p:cNvSpPr>
          <p:nvPr>
            <p:ph type="pic" idx="3"/>
          </p:nvPr>
        </p:nvSpPr>
        <p:spPr>
          <a:xfrm>
            <a:off x="713225" y="820375"/>
            <a:ext cx="2228400" cy="3502800"/>
          </a:xfrm>
          <a:prstGeom prst="roundRect">
            <a:avLst>
              <a:gd name="adj" fmla="val 16667"/>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06"/>
        <p:cNvGrpSpPr/>
        <p:nvPr/>
      </p:nvGrpSpPr>
      <p:grpSpPr>
        <a:xfrm>
          <a:off x="0" y="0"/>
          <a:ext cx="0" cy="0"/>
          <a:chOff x="0" y="0"/>
          <a:chExt cx="0" cy="0"/>
        </a:xfrm>
      </p:grpSpPr>
      <p:grpSp>
        <p:nvGrpSpPr>
          <p:cNvPr id="307" name="Google Shape;307;p16"/>
          <p:cNvGrpSpPr/>
          <p:nvPr/>
        </p:nvGrpSpPr>
        <p:grpSpPr>
          <a:xfrm>
            <a:off x="-1914572" y="-2064681"/>
            <a:ext cx="13199359" cy="9519188"/>
            <a:chOff x="-2066972" y="-2217081"/>
            <a:chExt cx="13199359" cy="9519188"/>
          </a:xfrm>
        </p:grpSpPr>
        <p:sp>
          <p:nvSpPr>
            <p:cNvPr id="308" name="Google Shape;308;p16"/>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16"/>
            <p:cNvGrpSpPr/>
            <p:nvPr/>
          </p:nvGrpSpPr>
          <p:grpSpPr>
            <a:xfrm>
              <a:off x="-1171434" y="-1652865"/>
              <a:ext cx="1691889" cy="2035788"/>
              <a:chOff x="-1171434" y="-1652865"/>
              <a:chExt cx="1691889" cy="2035788"/>
            </a:xfrm>
          </p:grpSpPr>
          <p:sp>
            <p:nvSpPr>
              <p:cNvPr id="329" name="Google Shape;329;p16"/>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6"/>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16"/>
          <p:cNvSpPr txBox="1">
            <a:spLocks noGrp="1"/>
          </p:cNvSpPr>
          <p:nvPr>
            <p:ph type="title"/>
          </p:nvPr>
        </p:nvSpPr>
        <p:spPr>
          <a:xfrm>
            <a:off x="1179163" y="2000425"/>
            <a:ext cx="3603000" cy="135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3" name="Google Shape;333;p16"/>
          <p:cNvSpPr txBox="1">
            <a:spLocks noGrp="1"/>
          </p:cNvSpPr>
          <p:nvPr>
            <p:ph type="title" idx="2" hasCustomPrompt="1"/>
          </p:nvPr>
        </p:nvSpPr>
        <p:spPr>
          <a:xfrm>
            <a:off x="3007763" y="982525"/>
            <a:ext cx="1774500" cy="1017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7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4" name="Google Shape;334;p16"/>
          <p:cNvSpPr txBox="1">
            <a:spLocks noGrp="1"/>
          </p:cNvSpPr>
          <p:nvPr>
            <p:ph type="subTitle" idx="1"/>
          </p:nvPr>
        </p:nvSpPr>
        <p:spPr>
          <a:xfrm>
            <a:off x="1179163" y="3443375"/>
            <a:ext cx="3603000" cy="71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16"/>
          <p:cNvSpPr>
            <a:spLocks noGrp="1"/>
          </p:cNvSpPr>
          <p:nvPr>
            <p:ph type="pic" idx="3"/>
          </p:nvPr>
        </p:nvSpPr>
        <p:spPr>
          <a:xfrm>
            <a:off x="5480238" y="619050"/>
            <a:ext cx="2484600" cy="3905400"/>
          </a:xfrm>
          <a:prstGeom prst="roundRect">
            <a:avLst>
              <a:gd name="adj" fmla="val 16667"/>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36"/>
        <p:cNvGrpSpPr/>
        <p:nvPr/>
      </p:nvGrpSpPr>
      <p:grpSpPr>
        <a:xfrm>
          <a:off x="0" y="0"/>
          <a:ext cx="0" cy="0"/>
          <a:chOff x="0" y="0"/>
          <a:chExt cx="0" cy="0"/>
        </a:xfrm>
      </p:grpSpPr>
      <p:sp>
        <p:nvSpPr>
          <p:cNvPr id="337" name="Google Shape;33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38" name="Google Shape;338;p17"/>
          <p:cNvGrpSpPr/>
          <p:nvPr/>
        </p:nvGrpSpPr>
        <p:grpSpPr>
          <a:xfrm>
            <a:off x="-2066972" y="-2217081"/>
            <a:ext cx="13199359" cy="9519188"/>
            <a:chOff x="-2066972" y="-2217081"/>
            <a:chExt cx="13199359" cy="9519188"/>
          </a:xfrm>
        </p:grpSpPr>
        <p:sp>
          <p:nvSpPr>
            <p:cNvPr id="339" name="Google Shape;339;p17"/>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7"/>
            <p:cNvGrpSpPr/>
            <p:nvPr/>
          </p:nvGrpSpPr>
          <p:grpSpPr>
            <a:xfrm>
              <a:off x="-1171434" y="-1652865"/>
              <a:ext cx="1691889" cy="2035788"/>
              <a:chOff x="-1171434" y="-1652865"/>
              <a:chExt cx="1691889" cy="2035788"/>
            </a:xfrm>
          </p:grpSpPr>
          <p:sp>
            <p:nvSpPr>
              <p:cNvPr id="360" name="Google Shape;360;p17"/>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7"/>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63"/>
        <p:cNvGrpSpPr/>
        <p:nvPr/>
      </p:nvGrpSpPr>
      <p:grpSpPr>
        <a:xfrm>
          <a:off x="0" y="0"/>
          <a:ext cx="0" cy="0"/>
          <a:chOff x="0" y="0"/>
          <a:chExt cx="0" cy="0"/>
        </a:xfrm>
      </p:grpSpPr>
      <p:sp>
        <p:nvSpPr>
          <p:cNvPr id="364" name="Google Shape;364;p18"/>
          <p:cNvSpPr txBox="1">
            <a:spLocks noGrp="1"/>
          </p:cNvSpPr>
          <p:nvPr>
            <p:ph type="title"/>
          </p:nvPr>
        </p:nvSpPr>
        <p:spPr>
          <a:xfrm>
            <a:off x="72125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5" name="Google Shape;365;p18"/>
          <p:cNvGrpSpPr/>
          <p:nvPr/>
        </p:nvGrpSpPr>
        <p:grpSpPr>
          <a:xfrm>
            <a:off x="-1781879" y="-2190672"/>
            <a:ext cx="13067827" cy="9251603"/>
            <a:chOff x="-1781879" y="-2190672"/>
            <a:chExt cx="13067827" cy="9251603"/>
          </a:xfrm>
        </p:grpSpPr>
        <p:grpSp>
          <p:nvGrpSpPr>
            <p:cNvPr id="366" name="Google Shape;366;p18"/>
            <p:cNvGrpSpPr/>
            <p:nvPr/>
          </p:nvGrpSpPr>
          <p:grpSpPr>
            <a:xfrm>
              <a:off x="-1104182" y="-2190672"/>
              <a:ext cx="12390130" cy="8906656"/>
              <a:chOff x="-1104182" y="-2190672"/>
              <a:chExt cx="12390130" cy="8906656"/>
            </a:xfrm>
          </p:grpSpPr>
          <p:sp>
            <p:nvSpPr>
              <p:cNvPr id="367" name="Google Shape;367;p18"/>
              <p:cNvSpPr/>
              <p:nvPr/>
            </p:nvSpPr>
            <p:spPr>
              <a:xfrm>
                <a:off x="8727720"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8656037" y="197752"/>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rot="10800000">
                <a:off x="403723"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rot="10800000">
                <a:off x="-1104182"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656013" y="-21906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979796"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94713"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823173"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31240"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64684" y="121359"/>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661304" y="-1051074"/>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47073"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181864" y="4788781"/>
                <a:ext cx="221028" cy="208952"/>
              </a:xfrm>
              <a:custGeom>
                <a:avLst/>
                <a:gdLst/>
                <a:ahLst/>
                <a:cxnLst/>
                <a:rect l="l" t="t" r="r" b="b"/>
                <a:pathLst>
                  <a:path w="7138" h="6748" extrusionOk="0">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8984283" y="4557230"/>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8178583"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534672" y="355422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8"/>
            <p:cNvSpPr/>
            <p:nvPr/>
          </p:nvSpPr>
          <p:spPr>
            <a:xfrm>
              <a:off x="-1781879" y="4628909"/>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384"/>
        <p:cNvGrpSpPr/>
        <p:nvPr/>
      </p:nvGrpSpPr>
      <p:grpSpPr>
        <a:xfrm>
          <a:off x="0" y="0"/>
          <a:ext cx="0" cy="0"/>
          <a:chOff x="0" y="0"/>
          <a:chExt cx="0" cy="0"/>
        </a:xfrm>
      </p:grpSpPr>
      <p:sp>
        <p:nvSpPr>
          <p:cNvPr id="385" name="Google Shape;38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86" name="Google Shape;386;p19"/>
          <p:cNvGrpSpPr/>
          <p:nvPr/>
        </p:nvGrpSpPr>
        <p:grpSpPr>
          <a:xfrm>
            <a:off x="-1781879" y="-2190672"/>
            <a:ext cx="13067827" cy="9251603"/>
            <a:chOff x="-1781879" y="-2190672"/>
            <a:chExt cx="13067827" cy="9251603"/>
          </a:xfrm>
        </p:grpSpPr>
        <p:grpSp>
          <p:nvGrpSpPr>
            <p:cNvPr id="387" name="Google Shape;387;p19"/>
            <p:cNvGrpSpPr/>
            <p:nvPr/>
          </p:nvGrpSpPr>
          <p:grpSpPr>
            <a:xfrm>
              <a:off x="-1104182" y="-2190672"/>
              <a:ext cx="12390130" cy="8906656"/>
              <a:chOff x="-1104182" y="-2190672"/>
              <a:chExt cx="12390130" cy="8906656"/>
            </a:xfrm>
          </p:grpSpPr>
          <p:sp>
            <p:nvSpPr>
              <p:cNvPr id="388" name="Google Shape;388;p19"/>
              <p:cNvSpPr/>
              <p:nvPr/>
            </p:nvSpPr>
            <p:spPr>
              <a:xfrm>
                <a:off x="8727720"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8656037" y="197752"/>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rot="10800000">
                <a:off x="403723"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rot="10800000">
                <a:off x="-1104182"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8656013" y="-21906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979796"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94713"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823173"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631240"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64684" y="121359"/>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661304" y="-1051074"/>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8047073"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8181864" y="4788781"/>
                <a:ext cx="221028" cy="208952"/>
              </a:xfrm>
              <a:custGeom>
                <a:avLst/>
                <a:gdLst/>
                <a:ahLst/>
                <a:cxnLst/>
                <a:rect l="l" t="t" r="r" b="b"/>
                <a:pathLst>
                  <a:path w="7138" h="6748" extrusionOk="0">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8984283" y="4557230"/>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8178583"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7534672" y="355422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9"/>
            <p:cNvSpPr/>
            <p:nvPr/>
          </p:nvSpPr>
          <p:spPr>
            <a:xfrm>
              <a:off x="-1781879" y="4628909"/>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405"/>
        <p:cNvGrpSpPr/>
        <p:nvPr/>
      </p:nvGrpSpPr>
      <p:grpSpPr>
        <a:xfrm>
          <a:off x="0" y="0"/>
          <a:ext cx="0" cy="0"/>
          <a:chOff x="0" y="0"/>
          <a:chExt cx="0" cy="0"/>
        </a:xfrm>
      </p:grpSpPr>
      <p:grpSp>
        <p:nvGrpSpPr>
          <p:cNvPr id="406" name="Google Shape;406;p20"/>
          <p:cNvGrpSpPr/>
          <p:nvPr/>
        </p:nvGrpSpPr>
        <p:grpSpPr>
          <a:xfrm>
            <a:off x="-2009786" y="-2487656"/>
            <a:ext cx="13243776" cy="10032855"/>
            <a:chOff x="-2009786" y="-2487656"/>
            <a:chExt cx="13243776" cy="10032855"/>
          </a:xfrm>
        </p:grpSpPr>
        <p:sp>
          <p:nvSpPr>
            <p:cNvPr id="407" name="Google Shape;407;p20"/>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8083629" y="5003046"/>
              <a:ext cx="534270" cy="531112"/>
            </a:xfrm>
            <a:custGeom>
              <a:avLst/>
              <a:gdLst/>
              <a:ahLst/>
              <a:cxnLst/>
              <a:rect l="l" t="t" r="r" b="b"/>
              <a:pathLst>
                <a:path w="17254" h="17152" extrusionOk="0">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6554899" y="41672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1747322" y="4609033"/>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8590739"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0"/>
          <p:cNvSpPr txBox="1">
            <a:spLocks noGrp="1"/>
          </p:cNvSpPr>
          <p:nvPr>
            <p:ph type="title"/>
          </p:nvPr>
        </p:nvSpPr>
        <p:spPr>
          <a:xfrm>
            <a:off x="4287698" y="1186675"/>
            <a:ext cx="3841200" cy="1770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9" name="Google Shape;429;p20"/>
          <p:cNvSpPr txBox="1">
            <a:spLocks noGrp="1"/>
          </p:cNvSpPr>
          <p:nvPr>
            <p:ph type="subTitle" idx="1"/>
          </p:nvPr>
        </p:nvSpPr>
        <p:spPr>
          <a:xfrm>
            <a:off x="4287698" y="2956925"/>
            <a:ext cx="3841200" cy="99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0" name="Google Shape;430;p20"/>
          <p:cNvSpPr>
            <a:spLocks noGrp="1"/>
          </p:cNvSpPr>
          <p:nvPr>
            <p:ph type="pic" idx="2"/>
          </p:nvPr>
        </p:nvSpPr>
        <p:spPr>
          <a:xfrm>
            <a:off x="1015102" y="539500"/>
            <a:ext cx="2718300" cy="4064400"/>
          </a:xfrm>
          <a:prstGeom prst="roundRect">
            <a:avLst>
              <a:gd name="adj" fmla="val 16667"/>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3076227" y="3185575"/>
            <a:ext cx="5354400" cy="825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1656575" y="3185576"/>
            <a:ext cx="1419600" cy="1071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7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 name="Google Shape;34;p3"/>
          <p:cNvSpPr txBox="1">
            <a:spLocks noGrp="1"/>
          </p:cNvSpPr>
          <p:nvPr>
            <p:ph type="subTitle" idx="1"/>
          </p:nvPr>
        </p:nvSpPr>
        <p:spPr>
          <a:xfrm>
            <a:off x="3076225" y="3933174"/>
            <a:ext cx="5354400" cy="4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3"/>
          <p:cNvSpPr>
            <a:spLocks noGrp="1"/>
          </p:cNvSpPr>
          <p:nvPr>
            <p:ph type="pic" idx="3"/>
          </p:nvPr>
        </p:nvSpPr>
        <p:spPr>
          <a:xfrm>
            <a:off x="713175" y="539490"/>
            <a:ext cx="7717500" cy="2097000"/>
          </a:xfrm>
          <a:prstGeom prst="roundRect">
            <a:avLst>
              <a:gd name="adj" fmla="val 16667"/>
            </a:avLst>
          </a:prstGeom>
          <a:noFill/>
          <a:ln>
            <a:noFill/>
          </a:ln>
        </p:spPr>
      </p:sp>
      <p:grpSp>
        <p:nvGrpSpPr>
          <p:cNvPr id="36" name="Google Shape;36;p3"/>
          <p:cNvGrpSpPr/>
          <p:nvPr/>
        </p:nvGrpSpPr>
        <p:grpSpPr>
          <a:xfrm>
            <a:off x="-1231883" y="-1650528"/>
            <a:ext cx="12005128" cy="7196303"/>
            <a:chOff x="-1231883" y="-1650528"/>
            <a:chExt cx="12005128" cy="7196303"/>
          </a:xfrm>
        </p:grpSpPr>
        <p:sp>
          <p:nvSpPr>
            <p:cNvPr id="37" name="Google Shape;37;p3"/>
            <p:cNvSpPr/>
            <p:nvPr/>
          </p:nvSpPr>
          <p:spPr>
            <a:xfrm>
              <a:off x="7864911" y="3662237"/>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131952" y="3426273"/>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323152" y="3075647"/>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070099" y="-295928"/>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231883" y="10261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601570"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962003" y="4697920"/>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61490" y="483865"/>
              <a:ext cx="136772" cy="124634"/>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897876"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340077"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99158" y="451196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46742" y="4526551"/>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86710" y="-673353"/>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31"/>
        <p:cNvGrpSpPr/>
        <p:nvPr/>
      </p:nvGrpSpPr>
      <p:grpSpPr>
        <a:xfrm>
          <a:off x="0" y="0"/>
          <a:ext cx="0" cy="0"/>
          <a:chOff x="0" y="0"/>
          <a:chExt cx="0" cy="0"/>
        </a:xfrm>
      </p:grpSpPr>
      <p:sp>
        <p:nvSpPr>
          <p:cNvPr id="432" name="Google Shape;432;p21"/>
          <p:cNvSpPr txBox="1">
            <a:spLocks noGrp="1"/>
          </p:cNvSpPr>
          <p:nvPr>
            <p:ph type="title"/>
          </p:nvPr>
        </p:nvSpPr>
        <p:spPr>
          <a:xfrm>
            <a:off x="5242675" y="1408688"/>
            <a:ext cx="3188100" cy="1191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3" name="Google Shape;433;p21"/>
          <p:cNvSpPr txBox="1">
            <a:spLocks noGrp="1"/>
          </p:cNvSpPr>
          <p:nvPr>
            <p:ph type="subTitle" idx="1"/>
          </p:nvPr>
        </p:nvSpPr>
        <p:spPr>
          <a:xfrm>
            <a:off x="5242675" y="2599613"/>
            <a:ext cx="3188100" cy="113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34" name="Google Shape;434;p21"/>
          <p:cNvGrpSpPr/>
          <p:nvPr/>
        </p:nvGrpSpPr>
        <p:grpSpPr>
          <a:xfrm>
            <a:off x="-1781879" y="-2190672"/>
            <a:ext cx="13067827" cy="9251603"/>
            <a:chOff x="-1781879" y="-2190672"/>
            <a:chExt cx="13067827" cy="9251603"/>
          </a:xfrm>
        </p:grpSpPr>
        <p:grpSp>
          <p:nvGrpSpPr>
            <p:cNvPr id="435" name="Google Shape;435;p21"/>
            <p:cNvGrpSpPr/>
            <p:nvPr/>
          </p:nvGrpSpPr>
          <p:grpSpPr>
            <a:xfrm>
              <a:off x="-1104182" y="-2190672"/>
              <a:ext cx="12390130" cy="8906656"/>
              <a:chOff x="-1104182" y="-2190672"/>
              <a:chExt cx="12390130" cy="8906656"/>
            </a:xfrm>
          </p:grpSpPr>
          <p:sp>
            <p:nvSpPr>
              <p:cNvPr id="436" name="Google Shape;436;p21"/>
              <p:cNvSpPr/>
              <p:nvPr/>
            </p:nvSpPr>
            <p:spPr>
              <a:xfrm>
                <a:off x="8727720"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8656037" y="197752"/>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rot="10800000">
                <a:off x="403723"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rot="10800000">
                <a:off x="-1104182"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8656013" y="-21906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979796"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94713"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823173"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631240"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764684" y="121359"/>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661304" y="-1051074"/>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8047073"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8181864" y="4788781"/>
                <a:ext cx="221028" cy="208952"/>
              </a:xfrm>
              <a:custGeom>
                <a:avLst/>
                <a:gdLst/>
                <a:ahLst/>
                <a:cxnLst/>
                <a:rect l="l" t="t" r="r" b="b"/>
                <a:pathLst>
                  <a:path w="7138" h="6748" extrusionOk="0">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8984283" y="4557230"/>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8178583"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7534672" y="355422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1"/>
            <p:cNvSpPr/>
            <p:nvPr/>
          </p:nvSpPr>
          <p:spPr>
            <a:xfrm>
              <a:off x="-1781879" y="4628909"/>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713225" y="1408700"/>
            <a:ext cx="3191100" cy="1191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5" name="Google Shape;455;p22"/>
          <p:cNvSpPr txBox="1">
            <a:spLocks noGrp="1"/>
          </p:cNvSpPr>
          <p:nvPr>
            <p:ph type="subTitle" idx="1"/>
          </p:nvPr>
        </p:nvSpPr>
        <p:spPr>
          <a:xfrm>
            <a:off x="713380" y="2599700"/>
            <a:ext cx="3191100" cy="113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56" name="Google Shape;456;p22"/>
          <p:cNvGrpSpPr/>
          <p:nvPr/>
        </p:nvGrpSpPr>
        <p:grpSpPr>
          <a:xfrm>
            <a:off x="-869332" y="3993111"/>
            <a:ext cx="3462436" cy="2991893"/>
            <a:chOff x="-869332" y="3993111"/>
            <a:chExt cx="3462436" cy="2991893"/>
          </a:xfrm>
        </p:grpSpPr>
        <p:sp>
          <p:nvSpPr>
            <p:cNvPr id="457" name="Google Shape;457;p22"/>
            <p:cNvSpPr/>
            <p:nvPr/>
          </p:nvSpPr>
          <p:spPr>
            <a:xfrm flipH="1">
              <a:off x="-869332"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flipH="1">
              <a:off x="-485914"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flipH="1">
              <a:off x="530104" y="5003046"/>
              <a:ext cx="534270" cy="531112"/>
            </a:xfrm>
            <a:custGeom>
              <a:avLst/>
              <a:gdLst/>
              <a:ahLst/>
              <a:cxnLst/>
              <a:rect l="l" t="t" r="r" b="b"/>
              <a:pathLst>
                <a:path w="17254" h="17152" extrusionOk="0">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flipH="1">
              <a:off x="291989"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flipH="1">
              <a:off x="98337"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flipH="1">
              <a:off x="344987"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flipH="1">
              <a:off x="3034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flipH="1">
              <a:off x="-419344" y="455292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flipH="1">
              <a:off x="159936" y="41672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2"/>
          <p:cNvGrpSpPr/>
          <p:nvPr/>
        </p:nvGrpSpPr>
        <p:grpSpPr>
          <a:xfrm>
            <a:off x="8455184" y="4609033"/>
            <a:ext cx="2702605" cy="2936166"/>
            <a:chOff x="8455184" y="4609033"/>
            <a:chExt cx="2702605" cy="2936166"/>
          </a:xfrm>
        </p:grpSpPr>
        <p:sp>
          <p:nvSpPr>
            <p:cNvPr id="467" name="Google Shape;467;p22"/>
            <p:cNvSpPr/>
            <p:nvPr/>
          </p:nvSpPr>
          <p:spPr>
            <a:xfrm flipH="1">
              <a:off x="8772989"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flipH="1">
              <a:off x="8562189"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flipH="1">
              <a:off x="8455184" y="4609033"/>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22"/>
          <p:cNvGrpSpPr/>
          <p:nvPr/>
        </p:nvGrpSpPr>
        <p:grpSpPr>
          <a:xfrm>
            <a:off x="6733038" y="-1264697"/>
            <a:ext cx="3108034" cy="2839930"/>
            <a:chOff x="6733038" y="-1264697"/>
            <a:chExt cx="3108034" cy="2839930"/>
          </a:xfrm>
        </p:grpSpPr>
        <p:sp>
          <p:nvSpPr>
            <p:cNvPr id="471" name="Google Shape;471;p22"/>
            <p:cNvSpPr/>
            <p:nvPr/>
          </p:nvSpPr>
          <p:spPr>
            <a:xfrm flipH="1">
              <a:off x="7636825" y="-1199438"/>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flipH="1">
              <a:off x="825010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flipH="1">
              <a:off x="819618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flipH="1">
              <a:off x="767268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flipH="1">
              <a:off x="908751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flipH="1">
              <a:off x="6733038"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22"/>
          <p:cNvGrpSpPr/>
          <p:nvPr/>
        </p:nvGrpSpPr>
        <p:grpSpPr>
          <a:xfrm>
            <a:off x="-2085986" y="-2487656"/>
            <a:ext cx="2643251" cy="2962515"/>
            <a:chOff x="-2085986" y="-2487656"/>
            <a:chExt cx="2643251" cy="2962515"/>
          </a:xfrm>
        </p:grpSpPr>
        <p:sp>
          <p:nvSpPr>
            <p:cNvPr id="478" name="Google Shape;478;p22"/>
            <p:cNvSpPr/>
            <p:nvPr/>
          </p:nvSpPr>
          <p:spPr>
            <a:xfrm flipH="1">
              <a:off x="-2085986"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flipH="1">
              <a:off x="-43258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flipH="1">
              <a:off x="-1847737" y="-1928967"/>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481"/>
        <p:cNvGrpSpPr/>
        <p:nvPr/>
      </p:nvGrpSpPr>
      <p:grpSpPr>
        <a:xfrm>
          <a:off x="0" y="0"/>
          <a:ext cx="0" cy="0"/>
          <a:chOff x="0" y="0"/>
          <a:chExt cx="0" cy="0"/>
        </a:xfrm>
      </p:grpSpPr>
      <p:grpSp>
        <p:nvGrpSpPr>
          <p:cNvPr id="482" name="Google Shape;482;p23"/>
          <p:cNvGrpSpPr/>
          <p:nvPr/>
        </p:nvGrpSpPr>
        <p:grpSpPr>
          <a:xfrm>
            <a:off x="6554899" y="3993111"/>
            <a:ext cx="3462436" cy="3300043"/>
            <a:chOff x="6554899" y="3993111"/>
            <a:chExt cx="3462436" cy="3300043"/>
          </a:xfrm>
        </p:grpSpPr>
        <p:sp>
          <p:nvSpPr>
            <p:cNvPr id="483" name="Google Shape;483;p23"/>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6554899" y="4160225"/>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3"/>
          <p:cNvGrpSpPr/>
          <p:nvPr/>
        </p:nvGrpSpPr>
        <p:grpSpPr>
          <a:xfrm>
            <a:off x="-2009786" y="4609033"/>
            <a:ext cx="2695601" cy="2936166"/>
            <a:chOff x="-2009786" y="4609033"/>
            <a:chExt cx="2695601" cy="2936166"/>
          </a:xfrm>
        </p:grpSpPr>
        <p:sp>
          <p:nvSpPr>
            <p:cNvPr id="492" name="Google Shape;492;p23"/>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1747322" y="4609033"/>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3"/>
          <p:cNvGrpSpPr/>
          <p:nvPr/>
        </p:nvGrpSpPr>
        <p:grpSpPr>
          <a:xfrm>
            <a:off x="-672057" y="-1264697"/>
            <a:ext cx="3087023" cy="2839930"/>
            <a:chOff x="-672057" y="-1264697"/>
            <a:chExt cx="3087023" cy="2839930"/>
          </a:xfrm>
        </p:grpSpPr>
        <p:sp>
          <p:nvSpPr>
            <p:cNvPr id="496" name="Google Shape;496;p23"/>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23"/>
          <p:cNvGrpSpPr/>
          <p:nvPr/>
        </p:nvGrpSpPr>
        <p:grpSpPr>
          <a:xfrm>
            <a:off x="8597742" y="-2487656"/>
            <a:ext cx="2636247" cy="2948508"/>
            <a:chOff x="8597742" y="-2487656"/>
            <a:chExt cx="2636247" cy="2948508"/>
          </a:xfrm>
        </p:grpSpPr>
        <p:sp>
          <p:nvSpPr>
            <p:cNvPr id="503" name="Google Shape;503;p23"/>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8597742"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7" name="Google Shape;507;p23"/>
          <p:cNvSpPr txBox="1">
            <a:spLocks noGrp="1"/>
          </p:cNvSpPr>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08"/>
        <p:cNvGrpSpPr/>
        <p:nvPr/>
      </p:nvGrpSpPr>
      <p:grpSpPr>
        <a:xfrm>
          <a:off x="0" y="0"/>
          <a:ext cx="0" cy="0"/>
          <a:chOff x="0" y="0"/>
          <a:chExt cx="0" cy="0"/>
        </a:xfrm>
      </p:grpSpPr>
      <p:sp>
        <p:nvSpPr>
          <p:cNvPr id="509" name="Google Shape;50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0" name="Google Shape;510;p24"/>
          <p:cNvSpPr txBox="1">
            <a:spLocks noGrp="1"/>
          </p:cNvSpPr>
          <p:nvPr>
            <p:ph type="subTitle" idx="1"/>
          </p:nvPr>
        </p:nvSpPr>
        <p:spPr>
          <a:xfrm>
            <a:off x="4967701" y="2854725"/>
            <a:ext cx="2974500" cy="112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1" name="Google Shape;511;p24"/>
          <p:cNvSpPr txBox="1">
            <a:spLocks noGrp="1"/>
          </p:cNvSpPr>
          <p:nvPr>
            <p:ph type="subTitle" idx="2"/>
          </p:nvPr>
        </p:nvSpPr>
        <p:spPr>
          <a:xfrm>
            <a:off x="1201799" y="2854725"/>
            <a:ext cx="2974500" cy="112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2" name="Google Shape;512;p24"/>
          <p:cNvSpPr txBox="1">
            <a:spLocks noGrp="1"/>
          </p:cNvSpPr>
          <p:nvPr>
            <p:ph type="subTitle" idx="3"/>
          </p:nvPr>
        </p:nvSpPr>
        <p:spPr>
          <a:xfrm>
            <a:off x="1201799" y="2403650"/>
            <a:ext cx="2974500" cy="5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3" name="Google Shape;513;p24"/>
          <p:cNvSpPr txBox="1">
            <a:spLocks noGrp="1"/>
          </p:cNvSpPr>
          <p:nvPr>
            <p:ph type="subTitle" idx="4"/>
          </p:nvPr>
        </p:nvSpPr>
        <p:spPr>
          <a:xfrm>
            <a:off x="4967701" y="2403650"/>
            <a:ext cx="2974500" cy="5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14" name="Google Shape;514;p24"/>
          <p:cNvGrpSpPr/>
          <p:nvPr/>
        </p:nvGrpSpPr>
        <p:grpSpPr>
          <a:xfrm>
            <a:off x="-2066972" y="-2217081"/>
            <a:ext cx="13199359" cy="9519188"/>
            <a:chOff x="-2066972" y="-2217081"/>
            <a:chExt cx="13199359" cy="9519188"/>
          </a:xfrm>
        </p:grpSpPr>
        <p:sp>
          <p:nvSpPr>
            <p:cNvPr id="515" name="Google Shape;515;p24"/>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4"/>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4"/>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24"/>
            <p:cNvGrpSpPr/>
            <p:nvPr/>
          </p:nvGrpSpPr>
          <p:grpSpPr>
            <a:xfrm>
              <a:off x="-1171434" y="-1652865"/>
              <a:ext cx="1691889" cy="2035788"/>
              <a:chOff x="-1171434" y="-1652865"/>
              <a:chExt cx="1691889" cy="2035788"/>
            </a:xfrm>
          </p:grpSpPr>
          <p:sp>
            <p:nvSpPr>
              <p:cNvPr id="536" name="Google Shape;536;p24"/>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24"/>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39"/>
        <p:cNvGrpSpPr/>
        <p:nvPr/>
      </p:nvGrpSpPr>
      <p:grpSpPr>
        <a:xfrm>
          <a:off x="0" y="0"/>
          <a:ext cx="0" cy="0"/>
          <a:chOff x="0" y="0"/>
          <a:chExt cx="0" cy="0"/>
        </a:xfrm>
      </p:grpSpPr>
      <p:sp>
        <p:nvSpPr>
          <p:cNvPr id="540" name="Google Shape;5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1" name="Google Shape;541;p25"/>
          <p:cNvSpPr txBox="1">
            <a:spLocks noGrp="1"/>
          </p:cNvSpPr>
          <p:nvPr>
            <p:ph type="subTitle" idx="1"/>
          </p:nvPr>
        </p:nvSpPr>
        <p:spPr>
          <a:xfrm>
            <a:off x="4857040" y="1775025"/>
            <a:ext cx="3567000" cy="21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2" name="Google Shape;542;p25"/>
          <p:cNvSpPr txBox="1">
            <a:spLocks noGrp="1"/>
          </p:cNvSpPr>
          <p:nvPr>
            <p:ph type="subTitle" idx="2"/>
          </p:nvPr>
        </p:nvSpPr>
        <p:spPr>
          <a:xfrm>
            <a:off x="720000" y="1775025"/>
            <a:ext cx="3567000" cy="21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43" name="Google Shape;543;p25"/>
          <p:cNvGrpSpPr/>
          <p:nvPr/>
        </p:nvGrpSpPr>
        <p:grpSpPr>
          <a:xfrm>
            <a:off x="-2066972" y="-2217081"/>
            <a:ext cx="13199359" cy="9519188"/>
            <a:chOff x="-2066972" y="-2217081"/>
            <a:chExt cx="13199359" cy="9519188"/>
          </a:xfrm>
        </p:grpSpPr>
        <p:sp>
          <p:nvSpPr>
            <p:cNvPr id="544" name="Google Shape;544;p25"/>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5"/>
            <p:cNvGrpSpPr/>
            <p:nvPr/>
          </p:nvGrpSpPr>
          <p:grpSpPr>
            <a:xfrm>
              <a:off x="-1171434" y="-1652865"/>
              <a:ext cx="1691889" cy="2035788"/>
              <a:chOff x="-1171434" y="-1652865"/>
              <a:chExt cx="1691889" cy="2035788"/>
            </a:xfrm>
          </p:grpSpPr>
          <p:sp>
            <p:nvSpPr>
              <p:cNvPr id="565" name="Google Shape;565;p25"/>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5"/>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68"/>
        <p:cNvGrpSpPr/>
        <p:nvPr/>
      </p:nvGrpSpPr>
      <p:grpSpPr>
        <a:xfrm>
          <a:off x="0" y="0"/>
          <a:ext cx="0" cy="0"/>
          <a:chOff x="0" y="0"/>
          <a:chExt cx="0" cy="0"/>
        </a:xfrm>
      </p:grpSpPr>
      <p:sp>
        <p:nvSpPr>
          <p:cNvPr id="569" name="Google Shape;569;p26"/>
          <p:cNvSpPr/>
          <p:nvPr/>
        </p:nvSpPr>
        <p:spPr>
          <a:xfrm flipH="1">
            <a:off x="-1120704"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flipH="1">
            <a:off x="-531401"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2" name="Google Shape;572;p26"/>
          <p:cNvSpPr txBox="1">
            <a:spLocks noGrp="1"/>
          </p:cNvSpPr>
          <p:nvPr>
            <p:ph type="subTitle" idx="1"/>
          </p:nvPr>
        </p:nvSpPr>
        <p:spPr>
          <a:xfrm>
            <a:off x="719950" y="3090475"/>
            <a:ext cx="2341500" cy="92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3" name="Google Shape;573;p26"/>
          <p:cNvSpPr txBox="1">
            <a:spLocks noGrp="1"/>
          </p:cNvSpPr>
          <p:nvPr>
            <p:ph type="subTitle" idx="2"/>
          </p:nvPr>
        </p:nvSpPr>
        <p:spPr>
          <a:xfrm>
            <a:off x="3401250" y="3090475"/>
            <a:ext cx="2341500" cy="92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4" name="Google Shape;574;p26"/>
          <p:cNvSpPr txBox="1">
            <a:spLocks noGrp="1"/>
          </p:cNvSpPr>
          <p:nvPr>
            <p:ph type="subTitle" idx="3"/>
          </p:nvPr>
        </p:nvSpPr>
        <p:spPr>
          <a:xfrm>
            <a:off x="6082550" y="3090475"/>
            <a:ext cx="2341500" cy="92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26"/>
          <p:cNvSpPr txBox="1">
            <a:spLocks noGrp="1"/>
          </p:cNvSpPr>
          <p:nvPr>
            <p:ph type="subTitle" idx="4"/>
          </p:nvPr>
        </p:nvSpPr>
        <p:spPr>
          <a:xfrm>
            <a:off x="719950" y="2681175"/>
            <a:ext cx="2341500" cy="48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6" name="Google Shape;576;p26"/>
          <p:cNvSpPr txBox="1">
            <a:spLocks noGrp="1"/>
          </p:cNvSpPr>
          <p:nvPr>
            <p:ph type="subTitle" idx="5"/>
          </p:nvPr>
        </p:nvSpPr>
        <p:spPr>
          <a:xfrm>
            <a:off x="3401250" y="2681175"/>
            <a:ext cx="2341500" cy="48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7" name="Google Shape;577;p26"/>
          <p:cNvSpPr txBox="1">
            <a:spLocks noGrp="1"/>
          </p:cNvSpPr>
          <p:nvPr>
            <p:ph type="subTitle" idx="6"/>
          </p:nvPr>
        </p:nvSpPr>
        <p:spPr>
          <a:xfrm>
            <a:off x="6082550" y="2681175"/>
            <a:ext cx="2341500" cy="48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78" name="Google Shape;578;p26"/>
          <p:cNvGrpSpPr/>
          <p:nvPr/>
        </p:nvGrpSpPr>
        <p:grpSpPr>
          <a:xfrm>
            <a:off x="-2096735" y="-2155372"/>
            <a:ext cx="2629934" cy="2628688"/>
            <a:chOff x="-2096735" y="-2155372"/>
            <a:chExt cx="2629934" cy="2628688"/>
          </a:xfrm>
        </p:grpSpPr>
        <p:sp>
          <p:nvSpPr>
            <p:cNvPr id="579" name="Google Shape;579;p26"/>
            <p:cNvSpPr/>
            <p:nvPr/>
          </p:nvSpPr>
          <p:spPr>
            <a:xfrm flipH="1">
              <a:off x="-947119"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p:nvPr/>
          </p:nvSpPr>
          <p:spPr>
            <a:xfrm flipH="1">
              <a:off x="264909" y="204755"/>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6"/>
            <p:cNvSpPr/>
            <p:nvPr/>
          </p:nvSpPr>
          <p:spPr>
            <a:xfrm flipH="1">
              <a:off x="-2096735" y="-21553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6"/>
          <p:cNvGrpSpPr/>
          <p:nvPr/>
        </p:nvGrpSpPr>
        <p:grpSpPr>
          <a:xfrm>
            <a:off x="8484683" y="4601959"/>
            <a:ext cx="2623240" cy="2622884"/>
            <a:chOff x="8484683" y="4601959"/>
            <a:chExt cx="2623240" cy="2622884"/>
          </a:xfrm>
        </p:grpSpPr>
        <p:sp>
          <p:nvSpPr>
            <p:cNvPr id="583" name="Google Shape;583;p26"/>
            <p:cNvSpPr/>
            <p:nvPr/>
          </p:nvSpPr>
          <p:spPr>
            <a:xfrm rot="10800000" flipH="1">
              <a:off x="8580126"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rot="10800000" flipH="1">
              <a:off x="8698627"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rot="10800000" flipH="1">
              <a:off x="8484683" y="4601959"/>
              <a:ext cx="2623240" cy="2622884"/>
            </a:xfrm>
            <a:custGeom>
              <a:avLst/>
              <a:gdLst/>
              <a:ahLst/>
              <a:cxnLst/>
              <a:rect l="l" t="t" r="r" b="b"/>
              <a:pathLst>
                <a:path w="73671" h="73661" extrusionOk="0">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6"/>
          <p:cNvGrpSpPr/>
          <p:nvPr/>
        </p:nvGrpSpPr>
        <p:grpSpPr>
          <a:xfrm>
            <a:off x="7494050" y="-942403"/>
            <a:ext cx="2653579" cy="2899116"/>
            <a:chOff x="7494050" y="-942403"/>
            <a:chExt cx="2653579" cy="2899116"/>
          </a:xfrm>
        </p:grpSpPr>
        <p:sp>
          <p:nvSpPr>
            <p:cNvPr id="587" name="Google Shape;587;p26"/>
            <p:cNvSpPr/>
            <p:nvPr/>
          </p:nvSpPr>
          <p:spPr>
            <a:xfrm flipH="1">
              <a:off x="7762829"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flipH="1">
              <a:off x="8158396"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flipH="1">
              <a:off x="8707569"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flipH="1">
              <a:off x="8366657"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flipH="1">
              <a:off x="8392653" y="73174"/>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flipH="1">
              <a:off x="7494050" y="-942402"/>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6"/>
          <p:cNvSpPr/>
          <p:nvPr/>
        </p:nvSpPr>
        <p:spPr>
          <a:xfrm flipH="1">
            <a:off x="290107" y="4631417"/>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flipH="1">
            <a:off x="-596666" y="374836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595"/>
        <p:cNvGrpSpPr/>
        <p:nvPr/>
      </p:nvGrpSpPr>
      <p:grpSpPr>
        <a:xfrm>
          <a:off x="0" y="0"/>
          <a:ext cx="0" cy="0"/>
          <a:chOff x="0" y="0"/>
          <a:chExt cx="0" cy="0"/>
        </a:xfrm>
      </p:grpSpPr>
      <p:sp>
        <p:nvSpPr>
          <p:cNvPr id="596" name="Google Shape;59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7" name="Google Shape;597;p27"/>
          <p:cNvSpPr txBox="1">
            <a:spLocks noGrp="1"/>
          </p:cNvSpPr>
          <p:nvPr>
            <p:ph type="subTitle" idx="1"/>
          </p:nvPr>
        </p:nvSpPr>
        <p:spPr>
          <a:xfrm>
            <a:off x="1748350" y="1644275"/>
            <a:ext cx="64896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8" name="Google Shape;598;p27"/>
          <p:cNvSpPr txBox="1">
            <a:spLocks noGrp="1"/>
          </p:cNvSpPr>
          <p:nvPr>
            <p:ph type="subTitle" idx="2"/>
          </p:nvPr>
        </p:nvSpPr>
        <p:spPr>
          <a:xfrm>
            <a:off x="1748489" y="2797250"/>
            <a:ext cx="64896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9" name="Google Shape;599;p27"/>
          <p:cNvSpPr txBox="1">
            <a:spLocks noGrp="1"/>
          </p:cNvSpPr>
          <p:nvPr>
            <p:ph type="subTitle" idx="3"/>
          </p:nvPr>
        </p:nvSpPr>
        <p:spPr>
          <a:xfrm>
            <a:off x="1748488" y="3950225"/>
            <a:ext cx="64896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0" name="Google Shape;600;p27"/>
          <p:cNvSpPr txBox="1">
            <a:spLocks noGrp="1"/>
          </p:cNvSpPr>
          <p:nvPr>
            <p:ph type="subTitle" idx="4"/>
          </p:nvPr>
        </p:nvSpPr>
        <p:spPr>
          <a:xfrm>
            <a:off x="1748350" y="1295075"/>
            <a:ext cx="6489600" cy="425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1" name="Google Shape;601;p27"/>
          <p:cNvSpPr txBox="1">
            <a:spLocks noGrp="1"/>
          </p:cNvSpPr>
          <p:nvPr>
            <p:ph type="subTitle" idx="5"/>
          </p:nvPr>
        </p:nvSpPr>
        <p:spPr>
          <a:xfrm>
            <a:off x="1748499" y="2448050"/>
            <a:ext cx="6489600" cy="425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2" name="Google Shape;602;p27"/>
          <p:cNvSpPr txBox="1">
            <a:spLocks noGrp="1"/>
          </p:cNvSpPr>
          <p:nvPr>
            <p:ph type="subTitle" idx="6"/>
          </p:nvPr>
        </p:nvSpPr>
        <p:spPr>
          <a:xfrm>
            <a:off x="1748489" y="3601025"/>
            <a:ext cx="6489600" cy="425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03" name="Google Shape;603;p27"/>
          <p:cNvGrpSpPr/>
          <p:nvPr/>
        </p:nvGrpSpPr>
        <p:grpSpPr>
          <a:xfrm>
            <a:off x="6554899" y="3993111"/>
            <a:ext cx="3462436" cy="3300043"/>
            <a:chOff x="6554899" y="3993111"/>
            <a:chExt cx="3462436" cy="3300043"/>
          </a:xfrm>
        </p:grpSpPr>
        <p:sp>
          <p:nvSpPr>
            <p:cNvPr id="604" name="Google Shape;604;p27"/>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6554899" y="4160225"/>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7"/>
          <p:cNvGrpSpPr/>
          <p:nvPr/>
        </p:nvGrpSpPr>
        <p:grpSpPr>
          <a:xfrm>
            <a:off x="-2009786" y="4609033"/>
            <a:ext cx="2695601" cy="2936166"/>
            <a:chOff x="-2009786" y="4609033"/>
            <a:chExt cx="2695601" cy="2936166"/>
          </a:xfrm>
        </p:grpSpPr>
        <p:sp>
          <p:nvSpPr>
            <p:cNvPr id="613" name="Google Shape;613;p27"/>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1747322" y="4609033"/>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7"/>
          <p:cNvGrpSpPr/>
          <p:nvPr/>
        </p:nvGrpSpPr>
        <p:grpSpPr>
          <a:xfrm>
            <a:off x="-672057" y="-1264697"/>
            <a:ext cx="3087023" cy="2839930"/>
            <a:chOff x="-672057" y="-1264697"/>
            <a:chExt cx="3087023" cy="2839930"/>
          </a:xfrm>
        </p:grpSpPr>
        <p:sp>
          <p:nvSpPr>
            <p:cNvPr id="617" name="Google Shape;617;p27"/>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7"/>
          <p:cNvGrpSpPr/>
          <p:nvPr/>
        </p:nvGrpSpPr>
        <p:grpSpPr>
          <a:xfrm>
            <a:off x="8597742" y="-2487656"/>
            <a:ext cx="2636247" cy="2948508"/>
            <a:chOff x="8597742" y="-2487656"/>
            <a:chExt cx="2636247" cy="2948508"/>
          </a:xfrm>
        </p:grpSpPr>
        <p:sp>
          <p:nvSpPr>
            <p:cNvPr id="624" name="Google Shape;624;p27"/>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8597742"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7"/>
        <p:cNvGrpSpPr/>
        <p:nvPr/>
      </p:nvGrpSpPr>
      <p:grpSpPr>
        <a:xfrm>
          <a:off x="0" y="0"/>
          <a:ext cx="0" cy="0"/>
          <a:chOff x="0" y="0"/>
          <a:chExt cx="0" cy="0"/>
        </a:xfrm>
      </p:grpSpPr>
      <p:sp>
        <p:nvSpPr>
          <p:cNvPr id="628" name="Google Shape;62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9" name="Google Shape;629;p28"/>
          <p:cNvSpPr txBox="1">
            <a:spLocks noGrp="1"/>
          </p:cNvSpPr>
          <p:nvPr>
            <p:ph type="subTitle" idx="1"/>
          </p:nvPr>
        </p:nvSpPr>
        <p:spPr>
          <a:xfrm>
            <a:off x="1684900" y="1676076"/>
            <a:ext cx="2701800" cy="107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0" name="Google Shape;630;p28"/>
          <p:cNvSpPr txBox="1">
            <a:spLocks noGrp="1"/>
          </p:cNvSpPr>
          <p:nvPr>
            <p:ph type="subTitle" idx="2"/>
          </p:nvPr>
        </p:nvSpPr>
        <p:spPr>
          <a:xfrm>
            <a:off x="5557400" y="1676075"/>
            <a:ext cx="2701800" cy="107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1" name="Google Shape;631;p28"/>
          <p:cNvSpPr txBox="1">
            <a:spLocks noGrp="1"/>
          </p:cNvSpPr>
          <p:nvPr>
            <p:ph type="subTitle" idx="3"/>
          </p:nvPr>
        </p:nvSpPr>
        <p:spPr>
          <a:xfrm>
            <a:off x="1684900" y="3404600"/>
            <a:ext cx="2701800" cy="107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2" name="Google Shape;632;p28"/>
          <p:cNvSpPr txBox="1">
            <a:spLocks noGrp="1"/>
          </p:cNvSpPr>
          <p:nvPr>
            <p:ph type="subTitle" idx="4"/>
          </p:nvPr>
        </p:nvSpPr>
        <p:spPr>
          <a:xfrm>
            <a:off x="5557400" y="3405125"/>
            <a:ext cx="2701800" cy="107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3" name="Google Shape;633;p28"/>
          <p:cNvSpPr txBox="1">
            <a:spLocks noGrp="1"/>
          </p:cNvSpPr>
          <p:nvPr>
            <p:ph type="subTitle" idx="5"/>
          </p:nvPr>
        </p:nvSpPr>
        <p:spPr>
          <a:xfrm>
            <a:off x="1684901" y="1307750"/>
            <a:ext cx="27018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4" name="Google Shape;634;p28"/>
          <p:cNvSpPr txBox="1">
            <a:spLocks noGrp="1"/>
          </p:cNvSpPr>
          <p:nvPr>
            <p:ph type="subTitle" idx="6"/>
          </p:nvPr>
        </p:nvSpPr>
        <p:spPr>
          <a:xfrm>
            <a:off x="1684900" y="3036792"/>
            <a:ext cx="27018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5" name="Google Shape;635;p28"/>
          <p:cNvSpPr txBox="1">
            <a:spLocks noGrp="1"/>
          </p:cNvSpPr>
          <p:nvPr>
            <p:ph type="subTitle" idx="7"/>
          </p:nvPr>
        </p:nvSpPr>
        <p:spPr>
          <a:xfrm>
            <a:off x="5557400" y="1315625"/>
            <a:ext cx="27018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6" name="Google Shape;636;p28"/>
          <p:cNvSpPr txBox="1">
            <a:spLocks noGrp="1"/>
          </p:cNvSpPr>
          <p:nvPr>
            <p:ph type="subTitle" idx="8"/>
          </p:nvPr>
        </p:nvSpPr>
        <p:spPr>
          <a:xfrm>
            <a:off x="5557400" y="3036800"/>
            <a:ext cx="27018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37" name="Google Shape;637;p28"/>
          <p:cNvGrpSpPr/>
          <p:nvPr/>
        </p:nvGrpSpPr>
        <p:grpSpPr>
          <a:xfrm>
            <a:off x="6554899" y="3993111"/>
            <a:ext cx="3462436" cy="3300043"/>
            <a:chOff x="6554899" y="3993111"/>
            <a:chExt cx="3462436" cy="3300043"/>
          </a:xfrm>
        </p:grpSpPr>
        <p:sp>
          <p:nvSpPr>
            <p:cNvPr id="638" name="Google Shape;638;p28"/>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6554899" y="4160225"/>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8"/>
          <p:cNvGrpSpPr/>
          <p:nvPr/>
        </p:nvGrpSpPr>
        <p:grpSpPr>
          <a:xfrm>
            <a:off x="-2009786" y="4609033"/>
            <a:ext cx="2695601" cy="2936166"/>
            <a:chOff x="-2009786" y="4609033"/>
            <a:chExt cx="2695601" cy="2936166"/>
          </a:xfrm>
        </p:grpSpPr>
        <p:sp>
          <p:nvSpPr>
            <p:cNvPr id="647" name="Google Shape;647;p28"/>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1747322" y="4609033"/>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28"/>
          <p:cNvGrpSpPr/>
          <p:nvPr/>
        </p:nvGrpSpPr>
        <p:grpSpPr>
          <a:xfrm>
            <a:off x="-672057" y="-1264697"/>
            <a:ext cx="3087023" cy="2839930"/>
            <a:chOff x="-672057" y="-1264697"/>
            <a:chExt cx="3087023" cy="2839930"/>
          </a:xfrm>
        </p:grpSpPr>
        <p:sp>
          <p:nvSpPr>
            <p:cNvPr id="651" name="Google Shape;651;p28"/>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8"/>
          <p:cNvGrpSpPr/>
          <p:nvPr/>
        </p:nvGrpSpPr>
        <p:grpSpPr>
          <a:xfrm>
            <a:off x="8597742" y="-2487656"/>
            <a:ext cx="2636247" cy="2948508"/>
            <a:chOff x="8597742" y="-2487656"/>
            <a:chExt cx="2636247" cy="2948508"/>
          </a:xfrm>
        </p:grpSpPr>
        <p:sp>
          <p:nvSpPr>
            <p:cNvPr id="658" name="Google Shape;658;p28"/>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8597742"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61"/>
        <p:cNvGrpSpPr/>
        <p:nvPr/>
      </p:nvGrpSpPr>
      <p:grpSpPr>
        <a:xfrm>
          <a:off x="0" y="0"/>
          <a:ext cx="0" cy="0"/>
          <a:chOff x="0" y="0"/>
          <a:chExt cx="0" cy="0"/>
        </a:xfrm>
      </p:grpSpPr>
      <p:sp>
        <p:nvSpPr>
          <p:cNvPr id="662" name="Google Shape;66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3" name="Google Shape;663;p29"/>
          <p:cNvSpPr txBox="1">
            <a:spLocks noGrp="1"/>
          </p:cNvSpPr>
          <p:nvPr>
            <p:ph type="subTitle" idx="1"/>
          </p:nvPr>
        </p:nvSpPr>
        <p:spPr>
          <a:xfrm>
            <a:off x="72000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4" name="Google Shape;664;p29"/>
          <p:cNvSpPr txBox="1">
            <a:spLocks noGrp="1"/>
          </p:cNvSpPr>
          <p:nvPr>
            <p:ph type="subTitle" idx="2"/>
          </p:nvPr>
        </p:nvSpPr>
        <p:spPr>
          <a:xfrm>
            <a:off x="342915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5" name="Google Shape;665;p29"/>
          <p:cNvSpPr txBox="1">
            <a:spLocks noGrp="1"/>
          </p:cNvSpPr>
          <p:nvPr>
            <p:ph type="subTitle" idx="3"/>
          </p:nvPr>
        </p:nvSpPr>
        <p:spPr>
          <a:xfrm>
            <a:off x="72000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6" name="Google Shape;666;p29"/>
          <p:cNvSpPr txBox="1">
            <a:spLocks noGrp="1"/>
          </p:cNvSpPr>
          <p:nvPr>
            <p:ph type="subTitle" idx="4"/>
          </p:nvPr>
        </p:nvSpPr>
        <p:spPr>
          <a:xfrm>
            <a:off x="342915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7" name="Google Shape;667;p29"/>
          <p:cNvSpPr txBox="1">
            <a:spLocks noGrp="1"/>
          </p:cNvSpPr>
          <p:nvPr>
            <p:ph type="subTitle" idx="5"/>
          </p:nvPr>
        </p:nvSpPr>
        <p:spPr>
          <a:xfrm>
            <a:off x="613830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8" name="Google Shape;668;p29"/>
          <p:cNvSpPr txBox="1">
            <a:spLocks noGrp="1"/>
          </p:cNvSpPr>
          <p:nvPr>
            <p:ph type="subTitle" idx="6"/>
          </p:nvPr>
        </p:nvSpPr>
        <p:spPr>
          <a:xfrm>
            <a:off x="613830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9" name="Google Shape;669;p29"/>
          <p:cNvSpPr txBox="1">
            <a:spLocks noGrp="1"/>
          </p:cNvSpPr>
          <p:nvPr>
            <p:ph type="subTitle" idx="7"/>
          </p:nvPr>
        </p:nvSpPr>
        <p:spPr>
          <a:xfrm>
            <a:off x="72000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0" name="Google Shape;670;p29"/>
          <p:cNvSpPr txBox="1">
            <a:spLocks noGrp="1"/>
          </p:cNvSpPr>
          <p:nvPr>
            <p:ph type="subTitle" idx="8"/>
          </p:nvPr>
        </p:nvSpPr>
        <p:spPr>
          <a:xfrm>
            <a:off x="343365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1" name="Google Shape;671;p29"/>
          <p:cNvSpPr txBox="1">
            <a:spLocks noGrp="1"/>
          </p:cNvSpPr>
          <p:nvPr>
            <p:ph type="subTitle" idx="9"/>
          </p:nvPr>
        </p:nvSpPr>
        <p:spPr>
          <a:xfrm>
            <a:off x="614730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2" name="Google Shape;672;p29"/>
          <p:cNvSpPr txBox="1">
            <a:spLocks noGrp="1"/>
          </p:cNvSpPr>
          <p:nvPr>
            <p:ph type="subTitle" idx="13"/>
          </p:nvPr>
        </p:nvSpPr>
        <p:spPr>
          <a:xfrm>
            <a:off x="72000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3" name="Google Shape;673;p29"/>
          <p:cNvSpPr txBox="1">
            <a:spLocks noGrp="1"/>
          </p:cNvSpPr>
          <p:nvPr>
            <p:ph type="subTitle" idx="14"/>
          </p:nvPr>
        </p:nvSpPr>
        <p:spPr>
          <a:xfrm>
            <a:off x="343365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4" name="Google Shape;674;p29"/>
          <p:cNvSpPr txBox="1">
            <a:spLocks noGrp="1"/>
          </p:cNvSpPr>
          <p:nvPr>
            <p:ph type="subTitle" idx="15"/>
          </p:nvPr>
        </p:nvSpPr>
        <p:spPr>
          <a:xfrm>
            <a:off x="614730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5" name="Google Shape;675;p29"/>
          <p:cNvSpPr/>
          <p:nvPr/>
        </p:nvSpPr>
        <p:spPr>
          <a:xfrm flipH="1">
            <a:off x="-1120704"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flipH="1">
            <a:off x="-531401"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9"/>
          <p:cNvGrpSpPr/>
          <p:nvPr/>
        </p:nvGrpSpPr>
        <p:grpSpPr>
          <a:xfrm>
            <a:off x="-2096735" y="-2155372"/>
            <a:ext cx="2629934" cy="2628688"/>
            <a:chOff x="-2096735" y="-2155372"/>
            <a:chExt cx="2629934" cy="2628688"/>
          </a:xfrm>
        </p:grpSpPr>
        <p:sp>
          <p:nvSpPr>
            <p:cNvPr id="678" name="Google Shape;678;p29"/>
            <p:cNvSpPr/>
            <p:nvPr/>
          </p:nvSpPr>
          <p:spPr>
            <a:xfrm flipH="1">
              <a:off x="-947119"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9"/>
            <p:cNvSpPr/>
            <p:nvPr/>
          </p:nvSpPr>
          <p:spPr>
            <a:xfrm flipH="1">
              <a:off x="264909" y="204755"/>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9"/>
            <p:cNvSpPr/>
            <p:nvPr/>
          </p:nvSpPr>
          <p:spPr>
            <a:xfrm flipH="1">
              <a:off x="-2096735" y="-21553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8484683" y="4601959"/>
            <a:ext cx="2623240" cy="2622884"/>
            <a:chOff x="8484683" y="4601959"/>
            <a:chExt cx="2623240" cy="2622884"/>
          </a:xfrm>
        </p:grpSpPr>
        <p:sp>
          <p:nvSpPr>
            <p:cNvPr id="682" name="Google Shape;682;p29"/>
            <p:cNvSpPr/>
            <p:nvPr/>
          </p:nvSpPr>
          <p:spPr>
            <a:xfrm rot="10800000" flipH="1">
              <a:off x="8580126"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rot="10800000" flipH="1">
              <a:off x="8698627"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10800000" flipH="1">
              <a:off x="8484683" y="4601959"/>
              <a:ext cx="2623240" cy="2622884"/>
            </a:xfrm>
            <a:custGeom>
              <a:avLst/>
              <a:gdLst/>
              <a:ahLst/>
              <a:cxnLst/>
              <a:rect l="l" t="t" r="r" b="b"/>
              <a:pathLst>
                <a:path w="73671" h="73661" extrusionOk="0">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7494050" y="-942403"/>
            <a:ext cx="2653579" cy="2899116"/>
            <a:chOff x="7494050" y="-942403"/>
            <a:chExt cx="2653579" cy="2899116"/>
          </a:xfrm>
        </p:grpSpPr>
        <p:sp>
          <p:nvSpPr>
            <p:cNvPr id="686" name="Google Shape;686;p29"/>
            <p:cNvSpPr/>
            <p:nvPr/>
          </p:nvSpPr>
          <p:spPr>
            <a:xfrm flipH="1">
              <a:off x="7762829"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flipH="1">
              <a:off x="8158396"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flipH="1">
              <a:off x="8707569"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flipH="1">
              <a:off x="8366657"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flipH="1">
              <a:off x="8392653" y="73174"/>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9"/>
            <p:cNvSpPr/>
            <p:nvPr/>
          </p:nvSpPr>
          <p:spPr>
            <a:xfrm flipH="1">
              <a:off x="7494050" y="-942402"/>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29"/>
          <p:cNvSpPr/>
          <p:nvPr/>
        </p:nvSpPr>
        <p:spPr>
          <a:xfrm flipH="1">
            <a:off x="290107" y="4631417"/>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flipH="1">
            <a:off x="-596666" y="374836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94"/>
        <p:cNvGrpSpPr/>
        <p:nvPr/>
      </p:nvGrpSpPr>
      <p:grpSpPr>
        <a:xfrm>
          <a:off x="0" y="0"/>
          <a:ext cx="0" cy="0"/>
          <a:chOff x="0" y="0"/>
          <a:chExt cx="0" cy="0"/>
        </a:xfrm>
      </p:grpSpPr>
      <p:sp>
        <p:nvSpPr>
          <p:cNvPr id="695" name="Google Shape;695;p30"/>
          <p:cNvSpPr txBox="1">
            <a:spLocks noGrp="1"/>
          </p:cNvSpPr>
          <p:nvPr>
            <p:ph type="title" hasCustomPrompt="1"/>
          </p:nvPr>
        </p:nvSpPr>
        <p:spPr>
          <a:xfrm>
            <a:off x="713213" y="583301"/>
            <a:ext cx="43413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96" name="Google Shape;696;p30"/>
          <p:cNvSpPr txBox="1">
            <a:spLocks noGrp="1"/>
          </p:cNvSpPr>
          <p:nvPr>
            <p:ph type="subTitle" idx="1"/>
          </p:nvPr>
        </p:nvSpPr>
        <p:spPr>
          <a:xfrm>
            <a:off x="713213" y="1243067"/>
            <a:ext cx="4341300" cy="460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97" name="Google Shape;697;p30"/>
          <p:cNvSpPr txBox="1">
            <a:spLocks noGrp="1"/>
          </p:cNvSpPr>
          <p:nvPr>
            <p:ph type="title" idx="2" hasCustomPrompt="1"/>
          </p:nvPr>
        </p:nvSpPr>
        <p:spPr>
          <a:xfrm>
            <a:off x="713213" y="2011762"/>
            <a:ext cx="43413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98" name="Google Shape;698;p30"/>
          <p:cNvSpPr txBox="1">
            <a:spLocks noGrp="1"/>
          </p:cNvSpPr>
          <p:nvPr>
            <p:ph type="subTitle" idx="3"/>
          </p:nvPr>
        </p:nvSpPr>
        <p:spPr>
          <a:xfrm>
            <a:off x="713213" y="2671523"/>
            <a:ext cx="4341300" cy="460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99" name="Google Shape;699;p30"/>
          <p:cNvSpPr txBox="1">
            <a:spLocks noGrp="1"/>
          </p:cNvSpPr>
          <p:nvPr>
            <p:ph type="title" idx="4" hasCustomPrompt="1"/>
          </p:nvPr>
        </p:nvSpPr>
        <p:spPr>
          <a:xfrm>
            <a:off x="713213" y="3440223"/>
            <a:ext cx="43413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00" name="Google Shape;700;p30"/>
          <p:cNvSpPr txBox="1">
            <a:spLocks noGrp="1"/>
          </p:cNvSpPr>
          <p:nvPr>
            <p:ph type="subTitle" idx="5"/>
          </p:nvPr>
        </p:nvSpPr>
        <p:spPr>
          <a:xfrm>
            <a:off x="713213" y="4099999"/>
            <a:ext cx="4341300" cy="460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701" name="Google Shape;701;p30"/>
          <p:cNvGrpSpPr/>
          <p:nvPr/>
        </p:nvGrpSpPr>
        <p:grpSpPr>
          <a:xfrm>
            <a:off x="-1231883" y="-1650528"/>
            <a:ext cx="12005128" cy="7196303"/>
            <a:chOff x="-1231883" y="-1650528"/>
            <a:chExt cx="12005128" cy="7196303"/>
          </a:xfrm>
        </p:grpSpPr>
        <p:sp>
          <p:nvSpPr>
            <p:cNvPr id="702" name="Google Shape;702;p30"/>
            <p:cNvSpPr/>
            <p:nvPr/>
          </p:nvSpPr>
          <p:spPr>
            <a:xfrm>
              <a:off x="7864911" y="3662237"/>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8131952" y="3426273"/>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7323152" y="3075647"/>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1070099" y="-295928"/>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a:off x="-1231883" y="10261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8601570"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7962003" y="4697920"/>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261490" y="483865"/>
              <a:ext cx="136772" cy="124634"/>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8897876"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8340077"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726767" y="4553380"/>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319133" y="4567964"/>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886710" y="-673353"/>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 name="Google Shape;715;p30"/>
          <p:cNvSpPr>
            <a:spLocks noGrp="1"/>
          </p:cNvSpPr>
          <p:nvPr>
            <p:ph type="pic" idx="6"/>
          </p:nvPr>
        </p:nvSpPr>
        <p:spPr>
          <a:xfrm>
            <a:off x="5572713" y="539550"/>
            <a:ext cx="2549700" cy="4064400"/>
          </a:xfrm>
          <a:prstGeom prst="roundRect">
            <a:avLst>
              <a:gd name="adj"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4"/>
          <p:cNvSpPr txBox="1">
            <a:spLocks noGrp="1"/>
          </p:cNvSpPr>
          <p:nvPr>
            <p:ph type="body" idx="1"/>
          </p:nvPr>
        </p:nvSpPr>
        <p:spPr>
          <a:xfrm>
            <a:off x="720000" y="1215750"/>
            <a:ext cx="37734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53" name="Google Shape;53;p4"/>
          <p:cNvSpPr txBox="1">
            <a:spLocks noGrp="1"/>
          </p:cNvSpPr>
          <p:nvPr>
            <p:ph type="body" idx="2"/>
          </p:nvPr>
        </p:nvSpPr>
        <p:spPr>
          <a:xfrm>
            <a:off x="4650600" y="1215750"/>
            <a:ext cx="37734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grpSp>
        <p:nvGrpSpPr>
          <p:cNvPr id="54" name="Google Shape;54;p4"/>
          <p:cNvGrpSpPr/>
          <p:nvPr/>
        </p:nvGrpSpPr>
        <p:grpSpPr>
          <a:xfrm>
            <a:off x="-1933576" y="-2220407"/>
            <a:ext cx="13006271" cy="9288199"/>
            <a:chOff x="-1933576" y="-2220407"/>
            <a:chExt cx="13006271" cy="9288199"/>
          </a:xfrm>
        </p:grpSpPr>
        <p:sp>
          <p:nvSpPr>
            <p:cNvPr id="55" name="Google Shape;55;p4"/>
            <p:cNvSpPr/>
            <p:nvPr/>
          </p:nvSpPr>
          <p:spPr>
            <a:xfrm flipH="1">
              <a:off x="-1912296" y="-2220407"/>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flipH="1">
              <a:off x="7757518" y="-960602"/>
              <a:ext cx="2588117" cy="2512345"/>
            </a:xfrm>
            <a:custGeom>
              <a:avLst/>
              <a:gdLst/>
              <a:ahLst/>
              <a:cxnLst/>
              <a:rect l="l" t="t" r="r" b="b"/>
              <a:pathLst>
                <a:path w="83582" h="81135" extrusionOk="0">
                  <a:moveTo>
                    <a:pt x="80335" y="0"/>
                  </a:moveTo>
                  <a:cubicBezTo>
                    <a:pt x="79578" y="0"/>
                    <a:pt x="78822" y="288"/>
                    <a:pt x="78247" y="863"/>
                  </a:cubicBezTo>
                  <a:lnTo>
                    <a:pt x="60717" y="18393"/>
                  </a:lnTo>
                  <a:cubicBezTo>
                    <a:pt x="60039" y="19071"/>
                    <a:pt x="59149" y="19410"/>
                    <a:pt x="58258" y="19410"/>
                  </a:cubicBezTo>
                  <a:cubicBezTo>
                    <a:pt x="57367" y="19410"/>
                    <a:pt x="56475" y="19071"/>
                    <a:pt x="55792" y="18393"/>
                  </a:cubicBezTo>
                  <a:cubicBezTo>
                    <a:pt x="55114" y="17715"/>
                    <a:pt x="54224" y="17376"/>
                    <a:pt x="53335" y="17376"/>
                  </a:cubicBezTo>
                  <a:cubicBezTo>
                    <a:pt x="52445" y="17376"/>
                    <a:pt x="51555" y="17715"/>
                    <a:pt x="50877" y="18393"/>
                  </a:cubicBezTo>
                  <a:lnTo>
                    <a:pt x="19198" y="50071"/>
                  </a:lnTo>
                  <a:cubicBezTo>
                    <a:pt x="17905" y="51356"/>
                    <a:pt x="17905" y="53453"/>
                    <a:pt x="19198" y="54746"/>
                  </a:cubicBezTo>
                  <a:cubicBezTo>
                    <a:pt x="20492" y="56031"/>
                    <a:pt x="20492" y="58127"/>
                    <a:pt x="19198" y="59421"/>
                  </a:cubicBezTo>
                  <a:lnTo>
                    <a:pt x="749" y="77869"/>
                  </a:lnTo>
                  <a:cubicBezTo>
                    <a:pt x="0" y="78619"/>
                    <a:pt x="0" y="79823"/>
                    <a:pt x="749" y="80572"/>
                  </a:cubicBezTo>
                  <a:cubicBezTo>
                    <a:pt x="1120" y="80947"/>
                    <a:pt x="1608" y="81134"/>
                    <a:pt x="2098" y="81134"/>
                  </a:cubicBezTo>
                  <a:cubicBezTo>
                    <a:pt x="2587" y="81134"/>
                    <a:pt x="3078" y="80947"/>
                    <a:pt x="3452" y="80572"/>
                  </a:cubicBezTo>
                  <a:lnTo>
                    <a:pt x="9849" y="74176"/>
                  </a:lnTo>
                  <a:cubicBezTo>
                    <a:pt x="10429" y="73601"/>
                    <a:pt x="11185" y="73313"/>
                    <a:pt x="11941" y="73313"/>
                  </a:cubicBezTo>
                  <a:cubicBezTo>
                    <a:pt x="12697" y="73313"/>
                    <a:pt x="13453" y="73601"/>
                    <a:pt x="14033" y="74176"/>
                  </a:cubicBezTo>
                  <a:cubicBezTo>
                    <a:pt x="14608" y="74756"/>
                    <a:pt x="15364" y="75046"/>
                    <a:pt x="16121" y="75046"/>
                  </a:cubicBezTo>
                  <a:cubicBezTo>
                    <a:pt x="16879" y="75046"/>
                    <a:pt x="17637" y="74756"/>
                    <a:pt x="18217" y="74176"/>
                  </a:cubicBezTo>
                  <a:lnTo>
                    <a:pt x="19323" y="73070"/>
                  </a:lnTo>
                  <a:cubicBezTo>
                    <a:pt x="20104" y="72289"/>
                    <a:pt x="21127" y="71899"/>
                    <a:pt x="22151" y="71899"/>
                  </a:cubicBezTo>
                  <a:cubicBezTo>
                    <a:pt x="23175" y="71899"/>
                    <a:pt x="24198" y="72289"/>
                    <a:pt x="24979" y="73070"/>
                  </a:cubicBezTo>
                  <a:cubicBezTo>
                    <a:pt x="25760" y="73850"/>
                    <a:pt x="26783" y="74241"/>
                    <a:pt x="27807" y="74241"/>
                  </a:cubicBezTo>
                  <a:cubicBezTo>
                    <a:pt x="28831" y="74241"/>
                    <a:pt x="29854" y="73850"/>
                    <a:pt x="30635" y="73070"/>
                  </a:cubicBezTo>
                  <a:lnTo>
                    <a:pt x="36175" y="67539"/>
                  </a:lnTo>
                  <a:cubicBezTo>
                    <a:pt x="36987" y="66718"/>
                    <a:pt x="36987" y="65398"/>
                    <a:pt x="36175" y="64586"/>
                  </a:cubicBezTo>
                  <a:cubicBezTo>
                    <a:pt x="35363" y="63765"/>
                    <a:pt x="35363" y="62445"/>
                    <a:pt x="36175" y="61633"/>
                  </a:cubicBezTo>
                  <a:lnTo>
                    <a:pt x="59325" y="38483"/>
                  </a:lnTo>
                  <a:cubicBezTo>
                    <a:pt x="60752" y="37056"/>
                    <a:pt x="60752" y="34745"/>
                    <a:pt x="59325" y="33318"/>
                  </a:cubicBezTo>
                  <a:cubicBezTo>
                    <a:pt x="57898" y="31890"/>
                    <a:pt x="57898" y="29571"/>
                    <a:pt x="59325" y="28153"/>
                  </a:cubicBezTo>
                  <a:lnTo>
                    <a:pt x="82431" y="5047"/>
                  </a:lnTo>
                  <a:cubicBezTo>
                    <a:pt x="83581" y="3887"/>
                    <a:pt x="83581" y="2023"/>
                    <a:pt x="82431" y="863"/>
                  </a:cubicBezTo>
                  <a:cubicBezTo>
                    <a:pt x="81851" y="288"/>
                    <a:pt x="81092" y="0"/>
                    <a:pt x="8033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flipH="1">
              <a:off x="8514150" y="-696746"/>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flipH="1">
              <a:off x="8161933" y="-253221"/>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flipH="1">
              <a:off x="8630168" y="553810"/>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flipH="1">
              <a:off x="7627028" y="-455701"/>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flipH="1">
              <a:off x="8482175" y="394218"/>
              <a:ext cx="155002" cy="141825"/>
            </a:xfrm>
            <a:custGeom>
              <a:avLst/>
              <a:gdLst/>
              <a:ahLst/>
              <a:cxnLst/>
              <a:rect l="l" t="t" r="r" b="b"/>
              <a:pathLst>
                <a:path w="2204" h="2017" extrusionOk="0">
                  <a:moveTo>
                    <a:pt x="1102" y="0"/>
                  </a:moveTo>
                  <a:cubicBezTo>
                    <a:pt x="846" y="0"/>
                    <a:pt x="589" y="98"/>
                    <a:pt x="393" y="294"/>
                  </a:cubicBezTo>
                  <a:cubicBezTo>
                    <a:pt x="0" y="696"/>
                    <a:pt x="0" y="1329"/>
                    <a:pt x="393" y="1722"/>
                  </a:cubicBezTo>
                  <a:cubicBezTo>
                    <a:pt x="589" y="1918"/>
                    <a:pt x="846" y="2016"/>
                    <a:pt x="1102" y="2016"/>
                  </a:cubicBezTo>
                  <a:cubicBezTo>
                    <a:pt x="1359" y="2016"/>
                    <a:pt x="1615" y="1918"/>
                    <a:pt x="1811" y="1722"/>
                  </a:cubicBezTo>
                  <a:cubicBezTo>
                    <a:pt x="2204" y="1329"/>
                    <a:pt x="2204" y="696"/>
                    <a:pt x="1811" y="294"/>
                  </a:cubicBezTo>
                  <a:cubicBezTo>
                    <a:pt x="1615" y="98"/>
                    <a:pt x="1359" y="0"/>
                    <a:pt x="110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flipH="1">
              <a:off x="7497423" y="-592571"/>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flipH="1">
              <a:off x="-1933576" y="-1939467"/>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flipH="1">
              <a:off x="-1443381" y="3515087"/>
              <a:ext cx="2797325" cy="2715642"/>
            </a:xfrm>
            <a:custGeom>
              <a:avLst/>
              <a:gdLst/>
              <a:ahLst/>
              <a:cxnLst/>
              <a:rect l="l" t="t" r="r" b="b"/>
              <a:pathLst>
                <a:path w="78560" h="76266" extrusionOk="0">
                  <a:moveTo>
                    <a:pt x="76587" y="0"/>
                  </a:moveTo>
                  <a:cubicBezTo>
                    <a:pt x="76126" y="0"/>
                    <a:pt x="75664" y="176"/>
                    <a:pt x="75312" y="529"/>
                  </a:cubicBezTo>
                  <a:lnTo>
                    <a:pt x="69299" y="6541"/>
                  </a:lnTo>
                  <a:cubicBezTo>
                    <a:pt x="68760" y="7086"/>
                    <a:pt x="68048" y="7358"/>
                    <a:pt x="67337" y="7358"/>
                  </a:cubicBezTo>
                  <a:cubicBezTo>
                    <a:pt x="66625" y="7358"/>
                    <a:pt x="65914" y="7086"/>
                    <a:pt x="65374" y="6541"/>
                  </a:cubicBezTo>
                  <a:cubicBezTo>
                    <a:pt x="64830" y="5997"/>
                    <a:pt x="64118" y="5725"/>
                    <a:pt x="63407" y="5725"/>
                  </a:cubicBezTo>
                  <a:cubicBezTo>
                    <a:pt x="62696" y="5725"/>
                    <a:pt x="61984" y="5997"/>
                    <a:pt x="61440" y="6541"/>
                  </a:cubicBezTo>
                  <a:lnTo>
                    <a:pt x="60396" y="7585"/>
                  </a:lnTo>
                  <a:cubicBezTo>
                    <a:pt x="59665" y="8317"/>
                    <a:pt x="58703" y="8682"/>
                    <a:pt x="57741" y="8682"/>
                  </a:cubicBezTo>
                  <a:cubicBezTo>
                    <a:pt x="56779" y="8682"/>
                    <a:pt x="55815" y="8317"/>
                    <a:pt x="55079" y="7585"/>
                  </a:cubicBezTo>
                  <a:cubicBezTo>
                    <a:pt x="54348" y="6849"/>
                    <a:pt x="53386" y="6481"/>
                    <a:pt x="52424" y="6481"/>
                  </a:cubicBezTo>
                  <a:cubicBezTo>
                    <a:pt x="51462" y="6481"/>
                    <a:pt x="50498" y="6849"/>
                    <a:pt x="49762" y="7585"/>
                  </a:cubicBezTo>
                  <a:lnTo>
                    <a:pt x="44561" y="12786"/>
                  </a:lnTo>
                  <a:cubicBezTo>
                    <a:pt x="43794" y="13553"/>
                    <a:pt x="43794" y="14793"/>
                    <a:pt x="44561" y="15560"/>
                  </a:cubicBezTo>
                  <a:cubicBezTo>
                    <a:pt x="45328" y="16328"/>
                    <a:pt x="45328" y="17568"/>
                    <a:pt x="44561" y="18335"/>
                  </a:cubicBezTo>
                  <a:lnTo>
                    <a:pt x="22803" y="40093"/>
                  </a:lnTo>
                  <a:cubicBezTo>
                    <a:pt x="21456" y="41431"/>
                    <a:pt x="21456" y="43608"/>
                    <a:pt x="22803" y="44946"/>
                  </a:cubicBezTo>
                  <a:cubicBezTo>
                    <a:pt x="24141" y="46293"/>
                    <a:pt x="24141" y="48470"/>
                    <a:pt x="22803" y="49808"/>
                  </a:cubicBezTo>
                  <a:lnTo>
                    <a:pt x="1089" y="71522"/>
                  </a:lnTo>
                  <a:cubicBezTo>
                    <a:pt x="1" y="72610"/>
                    <a:pt x="1" y="74368"/>
                    <a:pt x="1089" y="75456"/>
                  </a:cubicBezTo>
                  <a:cubicBezTo>
                    <a:pt x="1629" y="75996"/>
                    <a:pt x="2340" y="76266"/>
                    <a:pt x="3052" y="76266"/>
                  </a:cubicBezTo>
                  <a:cubicBezTo>
                    <a:pt x="3763" y="76266"/>
                    <a:pt x="4475" y="75996"/>
                    <a:pt x="5014" y="75456"/>
                  </a:cubicBezTo>
                  <a:lnTo>
                    <a:pt x="21491" y="58979"/>
                  </a:lnTo>
                  <a:cubicBezTo>
                    <a:pt x="22129" y="58341"/>
                    <a:pt x="22966" y="58022"/>
                    <a:pt x="23802" y="58022"/>
                  </a:cubicBezTo>
                  <a:cubicBezTo>
                    <a:pt x="24638" y="58022"/>
                    <a:pt x="25475" y="58341"/>
                    <a:pt x="26113" y="58979"/>
                  </a:cubicBezTo>
                  <a:cubicBezTo>
                    <a:pt x="26755" y="59617"/>
                    <a:pt x="27593" y="59936"/>
                    <a:pt x="28431" y="59936"/>
                  </a:cubicBezTo>
                  <a:cubicBezTo>
                    <a:pt x="29268" y="59936"/>
                    <a:pt x="30105" y="59617"/>
                    <a:pt x="30743" y="58979"/>
                  </a:cubicBezTo>
                  <a:lnTo>
                    <a:pt x="60512" y="29201"/>
                  </a:lnTo>
                  <a:cubicBezTo>
                    <a:pt x="61725" y="27987"/>
                    <a:pt x="61725" y="26025"/>
                    <a:pt x="60512" y="24812"/>
                  </a:cubicBezTo>
                  <a:cubicBezTo>
                    <a:pt x="59299" y="23598"/>
                    <a:pt x="59299" y="21627"/>
                    <a:pt x="60512" y="20414"/>
                  </a:cubicBezTo>
                  <a:lnTo>
                    <a:pt x="77855" y="3071"/>
                  </a:lnTo>
                  <a:cubicBezTo>
                    <a:pt x="78559" y="2375"/>
                    <a:pt x="78559" y="1233"/>
                    <a:pt x="77855" y="529"/>
                  </a:cubicBezTo>
                  <a:cubicBezTo>
                    <a:pt x="77507" y="176"/>
                    <a:pt x="77047" y="0"/>
                    <a:pt x="76587"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flipH="1">
              <a:off x="-1667948" y="3885223"/>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flipH="1">
              <a:off x="-976414" y="3204237"/>
              <a:ext cx="1387233" cy="1374450"/>
            </a:xfrm>
            <a:custGeom>
              <a:avLst/>
              <a:gdLst/>
              <a:ahLst/>
              <a:cxnLst/>
              <a:rect l="l" t="t" r="r" b="b"/>
              <a:pathLst>
                <a:path w="38959" h="38600" extrusionOk="0">
                  <a:moveTo>
                    <a:pt x="36937" y="1"/>
                  </a:moveTo>
                  <a:cubicBezTo>
                    <a:pt x="36465" y="1"/>
                    <a:pt x="35992" y="181"/>
                    <a:pt x="35631" y="543"/>
                  </a:cubicBezTo>
                  <a:lnTo>
                    <a:pt x="714" y="35460"/>
                  </a:lnTo>
                  <a:cubicBezTo>
                    <a:pt x="0" y="36182"/>
                    <a:pt x="0" y="37342"/>
                    <a:pt x="714" y="38065"/>
                  </a:cubicBezTo>
                  <a:cubicBezTo>
                    <a:pt x="1075" y="38421"/>
                    <a:pt x="1546" y="38600"/>
                    <a:pt x="2016" y="38600"/>
                  </a:cubicBezTo>
                  <a:cubicBezTo>
                    <a:pt x="2487" y="38600"/>
                    <a:pt x="2958" y="38421"/>
                    <a:pt x="3319" y="38065"/>
                  </a:cubicBezTo>
                  <a:lnTo>
                    <a:pt x="38236" y="3148"/>
                  </a:lnTo>
                  <a:cubicBezTo>
                    <a:pt x="38958" y="2425"/>
                    <a:pt x="38958" y="1256"/>
                    <a:pt x="38236" y="543"/>
                  </a:cubicBezTo>
                  <a:cubicBezTo>
                    <a:pt x="37879" y="181"/>
                    <a:pt x="37408" y="1"/>
                    <a:pt x="3693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flipH="1">
              <a:off x="-1718755" y="2936401"/>
              <a:ext cx="1805906" cy="1794440"/>
            </a:xfrm>
            <a:custGeom>
              <a:avLst/>
              <a:gdLst/>
              <a:ahLst/>
              <a:cxnLst/>
              <a:rect l="l" t="t" r="r" b="b"/>
              <a:pathLst>
                <a:path w="50717" h="50395" extrusionOk="0">
                  <a:moveTo>
                    <a:pt x="48923" y="0"/>
                  </a:moveTo>
                  <a:cubicBezTo>
                    <a:pt x="48504" y="0"/>
                    <a:pt x="48085" y="161"/>
                    <a:pt x="47764" y="482"/>
                  </a:cubicBezTo>
                  <a:lnTo>
                    <a:pt x="643" y="47603"/>
                  </a:lnTo>
                  <a:cubicBezTo>
                    <a:pt x="1" y="48245"/>
                    <a:pt x="1" y="49280"/>
                    <a:pt x="643" y="49913"/>
                  </a:cubicBezTo>
                  <a:cubicBezTo>
                    <a:pt x="964" y="50234"/>
                    <a:pt x="1384" y="50395"/>
                    <a:pt x="1802" y="50395"/>
                  </a:cubicBezTo>
                  <a:cubicBezTo>
                    <a:pt x="2220" y="50395"/>
                    <a:pt x="2637" y="50234"/>
                    <a:pt x="2954" y="49913"/>
                  </a:cubicBezTo>
                  <a:lnTo>
                    <a:pt x="50075" y="2792"/>
                  </a:lnTo>
                  <a:cubicBezTo>
                    <a:pt x="50717" y="2159"/>
                    <a:pt x="50717" y="1124"/>
                    <a:pt x="50075" y="482"/>
                  </a:cubicBezTo>
                  <a:cubicBezTo>
                    <a:pt x="49758" y="161"/>
                    <a:pt x="49341" y="0"/>
                    <a:pt x="48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flipH="1">
              <a:off x="8648071" y="4651780"/>
              <a:ext cx="254166" cy="240279"/>
            </a:xfrm>
            <a:custGeom>
              <a:avLst/>
              <a:gdLst/>
              <a:ahLst/>
              <a:cxnLst/>
              <a:rect l="l" t="t" r="r" b="b"/>
              <a:pathLst>
                <a:path w="7138" h="6748" extrusionOk="0">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flipH="1">
              <a:off x="443253" y="4606127"/>
              <a:ext cx="183663" cy="167533"/>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flipH="1">
              <a:off x="8902219" y="4904093"/>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flipH="1">
              <a:off x="-982000" y="3662785"/>
              <a:ext cx="2629934" cy="2628688"/>
            </a:xfrm>
            <a:custGeom>
              <a:avLst/>
              <a:gdLst/>
              <a:ahLst/>
              <a:cxnLst/>
              <a:rect l="l" t="t" r="r" b="b"/>
              <a:pathLst>
                <a:path w="73859" h="73824" extrusionOk="0">
                  <a:moveTo>
                    <a:pt x="73680" y="0"/>
                  </a:moveTo>
                  <a:cubicBezTo>
                    <a:pt x="73637" y="0"/>
                    <a:pt x="73595" y="16"/>
                    <a:pt x="73564" y="47"/>
                  </a:cubicBezTo>
                  <a:lnTo>
                    <a:pt x="63" y="73547"/>
                  </a:lnTo>
                  <a:cubicBezTo>
                    <a:pt x="1" y="73610"/>
                    <a:pt x="1" y="73717"/>
                    <a:pt x="63" y="73779"/>
                  </a:cubicBezTo>
                  <a:cubicBezTo>
                    <a:pt x="99" y="73815"/>
                    <a:pt x="135" y="73824"/>
                    <a:pt x="179" y="73824"/>
                  </a:cubicBezTo>
                  <a:cubicBezTo>
                    <a:pt x="224" y="73824"/>
                    <a:pt x="268" y="73815"/>
                    <a:pt x="295" y="73779"/>
                  </a:cubicBezTo>
                  <a:lnTo>
                    <a:pt x="73796" y="279"/>
                  </a:lnTo>
                  <a:cubicBezTo>
                    <a:pt x="73858" y="217"/>
                    <a:pt x="73858" y="119"/>
                    <a:pt x="73796" y="47"/>
                  </a:cubicBezTo>
                  <a:cubicBezTo>
                    <a:pt x="73764" y="16"/>
                    <a:pt x="73722" y="0"/>
                    <a:pt x="736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flipH="1">
              <a:off x="8449456" y="4444908"/>
              <a:ext cx="2623240" cy="2622884"/>
            </a:xfrm>
            <a:custGeom>
              <a:avLst/>
              <a:gdLst/>
              <a:ahLst/>
              <a:cxnLst/>
              <a:rect l="l" t="t" r="r" b="b"/>
              <a:pathLst>
                <a:path w="73671" h="73661" extrusionOk="0">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716"/>
        <p:cNvGrpSpPr/>
        <p:nvPr/>
      </p:nvGrpSpPr>
      <p:grpSpPr>
        <a:xfrm>
          <a:off x="0" y="0"/>
          <a:ext cx="0" cy="0"/>
          <a:chOff x="0" y="0"/>
          <a:chExt cx="0" cy="0"/>
        </a:xfrm>
      </p:grpSpPr>
      <p:sp>
        <p:nvSpPr>
          <p:cNvPr id="717" name="Google Shape;717;p31"/>
          <p:cNvSpPr txBox="1">
            <a:spLocks noGrp="1"/>
          </p:cNvSpPr>
          <p:nvPr>
            <p:ph type="title" hasCustomPrompt="1"/>
          </p:nvPr>
        </p:nvSpPr>
        <p:spPr>
          <a:xfrm>
            <a:off x="1206587" y="196210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18" name="Google Shape;718;p31"/>
          <p:cNvSpPr txBox="1">
            <a:spLocks noGrp="1"/>
          </p:cNvSpPr>
          <p:nvPr>
            <p:ph type="subTitle" idx="1"/>
          </p:nvPr>
        </p:nvSpPr>
        <p:spPr>
          <a:xfrm>
            <a:off x="716537" y="3324375"/>
            <a:ext cx="2379000" cy="84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19" name="Google Shape;719;p31"/>
          <p:cNvSpPr txBox="1">
            <a:spLocks noGrp="1"/>
          </p:cNvSpPr>
          <p:nvPr>
            <p:ph type="subTitle" idx="2"/>
          </p:nvPr>
        </p:nvSpPr>
        <p:spPr>
          <a:xfrm>
            <a:off x="716537" y="2903550"/>
            <a:ext cx="2379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0" name="Google Shape;720;p31"/>
          <p:cNvSpPr txBox="1">
            <a:spLocks noGrp="1"/>
          </p:cNvSpPr>
          <p:nvPr>
            <p:ph type="title" idx="3" hasCustomPrompt="1"/>
          </p:nvPr>
        </p:nvSpPr>
        <p:spPr>
          <a:xfrm>
            <a:off x="3873150" y="196210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21" name="Google Shape;721;p31"/>
          <p:cNvSpPr txBox="1">
            <a:spLocks noGrp="1"/>
          </p:cNvSpPr>
          <p:nvPr>
            <p:ph type="subTitle" idx="4"/>
          </p:nvPr>
        </p:nvSpPr>
        <p:spPr>
          <a:xfrm>
            <a:off x="3382500" y="3324375"/>
            <a:ext cx="2379000" cy="84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22" name="Google Shape;722;p31"/>
          <p:cNvSpPr txBox="1">
            <a:spLocks noGrp="1"/>
          </p:cNvSpPr>
          <p:nvPr>
            <p:ph type="subTitle" idx="5"/>
          </p:nvPr>
        </p:nvSpPr>
        <p:spPr>
          <a:xfrm>
            <a:off x="3382500" y="2903550"/>
            <a:ext cx="2379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3" name="Google Shape;723;p31"/>
          <p:cNvSpPr txBox="1">
            <a:spLocks noGrp="1"/>
          </p:cNvSpPr>
          <p:nvPr>
            <p:ph type="title" idx="6" hasCustomPrompt="1"/>
          </p:nvPr>
        </p:nvSpPr>
        <p:spPr>
          <a:xfrm>
            <a:off x="6539113" y="196210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24" name="Google Shape;724;p31"/>
          <p:cNvSpPr txBox="1">
            <a:spLocks noGrp="1"/>
          </p:cNvSpPr>
          <p:nvPr>
            <p:ph type="subTitle" idx="7"/>
          </p:nvPr>
        </p:nvSpPr>
        <p:spPr>
          <a:xfrm>
            <a:off x="6048463" y="3324375"/>
            <a:ext cx="2379000" cy="84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25" name="Google Shape;725;p31"/>
          <p:cNvSpPr txBox="1">
            <a:spLocks noGrp="1"/>
          </p:cNvSpPr>
          <p:nvPr>
            <p:ph type="subTitle" idx="8"/>
          </p:nvPr>
        </p:nvSpPr>
        <p:spPr>
          <a:xfrm>
            <a:off x="6048463" y="2903550"/>
            <a:ext cx="2379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6" name="Google Shape;726;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27" name="Google Shape;727;p31"/>
          <p:cNvGrpSpPr/>
          <p:nvPr/>
        </p:nvGrpSpPr>
        <p:grpSpPr>
          <a:xfrm>
            <a:off x="-2096735" y="-2155372"/>
            <a:ext cx="2629934" cy="2628688"/>
            <a:chOff x="-2096735" y="-2155372"/>
            <a:chExt cx="2629934" cy="2628688"/>
          </a:xfrm>
        </p:grpSpPr>
        <p:sp>
          <p:nvSpPr>
            <p:cNvPr id="728" name="Google Shape;728;p31"/>
            <p:cNvSpPr/>
            <p:nvPr/>
          </p:nvSpPr>
          <p:spPr>
            <a:xfrm flipH="1">
              <a:off x="-947119"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flipH="1">
              <a:off x="264909" y="204755"/>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flipH="1">
              <a:off x="-2096735" y="-21553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31"/>
          <p:cNvGrpSpPr/>
          <p:nvPr/>
        </p:nvGrpSpPr>
        <p:grpSpPr>
          <a:xfrm>
            <a:off x="8484683" y="4601959"/>
            <a:ext cx="2623240" cy="2622884"/>
            <a:chOff x="8484683" y="4601959"/>
            <a:chExt cx="2623240" cy="2622884"/>
          </a:xfrm>
        </p:grpSpPr>
        <p:sp>
          <p:nvSpPr>
            <p:cNvPr id="732" name="Google Shape;732;p31"/>
            <p:cNvSpPr/>
            <p:nvPr/>
          </p:nvSpPr>
          <p:spPr>
            <a:xfrm rot="10800000" flipH="1">
              <a:off x="8580126"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rot="10800000" flipH="1">
              <a:off x="8698627"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rot="10800000" flipH="1">
              <a:off x="8484683" y="4601959"/>
              <a:ext cx="2623240" cy="2622884"/>
            </a:xfrm>
            <a:custGeom>
              <a:avLst/>
              <a:gdLst/>
              <a:ahLst/>
              <a:cxnLst/>
              <a:rect l="l" t="t" r="r" b="b"/>
              <a:pathLst>
                <a:path w="73671" h="73661" extrusionOk="0">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1"/>
          <p:cNvGrpSpPr/>
          <p:nvPr/>
        </p:nvGrpSpPr>
        <p:grpSpPr>
          <a:xfrm>
            <a:off x="7494050" y="-942403"/>
            <a:ext cx="2653579" cy="2899116"/>
            <a:chOff x="7494050" y="-942403"/>
            <a:chExt cx="2653579" cy="2899116"/>
          </a:xfrm>
        </p:grpSpPr>
        <p:sp>
          <p:nvSpPr>
            <p:cNvPr id="736" name="Google Shape;736;p31"/>
            <p:cNvSpPr/>
            <p:nvPr/>
          </p:nvSpPr>
          <p:spPr>
            <a:xfrm flipH="1">
              <a:off x="7762829"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flipH="1">
              <a:off x="8158396"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flipH="1">
              <a:off x="8707569"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flipH="1">
              <a:off x="8366657"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flipH="1">
              <a:off x="8392653" y="73174"/>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flipH="1">
              <a:off x="7494050" y="-942402"/>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1"/>
          <p:cNvGrpSpPr/>
          <p:nvPr/>
        </p:nvGrpSpPr>
        <p:grpSpPr>
          <a:xfrm>
            <a:off x="-1120704" y="3562436"/>
            <a:ext cx="2615476" cy="2522378"/>
            <a:chOff x="-1120704" y="3562436"/>
            <a:chExt cx="2615476" cy="2522378"/>
          </a:xfrm>
        </p:grpSpPr>
        <p:sp>
          <p:nvSpPr>
            <p:cNvPr id="743" name="Google Shape;743;p31"/>
            <p:cNvSpPr/>
            <p:nvPr/>
          </p:nvSpPr>
          <p:spPr>
            <a:xfrm flipH="1">
              <a:off x="-1120704"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flipH="1">
              <a:off x="-531401"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flipH="1">
              <a:off x="290107" y="4631417"/>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flipH="1">
              <a:off x="-596666" y="374836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747"/>
        <p:cNvGrpSpPr/>
        <p:nvPr/>
      </p:nvGrpSpPr>
      <p:grpSpPr>
        <a:xfrm>
          <a:off x="0" y="0"/>
          <a:ext cx="0" cy="0"/>
          <a:chOff x="0" y="0"/>
          <a:chExt cx="0" cy="0"/>
        </a:xfrm>
      </p:grpSpPr>
      <p:sp>
        <p:nvSpPr>
          <p:cNvPr id="748" name="Google Shape;748;p32"/>
          <p:cNvSpPr txBox="1">
            <a:spLocks noGrp="1"/>
          </p:cNvSpPr>
          <p:nvPr>
            <p:ph type="title"/>
          </p:nvPr>
        </p:nvSpPr>
        <p:spPr>
          <a:xfrm>
            <a:off x="3890925" y="635025"/>
            <a:ext cx="41517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9" name="Google Shape;749;p32"/>
          <p:cNvSpPr txBox="1">
            <a:spLocks noGrp="1"/>
          </p:cNvSpPr>
          <p:nvPr>
            <p:ph type="subTitle" idx="1"/>
          </p:nvPr>
        </p:nvSpPr>
        <p:spPr>
          <a:xfrm>
            <a:off x="3890900" y="1397675"/>
            <a:ext cx="4151700" cy="12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0" name="Google Shape;750;p32"/>
          <p:cNvSpPr txBox="1"/>
          <p:nvPr/>
        </p:nvSpPr>
        <p:spPr>
          <a:xfrm>
            <a:off x="3890900" y="3459550"/>
            <a:ext cx="4151700" cy="8019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Poppins"/>
                <a:ea typeface="Poppins"/>
                <a:cs typeface="Poppins"/>
                <a:sym typeface="Poppins"/>
              </a:rPr>
              <a:t>CREDITS:</a:t>
            </a:r>
            <a:r>
              <a:rPr lang="en" sz="1200">
                <a:solidFill>
                  <a:schemeClr val="dk1"/>
                </a:solidFill>
                <a:latin typeface="Poppins"/>
                <a:ea typeface="Poppins"/>
                <a:cs typeface="Poppins"/>
                <a:sym typeface="Poppins"/>
              </a:rPr>
              <a:t> This presentation template was created by </a:t>
            </a:r>
            <a:r>
              <a:rPr lang="en" sz="12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 </a:t>
            </a:r>
            <a:r>
              <a:rPr lang="en" sz="12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a:solidFill>
                  <a:schemeClr val="dk1"/>
                </a:solidFill>
                <a:latin typeface="Poppins"/>
                <a:ea typeface="Poppins"/>
                <a:cs typeface="Poppins"/>
                <a:sym typeface="Poppins"/>
              </a:rPr>
              <a:t> </a:t>
            </a:r>
            <a:endParaRPr sz="1200" b="1">
              <a:solidFill>
                <a:schemeClr val="dk1"/>
              </a:solidFill>
              <a:latin typeface="Poppins"/>
              <a:ea typeface="Poppins"/>
              <a:cs typeface="Poppins"/>
              <a:sym typeface="Poppins"/>
            </a:endParaRPr>
          </a:p>
        </p:txBody>
      </p:sp>
      <p:sp>
        <p:nvSpPr>
          <p:cNvPr id="751" name="Google Shape;751;p32"/>
          <p:cNvSpPr/>
          <p:nvPr/>
        </p:nvSpPr>
        <p:spPr>
          <a:xfrm>
            <a:off x="8820778" y="40397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32"/>
          <p:cNvGrpSpPr/>
          <p:nvPr/>
        </p:nvGrpSpPr>
        <p:grpSpPr>
          <a:xfrm>
            <a:off x="6326299" y="3764511"/>
            <a:ext cx="3462436" cy="2717662"/>
            <a:chOff x="6326299" y="3764511"/>
            <a:chExt cx="3462436" cy="2717662"/>
          </a:xfrm>
        </p:grpSpPr>
        <p:sp>
          <p:nvSpPr>
            <p:cNvPr id="753" name="Google Shape;753;p32"/>
            <p:cNvSpPr/>
            <p:nvPr/>
          </p:nvSpPr>
          <p:spPr>
            <a:xfrm>
              <a:off x="7366086" y="42589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8158614" y="37645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7343977" y="40707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7150350" y="41513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8505860" y="47079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6910830" y="4050088"/>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6326299" y="39386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32"/>
          <p:cNvGrpSpPr/>
          <p:nvPr/>
        </p:nvGrpSpPr>
        <p:grpSpPr>
          <a:xfrm>
            <a:off x="-1857386" y="4470437"/>
            <a:ext cx="2695601" cy="2922362"/>
            <a:chOff x="-1857386" y="4470437"/>
            <a:chExt cx="2695601" cy="2922362"/>
          </a:xfrm>
        </p:grpSpPr>
        <p:sp>
          <p:nvSpPr>
            <p:cNvPr id="761" name="Google Shape;761;p32"/>
            <p:cNvSpPr/>
            <p:nvPr/>
          </p:nvSpPr>
          <p:spPr>
            <a:xfrm>
              <a:off x="-1857386" y="47090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141904" y="45731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1594922" y="4470437"/>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2"/>
          <p:cNvGrpSpPr/>
          <p:nvPr/>
        </p:nvGrpSpPr>
        <p:grpSpPr>
          <a:xfrm>
            <a:off x="-519657" y="-1075052"/>
            <a:ext cx="3087023" cy="2878885"/>
            <a:chOff x="-519657" y="-1075052"/>
            <a:chExt cx="3087023" cy="2878885"/>
          </a:xfrm>
        </p:grpSpPr>
        <p:sp>
          <p:nvSpPr>
            <p:cNvPr id="765" name="Google Shape;765;p32"/>
            <p:cNvSpPr/>
            <p:nvPr/>
          </p:nvSpPr>
          <p:spPr>
            <a:xfrm>
              <a:off x="-519657" y="-10750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435630" y="197475"/>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83013" y="4293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169140" y="-48103"/>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105426" y="861151"/>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62569" y="-10360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32"/>
          <p:cNvGrpSpPr/>
          <p:nvPr/>
        </p:nvGrpSpPr>
        <p:grpSpPr>
          <a:xfrm>
            <a:off x="8438339" y="-2411456"/>
            <a:ext cx="2643251" cy="2948508"/>
            <a:chOff x="8438339" y="-2411456"/>
            <a:chExt cx="2643251" cy="2948508"/>
          </a:xfrm>
        </p:grpSpPr>
        <p:sp>
          <p:nvSpPr>
            <p:cNvPr id="772" name="Google Shape;772;p32"/>
            <p:cNvSpPr/>
            <p:nvPr/>
          </p:nvSpPr>
          <p:spPr>
            <a:xfrm>
              <a:off x="8504069" y="-24114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8850954" y="-1557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8438339" y="-18667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32"/>
          <p:cNvSpPr>
            <a:spLocks noGrp="1"/>
          </p:cNvSpPr>
          <p:nvPr>
            <p:ph type="pic" idx="2"/>
          </p:nvPr>
        </p:nvSpPr>
        <p:spPr>
          <a:xfrm>
            <a:off x="1170425" y="539550"/>
            <a:ext cx="2501700" cy="4064400"/>
          </a:xfrm>
          <a:prstGeom prst="roundRect">
            <a:avLst>
              <a:gd name="adj" fmla="val 16667"/>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76"/>
        <p:cNvGrpSpPr/>
        <p:nvPr/>
      </p:nvGrpSpPr>
      <p:grpSpPr>
        <a:xfrm>
          <a:off x="0" y="0"/>
          <a:ext cx="0" cy="0"/>
          <a:chOff x="0" y="0"/>
          <a:chExt cx="0" cy="0"/>
        </a:xfrm>
      </p:grpSpPr>
      <p:sp>
        <p:nvSpPr>
          <p:cNvPr id="777" name="Google Shape;777;p33"/>
          <p:cNvSpPr/>
          <p:nvPr/>
        </p:nvSpPr>
        <p:spPr>
          <a:xfrm flipH="1">
            <a:off x="171027"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flipH="1">
            <a:off x="-59850"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flipH="1">
            <a:off x="-1765283"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flipH="1">
            <a:off x="8076999" y="451196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flipH="1">
            <a:off x="8491265" y="4526551"/>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1761329" y="4623040"/>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8590739"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8"/>
        <p:cNvGrpSpPr/>
        <p:nvPr/>
      </p:nvGrpSpPr>
      <p:grpSpPr>
        <a:xfrm>
          <a:off x="0" y="0"/>
          <a:ext cx="0" cy="0"/>
          <a:chOff x="0" y="0"/>
          <a:chExt cx="0" cy="0"/>
        </a:xfrm>
      </p:grpSpPr>
      <p:grpSp>
        <p:nvGrpSpPr>
          <p:cNvPr id="789" name="Google Shape;789;p34"/>
          <p:cNvGrpSpPr/>
          <p:nvPr/>
        </p:nvGrpSpPr>
        <p:grpSpPr>
          <a:xfrm>
            <a:off x="-672057" y="-1264697"/>
            <a:ext cx="10689393" cy="8557851"/>
            <a:chOff x="-672057" y="-1264697"/>
            <a:chExt cx="10689393" cy="8557851"/>
          </a:xfrm>
        </p:grpSpPr>
        <p:sp>
          <p:nvSpPr>
            <p:cNvPr id="790" name="Google Shape;790;p34"/>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8083629" y="5003046"/>
              <a:ext cx="534270" cy="531112"/>
            </a:xfrm>
            <a:custGeom>
              <a:avLst/>
              <a:gdLst/>
              <a:ahLst/>
              <a:cxnLst/>
              <a:rect l="l" t="t" r="r" b="b"/>
              <a:pathLst>
                <a:path w="17254" h="17152" extrusionOk="0">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6554899" y="41672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0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809"/>
        <p:cNvGrpSpPr/>
        <p:nvPr/>
      </p:nvGrpSpPr>
      <p:grpSpPr>
        <a:xfrm>
          <a:off x="0" y="0"/>
          <a:ext cx="0" cy="0"/>
          <a:chOff x="0" y="0"/>
          <a:chExt cx="0" cy="0"/>
        </a:xfrm>
      </p:grpSpPr>
      <p:sp>
        <p:nvSpPr>
          <p:cNvPr id="810" name="Google Shape;810;p37"/>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5"/>
          <p:cNvSpPr txBox="1">
            <a:spLocks noGrp="1"/>
          </p:cNvSpPr>
          <p:nvPr>
            <p:ph type="subTitle" idx="1"/>
          </p:nvPr>
        </p:nvSpPr>
        <p:spPr>
          <a:xfrm>
            <a:off x="4979104" y="3868077"/>
            <a:ext cx="2505600" cy="7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6" name="Google Shape;76;p5"/>
          <p:cNvSpPr txBox="1">
            <a:spLocks noGrp="1"/>
          </p:cNvSpPr>
          <p:nvPr>
            <p:ph type="subTitle" idx="2"/>
          </p:nvPr>
        </p:nvSpPr>
        <p:spPr>
          <a:xfrm>
            <a:off x="1659525" y="3868077"/>
            <a:ext cx="2505600" cy="7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 name="Google Shape;77;p5"/>
          <p:cNvSpPr txBox="1">
            <a:spLocks noGrp="1"/>
          </p:cNvSpPr>
          <p:nvPr>
            <p:ph type="subTitle" idx="3"/>
          </p:nvPr>
        </p:nvSpPr>
        <p:spPr>
          <a:xfrm>
            <a:off x="4979100" y="3429000"/>
            <a:ext cx="2505600" cy="51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 name="Google Shape;78;p5"/>
          <p:cNvSpPr txBox="1">
            <a:spLocks noGrp="1"/>
          </p:cNvSpPr>
          <p:nvPr>
            <p:ph type="subTitle" idx="4"/>
          </p:nvPr>
        </p:nvSpPr>
        <p:spPr>
          <a:xfrm>
            <a:off x="1659300" y="3429000"/>
            <a:ext cx="2505600" cy="51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9" name="Google Shape;79;p5"/>
          <p:cNvGrpSpPr/>
          <p:nvPr/>
        </p:nvGrpSpPr>
        <p:grpSpPr>
          <a:xfrm>
            <a:off x="-2009786" y="-2487656"/>
            <a:ext cx="13243776" cy="10032855"/>
            <a:chOff x="-2009786" y="-2487656"/>
            <a:chExt cx="13243776" cy="10032855"/>
          </a:xfrm>
        </p:grpSpPr>
        <p:sp>
          <p:nvSpPr>
            <p:cNvPr id="80" name="Google Shape;80;p5"/>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083629" y="5003046"/>
              <a:ext cx="534270" cy="531112"/>
            </a:xfrm>
            <a:custGeom>
              <a:avLst/>
              <a:gdLst/>
              <a:ahLst/>
              <a:cxnLst/>
              <a:rect l="l" t="t" r="r" b="b"/>
              <a:pathLst>
                <a:path w="17254" h="17152" extrusionOk="0">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554899" y="4153221"/>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789344" y="4651055"/>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8590739"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3" name="Google Shape;103;p6"/>
          <p:cNvGrpSpPr/>
          <p:nvPr/>
        </p:nvGrpSpPr>
        <p:grpSpPr>
          <a:xfrm>
            <a:off x="-2410265" y="-2472872"/>
            <a:ext cx="12557894" cy="8557686"/>
            <a:chOff x="-2410265" y="-2472872"/>
            <a:chExt cx="12557894" cy="8557686"/>
          </a:xfrm>
        </p:grpSpPr>
        <p:sp>
          <p:nvSpPr>
            <p:cNvPr id="104" name="Google Shape;104;p6"/>
            <p:cNvSpPr/>
            <p:nvPr/>
          </p:nvSpPr>
          <p:spPr>
            <a:xfrm flipH="1">
              <a:off x="-947119"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flipH="1">
              <a:off x="40209" y="261630"/>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flipH="1">
              <a:off x="-2410265" y="-24728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flipH="1">
              <a:off x="7762829"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flipH="1">
              <a:off x="8977446" y="542360"/>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flipH="1">
              <a:off x="8637544" y="-204640"/>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flipH="1">
              <a:off x="8172235" y="154683"/>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flipH="1">
              <a:off x="8392653" y="149374"/>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flipH="1">
              <a:off x="7306494" y="-713799"/>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flipH="1">
              <a:off x="-1120704"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flipH="1">
              <a:off x="755020" y="4789631"/>
              <a:ext cx="221028" cy="208952"/>
            </a:xfrm>
            <a:custGeom>
              <a:avLst/>
              <a:gdLst/>
              <a:ahLst/>
              <a:cxnLst/>
              <a:rect l="l" t="t" r="r" b="b"/>
              <a:pathLst>
                <a:path w="7138" h="6748" extrusionOk="0">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flipH="1">
              <a:off x="393632" y="5152755"/>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flipH="1">
              <a:off x="-379001"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flipH="1">
              <a:off x="-947116" y="3816025"/>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6"/>
          <p:cNvGrpSpPr/>
          <p:nvPr/>
        </p:nvGrpSpPr>
        <p:grpSpPr>
          <a:xfrm>
            <a:off x="8502453" y="4673419"/>
            <a:ext cx="2629934" cy="2628688"/>
            <a:chOff x="8502453" y="4673419"/>
            <a:chExt cx="2629934" cy="2628688"/>
          </a:xfrm>
        </p:grpSpPr>
        <p:sp>
          <p:nvSpPr>
            <p:cNvPr id="119" name="Google Shape;119;p6"/>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7"/>
          <p:cNvSpPr txBox="1">
            <a:spLocks noGrp="1"/>
          </p:cNvSpPr>
          <p:nvPr>
            <p:ph type="subTitle" idx="1"/>
          </p:nvPr>
        </p:nvSpPr>
        <p:spPr>
          <a:xfrm>
            <a:off x="720000" y="1700275"/>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Poppi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25" name="Google Shape;125;p7"/>
          <p:cNvSpPr>
            <a:spLocks noGrp="1"/>
          </p:cNvSpPr>
          <p:nvPr>
            <p:ph type="pic" idx="2"/>
          </p:nvPr>
        </p:nvSpPr>
        <p:spPr>
          <a:xfrm>
            <a:off x="5743475" y="1335325"/>
            <a:ext cx="2216700" cy="3028200"/>
          </a:xfrm>
          <a:prstGeom prst="roundRect">
            <a:avLst>
              <a:gd name="adj" fmla="val 16667"/>
            </a:avLst>
          </a:prstGeom>
          <a:noFill/>
          <a:ln>
            <a:noFill/>
          </a:ln>
        </p:spPr>
      </p:sp>
      <p:grpSp>
        <p:nvGrpSpPr>
          <p:cNvPr id="126" name="Google Shape;126;p7"/>
          <p:cNvGrpSpPr/>
          <p:nvPr/>
        </p:nvGrpSpPr>
        <p:grpSpPr>
          <a:xfrm>
            <a:off x="-1104182" y="-2190672"/>
            <a:ext cx="12390130" cy="8906656"/>
            <a:chOff x="-1104182" y="-2190672"/>
            <a:chExt cx="12390130" cy="8906656"/>
          </a:xfrm>
        </p:grpSpPr>
        <p:sp>
          <p:nvSpPr>
            <p:cNvPr id="127" name="Google Shape;127;p7"/>
            <p:cNvSpPr/>
            <p:nvPr/>
          </p:nvSpPr>
          <p:spPr>
            <a:xfrm>
              <a:off x="8727720"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8656037" y="197752"/>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rot="10800000">
              <a:off x="403723"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10800000">
              <a:off x="-1104182"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8656013" y="-21906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979796"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94713"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823173"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631240"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764684" y="121359"/>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661304" y="-1051074"/>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047073"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181864" y="4788781"/>
              <a:ext cx="221028" cy="208952"/>
            </a:xfrm>
            <a:custGeom>
              <a:avLst/>
              <a:gdLst/>
              <a:ahLst/>
              <a:cxnLst/>
              <a:rect l="l" t="t" r="r" b="b"/>
              <a:pathLst>
                <a:path w="7138" h="6748" extrusionOk="0">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8984283" y="4557230"/>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8178583"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7534672" y="355422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7"/>
          <p:cNvSpPr/>
          <p:nvPr/>
        </p:nvSpPr>
        <p:spPr>
          <a:xfrm>
            <a:off x="-1781879" y="4628909"/>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713250" y="952475"/>
            <a:ext cx="7717500" cy="964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6" name="Google Shape;146;p8"/>
          <p:cNvSpPr>
            <a:spLocks noGrp="1"/>
          </p:cNvSpPr>
          <p:nvPr>
            <p:ph type="pic" idx="2"/>
          </p:nvPr>
        </p:nvSpPr>
        <p:spPr>
          <a:xfrm>
            <a:off x="713250" y="2401850"/>
            <a:ext cx="7717500" cy="2012100"/>
          </a:xfrm>
          <a:prstGeom prst="roundRect">
            <a:avLst>
              <a:gd name="adj" fmla="val 16667"/>
            </a:avLst>
          </a:prstGeom>
          <a:noFill/>
          <a:ln>
            <a:noFill/>
          </a:ln>
        </p:spPr>
      </p:sp>
      <p:sp>
        <p:nvSpPr>
          <p:cNvPr id="147" name="Google Shape;147;p8"/>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10800000" flipH="1">
            <a:off x="-1029717" y="-1028248"/>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10800000" flipH="1">
            <a:off x="207734" y="171856"/>
            <a:ext cx="254196" cy="239749"/>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rot="10800000" flipH="1">
            <a:off x="-340126" y="3889160"/>
            <a:ext cx="1387268" cy="1374449"/>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8"/>
        <p:cNvGrpSpPr/>
        <p:nvPr/>
      </p:nvGrpSpPr>
      <p:grpSpPr>
        <a:xfrm>
          <a:off x="0" y="0"/>
          <a:ext cx="0" cy="0"/>
          <a:chOff x="0" y="0"/>
          <a:chExt cx="0" cy="0"/>
        </a:xfrm>
      </p:grpSpPr>
      <p:sp>
        <p:nvSpPr>
          <p:cNvPr id="169" name="Google Shape;169;p9"/>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txBox="1">
            <a:spLocks noGrp="1"/>
          </p:cNvSpPr>
          <p:nvPr>
            <p:ph type="title"/>
          </p:nvPr>
        </p:nvSpPr>
        <p:spPr>
          <a:xfrm>
            <a:off x="3564338" y="1267111"/>
            <a:ext cx="4746900" cy="858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0" name="Google Shape;190;p9"/>
          <p:cNvSpPr txBox="1">
            <a:spLocks noGrp="1"/>
          </p:cNvSpPr>
          <p:nvPr>
            <p:ph type="subTitle" idx="1"/>
          </p:nvPr>
        </p:nvSpPr>
        <p:spPr>
          <a:xfrm>
            <a:off x="3564338" y="2125289"/>
            <a:ext cx="4746900" cy="175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9"/>
          <p:cNvSpPr>
            <a:spLocks noGrp="1"/>
          </p:cNvSpPr>
          <p:nvPr>
            <p:ph type="pic" idx="2"/>
          </p:nvPr>
        </p:nvSpPr>
        <p:spPr>
          <a:xfrm>
            <a:off x="832763" y="808050"/>
            <a:ext cx="2324100" cy="3527400"/>
          </a:xfrm>
          <a:prstGeom prst="roundRect">
            <a:avLst>
              <a:gd name="adj" fmla="val 16667"/>
            </a:avLst>
          </a:prstGeom>
          <a:noFill/>
          <a:ln>
            <a:noFill/>
          </a:ln>
        </p:spPr>
      </p:sp>
      <p:grpSp>
        <p:nvGrpSpPr>
          <p:cNvPr id="192" name="Google Shape;192;p9"/>
          <p:cNvGrpSpPr/>
          <p:nvPr/>
        </p:nvGrpSpPr>
        <p:grpSpPr>
          <a:xfrm>
            <a:off x="-1171434" y="-1652865"/>
            <a:ext cx="1691889" cy="2035788"/>
            <a:chOff x="-1171434" y="-1652865"/>
            <a:chExt cx="1691889" cy="2035788"/>
          </a:xfrm>
        </p:grpSpPr>
        <p:sp>
          <p:nvSpPr>
            <p:cNvPr id="193" name="Google Shape;193;p9"/>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9"/>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6"/>
        <p:cNvGrpSpPr/>
        <p:nvPr/>
      </p:nvGrpSpPr>
      <p:grpSpPr>
        <a:xfrm>
          <a:off x="0" y="0"/>
          <a:ext cx="0" cy="0"/>
          <a:chOff x="0" y="0"/>
          <a:chExt cx="0" cy="0"/>
        </a:xfrm>
      </p:grpSpPr>
      <p:sp>
        <p:nvSpPr>
          <p:cNvPr id="197" name="Google Shape;197;p10"/>
          <p:cNvSpPr>
            <a:spLocks noGrp="1"/>
          </p:cNvSpPr>
          <p:nvPr>
            <p:ph type="pic" idx="2"/>
          </p:nvPr>
        </p:nvSpPr>
        <p:spPr>
          <a:xfrm>
            <a:off x="-25" y="-13725"/>
            <a:ext cx="9144000" cy="5157300"/>
          </a:xfrm>
          <a:prstGeom prst="rect">
            <a:avLst/>
          </a:prstGeom>
          <a:noFill/>
          <a:ln>
            <a:noFill/>
          </a:ln>
        </p:spPr>
      </p:sp>
      <p:sp>
        <p:nvSpPr>
          <p:cNvPr id="198" name="Google Shape;198;p10"/>
          <p:cNvSpPr txBox="1">
            <a:spLocks noGrp="1"/>
          </p:cNvSpPr>
          <p:nvPr>
            <p:ph type="title"/>
          </p:nvPr>
        </p:nvSpPr>
        <p:spPr>
          <a:xfrm>
            <a:off x="720000" y="3973900"/>
            <a:ext cx="7704000" cy="656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1pPr>
            <a:lvl2pPr lvl="1"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2pPr>
            <a:lvl3pPr lvl="2"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3pPr>
            <a:lvl4pPr lvl="3"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4pPr>
            <a:lvl5pPr lvl="4"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5pPr>
            <a:lvl6pPr lvl="5"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6pPr>
            <a:lvl7pPr lvl="6"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7pPr>
            <a:lvl8pPr lvl="7"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8pPr>
            <a:lvl9pPr lvl="8"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805"/>
        <p:cNvGrpSpPr/>
        <p:nvPr/>
      </p:nvGrpSpPr>
      <p:grpSpPr>
        <a:xfrm>
          <a:off x="0" y="0"/>
          <a:ext cx="0" cy="0"/>
          <a:chOff x="0" y="0"/>
          <a:chExt cx="0" cy="0"/>
        </a:xfrm>
      </p:grpSpPr>
      <p:sp>
        <p:nvSpPr>
          <p:cNvPr id="806" name="Google Shape;806;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07" name="Google Shape;807;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janmejaybhoi/cotton-disease-datase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46"/>
          <p:cNvSpPr txBox="1">
            <a:spLocks noGrp="1"/>
          </p:cNvSpPr>
          <p:nvPr>
            <p:ph type="title"/>
          </p:nvPr>
        </p:nvSpPr>
        <p:spPr>
          <a:xfrm>
            <a:off x="3953205" y="2581617"/>
            <a:ext cx="5115182" cy="568540"/>
          </a:xfrm>
          <a:prstGeom prst="rect">
            <a:avLst/>
          </a:prstGeom>
        </p:spPr>
        <p:txBody>
          <a:bodyPr spcFirstLastPara="1" wrap="square" lIns="91425" tIns="91425" rIns="91425" bIns="91425" anchor="b" anchorCtr="0">
            <a:noAutofit/>
          </a:bodyPr>
          <a:lstStyle/>
          <a:p>
            <a:r>
              <a:rPr lang="en" dirty="0"/>
              <a:t>Deep Learning Project</a:t>
            </a:r>
            <a:endParaRPr dirty="0"/>
          </a:p>
        </p:txBody>
      </p:sp>
      <p:sp>
        <p:nvSpPr>
          <p:cNvPr id="912" name="Google Shape;912;p46"/>
          <p:cNvSpPr txBox="1">
            <a:spLocks noGrp="1"/>
          </p:cNvSpPr>
          <p:nvPr>
            <p:ph type="title" idx="2"/>
          </p:nvPr>
        </p:nvSpPr>
        <p:spPr>
          <a:xfrm>
            <a:off x="4044311" y="923992"/>
            <a:ext cx="4383521" cy="8540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DSCI-6011</a:t>
            </a:r>
          </a:p>
        </p:txBody>
      </p:sp>
      <p:sp>
        <p:nvSpPr>
          <p:cNvPr id="913" name="Google Shape;913;p46"/>
          <p:cNvSpPr txBox="1">
            <a:spLocks noGrp="1"/>
          </p:cNvSpPr>
          <p:nvPr>
            <p:ph type="subTitle" idx="1"/>
          </p:nvPr>
        </p:nvSpPr>
        <p:spPr>
          <a:xfrm>
            <a:off x="3323725" y="3651033"/>
            <a:ext cx="5106900" cy="676147"/>
          </a:xfrm>
          <a:prstGeom prst="rect">
            <a:avLst/>
          </a:prstGeom>
        </p:spPr>
        <p:txBody>
          <a:bodyPr spcFirstLastPara="1" wrap="square" lIns="91425" tIns="91425" rIns="91425" bIns="91425" anchor="t" anchorCtr="0">
            <a:noAutofit/>
          </a:bodyPr>
          <a:lstStyle/>
          <a:p>
            <a:pPr marL="0" indent="0" algn="r">
              <a:lnSpc>
                <a:spcPct val="90000"/>
              </a:lnSpc>
            </a:pPr>
            <a:r>
              <a:rPr lang="en" b="1" dirty="0">
                <a:solidFill>
                  <a:schemeClr val="bg1">
                    <a:lumMod val="10000"/>
                  </a:schemeClr>
                </a:solidFill>
                <a:latin typeface="Segoe UI"/>
                <a:cs typeface="Segoe UI"/>
              </a:rPr>
              <a:t>-</a:t>
            </a:r>
            <a:r>
              <a:rPr lang="en" dirty="0">
                <a:solidFill>
                  <a:schemeClr val="bg1">
                    <a:lumMod val="10000"/>
                  </a:schemeClr>
                </a:solidFill>
                <a:latin typeface="Segoe UI"/>
                <a:cs typeface="Segoe UI"/>
              </a:rPr>
              <a:t> </a:t>
            </a:r>
            <a:r>
              <a:rPr lang="en" b="1" dirty="0">
                <a:solidFill>
                  <a:schemeClr val="bg1">
                    <a:lumMod val="10000"/>
                  </a:schemeClr>
                </a:solidFill>
                <a:latin typeface="Segoe UI"/>
                <a:cs typeface="Segoe UI"/>
              </a:rPr>
              <a:t>Vennela Kosanam</a:t>
            </a:r>
            <a:endParaRPr lang="en-US">
              <a:solidFill>
                <a:schemeClr val="bg1">
                  <a:lumMod val="10000"/>
                </a:schemeClr>
              </a:solidFill>
              <a:latin typeface="Segoe UI"/>
              <a:cs typeface="Segoe UI"/>
            </a:endParaRPr>
          </a:p>
          <a:p>
            <a:pPr marL="0" indent="0" algn="r">
              <a:lnSpc>
                <a:spcPct val="90000"/>
              </a:lnSpc>
            </a:pPr>
            <a:r>
              <a:rPr lang="en" b="1" dirty="0">
                <a:solidFill>
                  <a:schemeClr val="bg1">
                    <a:lumMod val="10000"/>
                  </a:schemeClr>
                </a:solidFill>
                <a:latin typeface="Segoe UI"/>
                <a:cs typeface="Segoe UI"/>
              </a:rPr>
              <a:t>                                         - Supraja </a:t>
            </a:r>
            <a:r>
              <a:rPr lang="en" b="1" err="1">
                <a:solidFill>
                  <a:schemeClr val="bg1">
                    <a:lumMod val="10000"/>
                  </a:schemeClr>
                </a:solidFill>
                <a:latin typeface="Segoe UI"/>
                <a:cs typeface="Segoe UI"/>
              </a:rPr>
              <a:t>Kodiganti</a:t>
            </a:r>
            <a:endParaRPr lang="en">
              <a:solidFill>
                <a:schemeClr val="bg1">
                  <a:lumMod val="10000"/>
                </a:schemeClr>
              </a:solidFill>
              <a:latin typeface="Segoe UI"/>
              <a:cs typeface="Segoe UI"/>
            </a:endParaRPr>
          </a:p>
          <a:p>
            <a:pPr marL="0" lvl="0" indent="0" algn="l">
              <a:lnSpc>
                <a:spcPct val="114999"/>
              </a:lnSpc>
              <a:spcBef>
                <a:spcPts val="0"/>
              </a:spcBef>
              <a:spcAft>
                <a:spcPts val="0"/>
              </a:spcAft>
              <a:buNone/>
            </a:pPr>
            <a:endParaRPr lang="en" dirty="0"/>
          </a:p>
        </p:txBody>
      </p:sp>
      <p:cxnSp>
        <p:nvCxnSpPr>
          <p:cNvPr id="3" name="Google Shape;818;p38">
            <a:extLst>
              <a:ext uri="{FF2B5EF4-FFF2-40B4-BE49-F238E27FC236}">
                <a16:creationId xmlns:a16="http://schemas.microsoft.com/office/drawing/2014/main" id="{BC2A8187-8A40-04E7-94D4-04145D695E2B}"/>
              </a:ext>
            </a:extLst>
          </p:cNvPr>
          <p:cNvCxnSpPr/>
          <p:nvPr/>
        </p:nvCxnSpPr>
        <p:spPr>
          <a:xfrm>
            <a:off x="3648075" y="3285829"/>
            <a:ext cx="4621500" cy="0"/>
          </a:xfrm>
          <a:prstGeom prst="straightConnector1">
            <a:avLst/>
          </a:prstGeom>
          <a:noFill/>
          <a:ln w="9525" cap="flat" cmpd="sng">
            <a:solidFill>
              <a:schemeClr val="dk2"/>
            </a:solidFill>
            <a:prstDash val="solid"/>
            <a:round/>
            <a:headEnd type="none" w="med" len="med"/>
            <a:tailEnd type="none" w="med" len="med"/>
          </a:ln>
        </p:spPr>
      </p:cxnSp>
      <p:pic>
        <p:nvPicPr>
          <p:cNvPr id="9" name="Picture Placeholder 8" descr="A drone flying over a field&#10;&#10;Description automatically generated">
            <a:extLst>
              <a:ext uri="{FF2B5EF4-FFF2-40B4-BE49-F238E27FC236}">
                <a16:creationId xmlns:a16="http://schemas.microsoft.com/office/drawing/2014/main" id="{E5D592BF-28B8-EE90-4B29-8D3927FDAB58}"/>
              </a:ext>
            </a:extLst>
          </p:cNvPr>
          <p:cNvPicPr>
            <a:picLocks noGrp="1" noChangeAspect="1"/>
          </p:cNvPicPr>
          <p:nvPr>
            <p:ph type="pic" idx="3"/>
          </p:nvPr>
        </p:nvPicPr>
        <p:blipFill>
          <a:blip r:embed="rId3"/>
          <a:srcRect l="18178" r="18178"/>
          <a:stretch/>
        </p:blipFill>
        <p:spPr>
          <a:xfrm>
            <a:off x="713225" y="820375"/>
            <a:ext cx="2799900" cy="3502800"/>
          </a:xfrm>
        </p:spPr>
      </p:pic>
    </p:spTree>
    <p:extLst>
      <p:ext uri="{BB962C8B-B14F-4D97-AF65-F5344CB8AC3E}">
        <p14:creationId xmlns:p14="http://schemas.microsoft.com/office/powerpoint/2010/main" val="192718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hank you message with green leaves&#10;&#10;Description automatically generated">
            <a:extLst>
              <a:ext uri="{FF2B5EF4-FFF2-40B4-BE49-F238E27FC236}">
                <a16:creationId xmlns:a16="http://schemas.microsoft.com/office/drawing/2014/main" id="{F55C6422-877B-613D-A813-3CC1D8FF4B5E}"/>
              </a:ext>
            </a:extLst>
          </p:cNvPr>
          <p:cNvPicPr>
            <a:picLocks noChangeAspect="1"/>
          </p:cNvPicPr>
          <p:nvPr/>
        </p:nvPicPr>
        <p:blipFill>
          <a:blip r:embed="rId2"/>
          <a:stretch>
            <a:fillRect/>
          </a:stretch>
        </p:blipFill>
        <p:spPr>
          <a:xfrm>
            <a:off x="889967" y="1188969"/>
            <a:ext cx="7546283" cy="2889802"/>
          </a:xfrm>
          <a:prstGeom prst="rect">
            <a:avLst/>
          </a:prstGeom>
        </p:spPr>
      </p:pic>
    </p:spTree>
    <p:extLst>
      <p:ext uri="{BB962C8B-B14F-4D97-AF65-F5344CB8AC3E}">
        <p14:creationId xmlns:p14="http://schemas.microsoft.com/office/powerpoint/2010/main" val="381571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8"/>
          <p:cNvSpPr txBox="1">
            <a:spLocks noGrp="1"/>
          </p:cNvSpPr>
          <p:nvPr>
            <p:ph type="ctrTitle"/>
          </p:nvPr>
        </p:nvSpPr>
        <p:spPr>
          <a:xfrm>
            <a:off x="373639" y="1112263"/>
            <a:ext cx="5193286" cy="2213347"/>
          </a:xfrm>
          <a:prstGeom prst="rect">
            <a:avLst/>
          </a:prstGeom>
        </p:spPr>
        <p:txBody>
          <a:bodyPr spcFirstLastPara="1" wrap="square" lIns="91425" tIns="91425" rIns="91425" bIns="91425" anchor="b" anchorCtr="0">
            <a:noAutofit/>
          </a:bodyPr>
          <a:lstStyle/>
          <a:p>
            <a:r>
              <a:rPr lang="en" sz="4000" b="0" dirty="0">
                <a:solidFill>
                  <a:schemeClr val="lt2"/>
                </a:solidFill>
                <a:latin typeface="Algerian"/>
              </a:rPr>
              <a:t>Cotton Plant Disease Prediction</a:t>
            </a:r>
          </a:p>
        </p:txBody>
      </p:sp>
      <p:pic>
        <p:nvPicPr>
          <p:cNvPr id="817" name="Google Shape;817;p38"/>
          <p:cNvPicPr preferRelativeResize="0">
            <a:picLocks noGrp="1"/>
          </p:cNvPicPr>
          <p:nvPr>
            <p:ph type="pic" idx="2"/>
          </p:nvPr>
        </p:nvPicPr>
        <p:blipFill rotWithShape="1">
          <a:blip r:embed="rId3">
            <a:alphaModFix/>
          </a:blip>
          <a:srcRect l="29013" r="28992"/>
          <a:stretch/>
        </p:blipFill>
        <p:spPr>
          <a:xfrm>
            <a:off x="5987100" y="666650"/>
            <a:ext cx="2400600" cy="3810300"/>
          </a:xfrm>
          <a:prstGeom prst="roundRect">
            <a:avLst>
              <a:gd name="adj" fmla="val 50000"/>
            </a:avLst>
          </a:prstGeom>
        </p:spPr>
      </p:pic>
      <p:cxnSp>
        <p:nvCxnSpPr>
          <p:cNvPr id="818" name="Google Shape;818;p38"/>
          <p:cNvCxnSpPr/>
          <p:nvPr/>
        </p:nvCxnSpPr>
        <p:spPr>
          <a:xfrm>
            <a:off x="790575" y="3376938"/>
            <a:ext cx="4621500" cy="0"/>
          </a:xfrm>
          <a:prstGeom prst="straightConnector1">
            <a:avLst/>
          </a:prstGeom>
          <a:noFill/>
          <a:ln w="9525" cap="flat" cmpd="sng">
            <a:solidFill>
              <a:schemeClr val="dk2"/>
            </a:solidFill>
            <a:prstDash val="solid"/>
            <a:round/>
            <a:headEnd type="none" w="med" len="med"/>
            <a:tailEnd type="none" w="med" len="med"/>
          </a:ln>
        </p:spPr>
      </p:cxnSp>
      <p:sp>
        <p:nvSpPr>
          <p:cNvPr id="4" name="Google Shape;815;p38">
            <a:extLst>
              <a:ext uri="{FF2B5EF4-FFF2-40B4-BE49-F238E27FC236}">
                <a16:creationId xmlns:a16="http://schemas.microsoft.com/office/drawing/2014/main" id="{18252DEF-0F13-71B9-684C-853C9BD6BF6D}"/>
              </a:ext>
            </a:extLst>
          </p:cNvPr>
          <p:cNvSpPr txBox="1">
            <a:spLocks/>
          </p:cNvSpPr>
          <p:nvPr/>
        </p:nvSpPr>
        <p:spPr>
          <a:xfrm>
            <a:off x="699974" y="3683184"/>
            <a:ext cx="5193286" cy="5236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Mulish"/>
              <a:buNone/>
              <a:defRPr sz="4800" b="1" i="0" u="none" strike="noStrike" cap="none">
                <a:solidFill>
                  <a:schemeClr val="dk2"/>
                </a:solidFill>
                <a:latin typeface="Mulish"/>
                <a:ea typeface="Mulish"/>
                <a:cs typeface="Mulish"/>
                <a:sym typeface="Mulish"/>
              </a:defRPr>
            </a:lvl1pPr>
            <a:lvl2pPr marR="0" lvl="1" algn="ctr" rtl="0">
              <a:lnSpc>
                <a:spcPct val="100000"/>
              </a:lnSpc>
              <a:spcBef>
                <a:spcPts val="0"/>
              </a:spcBef>
              <a:spcAft>
                <a:spcPts val="0"/>
              </a:spcAft>
              <a:buClr>
                <a:srgbClr val="191919"/>
              </a:buClr>
              <a:buSzPts val="5200"/>
              <a:buFont typeface="Mulish"/>
              <a:buNone/>
              <a:defRPr sz="5200" b="1" i="0" u="none" strike="noStrike" cap="none">
                <a:solidFill>
                  <a:srgbClr val="191919"/>
                </a:solidFill>
                <a:latin typeface="Mulish"/>
                <a:ea typeface="Mulish"/>
                <a:cs typeface="Mulish"/>
                <a:sym typeface="Mulish"/>
              </a:defRPr>
            </a:lvl2pPr>
            <a:lvl3pPr marR="0" lvl="2" algn="ctr" rtl="0">
              <a:lnSpc>
                <a:spcPct val="100000"/>
              </a:lnSpc>
              <a:spcBef>
                <a:spcPts val="0"/>
              </a:spcBef>
              <a:spcAft>
                <a:spcPts val="0"/>
              </a:spcAft>
              <a:buClr>
                <a:srgbClr val="191919"/>
              </a:buClr>
              <a:buSzPts val="5200"/>
              <a:buFont typeface="Mulish"/>
              <a:buNone/>
              <a:defRPr sz="5200" b="1" i="0" u="none" strike="noStrike" cap="none">
                <a:solidFill>
                  <a:srgbClr val="191919"/>
                </a:solidFill>
                <a:latin typeface="Mulish"/>
                <a:ea typeface="Mulish"/>
                <a:cs typeface="Mulish"/>
                <a:sym typeface="Mulish"/>
              </a:defRPr>
            </a:lvl3pPr>
            <a:lvl4pPr marR="0" lvl="3" algn="ctr" rtl="0">
              <a:lnSpc>
                <a:spcPct val="100000"/>
              </a:lnSpc>
              <a:spcBef>
                <a:spcPts val="0"/>
              </a:spcBef>
              <a:spcAft>
                <a:spcPts val="0"/>
              </a:spcAft>
              <a:buClr>
                <a:srgbClr val="191919"/>
              </a:buClr>
              <a:buSzPts val="5200"/>
              <a:buFont typeface="Mulish"/>
              <a:buNone/>
              <a:defRPr sz="5200" b="1" i="0" u="none" strike="noStrike" cap="none">
                <a:solidFill>
                  <a:srgbClr val="191919"/>
                </a:solidFill>
                <a:latin typeface="Mulish"/>
                <a:ea typeface="Mulish"/>
                <a:cs typeface="Mulish"/>
                <a:sym typeface="Mulish"/>
              </a:defRPr>
            </a:lvl4pPr>
            <a:lvl5pPr marR="0" lvl="4" algn="ctr" rtl="0">
              <a:lnSpc>
                <a:spcPct val="100000"/>
              </a:lnSpc>
              <a:spcBef>
                <a:spcPts val="0"/>
              </a:spcBef>
              <a:spcAft>
                <a:spcPts val="0"/>
              </a:spcAft>
              <a:buClr>
                <a:srgbClr val="191919"/>
              </a:buClr>
              <a:buSzPts val="5200"/>
              <a:buFont typeface="Mulish"/>
              <a:buNone/>
              <a:defRPr sz="5200" b="1" i="0" u="none" strike="noStrike" cap="none">
                <a:solidFill>
                  <a:srgbClr val="191919"/>
                </a:solidFill>
                <a:latin typeface="Mulish"/>
                <a:ea typeface="Mulish"/>
                <a:cs typeface="Mulish"/>
                <a:sym typeface="Mulish"/>
              </a:defRPr>
            </a:lvl5pPr>
            <a:lvl6pPr marR="0" lvl="5" algn="ctr" rtl="0">
              <a:lnSpc>
                <a:spcPct val="100000"/>
              </a:lnSpc>
              <a:spcBef>
                <a:spcPts val="0"/>
              </a:spcBef>
              <a:spcAft>
                <a:spcPts val="0"/>
              </a:spcAft>
              <a:buClr>
                <a:srgbClr val="191919"/>
              </a:buClr>
              <a:buSzPts val="5200"/>
              <a:buFont typeface="Mulish"/>
              <a:buNone/>
              <a:defRPr sz="5200" b="1" i="0" u="none" strike="noStrike" cap="none">
                <a:solidFill>
                  <a:srgbClr val="191919"/>
                </a:solidFill>
                <a:latin typeface="Mulish"/>
                <a:ea typeface="Mulish"/>
                <a:cs typeface="Mulish"/>
                <a:sym typeface="Mulish"/>
              </a:defRPr>
            </a:lvl6pPr>
            <a:lvl7pPr marR="0" lvl="6" algn="ctr" rtl="0">
              <a:lnSpc>
                <a:spcPct val="100000"/>
              </a:lnSpc>
              <a:spcBef>
                <a:spcPts val="0"/>
              </a:spcBef>
              <a:spcAft>
                <a:spcPts val="0"/>
              </a:spcAft>
              <a:buClr>
                <a:srgbClr val="191919"/>
              </a:buClr>
              <a:buSzPts val="5200"/>
              <a:buFont typeface="Mulish"/>
              <a:buNone/>
              <a:defRPr sz="5200" b="1" i="0" u="none" strike="noStrike" cap="none">
                <a:solidFill>
                  <a:srgbClr val="191919"/>
                </a:solidFill>
                <a:latin typeface="Mulish"/>
                <a:ea typeface="Mulish"/>
                <a:cs typeface="Mulish"/>
                <a:sym typeface="Mulish"/>
              </a:defRPr>
            </a:lvl7pPr>
            <a:lvl8pPr marR="0" lvl="7" algn="ctr" rtl="0">
              <a:lnSpc>
                <a:spcPct val="100000"/>
              </a:lnSpc>
              <a:spcBef>
                <a:spcPts val="0"/>
              </a:spcBef>
              <a:spcAft>
                <a:spcPts val="0"/>
              </a:spcAft>
              <a:buClr>
                <a:srgbClr val="191919"/>
              </a:buClr>
              <a:buSzPts val="5200"/>
              <a:buFont typeface="Mulish"/>
              <a:buNone/>
              <a:defRPr sz="5200" b="1" i="0" u="none" strike="noStrike" cap="none">
                <a:solidFill>
                  <a:srgbClr val="191919"/>
                </a:solidFill>
                <a:latin typeface="Mulish"/>
                <a:ea typeface="Mulish"/>
                <a:cs typeface="Mulish"/>
                <a:sym typeface="Mulish"/>
              </a:defRPr>
            </a:lvl8pPr>
            <a:lvl9pPr marR="0" lvl="8" algn="ctr" rtl="0">
              <a:lnSpc>
                <a:spcPct val="100000"/>
              </a:lnSpc>
              <a:spcBef>
                <a:spcPts val="0"/>
              </a:spcBef>
              <a:spcAft>
                <a:spcPts val="0"/>
              </a:spcAft>
              <a:buClr>
                <a:srgbClr val="191919"/>
              </a:buClr>
              <a:buSzPts val="5200"/>
              <a:buFont typeface="Mulish"/>
              <a:buNone/>
              <a:defRPr sz="5200" b="1" i="0" u="none" strike="noStrike" cap="none">
                <a:solidFill>
                  <a:srgbClr val="191919"/>
                </a:solidFill>
                <a:latin typeface="Mulish"/>
                <a:ea typeface="Mulish"/>
                <a:cs typeface="Mulish"/>
                <a:sym typeface="Mulish"/>
              </a:defRPr>
            </a:lvl9pPr>
          </a:lstStyle>
          <a:p>
            <a:pPr algn="r"/>
            <a:r>
              <a:rPr lang="en" sz="4000" b="0" dirty="0">
                <a:solidFill>
                  <a:schemeClr val="lt2"/>
                </a:solidFill>
                <a:latin typeface="Algerian"/>
              </a:rPr>
              <a:t>               </a:t>
            </a:r>
            <a:endParaRPr lang="en" sz="1400" dirty="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4657642" y="852980"/>
            <a:ext cx="3463096" cy="85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850" name="Google Shape;850;p41"/>
          <p:cNvSpPr txBox="1">
            <a:spLocks noGrp="1"/>
          </p:cNvSpPr>
          <p:nvPr>
            <p:ph type="subTitle" idx="1"/>
          </p:nvPr>
        </p:nvSpPr>
        <p:spPr>
          <a:xfrm>
            <a:off x="3431817" y="1967919"/>
            <a:ext cx="5359812" cy="2976926"/>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dirty="0">
                <a:solidFill>
                  <a:schemeClr val="bg1">
                    <a:lumMod val="10000"/>
                  </a:schemeClr>
                </a:solidFill>
              </a:rPr>
              <a:t>The objectives of the project is to classify cotton plant images into categories such as diseased cotton plant, diseases cotton leaf, fresh cotton plant, fresh cotton leaf using pre-trained convolutional neural network (CNN) like RESNET50, InceptionV3 through transfer learning.</a:t>
            </a:r>
          </a:p>
          <a:p>
            <a:pPr marL="139700" indent="0" algn="just">
              <a:lnSpc>
                <a:spcPct val="114999"/>
              </a:lnSpc>
            </a:pPr>
            <a:endParaRPr lang="en" dirty="0">
              <a:solidFill>
                <a:schemeClr val="bg1">
                  <a:lumMod val="10000"/>
                </a:schemeClr>
              </a:solidFill>
            </a:endParaRPr>
          </a:p>
          <a:p>
            <a:pPr algn="just">
              <a:lnSpc>
                <a:spcPct val="114999"/>
              </a:lnSpc>
              <a:buFont typeface="Arial"/>
              <a:buChar char="•"/>
            </a:pPr>
            <a:r>
              <a:rPr lang="en" dirty="0">
                <a:solidFill>
                  <a:schemeClr val="bg1">
                    <a:lumMod val="10000"/>
                  </a:schemeClr>
                </a:solidFill>
              </a:rPr>
              <a:t>To predict whether the plant/leaf is  diseased or not</a:t>
            </a:r>
            <a:r>
              <a:rPr lang="en" b="1" dirty="0">
                <a:solidFill>
                  <a:schemeClr val="bg1">
                    <a:lumMod val="10000"/>
                  </a:schemeClr>
                </a:solidFill>
              </a:rPr>
              <a:t>.</a:t>
            </a: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1515130" y="445025"/>
            <a:ext cx="6908870" cy="837743"/>
          </a:xfrm>
          <a:prstGeom prst="rect">
            <a:avLst/>
          </a:prstGeom>
        </p:spPr>
        <p:txBody>
          <a:bodyPr spcFirstLastPara="1" wrap="square" lIns="91425" tIns="91425" rIns="91425" bIns="91425" anchor="t" anchorCtr="0">
            <a:noAutofit/>
          </a:bodyPr>
          <a:lstStyle/>
          <a:p>
            <a:r>
              <a:rPr lang="en" sz="3200" dirty="0">
                <a:solidFill>
                  <a:schemeClr val="tx2">
                    <a:lumMod val="75000"/>
                  </a:schemeClr>
                </a:solidFill>
              </a:rPr>
              <a:t>Why is this project worth doing?</a:t>
            </a:r>
            <a:endParaRPr lang="en-US" sz="3200">
              <a:solidFill>
                <a:schemeClr val="tx2">
                  <a:lumMod val="75000"/>
                </a:schemeClr>
              </a:solidFill>
            </a:endParaRPr>
          </a:p>
          <a:p>
            <a:pPr marL="0" lvl="0" indent="0" algn="l">
              <a:spcBef>
                <a:spcPts val="0"/>
              </a:spcBef>
              <a:spcAft>
                <a:spcPts val="0"/>
              </a:spcAft>
              <a:buNone/>
            </a:pPr>
            <a:endParaRPr lang="en" dirty="0"/>
          </a:p>
        </p:txBody>
      </p:sp>
      <p:sp>
        <p:nvSpPr>
          <p:cNvPr id="26" name="TextBox 25">
            <a:extLst>
              <a:ext uri="{FF2B5EF4-FFF2-40B4-BE49-F238E27FC236}">
                <a16:creationId xmlns:a16="http://schemas.microsoft.com/office/drawing/2014/main" id="{4A3F46A7-B28E-0386-9EF5-76C4C01D3790}"/>
              </a:ext>
            </a:extLst>
          </p:cNvPr>
          <p:cNvSpPr txBox="1"/>
          <p:nvPr/>
        </p:nvSpPr>
        <p:spPr>
          <a:xfrm>
            <a:off x="1212574" y="1688824"/>
            <a:ext cx="542676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dirty="0">
                <a:solidFill>
                  <a:schemeClr val="bg1">
                    <a:lumMod val="10000"/>
                  </a:schemeClr>
                </a:solidFill>
                <a:latin typeface="Perpetua"/>
              </a:rPr>
              <a:t>Crop Protection and Sustainability </a:t>
            </a:r>
            <a:endParaRPr lang="en-US" dirty="0">
              <a:solidFill>
                <a:schemeClr val="bg1">
                  <a:lumMod val="10000"/>
                </a:schemeClr>
              </a:solidFill>
            </a:endParaRPr>
          </a:p>
          <a:p>
            <a:pPr marL="342900" indent="-342900">
              <a:buFont typeface="Wingdings"/>
              <a:buChar char="Ø"/>
            </a:pPr>
            <a:r>
              <a:rPr lang="en-US" sz="2000" dirty="0">
                <a:solidFill>
                  <a:schemeClr val="bg1">
                    <a:lumMod val="10000"/>
                  </a:schemeClr>
                </a:solidFill>
                <a:latin typeface="Perpetua"/>
              </a:rPr>
              <a:t>Economic Impact </a:t>
            </a:r>
            <a:endParaRPr lang="en-US" dirty="0">
              <a:solidFill>
                <a:schemeClr val="bg1">
                  <a:lumMod val="10000"/>
                </a:schemeClr>
              </a:solidFill>
            </a:endParaRPr>
          </a:p>
          <a:p>
            <a:pPr marL="342900" indent="-342900">
              <a:buFont typeface="Wingdings"/>
              <a:buChar char="Ø"/>
            </a:pPr>
            <a:r>
              <a:rPr lang="en-US" sz="2000">
                <a:solidFill>
                  <a:schemeClr val="bg1">
                    <a:lumMod val="10000"/>
                  </a:schemeClr>
                </a:solidFill>
                <a:latin typeface="Perpetua"/>
              </a:rPr>
              <a:t>Resource Optimization </a:t>
            </a:r>
            <a:endParaRPr lang="en-US">
              <a:solidFill>
                <a:schemeClr val="bg1">
                  <a:lumMod val="10000"/>
                </a:schemeClr>
              </a:solidFill>
            </a:endParaRPr>
          </a:p>
          <a:p>
            <a:pPr marL="342900" indent="-342900">
              <a:buFont typeface="Wingdings"/>
              <a:buChar char="Ø"/>
            </a:pPr>
            <a:r>
              <a:rPr lang="en-US" sz="2000" dirty="0">
                <a:solidFill>
                  <a:schemeClr val="bg1">
                    <a:lumMod val="10000"/>
                  </a:schemeClr>
                </a:solidFill>
                <a:latin typeface="Perpetua"/>
              </a:rPr>
              <a:t>Food Security and Poverty Alleviation </a:t>
            </a:r>
            <a:endParaRPr lang="en-US" dirty="0">
              <a:solidFill>
                <a:schemeClr val="bg1">
                  <a:lumMod val="10000"/>
                </a:schemeClr>
              </a:solidFill>
            </a:endParaRPr>
          </a:p>
          <a:p>
            <a:pPr marL="342900" indent="-342900">
              <a:buFont typeface="Wingdings"/>
              <a:buChar char="Ø"/>
            </a:pPr>
            <a:r>
              <a:rPr lang="en-US" sz="2000" dirty="0">
                <a:solidFill>
                  <a:schemeClr val="bg1">
                    <a:lumMod val="10000"/>
                  </a:schemeClr>
                </a:solidFill>
                <a:latin typeface="Perpetua"/>
              </a:rPr>
              <a:t>Technology Adoption in Agriculture </a:t>
            </a:r>
            <a:endParaRPr lang="en-US" dirty="0">
              <a:solidFill>
                <a:schemeClr val="bg1">
                  <a:lumMod val="10000"/>
                </a:schemeClr>
              </a:solidFill>
            </a:endParaRPr>
          </a:p>
          <a:p>
            <a:pPr marL="342900" indent="-342900">
              <a:buFont typeface="Wingdings"/>
              <a:buChar char="Ø"/>
            </a:pPr>
            <a:r>
              <a:rPr lang="en-US" sz="2000">
                <a:solidFill>
                  <a:schemeClr val="bg1">
                    <a:lumMod val="10000"/>
                  </a:schemeClr>
                </a:solidFill>
                <a:latin typeface="Perpetua"/>
              </a:rPr>
              <a:t>Climate Resilience </a:t>
            </a:r>
            <a:endParaRPr lang="en-US">
              <a:solidFill>
                <a:schemeClr val="bg1">
                  <a:lumMod val="10000"/>
                </a:schemeClr>
              </a:solidFill>
            </a:endParaRPr>
          </a:p>
          <a:p>
            <a:pPr marL="342900" indent="-342900">
              <a:buFont typeface="Wingdings"/>
              <a:buChar char="Ø"/>
            </a:pPr>
            <a:r>
              <a:rPr lang="en-US" sz="2000" dirty="0">
                <a:solidFill>
                  <a:schemeClr val="bg1">
                    <a:lumMod val="10000"/>
                  </a:schemeClr>
                </a:solidFill>
                <a:latin typeface="Perpetua"/>
              </a:rPr>
              <a:t>Knowledge Generation and Sharing </a:t>
            </a:r>
            <a:endParaRPr lang="en-US" dirty="0">
              <a:solidFill>
                <a:schemeClr val="bg1">
                  <a:lumMod val="10000"/>
                </a:schemeClr>
              </a:solidFill>
            </a:endParaRPr>
          </a:p>
          <a:p>
            <a:pPr marL="342900" indent="-342900">
              <a:buFont typeface="Wingdings"/>
              <a:buChar char="Ø"/>
            </a:pPr>
            <a:r>
              <a:rPr lang="en-US" sz="2000" dirty="0">
                <a:solidFill>
                  <a:schemeClr val="bg1">
                    <a:lumMod val="10000"/>
                  </a:schemeClr>
                </a:solidFill>
                <a:latin typeface="Perpetua"/>
              </a:rPr>
              <a:t>Public Health Concerns</a:t>
            </a:r>
            <a:endParaRPr lang="en-US" dirty="0">
              <a:solidFill>
                <a:schemeClr val="bg1">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43"/>
          <p:cNvSpPr txBox="1">
            <a:spLocks noGrp="1"/>
          </p:cNvSpPr>
          <p:nvPr>
            <p:ph type="title"/>
          </p:nvPr>
        </p:nvSpPr>
        <p:spPr>
          <a:xfrm>
            <a:off x="1631086" y="445025"/>
            <a:ext cx="6792914" cy="572700"/>
          </a:xfrm>
          <a:prstGeom prst="rect">
            <a:avLst/>
          </a:prstGeom>
        </p:spPr>
        <p:txBody>
          <a:bodyPr spcFirstLastPara="1" wrap="square" lIns="91425" tIns="91425" rIns="91425" bIns="91425" anchor="t" anchorCtr="0">
            <a:noAutofit/>
          </a:bodyPr>
          <a:lstStyle/>
          <a:p>
            <a:r>
              <a:rPr lang="en" dirty="0"/>
              <a:t>Review the state of the art</a:t>
            </a:r>
            <a:endParaRPr dirty="0"/>
          </a:p>
        </p:txBody>
      </p:sp>
      <p:pic>
        <p:nvPicPr>
          <p:cNvPr id="2" name="Picture 1">
            <a:extLst>
              <a:ext uri="{FF2B5EF4-FFF2-40B4-BE49-F238E27FC236}">
                <a16:creationId xmlns:a16="http://schemas.microsoft.com/office/drawing/2014/main" id="{356F69FB-8DFF-7CE2-EC06-E68D228A7707}"/>
              </a:ext>
            </a:extLst>
          </p:cNvPr>
          <p:cNvPicPr>
            <a:picLocks noChangeAspect="1"/>
          </p:cNvPicPr>
          <p:nvPr/>
        </p:nvPicPr>
        <p:blipFill>
          <a:blip r:embed="rId3"/>
          <a:stretch>
            <a:fillRect/>
          </a:stretch>
        </p:blipFill>
        <p:spPr>
          <a:xfrm>
            <a:off x="432467" y="1417982"/>
            <a:ext cx="4146044" cy="3077818"/>
          </a:xfrm>
          <a:prstGeom prst="rect">
            <a:avLst/>
          </a:prstGeom>
        </p:spPr>
      </p:pic>
      <p:pic>
        <p:nvPicPr>
          <p:cNvPr id="5" name="Picture 4" descr="A diagram of a process&#10;&#10;Description automatically generated">
            <a:extLst>
              <a:ext uri="{FF2B5EF4-FFF2-40B4-BE49-F238E27FC236}">
                <a16:creationId xmlns:a16="http://schemas.microsoft.com/office/drawing/2014/main" id="{832E1961-7511-2F40-4899-8FD97BD19CD0}"/>
              </a:ext>
            </a:extLst>
          </p:cNvPr>
          <p:cNvPicPr>
            <a:picLocks noChangeAspect="1"/>
          </p:cNvPicPr>
          <p:nvPr/>
        </p:nvPicPr>
        <p:blipFill>
          <a:blip r:embed="rId4"/>
          <a:stretch>
            <a:fillRect/>
          </a:stretch>
        </p:blipFill>
        <p:spPr>
          <a:xfrm>
            <a:off x="4903304" y="1415498"/>
            <a:ext cx="3909391" cy="30827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44"/>
          <p:cNvSpPr txBox="1">
            <a:spLocks noGrp="1"/>
          </p:cNvSpPr>
          <p:nvPr>
            <p:ph type="title"/>
          </p:nvPr>
        </p:nvSpPr>
        <p:spPr>
          <a:xfrm>
            <a:off x="1763608" y="445025"/>
            <a:ext cx="2989814" cy="829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Approach</a:t>
            </a:r>
          </a:p>
        </p:txBody>
      </p:sp>
      <p:sp>
        <p:nvSpPr>
          <p:cNvPr id="872" name="Google Shape;872;p44"/>
          <p:cNvSpPr txBox="1">
            <a:spLocks noGrp="1"/>
          </p:cNvSpPr>
          <p:nvPr>
            <p:ph type="subTitle" idx="1"/>
          </p:nvPr>
        </p:nvSpPr>
        <p:spPr>
          <a:xfrm>
            <a:off x="720000" y="1700275"/>
            <a:ext cx="4576408" cy="2447386"/>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 b="1" dirty="0"/>
              <a:t>Dataset:</a:t>
            </a:r>
            <a:r>
              <a:rPr lang="en" dirty="0"/>
              <a:t> </a:t>
            </a:r>
            <a:r>
              <a:rPr lang="en" dirty="0">
                <a:hlinkClick r:id="rId3"/>
              </a:rPr>
              <a:t>Cotton Disease Dataset (kaggle.com)</a:t>
            </a:r>
          </a:p>
          <a:p>
            <a:pPr marL="285750" indent="-285750">
              <a:lnSpc>
                <a:spcPct val="114999"/>
              </a:lnSpc>
              <a:buClr>
                <a:schemeClr val="dk1"/>
              </a:buClr>
              <a:buSzPts val="1100"/>
            </a:pPr>
            <a:endParaRPr lang="en" dirty="0">
              <a:solidFill>
                <a:srgbClr val="292536"/>
              </a:solidFill>
            </a:endParaRPr>
          </a:p>
          <a:p>
            <a:pPr marL="285750" indent="-285750">
              <a:lnSpc>
                <a:spcPct val="114999"/>
              </a:lnSpc>
              <a:buClr>
                <a:schemeClr val="dk1"/>
              </a:buClr>
              <a:buSzPts val="1100"/>
            </a:pPr>
            <a:r>
              <a:rPr lang="en" b="1" dirty="0">
                <a:solidFill>
                  <a:srgbClr val="292536"/>
                </a:solidFill>
              </a:rPr>
              <a:t>Model:</a:t>
            </a:r>
            <a:r>
              <a:rPr lang="en" dirty="0">
                <a:solidFill>
                  <a:srgbClr val="292536"/>
                </a:solidFill>
              </a:rPr>
              <a:t> ResNet50, InceptionV3</a:t>
            </a:r>
          </a:p>
          <a:p>
            <a:pPr marL="285750" indent="-285750">
              <a:lnSpc>
                <a:spcPct val="114999"/>
              </a:lnSpc>
              <a:buClr>
                <a:schemeClr val="dk1"/>
              </a:buClr>
              <a:buSzPts val="1100"/>
            </a:pPr>
            <a:endParaRPr lang="en" dirty="0">
              <a:solidFill>
                <a:srgbClr val="292536"/>
              </a:solidFill>
            </a:endParaRPr>
          </a:p>
          <a:p>
            <a:pPr marL="285750" indent="-285750">
              <a:lnSpc>
                <a:spcPct val="114999"/>
              </a:lnSpc>
              <a:buClr>
                <a:schemeClr val="dk1"/>
              </a:buClr>
              <a:buSzPts val="1100"/>
            </a:pPr>
            <a:r>
              <a:rPr lang="en" b="1" dirty="0">
                <a:solidFill>
                  <a:srgbClr val="292536"/>
                </a:solidFill>
              </a:rPr>
              <a:t>Training:</a:t>
            </a:r>
            <a:r>
              <a:rPr lang="en" dirty="0">
                <a:solidFill>
                  <a:srgbClr val="292536"/>
                </a:solidFill>
              </a:rPr>
              <a:t> Transfer Learning, we employ a pre-trained Convolutional Neural Network (CNN) model as a starting point for the classification task.</a:t>
            </a:r>
          </a:p>
          <a:p>
            <a:pPr marL="0" indent="0">
              <a:lnSpc>
                <a:spcPct val="114999"/>
              </a:lnSpc>
              <a:buClr>
                <a:schemeClr val="dk1"/>
              </a:buClr>
              <a:buSzPts val="1100"/>
              <a:buNone/>
            </a:pPr>
            <a:endParaRPr lang="en" dirty="0">
              <a:solidFill>
                <a:srgbClr val="292536"/>
              </a:solidFill>
            </a:endParaRPr>
          </a:p>
        </p:txBody>
      </p:sp>
      <p:pic>
        <p:nvPicPr>
          <p:cNvPr id="873" name="Google Shape;873;p44"/>
          <p:cNvPicPr preferRelativeResize="0">
            <a:picLocks noGrp="1"/>
          </p:cNvPicPr>
          <p:nvPr>
            <p:ph type="pic" idx="2"/>
          </p:nvPr>
        </p:nvPicPr>
        <p:blipFill rotWithShape="1">
          <a:blip r:embed="rId4">
            <a:alphaModFix/>
          </a:blip>
          <a:srcRect l="19468" r="31751"/>
          <a:stretch/>
        </p:blipFill>
        <p:spPr>
          <a:xfrm>
            <a:off x="5743475" y="1335325"/>
            <a:ext cx="2216700" cy="3028200"/>
          </a:xfrm>
          <a:prstGeom prst="roundRect">
            <a:avLst>
              <a:gd name="adj" fmla="val 50000"/>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45"/>
          <p:cNvSpPr/>
          <p:nvPr/>
        </p:nvSpPr>
        <p:spPr>
          <a:xfrm>
            <a:off x="6093001" y="1590088"/>
            <a:ext cx="723900" cy="723900"/>
          </a:xfrm>
          <a:prstGeom prst="ellipse">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2327099" y="1590088"/>
            <a:ext cx="723900" cy="723900"/>
          </a:xfrm>
          <a:prstGeom prst="ellipse">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sz="4000" dirty="0">
                <a:solidFill>
                  <a:schemeClr val="tx2">
                    <a:lumMod val="50000"/>
                  </a:schemeClr>
                </a:solidFill>
              </a:rPr>
              <a:t>Proposed Deliverables: </a:t>
            </a:r>
          </a:p>
          <a:p>
            <a:pPr marL="0" lvl="0" indent="0" algn="l">
              <a:spcBef>
                <a:spcPts val="0"/>
              </a:spcBef>
              <a:spcAft>
                <a:spcPts val="0"/>
              </a:spcAft>
              <a:buNone/>
            </a:pPr>
            <a:endParaRPr lang="en" dirty="0"/>
          </a:p>
        </p:txBody>
      </p:sp>
      <p:sp>
        <p:nvSpPr>
          <p:cNvPr id="881" name="Google Shape;881;p45"/>
          <p:cNvSpPr txBox="1">
            <a:spLocks noGrp="1"/>
          </p:cNvSpPr>
          <p:nvPr>
            <p:ph type="subTitle" idx="1"/>
          </p:nvPr>
        </p:nvSpPr>
        <p:spPr>
          <a:xfrm>
            <a:off x="4884875" y="3103204"/>
            <a:ext cx="3537717" cy="1668353"/>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dirty="0">
                <a:solidFill>
                  <a:schemeClr val="bg1">
                    <a:lumMod val="10000"/>
                  </a:schemeClr>
                </a:solidFill>
                <a:cs typeface="Arial"/>
              </a:rPr>
              <a:t>Produce a report summarizing the performance evaluation results of the prediction model, including metrics such as accuracy, precision, recall, and F1-score.</a:t>
            </a:r>
            <a:endParaRPr lang="en">
              <a:solidFill>
                <a:schemeClr val="bg1">
                  <a:lumMod val="10000"/>
                </a:schemeClr>
              </a:solidFill>
            </a:endParaRPr>
          </a:p>
          <a:p>
            <a:pPr marL="0" lvl="0" indent="0" algn="ctr">
              <a:lnSpc>
                <a:spcPct val="114999"/>
              </a:lnSpc>
              <a:spcBef>
                <a:spcPts val="0"/>
              </a:spcBef>
              <a:spcAft>
                <a:spcPts val="0"/>
              </a:spcAft>
              <a:buNone/>
            </a:pPr>
            <a:endParaRPr lang="en" dirty="0">
              <a:solidFill>
                <a:schemeClr val="bg1">
                  <a:lumMod val="10000"/>
                </a:schemeClr>
              </a:solidFill>
            </a:endParaRPr>
          </a:p>
        </p:txBody>
      </p:sp>
      <p:sp>
        <p:nvSpPr>
          <p:cNvPr id="882" name="Google Shape;882;p45"/>
          <p:cNvSpPr txBox="1">
            <a:spLocks noGrp="1"/>
          </p:cNvSpPr>
          <p:nvPr>
            <p:ph type="subTitle" idx="2"/>
          </p:nvPr>
        </p:nvSpPr>
        <p:spPr>
          <a:xfrm>
            <a:off x="721409" y="3103203"/>
            <a:ext cx="3454890" cy="1585526"/>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dirty="0">
                <a:solidFill>
                  <a:schemeClr val="bg1">
                    <a:lumMod val="10000"/>
                  </a:schemeClr>
                </a:solidFill>
                <a:cs typeface="Arial"/>
              </a:rPr>
              <a:t>Develop a deep learning-based model capable of predicting cotton diseases based on input environmental and crop-related factors</a:t>
            </a:r>
            <a:endParaRPr lang="en" dirty="0">
              <a:solidFill>
                <a:schemeClr val="bg1">
                  <a:lumMod val="10000"/>
                </a:schemeClr>
              </a:solidFill>
            </a:endParaRPr>
          </a:p>
          <a:p>
            <a:pPr marL="0" lvl="0" indent="0" algn="just">
              <a:lnSpc>
                <a:spcPct val="114999"/>
              </a:lnSpc>
              <a:spcBef>
                <a:spcPts val="0"/>
              </a:spcBef>
              <a:spcAft>
                <a:spcPts val="0"/>
              </a:spcAft>
              <a:buNone/>
            </a:pPr>
            <a:endParaRPr lang="en" dirty="0">
              <a:solidFill>
                <a:schemeClr val="bg1">
                  <a:lumMod val="10000"/>
                </a:schemeClr>
              </a:solidFill>
            </a:endParaRPr>
          </a:p>
        </p:txBody>
      </p:sp>
      <p:sp>
        <p:nvSpPr>
          <p:cNvPr id="883" name="Google Shape;883;p45"/>
          <p:cNvSpPr txBox="1">
            <a:spLocks noGrp="1"/>
          </p:cNvSpPr>
          <p:nvPr>
            <p:ph type="subTitle" idx="3"/>
          </p:nvPr>
        </p:nvSpPr>
        <p:spPr>
          <a:xfrm>
            <a:off x="1201799" y="2403650"/>
            <a:ext cx="2974500" cy="999508"/>
          </a:xfrm>
          <a:prstGeom prst="rect">
            <a:avLst/>
          </a:prstGeom>
        </p:spPr>
        <p:txBody>
          <a:bodyPr spcFirstLastPara="1" wrap="square" lIns="91425" tIns="91425" rIns="91425" bIns="91425" anchor="b" anchorCtr="0">
            <a:noAutofit/>
          </a:bodyPr>
          <a:lstStyle/>
          <a:p>
            <a:pPr>
              <a:lnSpc>
                <a:spcPct val="114999"/>
              </a:lnSpc>
            </a:pPr>
            <a:r>
              <a:rPr lang="en" sz="1800" dirty="0">
                <a:solidFill>
                  <a:schemeClr val="tx2">
                    <a:lumMod val="50000"/>
                  </a:schemeClr>
                </a:solidFill>
              </a:rPr>
              <a:t>Cotton Disease Prediction Model</a:t>
            </a:r>
            <a:endParaRPr lang="en" sz="1800" b="0" dirty="0">
              <a:solidFill>
                <a:schemeClr val="tx2">
                  <a:lumMod val="50000"/>
                </a:schemeClr>
              </a:solidFill>
              <a:latin typeface="Arial"/>
              <a:cs typeface="Arial"/>
            </a:endParaRPr>
          </a:p>
          <a:p>
            <a:pPr marL="0" lvl="0" indent="0" algn="ctr">
              <a:lnSpc>
                <a:spcPct val="114999"/>
              </a:lnSpc>
              <a:spcBef>
                <a:spcPts val="0"/>
              </a:spcBef>
              <a:spcAft>
                <a:spcPts val="0"/>
              </a:spcAft>
              <a:buNone/>
            </a:pPr>
            <a:endParaRPr lang="en" dirty="0">
              <a:solidFill>
                <a:schemeClr val="tx2">
                  <a:lumMod val="50000"/>
                </a:schemeClr>
              </a:solidFill>
            </a:endParaRPr>
          </a:p>
        </p:txBody>
      </p:sp>
      <p:sp>
        <p:nvSpPr>
          <p:cNvPr id="884" name="Google Shape;884;p45"/>
          <p:cNvSpPr txBox="1">
            <a:spLocks noGrp="1"/>
          </p:cNvSpPr>
          <p:nvPr>
            <p:ph type="subTitle" idx="4"/>
          </p:nvPr>
        </p:nvSpPr>
        <p:spPr>
          <a:xfrm>
            <a:off x="4967701" y="2353954"/>
            <a:ext cx="2974500" cy="999508"/>
          </a:xfrm>
          <a:prstGeom prst="rect">
            <a:avLst/>
          </a:prstGeom>
        </p:spPr>
        <p:txBody>
          <a:bodyPr spcFirstLastPara="1" wrap="square" lIns="91425" tIns="91425" rIns="91425" bIns="91425" anchor="b" anchorCtr="0">
            <a:noAutofit/>
          </a:bodyPr>
          <a:lstStyle/>
          <a:p>
            <a:pPr>
              <a:lnSpc>
                <a:spcPct val="114999"/>
              </a:lnSpc>
            </a:pPr>
            <a:r>
              <a:rPr lang="en" sz="1800" dirty="0">
                <a:solidFill>
                  <a:schemeClr val="tx2">
                    <a:lumMod val="50000"/>
                  </a:schemeClr>
                </a:solidFill>
              </a:rPr>
              <a:t>Performance Evaluation Report</a:t>
            </a:r>
            <a:endParaRPr lang="en-US">
              <a:solidFill>
                <a:schemeClr val="tx2">
                  <a:lumMod val="50000"/>
                </a:schemeClr>
              </a:solidFill>
            </a:endParaRPr>
          </a:p>
          <a:p>
            <a:pPr marL="0" lvl="0" indent="0" algn="ctr">
              <a:lnSpc>
                <a:spcPct val="114999"/>
              </a:lnSpc>
              <a:spcBef>
                <a:spcPts val="0"/>
              </a:spcBef>
              <a:spcAft>
                <a:spcPts val="0"/>
              </a:spcAft>
              <a:buNone/>
            </a:pPr>
            <a:endParaRPr lang="en" dirty="0">
              <a:solidFill>
                <a:schemeClr val="tx2">
                  <a:lumMod val="50000"/>
                </a:schemeClr>
              </a:solidFill>
            </a:endParaRPr>
          </a:p>
        </p:txBody>
      </p:sp>
      <p:grpSp>
        <p:nvGrpSpPr>
          <p:cNvPr id="885" name="Google Shape;885;p45"/>
          <p:cNvGrpSpPr/>
          <p:nvPr/>
        </p:nvGrpSpPr>
        <p:grpSpPr>
          <a:xfrm>
            <a:off x="2517323" y="1780295"/>
            <a:ext cx="343452" cy="343486"/>
            <a:chOff x="4687325" y="2207025"/>
            <a:chExt cx="254900" cy="254925"/>
          </a:xfrm>
        </p:grpSpPr>
        <p:sp>
          <p:nvSpPr>
            <p:cNvPr id="886" name="Google Shape;886;p45"/>
            <p:cNvSpPr/>
            <p:nvPr/>
          </p:nvSpPr>
          <p:spPr>
            <a:xfrm>
              <a:off x="4687325" y="2439525"/>
              <a:ext cx="154350" cy="22425"/>
            </a:xfrm>
            <a:custGeom>
              <a:avLst/>
              <a:gdLst/>
              <a:ahLst/>
              <a:cxnLst/>
              <a:rect l="l" t="t" r="r" b="b"/>
              <a:pathLst>
                <a:path w="6174" h="897" extrusionOk="0">
                  <a:moveTo>
                    <a:pt x="0" y="1"/>
                  </a:moveTo>
                  <a:lnTo>
                    <a:pt x="0" y="100"/>
                  </a:lnTo>
                  <a:cubicBezTo>
                    <a:pt x="0" y="540"/>
                    <a:pt x="357" y="896"/>
                    <a:pt x="797" y="896"/>
                  </a:cubicBezTo>
                  <a:lnTo>
                    <a:pt x="5376" y="896"/>
                  </a:lnTo>
                  <a:cubicBezTo>
                    <a:pt x="5816" y="896"/>
                    <a:pt x="6173" y="540"/>
                    <a:pt x="6173" y="100"/>
                  </a:cubicBezTo>
                  <a:lnTo>
                    <a:pt x="6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4687325" y="2275250"/>
              <a:ext cx="154350" cy="22425"/>
            </a:xfrm>
            <a:custGeom>
              <a:avLst/>
              <a:gdLst/>
              <a:ahLst/>
              <a:cxnLst/>
              <a:rect l="l" t="t" r="r" b="b"/>
              <a:pathLst>
                <a:path w="6174" h="897" extrusionOk="0">
                  <a:moveTo>
                    <a:pt x="797" y="0"/>
                  </a:moveTo>
                  <a:cubicBezTo>
                    <a:pt x="357" y="0"/>
                    <a:pt x="0" y="357"/>
                    <a:pt x="0" y="797"/>
                  </a:cubicBezTo>
                  <a:lnTo>
                    <a:pt x="0" y="896"/>
                  </a:lnTo>
                  <a:lnTo>
                    <a:pt x="6173" y="896"/>
                  </a:lnTo>
                  <a:lnTo>
                    <a:pt x="6173" y="797"/>
                  </a:lnTo>
                  <a:cubicBezTo>
                    <a:pt x="6173" y="357"/>
                    <a:pt x="5816" y="0"/>
                    <a:pt x="5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4877500" y="2207025"/>
              <a:ext cx="54775" cy="137950"/>
            </a:xfrm>
            <a:custGeom>
              <a:avLst/>
              <a:gdLst/>
              <a:ahLst/>
              <a:cxnLst/>
              <a:rect l="l" t="t" r="r" b="b"/>
              <a:pathLst>
                <a:path w="2191" h="5518" extrusionOk="0">
                  <a:moveTo>
                    <a:pt x="1493" y="1"/>
                  </a:moveTo>
                  <a:cubicBezTo>
                    <a:pt x="890" y="1"/>
                    <a:pt x="398" y="492"/>
                    <a:pt x="398" y="1096"/>
                  </a:cubicBezTo>
                  <a:lnTo>
                    <a:pt x="398" y="1999"/>
                  </a:lnTo>
                  <a:cubicBezTo>
                    <a:pt x="162" y="2111"/>
                    <a:pt x="0" y="2351"/>
                    <a:pt x="0" y="2630"/>
                  </a:cubicBezTo>
                  <a:lnTo>
                    <a:pt x="0" y="4820"/>
                  </a:lnTo>
                  <a:cubicBezTo>
                    <a:pt x="0" y="5205"/>
                    <a:pt x="312" y="5517"/>
                    <a:pt x="697" y="5517"/>
                  </a:cubicBezTo>
                  <a:cubicBezTo>
                    <a:pt x="1082" y="5517"/>
                    <a:pt x="1394" y="5205"/>
                    <a:pt x="1394" y="4820"/>
                  </a:cubicBezTo>
                  <a:lnTo>
                    <a:pt x="1394" y="3227"/>
                  </a:lnTo>
                  <a:lnTo>
                    <a:pt x="1891" y="3227"/>
                  </a:lnTo>
                  <a:cubicBezTo>
                    <a:pt x="2056" y="3227"/>
                    <a:pt x="2191" y="3094"/>
                    <a:pt x="2191" y="2928"/>
                  </a:cubicBezTo>
                  <a:cubicBezTo>
                    <a:pt x="2191" y="2763"/>
                    <a:pt x="2056" y="2630"/>
                    <a:pt x="1891" y="2630"/>
                  </a:cubicBezTo>
                  <a:lnTo>
                    <a:pt x="1394" y="2630"/>
                  </a:lnTo>
                  <a:cubicBezTo>
                    <a:pt x="1394" y="2351"/>
                    <a:pt x="1231" y="2111"/>
                    <a:pt x="995" y="1999"/>
                  </a:cubicBezTo>
                  <a:lnTo>
                    <a:pt x="995" y="1096"/>
                  </a:lnTo>
                  <a:cubicBezTo>
                    <a:pt x="995" y="822"/>
                    <a:pt x="1219" y="598"/>
                    <a:pt x="1493" y="598"/>
                  </a:cubicBezTo>
                  <a:lnTo>
                    <a:pt x="1891" y="598"/>
                  </a:lnTo>
                  <a:cubicBezTo>
                    <a:pt x="2056" y="598"/>
                    <a:pt x="2191" y="464"/>
                    <a:pt x="2191" y="299"/>
                  </a:cubicBezTo>
                  <a:cubicBezTo>
                    <a:pt x="2191" y="134"/>
                    <a:pt x="2056" y="1"/>
                    <a:pt x="1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4754825" y="2358950"/>
              <a:ext cx="32075" cy="32050"/>
            </a:xfrm>
            <a:custGeom>
              <a:avLst/>
              <a:gdLst/>
              <a:ahLst/>
              <a:cxnLst/>
              <a:rect l="l" t="t" r="r" b="b"/>
              <a:pathLst>
                <a:path w="1283" h="1282" extrusionOk="0">
                  <a:moveTo>
                    <a:pt x="1195" y="0"/>
                  </a:moveTo>
                  <a:lnTo>
                    <a:pt x="0" y="1194"/>
                  </a:lnTo>
                  <a:cubicBezTo>
                    <a:pt x="117" y="1250"/>
                    <a:pt x="248" y="1282"/>
                    <a:pt x="387" y="1282"/>
                  </a:cubicBezTo>
                  <a:cubicBezTo>
                    <a:pt x="881" y="1282"/>
                    <a:pt x="1283" y="880"/>
                    <a:pt x="1283" y="386"/>
                  </a:cubicBezTo>
                  <a:cubicBezTo>
                    <a:pt x="1283" y="248"/>
                    <a:pt x="1251" y="117"/>
                    <a:pt x="1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4742075" y="2346200"/>
              <a:ext cx="32075" cy="32050"/>
            </a:xfrm>
            <a:custGeom>
              <a:avLst/>
              <a:gdLst/>
              <a:ahLst/>
              <a:cxnLst/>
              <a:rect l="l" t="t" r="r" b="b"/>
              <a:pathLst>
                <a:path w="1283" h="1282" extrusionOk="0">
                  <a:moveTo>
                    <a:pt x="897" y="0"/>
                  </a:moveTo>
                  <a:cubicBezTo>
                    <a:pt x="403" y="0"/>
                    <a:pt x="0" y="402"/>
                    <a:pt x="0" y="896"/>
                  </a:cubicBezTo>
                  <a:cubicBezTo>
                    <a:pt x="0" y="1034"/>
                    <a:pt x="32" y="1165"/>
                    <a:pt x="88" y="1282"/>
                  </a:cubicBezTo>
                  <a:lnTo>
                    <a:pt x="1283" y="87"/>
                  </a:lnTo>
                  <a:cubicBezTo>
                    <a:pt x="1166" y="32"/>
                    <a:pt x="1035" y="0"/>
                    <a:pt x="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4712200" y="2207025"/>
              <a:ext cx="104575" cy="53300"/>
            </a:xfrm>
            <a:custGeom>
              <a:avLst/>
              <a:gdLst/>
              <a:ahLst/>
              <a:cxnLst/>
              <a:rect l="l" t="t" r="r" b="b"/>
              <a:pathLst>
                <a:path w="4183" h="2132" extrusionOk="0">
                  <a:moveTo>
                    <a:pt x="1096" y="1"/>
                  </a:moveTo>
                  <a:cubicBezTo>
                    <a:pt x="931" y="1"/>
                    <a:pt x="797" y="134"/>
                    <a:pt x="797" y="299"/>
                  </a:cubicBezTo>
                  <a:cubicBezTo>
                    <a:pt x="797" y="464"/>
                    <a:pt x="931" y="598"/>
                    <a:pt x="1096" y="598"/>
                  </a:cubicBezTo>
                  <a:lnTo>
                    <a:pt x="1793" y="598"/>
                  </a:lnTo>
                  <a:lnTo>
                    <a:pt x="1793" y="1235"/>
                  </a:lnTo>
                  <a:lnTo>
                    <a:pt x="897" y="1235"/>
                  </a:lnTo>
                  <a:cubicBezTo>
                    <a:pt x="402" y="1235"/>
                    <a:pt x="1" y="1638"/>
                    <a:pt x="1" y="2131"/>
                  </a:cubicBezTo>
                  <a:lnTo>
                    <a:pt x="4182" y="2131"/>
                  </a:lnTo>
                  <a:cubicBezTo>
                    <a:pt x="4182" y="1638"/>
                    <a:pt x="3780" y="1235"/>
                    <a:pt x="3286" y="1235"/>
                  </a:cubicBezTo>
                  <a:lnTo>
                    <a:pt x="2390" y="1235"/>
                  </a:lnTo>
                  <a:lnTo>
                    <a:pt x="2390" y="598"/>
                  </a:lnTo>
                  <a:lnTo>
                    <a:pt x="3087" y="598"/>
                  </a:lnTo>
                  <a:cubicBezTo>
                    <a:pt x="3252" y="598"/>
                    <a:pt x="3386" y="464"/>
                    <a:pt x="3386" y="299"/>
                  </a:cubicBezTo>
                  <a:cubicBezTo>
                    <a:pt x="3386" y="134"/>
                    <a:pt x="3252" y="1"/>
                    <a:pt x="30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4687325" y="2312575"/>
              <a:ext cx="254900" cy="149375"/>
            </a:xfrm>
            <a:custGeom>
              <a:avLst/>
              <a:gdLst/>
              <a:ahLst/>
              <a:cxnLst/>
              <a:rect l="l" t="t" r="r" b="b"/>
              <a:pathLst>
                <a:path w="10196" h="5975" extrusionOk="0">
                  <a:moveTo>
                    <a:pt x="3087" y="747"/>
                  </a:moveTo>
                  <a:cubicBezTo>
                    <a:pt x="3910" y="747"/>
                    <a:pt x="4580" y="1418"/>
                    <a:pt x="4580" y="2241"/>
                  </a:cubicBezTo>
                  <a:cubicBezTo>
                    <a:pt x="4580" y="3064"/>
                    <a:pt x="3910" y="3734"/>
                    <a:pt x="3087" y="3734"/>
                  </a:cubicBezTo>
                  <a:cubicBezTo>
                    <a:pt x="2263" y="3734"/>
                    <a:pt x="1593" y="3064"/>
                    <a:pt x="1593" y="2241"/>
                  </a:cubicBezTo>
                  <a:cubicBezTo>
                    <a:pt x="1593" y="1418"/>
                    <a:pt x="2263" y="747"/>
                    <a:pt x="3087" y="747"/>
                  </a:cubicBezTo>
                  <a:close/>
                  <a:moveTo>
                    <a:pt x="0" y="0"/>
                  </a:moveTo>
                  <a:lnTo>
                    <a:pt x="0" y="4481"/>
                  </a:lnTo>
                  <a:lnTo>
                    <a:pt x="6173" y="4481"/>
                  </a:lnTo>
                  <a:lnTo>
                    <a:pt x="6173" y="3585"/>
                  </a:lnTo>
                  <a:lnTo>
                    <a:pt x="6511" y="3585"/>
                  </a:lnTo>
                  <a:cubicBezTo>
                    <a:pt x="6676" y="3585"/>
                    <a:pt x="6811" y="3719"/>
                    <a:pt x="6811" y="3884"/>
                  </a:cubicBezTo>
                  <a:lnTo>
                    <a:pt x="6811" y="5079"/>
                  </a:lnTo>
                  <a:cubicBezTo>
                    <a:pt x="6811" y="5573"/>
                    <a:pt x="7212" y="5974"/>
                    <a:pt x="7707" y="5974"/>
                  </a:cubicBezTo>
                  <a:lnTo>
                    <a:pt x="9299" y="5974"/>
                  </a:lnTo>
                  <a:cubicBezTo>
                    <a:pt x="9793" y="5974"/>
                    <a:pt x="10196" y="5573"/>
                    <a:pt x="10196" y="5079"/>
                  </a:cubicBezTo>
                  <a:cubicBezTo>
                    <a:pt x="10196" y="4584"/>
                    <a:pt x="9793" y="4183"/>
                    <a:pt x="9299" y="4183"/>
                  </a:cubicBezTo>
                  <a:lnTo>
                    <a:pt x="8901" y="4183"/>
                  </a:lnTo>
                  <a:cubicBezTo>
                    <a:pt x="8737" y="4183"/>
                    <a:pt x="8602" y="4048"/>
                    <a:pt x="8602" y="3884"/>
                  </a:cubicBezTo>
                  <a:lnTo>
                    <a:pt x="8602" y="1858"/>
                  </a:lnTo>
                  <a:cubicBezTo>
                    <a:pt x="8506" y="1880"/>
                    <a:pt x="8407" y="1893"/>
                    <a:pt x="8304" y="1893"/>
                  </a:cubicBezTo>
                  <a:cubicBezTo>
                    <a:pt x="8201" y="1893"/>
                    <a:pt x="8101" y="1880"/>
                    <a:pt x="8005" y="1858"/>
                  </a:cubicBezTo>
                  <a:lnTo>
                    <a:pt x="8005" y="3884"/>
                  </a:lnTo>
                  <a:cubicBezTo>
                    <a:pt x="8005" y="4378"/>
                    <a:pt x="8407" y="4780"/>
                    <a:pt x="8901" y="4780"/>
                  </a:cubicBezTo>
                  <a:lnTo>
                    <a:pt x="9299" y="4780"/>
                  </a:lnTo>
                  <a:cubicBezTo>
                    <a:pt x="9464" y="4780"/>
                    <a:pt x="9599" y="4914"/>
                    <a:pt x="9599" y="5079"/>
                  </a:cubicBezTo>
                  <a:cubicBezTo>
                    <a:pt x="9599" y="5244"/>
                    <a:pt x="9464" y="5377"/>
                    <a:pt x="9299" y="5377"/>
                  </a:cubicBezTo>
                  <a:lnTo>
                    <a:pt x="7707" y="5377"/>
                  </a:lnTo>
                  <a:cubicBezTo>
                    <a:pt x="7542" y="5377"/>
                    <a:pt x="7408" y="5244"/>
                    <a:pt x="7408" y="5079"/>
                  </a:cubicBezTo>
                  <a:lnTo>
                    <a:pt x="7408" y="3884"/>
                  </a:lnTo>
                  <a:cubicBezTo>
                    <a:pt x="7408" y="3390"/>
                    <a:pt x="7005" y="2987"/>
                    <a:pt x="6511" y="2987"/>
                  </a:cubicBezTo>
                  <a:lnTo>
                    <a:pt x="6173" y="2987"/>
                  </a:lnTo>
                  <a:lnTo>
                    <a:pt x="6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5"/>
          <p:cNvGrpSpPr/>
          <p:nvPr/>
        </p:nvGrpSpPr>
        <p:grpSpPr>
          <a:xfrm>
            <a:off x="6283814" y="1780295"/>
            <a:ext cx="342273" cy="343486"/>
            <a:chOff x="5785225" y="2207025"/>
            <a:chExt cx="254025" cy="254925"/>
          </a:xfrm>
        </p:grpSpPr>
        <p:sp>
          <p:nvSpPr>
            <p:cNvPr id="894" name="Google Shape;894;p45"/>
            <p:cNvSpPr/>
            <p:nvPr/>
          </p:nvSpPr>
          <p:spPr>
            <a:xfrm>
              <a:off x="5969475" y="2221975"/>
              <a:ext cx="14950" cy="14975"/>
            </a:xfrm>
            <a:custGeom>
              <a:avLst/>
              <a:gdLst/>
              <a:ahLst/>
              <a:cxnLst/>
              <a:rect l="l" t="t" r="r" b="b"/>
              <a:pathLst>
                <a:path w="598" h="599" extrusionOk="0">
                  <a:moveTo>
                    <a:pt x="299" y="0"/>
                  </a:moveTo>
                  <a:cubicBezTo>
                    <a:pt x="134" y="0"/>
                    <a:pt x="0" y="134"/>
                    <a:pt x="0" y="299"/>
                  </a:cubicBezTo>
                  <a:cubicBezTo>
                    <a:pt x="0" y="464"/>
                    <a:pt x="134" y="598"/>
                    <a:pt x="299" y="598"/>
                  </a:cubicBezTo>
                  <a:cubicBezTo>
                    <a:pt x="464" y="598"/>
                    <a:pt x="598" y="464"/>
                    <a:pt x="598" y="299"/>
                  </a:cubicBezTo>
                  <a:cubicBezTo>
                    <a:pt x="598" y="134"/>
                    <a:pt x="46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5999325" y="2207025"/>
              <a:ext cx="14975" cy="14975"/>
            </a:xfrm>
            <a:custGeom>
              <a:avLst/>
              <a:gdLst/>
              <a:ahLst/>
              <a:cxnLst/>
              <a:rect l="l" t="t" r="r" b="b"/>
              <a:pathLst>
                <a:path w="599" h="599" extrusionOk="0">
                  <a:moveTo>
                    <a:pt x="299" y="1"/>
                  </a:moveTo>
                  <a:cubicBezTo>
                    <a:pt x="134" y="1"/>
                    <a:pt x="1" y="134"/>
                    <a:pt x="1" y="299"/>
                  </a:cubicBezTo>
                  <a:cubicBezTo>
                    <a:pt x="1" y="464"/>
                    <a:pt x="134" y="598"/>
                    <a:pt x="299" y="598"/>
                  </a:cubicBezTo>
                  <a:cubicBezTo>
                    <a:pt x="464" y="598"/>
                    <a:pt x="598" y="464"/>
                    <a:pt x="598" y="299"/>
                  </a:cubicBezTo>
                  <a:cubicBezTo>
                    <a:pt x="598" y="134"/>
                    <a:pt x="464"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5999325" y="2236925"/>
              <a:ext cx="14975" cy="14950"/>
            </a:xfrm>
            <a:custGeom>
              <a:avLst/>
              <a:gdLst/>
              <a:ahLst/>
              <a:cxnLst/>
              <a:rect l="l" t="t" r="r" b="b"/>
              <a:pathLst>
                <a:path w="599" h="598" extrusionOk="0">
                  <a:moveTo>
                    <a:pt x="299" y="0"/>
                  </a:moveTo>
                  <a:cubicBezTo>
                    <a:pt x="134" y="0"/>
                    <a:pt x="1" y="134"/>
                    <a:pt x="1" y="299"/>
                  </a:cubicBezTo>
                  <a:cubicBezTo>
                    <a:pt x="1" y="464"/>
                    <a:pt x="134" y="597"/>
                    <a:pt x="299" y="597"/>
                  </a:cubicBezTo>
                  <a:cubicBezTo>
                    <a:pt x="464" y="597"/>
                    <a:pt x="598" y="464"/>
                    <a:pt x="598" y="299"/>
                  </a:cubicBezTo>
                  <a:cubicBezTo>
                    <a:pt x="598" y="134"/>
                    <a:pt x="46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5840025" y="2221975"/>
              <a:ext cx="14950" cy="14975"/>
            </a:xfrm>
            <a:custGeom>
              <a:avLst/>
              <a:gdLst/>
              <a:ahLst/>
              <a:cxnLst/>
              <a:rect l="l" t="t" r="r" b="b"/>
              <a:pathLst>
                <a:path w="598" h="599" extrusionOk="0">
                  <a:moveTo>
                    <a:pt x="299" y="0"/>
                  </a:moveTo>
                  <a:cubicBezTo>
                    <a:pt x="134" y="0"/>
                    <a:pt x="1" y="134"/>
                    <a:pt x="1" y="299"/>
                  </a:cubicBezTo>
                  <a:cubicBezTo>
                    <a:pt x="1" y="464"/>
                    <a:pt x="134" y="598"/>
                    <a:pt x="299" y="598"/>
                  </a:cubicBezTo>
                  <a:cubicBezTo>
                    <a:pt x="464" y="598"/>
                    <a:pt x="598" y="464"/>
                    <a:pt x="598" y="299"/>
                  </a:cubicBezTo>
                  <a:cubicBezTo>
                    <a:pt x="598" y="134"/>
                    <a:pt x="46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5810150" y="2207025"/>
              <a:ext cx="14975" cy="14975"/>
            </a:xfrm>
            <a:custGeom>
              <a:avLst/>
              <a:gdLst/>
              <a:ahLst/>
              <a:cxnLst/>
              <a:rect l="l" t="t" r="r" b="b"/>
              <a:pathLst>
                <a:path w="599" h="599" extrusionOk="0">
                  <a:moveTo>
                    <a:pt x="300" y="1"/>
                  </a:moveTo>
                  <a:cubicBezTo>
                    <a:pt x="135" y="1"/>
                    <a:pt x="0" y="134"/>
                    <a:pt x="0" y="299"/>
                  </a:cubicBezTo>
                  <a:cubicBezTo>
                    <a:pt x="0" y="464"/>
                    <a:pt x="135" y="598"/>
                    <a:pt x="300" y="598"/>
                  </a:cubicBezTo>
                  <a:cubicBezTo>
                    <a:pt x="464" y="598"/>
                    <a:pt x="598" y="464"/>
                    <a:pt x="598" y="299"/>
                  </a:cubicBezTo>
                  <a:cubicBezTo>
                    <a:pt x="598" y="134"/>
                    <a:pt x="464" y="1"/>
                    <a:pt x="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5810150" y="2236925"/>
              <a:ext cx="14975" cy="14950"/>
            </a:xfrm>
            <a:custGeom>
              <a:avLst/>
              <a:gdLst/>
              <a:ahLst/>
              <a:cxnLst/>
              <a:rect l="l" t="t" r="r" b="b"/>
              <a:pathLst>
                <a:path w="599" h="598" extrusionOk="0">
                  <a:moveTo>
                    <a:pt x="300" y="0"/>
                  </a:moveTo>
                  <a:cubicBezTo>
                    <a:pt x="135" y="0"/>
                    <a:pt x="0" y="134"/>
                    <a:pt x="0" y="299"/>
                  </a:cubicBezTo>
                  <a:cubicBezTo>
                    <a:pt x="0" y="464"/>
                    <a:pt x="135" y="597"/>
                    <a:pt x="300" y="597"/>
                  </a:cubicBezTo>
                  <a:cubicBezTo>
                    <a:pt x="464" y="597"/>
                    <a:pt x="598" y="464"/>
                    <a:pt x="598" y="299"/>
                  </a:cubicBezTo>
                  <a:cubicBezTo>
                    <a:pt x="598" y="134"/>
                    <a:pt x="464"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5785250" y="2422100"/>
              <a:ext cx="253950" cy="39850"/>
            </a:xfrm>
            <a:custGeom>
              <a:avLst/>
              <a:gdLst/>
              <a:ahLst/>
              <a:cxnLst/>
              <a:rect l="l" t="t" r="r" b="b"/>
              <a:pathLst>
                <a:path w="10158" h="1594" extrusionOk="0">
                  <a:moveTo>
                    <a:pt x="296" y="1"/>
                  </a:moveTo>
                  <a:cubicBezTo>
                    <a:pt x="133" y="1"/>
                    <a:pt x="1" y="134"/>
                    <a:pt x="1" y="299"/>
                  </a:cubicBezTo>
                  <a:lnTo>
                    <a:pt x="1" y="1295"/>
                  </a:lnTo>
                  <a:cubicBezTo>
                    <a:pt x="1" y="1460"/>
                    <a:pt x="135" y="1593"/>
                    <a:pt x="300" y="1593"/>
                  </a:cubicBezTo>
                  <a:lnTo>
                    <a:pt x="9859" y="1593"/>
                  </a:lnTo>
                  <a:cubicBezTo>
                    <a:pt x="10023" y="1593"/>
                    <a:pt x="10157" y="1460"/>
                    <a:pt x="10157" y="1295"/>
                  </a:cubicBezTo>
                  <a:lnTo>
                    <a:pt x="10157" y="299"/>
                  </a:lnTo>
                  <a:cubicBezTo>
                    <a:pt x="10157" y="134"/>
                    <a:pt x="10025" y="1"/>
                    <a:pt x="9862" y="1"/>
                  </a:cubicBezTo>
                  <a:lnTo>
                    <a:pt x="9859" y="1"/>
                  </a:lnTo>
                  <a:cubicBezTo>
                    <a:pt x="9530" y="1"/>
                    <a:pt x="9383" y="74"/>
                    <a:pt x="9195" y="169"/>
                  </a:cubicBezTo>
                  <a:cubicBezTo>
                    <a:pt x="8979" y="276"/>
                    <a:pt x="8734" y="399"/>
                    <a:pt x="8265" y="399"/>
                  </a:cubicBezTo>
                  <a:cubicBezTo>
                    <a:pt x="7795" y="399"/>
                    <a:pt x="7550" y="276"/>
                    <a:pt x="7333" y="169"/>
                  </a:cubicBezTo>
                  <a:cubicBezTo>
                    <a:pt x="7146" y="74"/>
                    <a:pt x="6997" y="1"/>
                    <a:pt x="6670" y="1"/>
                  </a:cubicBezTo>
                  <a:cubicBezTo>
                    <a:pt x="6343" y="1"/>
                    <a:pt x="6194" y="74"/>
                    <a:pt x="6007" y="169"/>
                  </a:cubicBezTo>
                  <a:cubicBezTo>
                    <a:pt x="5792" y="277"/>
                    <a:pt x="5546" y="399"/>
                    <a:pt x="5079" y="399"/>
                  </a:cubicBezTo>
                  <a:cubicBezTo>
                    <a:pt x="4611" y="399"/>
                    <a:pt x="4367" y="277"/>
                    <a:pt x="4151" y="169"/>
                  </a:cubicBezTo>
                  <a:cubicBezTo>
                    <a:pt x="3963" y="74"/>
                    <a:pt x="3816" y="1"/>
                    <a:pt x="3488" y="1"/>
                  </a:cubicBezTo>
                  <a:cubicBezTo>
                    <a:pt x="3160" y="1"/>
                    <a:pt x="3012" y="74"/>
                    <a:pt x="2825" y="169"/>
                  </a:cubicBezTo>
                  <a:cubicBezTo>
                    <a:pt x="2608" y="276"/>
                    <a:pt x="2363" y="399"/>
                    <a:pt x="1893" y="399"/>
                  </a:cubicBezTo>
                  <a:cubicBezTo>
                    <a:pt x="1424" y="399"/>
                    <a:pt x="1179" y="276"/>
                    <a:pt x="963" y="169"/>
                  </a:cubicBezTo>
                  <a:cubicBezTo>
                    <a:pt x="775" y="74"/>
                    <a:pt x="628" y="1"/>
                    <a:pt x="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5785225" y="2272750"/>
              <a:ext cx="99650" cy="144400"/>
            </a:xfrm>
            <a:custGeom>
              <a:avLst/>
              <a:gdLst/>
              <a:ahLst/>
              <a:cxnLst/>
              <a:rect l="l" t="t" r="r" b="b"/>
              <a:pathLst>
                <a:path w="3986" h="5776" extrusionOk="0">
                  <a:moveTo>
                    <a:pt x="1993" y="1"/>
                  </a:moveTo>
                  <a:cubicBezTo>
                    <a:pt x="1912" y="1"/>
                    <a:pt x="1833" y="34"/>
                    <a:pt x="1776" y="93"/>
                  </a:cubicBezTo>
                  <a:cubicBezTo>
                    <a:pt x="1602" y="276"/>
                    <a:pt x="1196" y="765"/>
                    <a:pt x="1196" y="1354"/>
                  </a:cubicBezTo>
                  <a:cubicBezTo>
                    <a:pt x="1196" y="1863"/>
                    <a:pt x="1497" y="2295"/>
                    <a:pt x="1694" y="2524"/>
                  </a:cubicBezTo>
                  <a:lnTo>
                    <a:pt x="1694" y="3264"/>
                  </a:lnTo>
                  <a:cubicBezTo>
                    <a:pt x="1668" y="3232"/>
                    <a:pt x="1640" y="3201"/>
                    <a:pt x="1610" y="3171"/>
                  </a:cubicBezTo>
                  <a:cubicBezTo>
                    <a:pt x="1194" y="2755"/>
                    <a:pt x="561" y="2695"/>
                    <a:pt x="308" y="2689"/>
                  </a:cubicBezTo>
                  <a:cubicBezTo>
                    <a:pt x="306" y="2689"/>
                    <a:pt x="304" y="2689"/>
                    <a:pt x="302" y="2689"/>
                  </a:cubicBezTo>
                  <a:cubicBezTo>
                    <a:pt x="222" y="2689"/>
                    <a:pt x="145" y="2721"/>
                    <a:pt x="89" y="2777"/>
                  </a:cubicBezTo>
                  <a:cubicBezTo>
                    <a:pt x="32" y="2834"/>
                    <a:pt x="0" y="2915"/>
                    <a:pt x="2" y="2996"/>
                  </a:cubicBezTo>
                  <a:cubicBezTo>
                    <a:pt x="8" y="3248"/>
                    <a:pt x="67" y="3881"/>
                    <a:pt x="483" y="4298"/>
                  </a:cubicBezTo>
                  <a:cubicBezTo>
                    <a:pt x="856" y="4670"/>
                    <a:pt x="1399" y="4757"/>
                    <a:pt x="1694" y="4775"/>
                  </a:cubicBezTo>
                  <a:lnTo>
                    <a:pt x="1694" y="5764"/>
                  </a:lnTo>
                  <a:cubicBezTo>
                    <a:pt x="1753" y="5771"/>
                    <a:pt x="1819" y="5776"/>
                    <a:pt x="1894" y="5776"/>
                  </a:cubicBezTo>
                  <a:cubicBezTo>
                    <a:pt x="2065" y="5776"/>
                    <a:pt x="2187" y="5756"/>
                    <a:pt x="2291" y="5723"/>
                  </a:cubicBezTo>
                  <a:lnTo>
                    <a:pt x="2291" y="4775"/>
                  </a:lnTo>
                  <a:cubicBezTo>
                    <a:pt x="2586" y="4757"/>
                    <a:pt x="3130" y="4670"/>
                    <a:pt x="3502" y="4298"/>
                  </a:cubicBezTo>
                  <a:cubicBezTo>
                    <a:pt x="3918" y="3881"/>
                    <a:pt x="3977" y="3248"/>
                    <a:pt x="3983" y="2996"/>
                  </a:cubicBezTo>
                  <a:cubicBezTo>
                    <a:pt x="3985" y="2915"/>
                    <a:pt x="3953" y="2834"/>
                    <a:pt x="3896" y="2777"/>
                  </a:cubicBezTo>
                  <a:cubicBezTo>
                    <a:pt x="3840" y="2721"/>
                    <a:pt x="3763" y="2689"/>
                    <a:pt x="3683" y="2689"/>
                  </a:cubicBezTo>
                  <a:cubicBezTo>
                    <a:pt x="3681" y="2689"/>
                    <a:pt x="3679" y="2689"/>
                    <a:pt x="3677" y="2689"/>
                  </a:cubicBezTo>
                  <a:cubicBezTo>
                    <a:pt x="3425" y="2695"/>
                    <a:pt x="2792" y="2755"/>
                    <a:pt x="2375" y="3171"/>
                  </a:cubicBezTo>
                  <a:cubicBezTo>
                    <a:pt x="2345" y="3201"/>
                    <a:pt x="2318" y="3232"/>
                    <a:pt x="2291" y="3264"/>
                  </a:cubicBezTo>
                  <a:lnTo>
                    <a:pt x="2291" y="2524"/>
                  </a:lnTo>
                  <a:cubicBezTo>
                    <a:pt x="2489" y="2295"/>
                    <a:pt x="2789" y="1863"/>
                    <a:pt x="2789" y="1354"/>
                  </a:cubicBezTo>
                  <a:cubicBezTo>
                    <a:pt x="2789" y="765"/>
                    <a:pt x="2384" y="276"/>
                    <a:pt x="2209" y="93"/>
                  </a:cubicBezTo>
                  <a:cubicBezTo>
                    <a:pt x="2153" y="34"/>
                    <a:pt x="2074" y="1"/>
                    <a:pt x="1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5939600" y="2272750"/>
              <a:ext cx="99650" cy="144400"/>
            </a:xfrm>
            <a:custGeom>
              <a:avLst/>
              <a:gdLst/>
              <a:ahLst/>
              <a:cxnLst/>
              <a:rect l="l" t="t" r="r" b="b"/>
              <a:pathLst>
                <a:path w="3986" h="5776" extrusionOk="0">
                  <a:moveTo>
                    <a:pt x="1993" y="1"/>
                  </a:moveTo>
                  <a:cubicBezTo>
                    <a:pt x="1911" y="1"/>
                    <a:pt x="1832" y="34"/>
                    <a:pt x="1776" y="93"/>
                  </a:cubicBezTo>
                  <a:cubicBezTo>
                    <a:pt x="1601" y="276"/>
                    <a:pt x="1195" y="765"/>
                    <a:pt x="1195" y="1354"/>
                  </a:cubicBezTo>
                  <a:cubicBezTo>
                    <a:pt x="1195" y="1863"/>
                    <a:pt x="1497" y="2295"/>
                    <a:pt x="1694" y="2524"/>
                  </a:cubicBezTo>
                  <a:lnTo>
                    <a:pt x="1694" y="3264"/>
                  </a:lnTo>
                  <a:cubicBezTo>
                    <a:pt x="1667" y="3232"/>
                    <a:pt x="1640" y="3201"/>
                    <a:pt x="1609" y="3171"/>
                  </a:cubicBezTo>
                  <a:cubicBezTo>
                    <a:pt x="1193" y="2755"/>
                    <a:pt x="561" y="2695"/>
                    <a:pt x="307" y="2689"/>
                  </a:cubicBezTo>
                  <a:cubicBezTo>
                    <a:pt x="305" y="2689"/>
                    <a:pt x="303" y="2689"/>
                    <a:pt x="301" y="2689"/>
                  </a:cubicBezTo>
                  <a:cubicBezTo>
                    <a:pt x="222" y="2689"/>
                    <a:pt x="145" y="2721"/>
                    <a:pt x="89" y="2777"/>
                  </a:cubicBezTo>
                  <a:cubicBezTo>
                    <a:pt x="31" y="2834"/>
                    <a:pt x="0" y="2915"/>
                    <a:pt x="2" y="2996"/>
                  </a:cubicBezTo>
                  <a:cubicBezTo>
                    <a:pt x="8" y="3248"/>
                    <a:pt x="66" y="3881"/>
                    <a:pt x="483" y="4298"/>
                  </a:cubicBezTo>
                  <a:cubicBezTo>
                    <a:pt x="856" y="4670"/>
                    <a:pt x="1399" y="4757"/>
                    <a:pt x="1694" y="4775"/>
                  </a:cubicBezTo>
                  <a:lnTo>
                    <a:pt x="1694" y="5723"/>
                  </a:lnTo>
                  <a:cubicBezTo>
                    <a:pt x="1798" y="5756"/>
                    <a:pt x="1920" y="5776"/>
                    <a:pt x="2091" y="5776"/>
                  </a:cubicBezTo>
                  <a:cubicBezTo>
                    <a:pt x="2166" y="5776"/>
                    <a:pt x="2232" y="5771"/>
                    <a:pt x="2291" y="5764"/>
                  </a:cubicBezTo>
                  <a:lnTo>
                    <a:pt x="2291" y="4775"/>
                  </a:lnTo>
                  <a:cubicBezTo>
                    <a:pt x="2586" y="4757"/>
                    <a:pt x="3128" y="4670"/>
                    <a:pt x="3501" y="4298"/>
                  </a:cubicBezTo>
                  <a:cubicBezTo>
                    <a:pt x="3918" y="3881"/>
                    <a:pt x="3977" y="3248"/>
                    <a:pt x="3982" y="2996"/>
                  </a:cubicBezTo>
                  <a:cubicBezTo>
                    <a:pt x="3985" y="2915"/>
                    <a:pt x="3953" y="2834"/>
                    <a:pt x="3895" y="2777"/>
                  </a:cubicBezTo>
                  <a:cubicBezTo>
                    <a:pt x="3840" y="2721"/>
                    <a:pt x="3762" y="2689"/>
                    <a:pt x="3683" y="2689"/>
                  </a:cubicBezTo>
                  <a:cubicBezTo>
                    <a:pt x="3681" y="2689"/>
                    <a:pt x="3679" y="2689"/>
                    <a:pt x="3677" y="2689"/>
                  </a:cubicBezTo>
                  <a:cubicBezTo>
                    <a:pt x="3424" y="2695"/>
                    <a:pt x="2791" y="2755"/>
                    <a:pt x="2375" y="3171"/>
                  </a:cubicBezTo>
                  <a:cubicBezTo>
                    <a:pt x="2345" y="3201"/>
                    <a:pt x="2317" y="3232"/>
                    <a:pt x="2291" y="3264"/>
                  </a:cubicBezTo>
                  <a:lnTo>
                    <a:pt x="2291" y="2524"/>
                  </a:lnTo>
                  <a:cubicBezTo>
                    <a:pt x="2488" y="2295"/>
                    <a:pt x="2789" y="1863"/>
                    <a:pt x="2789" y="1354"/>
                  </a:cubicBezTo>
                  <a:cubicBezTo>
                    <a:pt x="2789" y="765"/>
                    <a:pt x="2383" y="276"/>
                    <a:pt x="2208" y="93"/>
                  </a:cubicBezTo>
                  <a:cubicBezTo>
                    <a:pt x="2152" y="34"/>
                    <a:pt x="2074" y="1"/>
                    <a:pt x="1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5869900" y="2207025"/>
              <a:ext cx="84650" cy="44850"/>
            </a:xfrm>
            <a:custGeom>
              <a:avLst/>
              <a:gdLst/>
              <a:ahLst/>
              <a:cxnLst/>
              <a:rect l="l" t="t" r="r" b="b"/>
              <a:pathLst>
                <a:path w="3386" h="1794" extrusionOk="0">
                  <a:moveTo>
                    <a:pt x="299" y="1"/>
                  </a:moveTo>
                  <a:cubicBezTo>
                    <a:pt x="134" y="1"/>
                    <a:pt x="0" y="134"/>
                    <a:pt x="0" y="299"/>
                  </a:cubicBezTo>
                  <a:lnTo>
                    <a:pt x="0" y="1495"/>
                  </a:lnTo>
                  <a:cubicBezTo>
                    <a:pt x="0" y="1660"/>
                    <a:pt x="134" y="1793"/>
                    <a:pt x="299" y="1793"/>
                  </a:cubicBezTo>
                  <a:lnTo>
                    <a:pt x="3087" y="1793"/>
                  </a:lnTo>
                  <a:cubicBezTo>
                    <a:pt x="3252" y="1793"/>
                    <a:pt x="3385" y="1660"/>
                    <a:pt x="3385" y="1495"/>
                  </a:cubicBezTo>
                  <a:lnTo>
                    <a:pt x="3385" y="299"/>
                  </a:lnTo>
                  <a:cubicBezTo>
                    <a:pt x="3385" y="134"/>
                    <a:pt x="3252" y="1"/>
                    <a:pt x="30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5897275" y="2266775"/>
              <a:ext cx="29900" cy="20950"/>
            </a:xfrm>
            <a:custGeom>
              <a:avLst/>
              <a:gdLst/>
              <a:ahLst/>
              <a:cxnLst/>
              <a:rect l="l" t="t" r="r" b="b"/>
              <a:pathLst>
                <a:path w="1196" h="838" extrusionOk="0">
                  <a:moveTo>
                    <a:pt x="1" y="1"/>
                  </a:moveTo>
                  <a:lnTo>
                    <a:pt x="1" y="837"/>
                  </a:lnTo>
                  <a:lnTo>
                    <a:pt x="1195" y="837"/>
                  </a:lnTo>
                  <a:lnTo>
                    <a:pt x="11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5904750" y="2347425"/>
              <a:ext cx="14950" cy="69725"/>
            </a:xfrm>
            <a:custGeom>
              <a:avLst/>
              <a:gdLst/>
              <a:ahLst/>
              <a:cxnLst/>
              <a:rect l="l" t="t" r="r" b="b"/>
              <a:pathLst>
                <a:path w="598" h="2789" extrusionOk="0">
                  <a:moveTo>
                    <a:pt x="1" y="1"/>
                  </a:moveTo>
                  <a:lnTo>
                    <a:pt x="1" y="2761"/>
                  </a:lnTo>
                  <a:cubicBezTo>
                    <a:pt x="83" y="2778"/>
                    <a:pt x="179" y="2789"/>
                    <a:pt x="299" y="2789"/>
                  </a:cubicBezTo>
                  <a:cubicBezTo>
                    <a:pt x="420" y="2789"/>
                    <a:pt x="515" y="2778"/>
                    <a:pt x="598" y="2761"/>
                  </a:cubicBezTo>
                  <a:lnTo>
                    <a:pt x="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5882325" y="2302625"/>
              <a:ext cx="59775" cy="29875"/>
            </a:xfrm>
            <a:custGeom>
              <a:avLst/>
              <a:gdLst/>
              <a:ahLst/>
              <a:cxnLst/>
              <a:rect l="l" t="t" r="r" b="b"/>
              <a:pathLst>
                <a:path w="2391" h="1195" extrusionOk="0">
                  <a:moveTo>
                    <a:pt x="599" y="0"/>
                  </a:moveTo>
                  <a:cubicBezTo>
                    <a:pt x="269" y="0"/>
                    <a:pt x="1" y="268"/>
                    <a:pt x="1" y="598"/>
                  </a:cubicBezTo>
                  <a:cubicBezTo>
                    <a:pt x="1" y="928"/>
                    <a:pt x="269" y="1195"/>
                    <a:pt x="599" y="1195"/>
                  </a:cubicBezTo>
                  <a:lnTo>
                    <a:pt x="1793" y="1195"/>
                  </a:lnTo>
                  <a:cubicBezTo>
                    <a:pt x="2123" y="1195"/>
                    <a:pt x="2391" y="928"/>
                    <a:pt x="2391" y="598"/>
                  </a:cubicBezTo>
                  <a:cubicBezTo>
                    <a:pt x="2391" y="268"/>
                    <a:pt x="2123" y="0"/>
                    <a:pt x="1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46"/>
          <p:cNvSpPr txBox="1">
            <a:spLocks noGrp="1"/>
          </p:cNvSpPr>
          <p:nvPr>
            <p:ph type="title"/>
          </p:nvPr>
        </p:nvSpPr>
        <p:spPr>
          <a:xfrm>
            <a:off x="3323727" y="1297813"/>
            <a:ext cx="5396791" cy="667931"/>
          </a:xfrm>
          <a:prstGeom prst="rect">
            <a:avLst/>
          </a:prstGeom>
        </p:spPr>
        <p:txBody>
          <a:bodyPr spcFirstLastPara="1" wrap="square" lIns="91425" tIns="91425" rIns="91425" bIns="91425" anchor="b" anchorCtr="0">
            <a:noAutofit/>
          </a:bodyPr>
          <a:lstStyle/>
          <a:p>
            <a:r>
              <a:rPr lang="en" sz="3200" dirty="0">
                <a:solidFill>
                  <a:schemeClr val="tx2">
                    <a:lumMod val="75000"/>
                  </a:schemeClr>
                </a:solidFill>
              </a:rPr>
              <a:t>Evaluation Methodology:</a:t>
            </a:r>
            <a:endParaRPr lang="en-US" sz="3200" dirty="0">
              <a:solidFill>
                <a:schemeClr val="tx2">
                  <a:lumMod val="75000"/>
                </a:schemeClr>
              </a:solidFill>
            </a:endParaRPr>
          </a:p>
          <a:p>
            <a:pPr marL="0" lvl="0" indent="0" algn="l">
              <a:spcBef>
                <a:spcPts val="0"/>
              </a:spcBef>
              <a:spcAft>
                <a:spcPts val="0"/>
              </a:spcAft>
              <a:buNone/>
            </a:pPr>
            <a:endParaRPr lang="en" dirty="0">
              <a:solidFill>
                <a:schemeClr val="tx2">
                  <a:lumMod val="75000"/>
                </a:schemeClr>
              </a:solidFill>
            </a:endParaRPr>
          </a:p>
        </p:txBody>
      </p:sp>
      <p:sp>
        <p:nvSpPr>
          <p:cNvPr id="913" name="Google Shape;913;p46"/>
          <p:cNvSpPr txBox="1">
            <a:spLocks noGrp="1"/>
          </p:cNvSpPr>
          <p:nvPr>
            <p:ph type="subTitle" idx="1"/>
          </p:nvPr>
        </p:nvSpPr>
        <p:spPr>
          <a:xfrm>
            <a:off x="3323725" y="1630078"/>
            <a:ext cx="5106900" cy="2556299"/>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sz="1400" dirty="0">
                <a:solidFill>
                  <a:schemeClr val="tx1"/>
                </a:solidFill>
                <a:cs typeface="Arial"/>
              </a:rPr>
              <a:t>The evaluation methodology to be used in the project primarily involves training a convolutional neural network (CNN) model on a dataset of cotton plant images and then assessing its performance on a separate test set. This process encompasses several key steps and metrics to determine the model's effectiveness in classifying images into the correct categories (diseased cotton leaf, diseased cotton plant, fresh cotton leaf, and fresh cotton plant). </a:t>
            </a:r>
            <a:endParaRPr lang="en" sz="1400" dirty="0">
              <a:solidFill>
                <a:schemeClr val="tx1"/>
              </a:solidFill>
            </a:endParaRPr>
          </a:p>
          <a:p>
            <a:pPr marL="0" lvl="0" indent="0" algn="just">
              <a:lnSpc>
                <a:spcPct val="114999"/>
              </a:lnSpc>
              <a:spcBef>
                <a:spcPts val="0"/>
              </a:spcBef>
              <a:spcAft>
                <a:spcPts val="0"/>
              </a:spcAft>
              <a:buNone/>
            </a:pPr>
            <a:endParaRPr lang="en" sz="1400" dirty="0">
              <a:solidFill>
                <a:schemeClr val="tx1"/>
              </a:solidFill>
            </a:endParaRPr>
          </a:p>
        </p:txBody>
      </p:sp>
      <p:pic>
        <p:nvPicPr>
          <p:cNvPr id="914" name="Google Shape;914;p46"/>
          <p:cNvPicPr preferRelativeResize="0">
            <a:picLocks noGrp="1"/>
          </p:cNvPicPr>
          <p:nvPr>
            <p:ph type="pic" idx="3"/>
          </p:nvPr>
        </p:nvPicPr>
        <p:blipFill rotWithShape="1">
          <a:blip r:embed="rId3">
            <a:alphaModFix/>
          </a:blip>
          <a:srcRect l="10302" r="38596"/>
          <a:stretch/>
        </p:blipFill>
        <p:spPr>
          <a:xfrm>
            <a:off x="713225" y="820375"/>
            <a:ext cx="2228400" cy="3502800"/>
          </a:xfrm>
          <a:prstGeom prst="roundRect">
            <a:avLst>
              <a:gd name="adj" fmla="val 50000"/>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47"/>
          <p:cNvSpPr txBox="1">
            <a:spLocks noGrp="1"/>
          </p:cNvSpPr>
          <p:nvPr>
            <p:ph type="title"/>
          </p:nvPr>
        </p:nvSpPr>
        <p:spPr>
          <a:xfrm>
            <a:off x="3196501" y="370482"/>
            <a:ext cx="3488152" cy="721786"/>
          </a:xfrm>
          <a:prstGeom prst="rect">
            <a:avLst/>
          </a:prstGeom>
        </p:spPr>
        <p:txBody>
          <a:bodyPr spcFirstLastPara="1" wrap="square" lIns="91425" tIns="91425" rIns="91425" bIns="91425" anchor="t" anchorCtr="0">
            <a:noAutofit/>
          </a:bodyPr>
          <a:lstStyle/>
          <a:p>
            <a:r>
              <a:rPr lang="en" dirty="0"/>
              <a:t>References</a:t>
            </a:r>
            <a:br>
              <a:rPr lang="en" dirty="0"/>
            </a:br>
            <a:endParaRPr lang="en-US" dirty="0"/>
          </a:p>
        </p:txBody>
      </p:sp>
      <p:sp>
        <p:nvSpPr>
          <p:cNvPr id="920" name="Google Shape;920;p47"/>
          <p:cNvSpPr txBox="1">
            <a:spLocks noGrp="1"/>
          </p:cNvSpPr>
          <p:nvPr>
            <p:ph type="subTitle" idx="1"/>
          </p:nvPr>
        </p:nvSpPr>
        <p:spPr>
          <a:xfrm>
            <a:off x="579146" y="2908258"/>
            <a:ext cx="3998021" cy="1680717"/>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sz="1200" b="1" dirty="0">
                <a:solidFill>
                  <a:schemeClr val="tx1"/>
                </a:solidFill>
              </a:rPr>
              <a:t>Nadeem, Rana. (2022). Machine Learning Model of Plant Disease Prediction: Cotton Leaf Curl Virus (CLCV) on Cotton Crop. Quaid-e-</a:t>
            </a:r>
            <a:r>
              <a:rPr lang="en" sz="1200" b="1" err="1">
                <a:solidFill>
                  <a:schemeClr val="tx1"/>
                </a:solidFill>
              </a:rPr>
              <a:t>Awam</a:t>
            </a:r>
            <a:r>
              <a:rPr lang="en" sz="1200" b="1" dirty="0">
                <a:solidFill>
                  <a:schemeClr val="tx1"/>
                </a:solidFill>
              </a:rPr>
              <a:t> University Research Journal of Engineering, Science &amp; Technology. 20. 1-10. 10.52584/QRJ.2002.01. </a:t>
            </a:r>
            <a:endParaRPr lang="en" sz="1200" dirty="0">
              <a:solidFill>
                <a:schemeClr val="tx1"/>
              </a:solidFill>
            </a:endParaRPr>
          </a:p>
          <a:p>
            <a:pPr marL="0" lvl="0" indent="0" algn="ctr">
              <a:lnSpc>
                <a:spcPct val="114999"/>
              </a:lnSpc>
              <a:spcBef>
                <a:spcPts val="0"/>
              </a:spcBef>
              <a:spcAft>
                <a:spcPts val="0"/>
              </a:spcAft>
              <a:buNone/>
            </a:pPr>
            <a:endParaRPr lang="en" sz="1200" dirty="0">
              <a:solidFill>
                <a:schemeClr val="tx1"/>
              </a:solidFill>
            </a:endParaRPr>
          </a:p>
        </p:txBody>
      </p:sp>
      <p:sp>
        <p:nvSpPr>
          <p:cNvPr id="921" name="Google Shape;921;p47"/>
          <p:cNvSpPr txBox="1">
            <a:spLocks noGrp="1"/>
          </p:cNvSpPr>
          <p:nvPr>
            <p:ph type="subTitle" idx="2"/>
          </p:nvPr>
        </p:nvSpPr>
        <p:spPr>
          <a:xfrm>
            <a:off x="4834142" y="2833715"/>
            <a:ext cx="4080847" cy="2177673"/>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sz="1200" b="1" dirty="0">
                <a:solidFill>
                  <a:schemeClr val="tx1"/>
                </a:solidFill>
              </a:rPr>
              <a:t>Anwar, Sohail &amp; Soomro, Shoaib &amp; Khan, Shadi &amp; </a:t>
            </a:r>
            <a:r>
              <a:rPr lang="en" sz="1200" b="1" dirty="0" err="1">
                <a:solidFill>
                  <a:schemeClr val="tx1"/>
                </a:solidFill>
              </a:rPr>
              <a:t>Patoli</a:t>
            </a:r>
            <a:r>
              <a:rPr lang="en" sz="1200" b="1" dirty="0">
                <a:solidFill>
                  <a:schemeClr val="tx1"/>
                </a:solidFill>
              </a:rPr>
              <a:t>, Aamir &amp; </a:t>
            </a:r>
            <a:r>
              <a:rPr lang="en" sz="1200" b="1" dirty="0" err="1">
                <a:solidFill>
                  <a:schemeClr val="tx1"/>
                </a:solidFill>
              </a:rPr>
              <a:t>Kolachi</a:t>
            </a:r>
            <a:r>
              <a:rPr lang="en" sz="1200" b="1" dirty="0">
                <a:solidFill>
                  <a:schemeClr val="tx1"/>
                </a:solidFill>
              </a:rPr>
              <a:t>, Abdul. (2023). Performance Analysis of Deep Transfer Learning Models for the Automated Detection of Cotton Plant Diseases. Engineering, Technology &amp; Applied Science Research. 13. 10.48084/etasr.6187.</a:t>
            </a:r>
            <a:endParaRPr lang="en" sz="1200">
              <a:solidFill>
                <a:schemeClr val="tx1"/>
              </a:solidFill>
            </a:endParaRPr>
          </a:p>
          <a:p>
            <a:pPr marL="0" lvl="0" indent="0" algn="ctr">
              <a:lnSpc>
                <a:spcPct val="114999"/>
              </a:lnSpc>
              <a:spcBef>
                <a:spcPts val="0"/>
              </a:spcBef>
              <a:spcAft>
                <a:spcPts val="0"/>
              </a:spcAft>
              <a:buNone/>
            </a:pPr>
            <a:endParaRPr lang="en" sz="1200" dirty="0">
              <a:solidFill>
                <a:schemeClr val="tx1"/>
              </a:solidFill>
            </a:endParaRPr>
          </a:p>
        </p:txBody>
      </p:sp>
      <p:sp>
        <p:nvSpPr>
          <p:cNvPr id="927" name="Google Shape;927;p47"/>
          <p:cNvSpPr/>
          <p:nvPr/>
        </p:nvSpPr>
        <p:spPr>
          <a:xfrm>
            <a:off x="1528750" y="1870063"/>
            <a:ext cx="723900" cy="723900"/>
          </a:xfrm>
          <a:prstGeom prst="ellipse">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6686550" y="1853498"/>
            <a:ext cx="723900" cy="723900"/>
          </a:xfrm>
          <a:prstGeom prst="ellipse">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 name="Google Shape;929;p47"/>
          <p:cNvGrpSpPr/>
          <p:nvPr/>
        </p:nvGrpSpPr>
        <p:grpSpPr>
          <a:xfrm>
            <a:off x="1719563" y="2060276"/>
            <a:ext cx="342273" cy="343486"/>
            <a:chOff x="5785225" y="2207025"/>
            <a:chExt cx="254025" cy="254925"/>
          </a:xfrm>
        </p:grpSpPr>
        <p:sp>
          <p:nvSpPr>
            <p:cNvPr id="930" name="Google Shape;930;p47"/>
            <p:cNvSpPr/>
            <p:nvPr/>
          </p:nvSpPr>
          <p:spPr>
            <a:xfrm>
              <a:off x="5969475" y="2221975"/>
              <a:ext cx="14950" cy="14975"/>
            </a:xfrm>
            <a:custGeom>
              <a:avLst/>
              <a:gdLst/>
              <a:ahLst/>
              <a:cxnLst/>
              <a:rect l="l" t="t" r="r" b="b"/>
              <a:pathLst>
                <a:path w="598" h="599" extrusionOk="0">
                  <a:moveTo>
                    <a:pt x="299" y="0"/>
                  </a:moveTo>
                  <a:cubicBezTo>
                    <a:pt x="134" y="0"/>
                    <a:pt x="0" y="134"/>
                    <a:pt x="0" y="299"/>
                  </a:cubicBezTo>
                  <a:cubicBezTo>
                    <a:pt x="0" y="464"/>
                    <a:pt x="134" y="598"/>
                    <a:pt x="299" y="598"/>
                  </a:cubicBezTo>
                  <a:cubicBezTo>
                    <a:pt x="464" y="598"/>
                    <a:pt x="598" y="464"/>
                    <a:pt x="598" y="299"/>
                  </a:cubicBezTo>
                  <a:cubicBezTo>
                    <a:pt x="598" y="134"/>
                    <a:pt x="46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5999325" y="2207025"/>
              <a:ext cx="14975" cy="14975"/>
            </a:xfrm>
            <a:custGeom>
              <a:avLst/>
              <a:gdLst/>
              <a:ahLst/>
              <a:cxnLst/>
              <a:rect l="l" t="t" r="r" b="b"/>
              <a:pathLst>
                <a:path w="599" h="599" extrusionOk="0">
                  <a:moveTo>
                    <a:pt x="299" y="1"/>
                  </a:moveTo>
                  <a:cubicBezTo>
                    <a:pt x="134" y="1"/>
                    <a:pt x="1" y="134"/>
                    <a:pt x="1" y="299"/>
                  </a:cubicBezTo>
                  <a:cubicBezTo>
                    <a:pt x="1" y="464"/>
                    <a:pt x="134" y="598"/>
                    <a:pt x="299" y="598"/>
                  </a:cubicBezTo>
                  <a:cubicBezTo>
                    <a:pt x="464" y="598"/>
                    <a:pt x="598" y="464"/>
                    <a:pt x="598" y="299"/>
                  </a:cubicBezTo>
                  <a:cubicBezTo>
                    <a:pt x="598" y="134"/>
                    <a:pt x="464"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5999325" y="2236925"/>
              <a:ext cx="14975" cy="14950"/>
            </a:xfrm>
            <a:custGeom>
              <a:avLst/>
              <a:gdLst/>
              <a:ahLst/>
              <a:cxnLst/>
              <a:rect l="l" t="t" r="r" b="b"/>
              <a:pathLst>
                <a:path w="599" h="598" extrusionOk="0">
                  <a:moveTo>
                    <a:pt x="299" y="0"/>
                  </a:moveTo>
                  <a:cubicBezTo>
                    <a:pt x="134" y="0"/>
                    <a:pt x="1" y="134"/>
                    <a:pt x="1" y="299"/>
                  </a:cubicBezTo>
                  <a:cubicBezTo>
                    <a:pt x="1" y="464"/>
                    <a:pt x="134" y="597"/>
                    <a:pt x="299" y="597"/>
                  </a:cubicBezTo>
                  <a:cubicBezTo>
                    <a:pt x="464" y="597"/>
                    <a:pt x="598" y="464"/>
                    <a:pt x="598" y="299"/>
                  </a:cubicBezTo>
                  <a:cubicBezTo>
                    <a:pt x="598" y="134"/>
                    <a:pt x="46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5840025" y="2221975"/>
              <a:ext cx="14950" cy="14975"/>
            </a:xfrm>
            <a:custGeom>
              <a:avLst/>
              <a:gdLst/>
              <a:ahLst/>
              <a:cxnLst/>
              <a:rect l="l" t="t" r="r" b="b"/>
              <a:pathLst>
                <a:path w="598" h="599" extrusionOk="0">
                  <a:moveTo>
                    <a:pt x="299" y="0"/>
                  </a:moveTo>
                  <a:cubicBezTo>
                    <a:pt x="134" y="0"/>
                    <a:pt x="1" y="134"/>
                    <a:pt x="1" y="299"/>
                  </a:cubicBezTo>
                  <a:cubicBezTo>
                    <a:pt x="1" y="464"/>
                    <a:pt x="134" y="598"/>
                    <a:pt x="299" y="598"/>
                  </a:cubicBezTo>
                  <a:cubicBezTo>
                    <a:pt x="464" y="598"/>
                    <a:pt x="598" y="464"/>
                    <a:pt x="598" y="299"/>
                  </a:cubicBezTo>
                  <a:cubicBezTo>
                    <a:pt x="598" y="134"/>
                    <a:pt x="46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5810150" y="2207025"/>
              <a:ext cx="14975" cy="14975"/>
            </a:xfrm>
            <a:custGeom>
              <a:avLst/>
              <a:gdLst/>
              <a:ahLst/>
              <a:cxnLst/>
              <a:rect l="l" t="t" r="r" b="b"/>
              <a:pathLst>
                <a:path w="599" h="599" extrusionOk="0">
                  <a:moveTo>
                    <a:pt x="300" y="1"/>
                  </a:moveTo>
                  <a:cubicBezTo>
                    <a:pt x="135" y="1"/>
                    <a:pt x="0" y="134"/>
                    <a:pt x="0" y="299"/>
                  </a:cubicBezTo>
                  <a:cubicBezTo>
                    <a:pt x="0" y="464"/>
                    <a:pt x="135" y="598"/>
                    <a:pt x="300" y="598"/>
                  </a:cubicBezTo>
                  <a:cubicBezTo>
                    <a:pt x="464" y="598"/>
                    <a:pt x="598" y="464"/>
                    <a:pt x="598" y="299"/>
                  </a:cubicBezTo>
                  <a:cubicBezTo>
                    <a:pt x="598" y="134"/>
                    <a:pt x="464" y="1"/>
                    <a:pt x="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5810150" y="2236925"/>
              <a:ext cx="14975" cy="14950"/>
            </a:xfrm>
            <a:custGeom>
              <a:avLst/>
              <a:gdLst/>
              <a:ahLst/>
              <a:cxnLst/>
              <a:rect l="l" t="t" r="r" b="b"/>
              <a:pathLst>
                <a:path w="599" h="598" extrusionOk="0">
                  <a:moveTo>
                    <a:pt x="300" y="0"/>
                  </a:moveTo>
                  <a:cubicBezTo>
                    <a:pt x="135" y="0"/>
                    <a:pt x="0" y="134"/>
                    <a:pt x="0" y="299"/>
                  </a:cubicBezTo>
                  <a:cubicBezTo>
                    <a:pt x="0" y="464"/>
                    <a:pt x="135" y="597"/>
                    <a:pt x="300" y="597"/>
                  </a:cubicBezTo>
                  <a:cubicBezTo>
                    <a:pt x="464" y="597"/>
                    <a:pt x="598" y="464"/>
                    <a:pt x="598" y="299"/>
                  </a:cubicBezTo>
                  <a:cubicBezTo>
                    <a:pt x="598" y="134"/>
                    <a:pt x="464"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5785250" y="2422100"/>
              <a:ext cx="253950" cy="39850"/>
            </a:xfrm>
            <a:custGeom>
              <a:avLst/>
              <a:gdLst/>
              <a:ahLst/>
              <a:cxnLst/>
              <a:rect l="l" t="t" r="r" b="b"/>
              <a:pathLst>
                <a:path w="10158" h="1594" extrusionOk="0">
                  <a:moveTo>
                    <a:pt x="296" y="1"/>
                  </a:moveTo>
                  <a:cubicBezTo>
                    <a:pt x="133" y="1"/>
                    <a:pt x="1" y="134"/>
                    <a:pt x="1" y="299"/>
                  </a:cubicBezTo>
                  <a:lnTo>
                    <a:pt x="1" y="1295"/>
                  </a:lnTo>
                  <a:cubicBezTo>
                    <a:pt x="1" y="1460"/>
                    <a:pt x="135" y="1593"/>
                    <a:pt x="300" y="1593"/>
                  </a:cubicBezTo>
                  <a:lnTo>
                    <a:pt x="9859" y="1593"/>
                  </a:lnTo>
                  <a:cubicBezTo>
                    <a:pt x="10023" y="1593"/>
                    <a:pt x="10157" y="1460"/>
                    <a:pt x="10157" y="1295"/>
                  </a:cubicBezTo>
                  <a:lnTo>
                    <a:pt x="10157" y="299"/>
                  </a:lnTo>
                  <a:cubicBezTo>
                    <a:pt x="10157" y="134"/>
                    <a:pt x="10025" y="1"/>
                    <a:pt x="9862" y="1"/>
                  </a:cubicBezTo>
                  <a:lnTo>
                    <a:pt x="9859" y="1"/>
                  </a:lnTo>
                  <a:cubicBezTo>
                    <a:pt x="9530" y="1"/>
                    <a:pt x="9383" y="74"/>
                    <a:pt x="9195" y="169"/>
                  </a:cubicBezTo>
                  <a:cubicBezTo>
                    <a:pt x="8979" y="276"/>
                    <a:pt x="8734" y="399"/>
                    <a:pt x="8265" y="399"/>
                  </a:cubicBezTo>
                  <a:cubicBezTo>
                    <a:pt x="7795" y="399"/>
                    <a:pt x="7550" y="276"/>
                    <a:pt x="7333" y="169"/>
                  </a:cubicBezTo>
                  <a:cubicBezTo>
                    <a:pt x="7146" y="74"/>
                    <a:pt x="6997" y="1"/>
                    <a:pt x="6670" y="1"/>
                  </a:cubicBezTo>
                  <a:cubicBezTo>
                    <a:pt x="6343" y="1"/>
                    <a:pt x="6194" y="74"/>
                    <a:pt x="6007" y="169"/>
                  </a:cubicBezTo>
                  <a:cubicBezTo>
                    <a:pt x="5792" y="277"/>
                    <a:pt x="5546" y="399"/>
                    <a:pt x="5079" y="399"/>
                  </a:cubicBezTo>
                  <a:cubicBezTo>
                    <a:pt x="4611" y="399"/>
                    <a:pt x="4367" y="277"/>
                    <a:pt x="4151" y="169"/>
                  </a:cubicBezTo>
                  <a:cubicBezTo>
                    <a:pt x="3963" y="74"/>
                    <a:pt x="3816" y="1"/>
                    <a:pt x="3488" y="1"/>
                  </a:cubicBezTo>
                  <a:cubicBezTo>
                    <a:pt x="3160" y="1"/>
                    <a:pt x="3012" y="74"/>
                    <a:pt x="2825" y="169"/>
                  </a:cubicBezTo>
                  <a:cubicBezTo>
                    <a:pt x="2608" y="276"/>
                    <a:pt x="2363" y="399"/>
                    <a:pt x="1893" y="399"/>
                  </a:cubicBezTo>
                  <a:cubicBezTo>
                    <a:pt x="1424" y="399"/>
                    <a:pt x="1179" y="276"/>
                    <a:pt x="963" y="169"/>
                  </a:cubicBezTo>
                  <a:cubicBezTo>
                    <a:pt x="775" y="74"/>
                    <a:pt x="628" y="1"/>
                    <a:pt x="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5785225" y="2272750"/>
              <a:ext cx="99650" cy="144400"/>
            </a:xfrm>
            <a:custGeom>
              <a:avLst/>
              <a:gdLst/>
              <a:ahLst/>
              <a:cxnLst/>
              <a:rect l="l" t="t" r="r" b="b"/>
              <a:pathLst>
                <a:path w="3986" h="5776" extrusionOk="0">
                  <a:moveTo>
                    <a:pt x="1993" y="1"/>
                  </a:moveTo>
                  <a:cubicBezTo>
                    <a:pt x="1912" y="1"/>
                    <a:pt x="1833" y="34"/>
                    <a:pt x="1776" y="93"/>
                  </a:cubicBezTo>
                  <a:cubicBezTo>
                    <a:pt x="1602" y="276"/>
                    <a:pt x="1196" y="765"/>
                    <a:pt x="1196" y="1354"/>
                  </a:cubicBezTo>
                  <a:cubicBezTo>
                    <a:pt x="1196" y="1863"/>
                    <a:pt x="1497" y="2295"/>
                    <a:pt x="1694" y="2524"/>
                  </a:cubicBezTo>
                  <a:lnTo>
                    <a:pt x="1694" y="3264"/>
                  </a:lnTo>
                  <a:cubicBezTo>
                    <a:pt x="1668" y="3232"/>
                    <a:pt x="1640" y="3201"/>
                    <a:pt x="1610" y="3171"/>
                  </a:cubicBezTo>
                  <a:cubicBezTo>
                    <a:pt x="1194" y="2755"/>
                    <a:pt x="561" y="2695"/>
                    <a:pt x="308" y="2689"/>
                  </a:cubicBezTo>
                  <a:cubicBezTo>
                    <a:pt x="306" y="2689"/>
                    <a:pt x="304" y="2689"/>
                    <a:pt x="302" y="2689"/>
                  </a:cubicBezTo>
                  <a:cubicBezTo>
                    <a:pt x="222" y="2689"/>
                    <a:pt x="145" y="2721"/>
                    <a:pt x="89" y="2777"/>
                  </a:cubicBezTo>
                  <a:cubicBezTo>
                    <a:pt x="32" y="2834"/>
                    <a:pt x="0" y="2915"/>
                    <a:pt x="2" y="2996"/>
                  </a:cubicBezTo>
                  <a:cubicBezTo>
                    <a:pt x="8" y="3248"/>
                    <a:pt x="67" y="3881"/>
                    <a:pt x="483" y="4298"/>
                  </a:cubicBezTo>
                  <a:cubicBezTo>
                    <a:pt x="856" y="4670"/>
                    <a:pt x="1399" y="4757"/>
                    <a:pt x="1694" y="4775"/>
                  </a:cubicBezTo>
                  <a:lnTo>
                    <a:pt x="1694" y="5764"/>
                  </a:lnTo>
                  <a:cubicBezTo>
                    <a:pt x="1753" y="5771"/>
                    <a:pt x="1819" y="5776"/>
                    <a:pt x="1894" y="5776"/>
                  </a:cubicBezTo>
                  <a:cubicBezTo>
                    <a:pt x="2065" y="5776"/>
                    <a:pt x="2187" y="5756"/>
                    <a:pt x="2291" y="5723"/>
                  </a:cubicBezTo>
                  <a:lnTo>
                    <a:pt x="2291" y="4775"/>
                  </a:lnTo>
                  <a:cubicBezTo>
                    <a:pt x="2586" y="4757"/>
                    <a:pt x="3130" y="4670"/>
                    <a:pt x="3502" y="4298"/>
                  </a:cubicBezTo>
                  <a:cubicBezTo>
                    <a:pt x="3918" y="3881"/>
                    <a:pt x="3977" y="3248"/>
                    <a:pt x="3983" y="2996"/>
                  </a:cubicBezTo>
                  <a:cubicBezTo>
                    <a:pt x="3985" y="2915"/>
                    <a:pt x="3953" y="2834"/>
                    <a:pt x="3896" y="2777"/>
                  </a:cubicBezTo>
                  <a:cubicBezTo>
                    <a:pt x="3840" y="2721"/>
                    <a:pt x="3763" y="2689"/>
                    <a:pt x="3683" y="2689"/>
                  </a:cubicBezTo>
                  <a:cubicBezTo>
                    <a:pt x="3681" y="2689"/>
                    <a:pt x="3679" y="2689"/>
                    <a:pt x="3677" y="2689"/>
                  </a:cubicBezTo>
                  <a:cubicBezTo>
                    <a:pt x="3425" y="2695"/>
                    <a:pt x="2792" y="2755"/>
                    <a:pt x="2375" y="3171"/>
                  </a:cubicBezTo>
                  <a:cubicBezTo>
                    <a:pt x="2345" y="3201"/>
                    <a:pt x="2318" y="3232"/>
                    <a:pt x="2291" y="3264"/>
                  </a:cubicBezTo>
                  <a:lnTo>
                    <a:pt x="2291" y="2524"/>
                  </a:lnTo>
                  <a:cubicBezTo>
                    <a:pt x="2489" y="2295"/>
                    <a:pt x="2789" y="1863"/>
                    <a:pt x="2789" y="1354"/>
                  </a:cubicBezTo>
                  <a:cubicBezTo>
                    <a:pt x="2789" y="765"/>
                    <a:pt x="2384" y="276"/>
                    <a:pt x="2209" y="93"/>
                  </a:cubicBezTo>
                  <a:cubicBezTo>
                    <a:pt x="2153" y="34"/>
                    <a:pt x="2074" y="1"/>
                    <a:pt x="1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5939600" y="2272750"/>
              <a:ext cx="99650" cy="144400"/>
            </a:xfrm>
            <a:custGeom>
              <a:avLst/>
              <a:gdLst/>
              <a:ahLst/>
              <a:cxnLst/>
              <a:rect l="l" t="t" r="r" b="b"/>
              <a:pathLst>
                <a:path w="3986" h="5776" extrusionOk="0">
                  <a:moveTo>
                    <a:pt x="1993" y="1"/>
                  </a:moveTo>
                  <a:cubicBezTo>
                    <a:pt x="1911" y="1"/>
                    <a:pt x="1832" y="34"/>
                    <a:pt x="1776" y="93"/>
                  </a:cubicBezTo>
                  <a:cubicBezTo>
                    <a:pt x="1601" y="276"/>
                    <a:pt x="1195" y="765"/>
                    <a:pt x="1195" y="1354"/>
                  </a:cubicBezTo>
                  <a:cubicBezTo>
                    <a:pt x="1195" y="1863"/>
                    <a:pt x="1497" y="2295"/>
                    <a:pt x="1694" y="2524"/>
                  </a:cubicBezTo>
                  <a:lnTo>
                    <a:pt x="1694" y="3264"/>
                  </a:lnTo>
                  <a:cubicBezTo>
                    <a:pt x="1667" y="3232"/>
                    <a:pt x="1640" y="3201"/>
                    <a:pt x="1609" y="3171"/>
                  </a:cubicBezTo>
                  <a:cubicBezTo>
                    <a:pt x="1193" y="2755"/>
                    <a:pt x="561" y="2695"/>
                    <a:pt x="307" y="2689"/>
                  </a:cubicBezTo>
                  <a:cubicBezTo>
                    <a:pt x="305" y="2689"/>
                    <a:pt x="303" y="2689"/>
                    <a:pt x="301" y="2689"/>
                  </a:cubicBezTo>
                  <a:cubicBezTo>
                    <a:pt x="222" y="2689"/>
                    <a:pt x="145" y="2721"/>
                    <a:pt x="89" y="2777"/>
                  </a:cubicBezTo>
                  <a:cubicBezTo>
                    <a:pt x="31" y="2834"/>
                    <a:pt x="0" y="2915"/>
                    <a:pt x="2" y="2996"/>
                  </a:cubicBezTo>
                  <a:cubicBezTo>
                    <a:pt x="8" y="3248"/>
                    <a:pt x="66" y="3881"/>
                    <a:pt x="483" y="4298"/>
                  </a:cubicBezTo>
                  <a:cubicBezTo>
                    <a:pt x="856" y="4670"/>
                    <a:pt x="1399" y="4757"/>
                    <a:pt x="1694" y="4775"/>
                  </a:cubicBezTo>
                  <a:lnTo>
                    <a:pt x="1694" y="5723"/>
                  </a:lnTo>
                  <a:cubicBezTo>
                    <a:pt x="1798" y="5756"/>
                    <a:pt x="1920" y="5776"/>
                    <a:pt x="2091" y="5776"/>
                  </a:cubicBezTo>
                  <a:cubicBezTo>
                    <a:pt x="2166" y="5776"/>
                    <a:pt x="2232" y="5771"/>
                    <a:pt x="2291" y="5764"/>
                  </a:cubicBezTo>
                  <a:lnTo>
                    <a:pt x="2291" y="4775"/>
                  </a:lnTo>
                  <a:cubicBezTo>
                    <a:pt x="2586" y="4757"/>
                    <a:pt x="3128" y="4670"/>
                    <a:pt x="3501" y="4298"/>
                  </a:cubicBezTo>
                  <a:cubicBezTo>
                    <a:pt x="3918" y="3881"/>
                    <a:pt x="3977" y="3248"/>
                    <a:pt x="3982" y="2996"/>
                  </a:cubicBezTo>
                  <a:cubicBezTo>
                    <a:pt x="3985" y="2915"/>
                    <a:pt x="3953" y="2834"/>
                    <a:pt x="3895" y="2777"/>
                  </a:cubicBezTo>
                  <a:cubicBezTo>
                    <a:pt x="3840" y="2721"/>
                    <a:pt x="3762" y="2689"/>
                    <a:pt x="3683" y="2689"/>
                  </a:cubicBezTo>
                  <a:cubicBezTo>
                    <a:pt x="3681" y="2689"/>
                    <a:pt x="3679" y="2689"/>
                    <a:pt x="3677" y="2689"/>
                  </a:cubicBezTo>
                  <a:cubicBezTo>
                    <a:pt x="3424" y="2695"/>
                    <a:pt x="2791" y="2755"/>
                    <a:pt x="2375" y="3171"/>
                  </a:cubicBezTo>
                  <a:cubicBezTo>
                    <a:pt x="2345" y="3201"/>
                    <a:pt x="2317" y="3232"/>
                    <a:pt x="2291" y="3264"/>
                  </a:cubicBezTo>
                  <a:lnTo>
                    <a:pt x="2291" y="2524"/>
                  </a:lnTo>
                  <a:cubicBezTo>
                    <a:pt x="2488" y="2295"/>
                    <a:pt x="2789" y="1863"/>
                    <a:pt x="2789" y="1354"/>
                  </a:cubicBezTo>
                  <a:cubicBezTo>
                    <a:pt x="2789" y="765"/>
                    <a:pt x="2383" y="276"/>
                    <a:pt x="2208" y="93"/>
                  </a:cubicBezTo>
                  <a:cubicBezTo>
                    <a:pt x="2152" y="34"/>
                    <a:pt x="2074" y="1"/>
                    <a:pt x="1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5869900" y="2207025"/>
              <a:ext cx="84650" cy="44850"/>
            </a:xfrm>
            <a:custGeom>
              <a:avLst/>
              <a:gdLst/>
              <a:ahLst/>
              <a:cxnLst/>
              <a:rect l="l" t="t" r="r" b="b"/>
              <a:pathLst>
                <a:path w="3386" h="1794" extrusionOk="0">
                  <a:moveTo>
                    <a:pt x="299" y="1"/>
                  </a:moveTo>
                  <a:cubicBezTo>
                    <a:pt x="134" y="1"/>
                    <a:pt x="0" y="134"/>
                    <a:pt x="0" y="299"/>
                  </a:cubicBezTo>
                  <a:lnTo>
                    <a:pt x="0" y="1495"/>
                  </a:lnTo>
                  <a:cubicBezTo>
                    <a:pt x="0" y="1660"/>
                    <a:pt x="134" y="1793"/>
                    <a:pt x="299" y="1793"/>
                  </a:cubicBezTo>
                  <a:lnTo>
                    <a:pt x="3087" y="1793"/>
                  </a:lnTo>
                  <a:cubicBezTo>
                    <a:pt x="3252" y="1793"/>
                    <a:pt x="3385" y="1660"/>
                    <a:pt x="3385" y="1495"/>
                  </a:cubicBezTo>
                  <a:lnTo>
                    <a:pt x="3385" y="299"/>
                  </a:lnTo>
                  <a:cubicBezTo>
                    <a:pt x="3385" y="134"/>
                    <a:pt x="3252" y="1"/>
                    <a:pt x="30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5897275" y="2266775"/>
              <a:ext cx="29900" cy="20950"/>
            </a:xfrm>
            <a:custGeom>
              <a:avLst/>
              <a:gdLst/>
              <a:ahLst/>
              <a:cxnLst/>
              <a:rect l="l" t="t" r="r" b="b"/>
              <a:pathLst>
                <a:path w="1196" h="838" extrusionOk="0">
                  <a:moveTo>
                    <a:pt x="1" y="1"/>
                  </a:moveTo>
                  <a:lnTo>
                    <a:pt x="1" y="837"/>
                  </a:lnTo>
                  <a:lnTo>
                    <a:pt x="1195" y="837"/>
                  </a:lnTo>
                  <a:lnTo>
                    <a:pt x="11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5904750" y="2347425"/>
              <a:ext cx="14950" cy="69725"/>
            </a:xfrm>
            <a:custGeom>
              <a:avLst/>
              <a:gdLst/>
              <a:ahLst/>
              <a:cxnLst/>
              <a:rect l="l" t="t" r="r" b="b"/>
              <a:pathLst>
                <a:path w="598" h="2789" extrusionOk="0">
                  <a:moveTo>
                    <a:pt x="1" y="1"/>
                  </a:moveTo>
                  <a:lnTo>
                    <a:pt x="1" y="2761"/>
                  </a:lnTo>
                  <a:cubicBezTo>
                    <a:pt x="83" y="2778"/>
                    <a:pt x="179" y="2789"/>
                    <a:pt x="299" y="2789"/>
                  </a:cubicBezTo>
                  <a:cubicBezTo>
                    <a:pt x="420" y="2789"/>
                    <a:pt x="515" y="2778"/>
                    <a:pt x="598" y="2761"/>
                  </a:cubicBezTo>
                  <a:lnTo>
                    <a:pt x="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5882325" y="2302625"/>
              <a:ext cx="59775" cy="29875"/>
            </a:xfrm>
            <a:custGeom>
              <a:avLst/>
              <a:gdLst/>
              <a:ahLst/>
              <a:cxnLst/>
              <a:rect l="l" t="t" r="r" b="b"/>
              <a:pathLst>
                <a:path w="2391" h="1195" extrusionOk="0">
                  <a:moveTo>
                    <a:pt x="599" y="0"/>
                  </a:moveTo>
                  <a:cubicBezTo>
                    <a:pt x="269" y="0"/>
                    <a:pt x="1" y="268"/>
                    <a:pt x="1" y="598"/>
                  </a:cubicBezTo>
                  <a:cubicBezTo>
                    <a:pt x="1" y="928"/>
                    <a:pt x="269" y="1195"/>
                    <a:pt x="599" y="1195"/>
                  </a:cubicBezTo>
                  <a:lnTo>
                    <a:pt x="1793" y="1195"/>
                  </a:lnTo>
                  <a:cubicBezTo>
                    <a:pt x="2123" y="1195"/>
                    <a:pt x="2391" y="928"/>
                    <a:pt x="2391" y="598"/>
                  </a:cubicBezTo>
                  <a:cubicBezTo>
                    <a:pt x="2391" y="268"/>
                    <a:pt x="2123" y="0"/>
                    <a:pt x="1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7"/>
          <p:cNvGrpSpPr/>
          <p:nvPr/>
        </p:nvGrpSpPr>
        <p:grpSpPr>
          <a:xfrm>
            <a:off x="6881384" y="2044369"/>
            <a:ext cx="350796" cy="342172"/>
            <a:chOff x="4681875" y="3425350"/>
            <a:chExt cx="260350" cy="253950"/>
          </a:xfrm>
        </p:grpSpPr>
        <p:sp>
          <p:nvSpPr>
            <p:cNvPr id="961" name="Google Shape;961;p47"/>
            <p:cNvSpPr/>
            <p:nvPr/>
          </p:nvSpPr>
          <p:spPr>
            <a:xfrm>
              <a:off x="4805525" y="3425350"/>
              <a:ext cx="80700" cy="110375"/>
            </a:xfrm>
            <a:custGeom>
              <a:avLst/>
              <a:gdLst/>
              <a:ahLst/>
              <a:cxnLst/>
              <a:rect l="l" t="t" r="r" b="b"/>
              <a:pathLst>
                <a:path w="3228" h="4415" extrusionOk="0">
                  <a:moveTo>
                    <a:pt x="2547" y="1"/>
                  </a:moveTo>
                  <a:cubicBezTo>
                    <a:pt x="2340" y="1"/>
                    <a:pt x="2139" y="108"/>
                    <a:pt x="2028" y="300"/>
                  </a:cubicBezTo>
                  <a:lnTo>
                    <a:pt x="83" y="3668"/>
                  </a:lnTo>
                  <a:cubicBezTo>
                    <a:pt x="0" y="3811"/>
                    <a:pt x="50" y="3994"/>
                    <a:pt x="192" y="4076"/>
                  </a:cubicBezTo>
                  <a:lnTo>
                    <a:pt x="710" y="4375"/>
                  </a:lnTo>
                  <a:cubicBezTo>
                    <a:pt x="757" y="4402"/>
                    <a:pt x="809" y="4415"/>
                    <a:pt x="859" y="4415"/>
                  </a:cubicBezTo>
                  <a:cubicBezTo>
                    <a:pt x="963" y="4415"/>
                    <a:pt x="1063" y="4361"/>
                    <a:pt x="1118" y="4265"/>
                  </a:cubicBezTo>
                  <a:lnTo>
                    <a:pt x="3062" y="897"/>
                  </a:lnTo>
                  <a:cubicBezTo>
                    <a:pt x="3227" y="611"/>
                    <a:pt x="3130" y="246"/>
                    <a:pt x="2844" y="81"/>
                  </a:cubicBezTo>
                  <a:cubicBezTo>
                    <a:pt x="2750" y="26"/>
                    <a:pt x="2648" y="1"/>
                    <a:pt x="2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4912325" y="3560350"/>
              <a:ext cx="29900" cy="67225"/>
            </a:xfrm>
            <a:custGeom>
              <a:avLst/>
              <a:gdLst/>
              <a:ahLst/>
              <a:cxnLst/>
              <a:rect l="l" t="t" r="r" b="b"/>
              <a:pathLst>
                <a:path w="1196" h="2689" extrusionOk="0">
                  <a:moveTo>
                    <a:pt x="598" y="1"/>
                  </a:moveTo>
                  <a:cubicBezTo>
                    <a:pt x="269" y="1"/>
                    <a:pt x="1" y="269"/>
                    <a:pt x="1" y="599"/>
                  </a:cubicBezTo>
                  <a:lnTo>
                    <a:pt x="1" y="2092"/>
                  </a:lnTo>
                  <a:cubicBezTo>
                    <a:pt x="1" y="2422"/>
                    <a:pt x="269" y="2689"/>
                    <a:pt x="598" y="2689"/>
                  </a:cubicBezTo>
                  <a:lnTo>
                    <a:pt x="897" y="2689"/>
                  </a:lnTo>
                  <a:cubicBezTo>
                    <a:pt x="1062" y="2689"/>
                    <a:pt x="1196" y="2555"/>
                    <a:pt x="1196" y="2390"/>
                  </a:cubicBezTo>
                  <a:lnTo>
                    <a:pt x="1196" y="300"/>
                  </a:lnTo>
                  <a:cubicBezTo>
                    <a:pt x="1196" y="135"/>
                    <a:pt x="1062" y="1"/>
                    <a:pt x="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4681875" y="3471075"/>
              <a:ext cx="215550" cy="208225"/>
            </a:xfrm>
            <a:custGeom>
              <a:avLst/>
              <a:gdLst/>
              <a:ahLst/>
              <a:cxnLst/>
              <a:rect l="l" t="t" r="r" b="b"/>
              <a:pathLst>
                <a:path w="8622" h="8329" extrusionOk="0">
                  <a:moveTo>
                    <a:pt x="2217" y="597"/>
                  </a:moveTo>
                  <a:cubicBezTo>
                    <a:pt x="2301" y="597"/>
                    <a:pt x="2387" y="619"/>
                    <a:pt x="2465" y="664"/>
                  </a:cubicBezTo>
                  <a:lnTo>
                    <a:pt x="2896" y="913"/>
                  </a:lnTo>
                  <a:lnTo>
                    <a:pt x="1222" y="3815"/>
                  </a:lnTo>
                  <a:lnTo>
                    <a:pt x="1221" y="3814"/>
                  </a:lnTo>
                  <a:cubicBezTo>
                    <a:pt x="795" y="3413"/>
                    <a:pt x="683" y="2755"/>
                    <a:pt x="988" y="2226"/>
                  </a:cubicBezTo>
                  <a:lnTo>
                    <a:pt x="1785" y="846"/>
                  </a:lnTo>
                  <a:cubicBezTo>
                    <a:pt x="1877" y="687"/>
                    <a:pt x="2044" y="597"/>
                    <a:pt x="2217" y="597"/>
                  </a:cubicBezTo>
                  <a:close/>
                  <a:moveTo>
                    <a:pt x="2219" y="0"/>
                  </a:moveTo>
                  <a:cubicBezTo>
                    <a:pt x="1840" y="0"/>
                    <a:pt x="1471" y="197"/>
                    <a:pt x="1268" y="548"/>
                  </a:cubicBezTo>
                  <a:lnTo>
                    <a:pt x="471" y="1927"/>
                  </a:lnTo>
                  <a:cubicBezTo>
                    <a:pt x="0" y="2743"/>
                    <a:pt x="208" y="3767"/>
                    <a:pt x="917" y="4342"/>
                  </a:cubicBezTo>
                  <a:lnTo>
                    <a:pt x="657" y="4793"/>
                  </a:lnTo>
                  <a:cubicBezTo>
                    <a:pt x="299" y="5412"/>
                    <a:pt x="511" y="6204"/>
                    <a:pt x="1130" y="6561"/>
                  </a:cubicBezTo>
                  <a:lnTo>
                    <a:pt x="3890" y="8155"/>
                  </a:lnTo>
                  <a:cubicBezTo>
                    <a:pt x="4094" y="8272"/>
                    <a:pt x="4316" y="8328"/>
                    <a:pt x="4535" y="8328"/>
                  </a:cubicBezTo>
                  <a:cubicBezTo>
                    <a:pt x="4983" y="8328"/>
                    <a:pt x="5418" y="8096"/>
                    <a:pt x="5658" y="7681"/>
                  </a:cubicBezTo>
                  <a:lnTo>
                    <a:pt x="5939" y="7193"/>
                  </a:lnTo>
                  <a:lnTo>
                    <a:pt x="8621" y="5848"/>
                  </a:lnTo>
                  <a:lnTo>
                    <a:pt x="8621" y="4233"/>
                  </a:lnTo>
                  <a:lnTo>
                    <a:pt x="8293" y="4311"/>
                  </a:lnTo>
                  <a:lnTo>
                    <a:pt x="7492" y="4503"/>
                  </a:lnTo>
                  <a:lnTo>
                    <a:pt x="8048" y="3542"/>
                  </a:lnTo>
                  <a:cubicBezTo>
                    <a:pt x="8295" y="3113"/>
                    <a:pt x="8148" y="2565"/>
                    <a:pt x="7719" y="2318"/>
                  </a:cubicBezTo>
                  <a:lnTo>
                    <a:pt x="7046" y="1929"/>
                  </a:lnTo>
                  <a:lnTo>
                    <a:pt x="6582" y="2735"/>
                  </a:lnTo>
                  <a:cubicBezTo>
                    <a:pt x="6415" y="3023"/>
                    <a:pt x="6114" y="3183"/>
                    <a:pt x="5804" y="3183"/>
                  </a:cubicBezTo>
                  <a:cubicBezTo>
                    <a:pt x="5652" y="3183"/>
                    <a:pt x="5498" y="3145"/>
                    <a:pt x="5358" y="3063"/>
                  </a:cubicBezTo>
                  <a:lnTo>
                    <a:pt x="4840" y="2765"/>
                  </a:lnTo>
                  <a:cubicBezTo>
                    <a:pt x="4411" y="2517"/>
                    <a:pt x="4264" y="1969"/>
                    <a:pt x="4512" y="1541"/>
                  </a:cubicBezTo>
                  <a:lnTo>
                    <a:pt x="4977" y="735"/>
                  </a:lnTo>
                  <a:lnTo>
                    <a:pt x="4271" y="326"/>
                  </a:lnTo>
                  <a:cubicBezTo>
                    <a:pt x="4129" y="245"/>
                    <a:pt x="3975" y="206"/>
                    <a:pt x="3823" y="206"/>
                  </a:cubicBezTo>
                  <a:cubicBezTo>
                    <a:pt x="3611" y="206"/>
                    <a:pt x="3403" y="281"/>
                    <a:pt x="3239" y="421"/>
                  </a:cubicBezTo>
                  <a:lnTo>
                    <a:pt x="2763" y="146"/>
                  </a:lnTo>
                  <a:cubicBezTo>
                    <a:pt x="2592" y="47"/>
                    <a:pt x="2404" y="0"/>
                    <a:pt x="2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gricultural Technology Master's Degree Lesson by Slidesgo">
  <a:themeElements>
    <a:clrScheme name="Simple Light">
      <a:dk1>
        <a:srgbClr val="292536"/>
      </a:dk1>
      <a:lt1>
        <a:srgbClr val="D8EEE3"/>
      </a:lt1>
      <a:dk2>
        <a:srgbClr val="044257"/>
      </a:dk2>
      <a:lt2>
        <a:srgbClr val="008080"/>
      </a:lt2>
      <a:accent1>
        <a:srgbClr val="BBE2CF"/>
      </a:accent1>
      <a:accent2>
        <a:srgbClr val="7ECFA9"/>
      </a:accent2>
      <a:accent3>
        <a:srgbClr val="71B1A5"/>
      </a:accent3>
      <a:accent4>
        <a:srgbClr val="FFFFFF"/>
      </a:accent4>
      <a:accent5>
        <a:srgbClr val="FFFFFF"/>
      </a:accent5>
      <a:accent6>
        <a:srgbClr val="FFFFFF"/>
      </a:accent6>
      <a:hlink>
        <a:srgbClr val="29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9</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Agricultural Technology Master's Degree Lesson by Slidesgo</vt:lpstr>
      <vt:lpstr>Slidesgo Final Pages</vt:lpstr>
      <vt:lpstr>Deep Learning Project</vt:lpstr>
      <vt:lpstr>Cotton Plant Disease Prediction</vt:lpstr>
      <vt:lpstr>Objective</vt:lpstr>
      <vt:lpstr>Why is this project worth doing? </vt:lpstr>
      <vt:lpstr>Review the state of the art</vt:lpstr>
      <vt:lpstr>Approach</vt:lpstr>
      <vt:lpstr>Proposed Deliverables:  </vt:lpstr>
      <vt:lpstr>Evaluation Methodology: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Otton </dc:title>
  <cp:revision>329</cp:revision>
  <dcterms:modified xsi:type="dcterms:W3CDTF">2024-04-29T00:30:14Z</dcterms:modified>
</cp:coreProperties>
</file>