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0"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7" r:id="rId14"/>
    <p:sldId id="276" r:id="rId15"/>
    <p:sldId id="275" r:id="rId16"/>
    <p:sldId id="272" r:id="rId17"/>
    <p:sldId id="273" r:id="rId18"/>
    <p:sldId id="274"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D4BB5-1F0A-3B4C-BEBB-138A6CF48A44}" v="9" dt="2024-11-08T02:25:15.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200" y="8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raja Bekkem" userId="f65afdeb-df0b-4a8c-99c3-dca93e635ae9" providerId="ADAL" clId="{E23D4BB5-1F0A-3B4C-BEBB-138A6CF48A44}"/>
    <pc:docChg chg="undo custSel addSld modSld sldOrd">
      <pc:chgData name="Supraja Bekkem" userId="f65afdeb-df0b-4a8c-99c3-dca93e635ae9" providerId="ADAL" clId="{E23D4BB5-1F0A-3B4C-BEBB-138A6CF48A44}" dt="2024-11-08T02:25:50.055" v="590" actId="26606"/>
      <pc:docMkLst>
        <pc:docMk/>
      </pc:docMkLst>
      <pc:sldChg chg="delSp delDesignElem">
        <pc:chgData name="Supraja Bekkem" userId="f65afdeb-df0b-4a8c-99c3-dca93e635ae9" providerId="ADAL" clId="{E23D4BB5-1F0A-3B4C-BEBB-138A6CF48A44}" dt="2024-11-08T01:47:37.022" v="54"/>
        <pc:sldMkLst>
          <pc:docMk/>
          <pc:sldMk cId="0" sldId="256"/>
        </pc:sldMkLst>
        <pc:spChg chg="del">
          <ac:chgData name="Supraja Bekkem" userId="f65afdeb-df0b-4a8c-99c3-dca93e635ae9" providerId="ADAL" clId="{E23D4BB5-1F0A-3B4C-BEBB-138A6CF48A44}" dt="2024-11-08T01:47:37.022" v="54"/>
          <ac:spMkLst>
            <pc:docMk/>
            <pc:sldMk cId="0" sldId="256"/>
            <ac:spMk id="12" creationId="{3FCFB1DE-0B7E-48CC-BA90-B2AB0889F9D6}"/>
          </ac:spMkLst>
        </pc:spChg>
        <pc:spChg chg="del">
          <ac:chgData name="Supraja Bekkem" userId="f65afdeb-df0b-4a8c-99c3-dca93e635ae9" providerId="ADAL" clId="{E23D4BB5-1F0A-3B4C-BEBB-138A6CF48A44}" dt="2024-11-08T01:47:37.022" v="54"/>
          <ac:spMkLst>
            <pc:docMk/>
            <pc:sldMk cId="0" sldId="256"/>
            <ac:spMk id="13" creationId="{337940BB-FBC4-492E-BD92-3B7B914D0EAE}"/>
          </ac:spMkLst>
        </pc:spChg>
      </pc:sldChg>
      <pc:sldChg chg="addSp delSp modSp mod setBg setClrOvrMap delDesignElem">
        <pc:chgData name="Supraja Bekkem" userId="f65afdeb-df0b-4a8c-99c3-dca93e635ae9" providerId="ADAL" clId="{E23D4BB5-1F0A-3B4C-BEBB-138A6CF48A44}" dt="2024-11-08T02:23:19.456" v="577"/>
        <pc:sldMkLst>
          <pc:docMk/>
          <pc:sldMk cId="0" sldId="257"/>
        </pc:sldMkLst>
        <pc:spChg chg="mod">
          <ac:chgData name="Supraja Bekkem" userId="f65afdeb-df0b-4a8c-99c3-dca93e635ae9" providerId="ADAL" clId="{E23D4BB5-1F0A-3B4C-BEBB-138A6CF48A44}" dt="2024-11-08T02:21:54.727" v="554" actId="26606"/>
          <ac:spMkLst>
            <pc:docMk/>
            <pc:sldMk cId="0" sldId="257"/>
            <ac:spMk id="2" creationId="{00000000-0000-0000-0000-000000000000}"/>
          </ac:spMkLst>
        </pc:spChg>
        <pc:spChg chg="mod">
          <ac:chgData name="Supraja Bekkem" userId="f65afdeb-df0b-4a8c-99c3-dca93e635ae9" providerId="ADAL" clId="{E23D4BB5-1F0A-3B4C-BEBB-138A6CF48A44}" dt="2024-11-08T02:22:44.837" v="563" actId="14100"/>
          <ac:spMkLst>
            <pc:docMk/>
            <pc:sldMk cId="0" sldId="257"/>
            <ac:spMk id="3" creationId="{00000000-0000-0000-0000-000000000000}"/>
          </ac:spMkLst>
        </pc:spChg>
        <pc:spChg chg="mod">
          <ac:chgData name="Supraja Bekkem" userId="f65afdeb-df0b-4a8c-99c3-dca93e635ae9" providerId="ADAL" clId="{E23D4BB5-1F0A-3B4C-BEBB-138A6CF48A44}" dt="2024-11-08T02:22:55.932" v="574" actId="20577"/>
          <ac:spMkLst>
            <pc:docMk/>
            <pc:sldMk cId="0" sldId="257"/>
            <ac:spMk id="5" creationId="{79E41050-444F-7227-22B3-50125C495979}"/>
          </ac:spMkLst>
        </pc:spChg>
        <pc:spChg chg="add del">
          <ac:chgData name="Supraja Bekkem" userId="f65afdeb-df0b-4a8c-99c3-dca93e635ae9" providerId="ADAL" clId="{E23D4BB5-1F0A-3B4C-BEBB-138A6CF48A44}" dt="2024-11-08T01:51:16.439" v="140" actId="26606"/>
          <ac:spMkLst>
            <pc:docMk/>
            <pc:sldMk cId="0" sldId="257"/>
            <ac:spMk id="7" creationId="{3CF62545-93A0-4FD5-9B48-48DCA794CBA1}"/>
          </ac:spMkLst>
        </pc:spChg>
        <pc:spChg chg="add del">
          <ac:chgData name="Supraja Bekkem" userId="f65afdeb-df0b-4a8c-99c3-dca93e635ae9" providerId="ADAL" clId="{E23D4BB5-1F0A-3B4C-BEBB-138A6CF48A44}" dt="2024-11-08T02:21:26.883" v="552"/>
          <ac:spMkLst>
            <pc:docMk/>
            <pc:sldMk cId="0" sldId="257"/>
            <ac:spMk id="8" creationId="{4C608BEB-860E-4094-8511-78603564A75E}"/>
          </ac:spMkLst>
        </pc:spChg>
        <pc:spChg chg="add del">
          <ac:chgData name="Supraja Bekkem" userId="f65afdeb-df0b-4a8c-99c3-dca93e635ae9" providerId="ADAL" clId="{E23D4BB5-1F0A-3B4C-BEBB-138A6CF48A44}" dt="2024-11-08T01:51:16.439" v="140" actId="26606"/>
          <ac:spMkLst>
            <pc:docMk/>
            <pc:sldMk cId="0" sldId="257"/>
            <ac:spMk id="10" creationId="{FEF085B8-A2C0-4A6F-B663-CCC56F3CD373}"/>
          </ac:spMkLst>
        </pc:spChg>
        <pc:spChg chg="add del">
          <ac:chgData name="Supraja Bekkem" userId="f65afdeb-df0b-4a8c-99c3-dca93e635ae9" providerId="ADAL" clId="{E23D4BB5-1F0A-3B4C-BEBB-138A6CF48A44}" dt="2024-11-08T02:23:19.456" v="577"/>
          <ac:spMkLst>
            <pc:docMk/>
            <pc:sldMk cId="0" sldId="257"/>
            <ac:spMk id="11" creationId="{8CA06CD6-90CA-4C45-856C-6771339E1E22}"/>
          </ac:spMkLst>
        </pc:spChg>
        <pc:spChg chg="add del">
          <ac:chgData name="Supraja Bekkem" userId="f65afdeb-df0b-4a8c-99c3-dca93e635ae9" providerId="ADAL" clId="{E23D4BB5-1F0A-3B4C-BEBB-138A6CF48A44}" dt="2024-11-08T01:51:16.439" v="140" actId="26606"/>
          <ac:spMkLst>
            <pc:docMk/>
            <pc:sldMk cId="0" sldId="257"/>
            <ac:spMk id="12" creationId="{2658F6D6-96E0-421A-96D6-3DF404008543}"/>
          </ac:spMkLst>
        </pc:spChg>
        <pc:spChg chg="del">
          <ac:chgData name="Supraja Bekkem" userId="f65afdeb-df0b-4a8c-99c3-dca93e635ae9" providerId="ADAL" clId="{E23D4BB5-1F0A-3B4C-BEBB-138A6CF48A44}" dt="2024-11-08T01:47:37.022" v="54"/>
          <ac:spMkLst>
            <pc:docMk/>
            <pc:sldMk cId="0" sldId="257"/>
            <ac:spMk id="14" creationId="{4C608BEB-860E-4094-8511-78603564A75E}"/>
          </ac:spMkLst>
        </pc:spChg>
        <pc:spChg chg="add del">
          <ac:chgData name="Supraja Bekkem" userId="f65afdeb-df0b-4a8c-99c3-dca93e635ae9" providerId="ADAL" clId="{E23D4BB5-1F0A-3B4C-BEBB-138A6CF48A44}" dt="2024-11-08T01:51:18.318" v="142" actId="26606"/>
          <ac:spMkLst>
            <pc:docMk/>
            <pc:sldMk cId="0" sldId="257"/>
            <ac:spMk id="16" creationId="{8CA06CD6-90CA-4C45-856C-6771339E1E22}"/>
          </ac:spMkLst>
        </pc:spChg>
        <pc:spChg chg="add del">
          <ac:chgData name="Supraja Bekkem" userId="f65afdeb-df0b-4a8c-99c3-dca93e635ae9" providerId="ADAL" clId="{E23D4BB5-1F0A-3B4C-BEBB-138A6CF48A44}" dt="2024-11-08T01:51:19.052" v="144" actId="26606"/>
          <ac:spMkLst>
            <pc:docMk/>
            <pc:sldMk cId="0" sldId="257"/>
            <ac:spMk id="19" creationId="{1DE7243B-5109-444B-8FAF-7437C66BC0E9}"/>
          </ac:spMkLst>
        </pc:spChg>
        <pc:spChg chg="add del">
          <ac:chgData name="Supraja Bekkem" userId="f65afdeb-df0b-4a8c-99c3-dca93e635ae9" providerId="ADAL" clId="{E23D4BB5-1F0A-3B4C-BEBB-138A6CF48A44}" dt="2024-11-08T01:51:19.052" v="144" actId="26606"/>
          <ac:spMkLst>
            <pc:docMk/>
            <pc:sldMk cId="0" sldId="257"/>
            <ac:spMk id="20" creationId="{4C5D6221-DA7B-4611-AA26-7D8E349FDE96}"/>
          </ac:spMkLst>
        </pc:spChg>
        <pc:spChg chg="add del">
          <ac:chgData name="Supraja Bekkem" userId="f65afdeb-df0b-4a8c-99c3-dca93e635ae9" providerId="ADAL" clId="{E23D4BB5-1F0A-3B4C-BEBB-138A6CF48A44}" dt="2024-11-08T01:51:20.234" v="146" actId="26606"/>
          <ac:spMkLst>
            <pc:docMk/>
            <pc:sldMk cId="0" sldId="257"/>
            <ac:spMk id="22" creationId="{E35A04CF-97D4-4FF7-B359-C546B1F62E54}"/>
          </ac:spMkLst>
        </pc:spChg>
        <pc:spChg chg="add del">
          <ac:chgData name="Supraja Bekkem" userId="f65afdeb-df0b-4a8c-99c3-dca93e635ae9" providerId="ADAL" clId="{E23D4BB5-1F0A-3B4C-BEBB-138A6CF48A44}" dt="2024-11-08T01:51:20.234" v="146" actId="26606"/>
          <ac:spMkLst>
            <pc:docMk/>
            <pc:sldMk cId="0" sldId="257"/>
            <ac:spMk id="23" creationId="{1DE7243B-5109-444B-8FAF-7437C66BC0E9}"/>
          </ac:spMkLst>
        </pc:spChg>
        <pc:spChg chg="add del">
          <ac:chgData name="Supraja Bekkem" userId="f65afdeb-df0b-4a8c-99c3-dca93e635ae9" providerId="ADAL" clId="{E23D4BB5-1F0A-3B4C-BEBB-138A6CF48A44}" dt="2024-11-08T01:51:20.234" v="146" actId="26606"/>
          <ac:spMkLst>
            <pc:docMk/>
            <pc:sldMk cId="0" sldId="257"/>
            <ac:spMk id="24" creationId="{4C5D6221-DA7B-4611-AA26-7D8E349FDE96}"/>
          </ac:spMkLst>
        </pc:spChg>
        <pc:spChg chg="add del">
          <ac:chgData name="Supraja Bekkem" userId="f65afdeb-df0b-4a8c-99c3-dca93e635ae9" providerId="ADAL" clId="{E23D4BB5-1F0A-3B4C-BEBB-138A6CF48A44}" dt="2024-11-08T02:07:19.957" v="480"/>
          <ac:spMkLst>
            <pc:docMk/>
            <pc:sldMk cId="0" sldId="257"/>
            <ac:spMk id="26" creationId="{4C608BEB-860E-4094-8511-78603564A75E}"/>
          </ac:spMkLst>
        </pc:spChg>
        <pc:cxnChg chg="add del">
          <ac:chgData name="Supraja Bekkem" userId="f65afdeb-df0b-4a8c-99c3-dca93e635ae9" providerId="ADAL" clId="{E23D4BB5-1F0A-3B4C-BEBB-138A6CF48A44}" dt="2024-11-08T02:21:26.883" v="552"/>
          <ac:cxnSpMkLst>
            <pc:docMk/>
            <pc:sldMk cId="0" sldId="257"/>
            <ac:cxnSpMk id="9" creationId="{1F16A8D4-FE87-4604-88B2-394B5D1EB437}"/>
          </ac:cxnSpMkLst>
        </pc:cxnChg>
        <pc:cxnChg chg="add del">
          <ac:chgData name="Supraja Bekkem" userId="f65afdeb-df0b-4a8c-99c3-dca93e635ae9" providerId="ADAL" clId="{E23D4BB5-1F0A-3B4C-BEBB-138A6CF48A44}" dt="2024-11-08T02:23:19.456" v="577"/>
          <ac:cxnSpMkLst>
            <pc:docMk/>
            <pc:sldMk cId="0" sldId="257"/>
            <ac:cxnSpMk id="13" creationId="{5021601D-2758-4B15-A31C-FDA184C51B3A}"/>
          </ac:cxnSpMkLst>
        </pc:cxnChg>
        <pc:cxnChg chg="del">
          <ac:chgData name="Supraja Bekkem" userId="f65afdeb-df0b-4a8c-99c3-dca93e635ae9" providerId="ADAL" clId="{E23D4BB5-1F0A-3B4C-BEBB-138A6CF48A44}" dt="2024-11-08T01:47:37.022" v="54"/>
          <ac:cxnSpMkLst>
            <pc:docMk/>
            <pc:sldMk cId="0" sldId="257"/>
            <ac:cxnSpMk id="15" creationId="{1F16A8D4-FE87-4604-88B2-394B5D1EB437}"/>
          </ac:cxnSpMkLst>
        </pc:cxnChg>
        <pc:cxnChg chg="add del">
          <ac:chgData name="Supraja Bekkem" userId="f65afdeb-df0b-4a8c-99c3-dca93e635ae9" providerId="ADAL" clId="{E23D4BB5-1F0A-3B4C-BEBB-138A6CF48A44}" dt="2024-11-08T01:51:18.318" v="142" actId="26606"/>
          <ac:cxnSpMkLst>
            <pc:docMk/>
            <pc:sldMk cId="0" sldId="257"/>
            <ac:cxnSpMk id="17" creationId="{5021601D-2758-4B15-A31C-FDA184C51B3A}"/>
          </ac:cxnSpMkLst>
        </pc:cxnChg>
        <pc:cxnChg chg="add del">
          <ac:chgData name="Supraja Bekkem" userId="f65afdeb-df0b-4a8c-99c3-dca93e635ae9" providerId="ADAL" clId="{E23D4BB5-1F0A-3B4C-BEBB-138A6CF48A44}" dt="2024-11-08T02:07:19.957" v="480"/>
          <ac:cxnSpMkLst>
            <pc:docMk/>
            <pc:sldMk cId="0" sldId="257"/>
            <ac:cxnSpMk id="27" creationId="{1F16A8D4-FE87-4604-88B2-394B5D1EB437}"/>
          </ac:cxnSpMkLst>
        </pc:cxnChg>
      </pc:sldChg>
      <pc:sldChg chg="delSp delDesignElem">
        <pc:chgData name="Supraja Bekkem" userId="f65afdeb-df0b-4a8c-99c3-dca93e635ae9" providerId="ADAL" clId="{E23D4BB5-1F0A-3B4C-BEBB-138A6CF48A44}" dt="2024-11-08T01:47:37.022" v="54"/>
        <pc:sldMkLst>
          <pc:docMk/>
          <pc:sldMk cId="0" sldId="259"/>
        </pc:sldMkLst>
        <pc:spChg chg="del">
          <ac:chgData name="Supraja Bekkem" userId="f65afdeb-df0b-4a8c-99c3-dca93e635ae9" providerId="ADAL" clId="{E23D4BB5-1F0A-3B4C-BEBB-138A6CF48A44}" dt="2024-11-08T01:47:37.022" v="54"/>
          <ac:spMkLst>
            <pc:docMk/>
            <pc:sldMk cId="0" sldId="259"/>
            <ac:spMk id="10" creationId="{42A4FC2C-047E-45A5-965D-8E1E3BF09BC6}"/>
          </ac:spMkLst>
        </pc:spChg>
      </pc:sldChg>
      <pc:sldChg chg="addSp delSp modSp mod setBg setClrOvrMap delDesignElem">
        <pc:chgData name="Supraja Bekkem" userId="f65afdeb-df0b-4a8c-99c3-dca93e635ae9" providerId="ADAL" clId="{E23D4BB5-1F0A-3B4C-BEBB-138A6CF48A44}" dt="2024-11-08T01:47:37.022" v="54"/>
        <pc:sldMkLst>
          <pc:docMk/>
          <pc:sldMk cId="0" sldId="261"/>
        </pc:sldMkLst>
        <pc:spChg chg="mod">
          <ac:chgData name="Supraja Bekkem" userId="f65afdeb-df0b-4a8c-99c3-dca93e635ae9" providerId="ADAL" clId="{E23D4BB5-1F0A-3B4C-BEBB-138A6CF48A44}" dt="2024-11-08T01:45:36.380" v="9" actId="26606"/>
          <ac:spMkLst>
            <pc:docMk/>
            <pc:sldMk cId="0" sldId="261"/>
            <ac:spMk id="2" creationId="{00000000-0000-0000-0000-000000000000}"/>
          </ac:spMkLst>
        </pc:spChg>
        <pc:spChg chg="add del">
          <ac:chgData name="Supraja Bekkem" userId="f65afdeb-df0b-4a8c-99c3-dca93e635ae9" providerId="ADAL" clId="{E23D4BB5-1F0A-3B4C-BEBB-138A6CF48A44}" dt="2024-11-08T01:45:04.786" v="1" actId="26606"/>
          <ac:spMkLst>
            <pc:docMk/>
            <pc:sldMk cId="0" sldId="261"/>
            <ac:spMk id="54" creationId="{45D37F4E-DDB4-456B-97E0-9937730A039F}"/>
          </ac:spMkLst>
        </pc:spChg>
        <pc:spChg chg="add del">
          <ac:chgData name="Supraja Bekkem" userId="f65afdeb-df0b-4a8c-99c3-dca93e635ae9" providerId="ADAL" clId="{E23D4BB5-1F0A-3B4C-BEBB-138A6CF48A44}" dt="2024-11-08T01:45:04.786" v="1" actId="26606"/>
          <ac:spMkLst>
            <pc:docMk/>
            <pc:sldMk cId="0" sldId="261"/>
            <ac:spMk id="56" creationId="{B2DD41CD-8F47-4F56-AD12-4E2FF7696987}"/>
          </ac:spMkLst>
        </pc:spChg>
        <pc:spChg chg="add del">
          <ac:chgData name="Supraja Bekkem" userId="f65afdeb-df0b-4a8c-99c3-dca93e635ae9" providerId="ADAL" clId="{E23D4BB5-1F0A-3B4C-BEBB-138A6CF48A44}" dt="2024-11-08T01:45:13.920" v="3" actId="26606"/>
          <ac:spMkLst>
            <pc:docMk/>
            <pc:sldMk cId="0" sldId="261"/>
            <ac:spMk id="58" creationId="{B50AB553-2A96-4A92-96F2-93548E096954}"/>
          </ac:spMkLst>
        </pc:spChg>
        <pc:spChg chg="add del">
          <ac:chgData name="Supraja Bekkem" userId="f65afdeb-df0b-4a8c-99c3-dca93e635ae9" providerId="ADAL" clId="{E23D4BB5-1F0A-3B4C-BEBB-138A6CF48A44}" dt="2024-11-08T01:45:20.913" v="5" actId="26606"/>
          <ac:spMkLst>
            <pc:docMk/>
            <pc:sldMk cId="0" sldId="261"/>
            <ac:spMk id="60" creationId="{45D37F4E-DDB4-456B-97E0-9937730A039F}"/>
          </ac:spMkLst>
        </pc:spChg>
        <pc:spChg chg="add del">
          <ac:chgData name="Supraja Bekkem" userId="f65afdeb-df0b-4a8c-99c3-dca93e635ae9" providerId="ADAL" clId="{E23D4BB5-1F0A-3B4C-BEBB-138A6CF48A44}" dt="2024-11-08T01:45:20.913" v="5" actId="26606"/>
          <ac:spMkLst>
            <pc:docMk/>
            <pc:sldMk cId="0" sldId="261"/>
            <ac:spMk id="61" creationId="{B2DD41CD-8F47-4F56-AD12-4E2FF7696987}"/>
          </ac:spMkLst>
        </pc:spChg>
        <pc:spChg chg="add del">
          <ac:chgData name="Supraja Bekkem" userId="f65afdeb-df0b-4a8c-99c3-dca93e635ae9" providerId="ADAL" clId="{E23D4BB5-1F0A-3B4C-BEBB-138A6CF48A44}" dt="2024-11-08T01:45:27.319" v="7" actId="26606"/>
          <ac:spMkLst>
            <pc:docMk/>
            <pc:sldMk cId="0" sldId="261"/>
            <ac:spMk id="63" creationId="{B50AB553-2A96-4A92-96F2-93548E096954}"/>
          </ac:spMkLst>
        </pc:spChg>
        <pc:spChg chg="add del">
          <ac:chgData name="Supraja Bekkem" userId="f65afdeb-df0b-4a8c-99c3-dca93e635ae9" providerId="ADAL" clId="{E23D4BB5-1F0A-3B4C-BEBB-138A6CF48A44}" dt="2024-11-08T01:45:36.380" v="9" actId="26606"/>
          <ac:spMkLst>
            <pc:docMk/>
            <pc:sldMk cId="0" sldId="261"/>
            <ac:spMk id="65" creationId="{7B831B6F-405A-4B47-B9BB-5CA88F285844}"/>
          </ac:spMkLst>
        </pc:spChg>
        <pc:spChg chg="add del">
          <ac:chgData name="Supraja Bekkem" userId="f65afdeb-df0b-4a8c-99c3-dca93e635ae9" providerId="ADAL" clId="{E23D4BB5-1F0A-3B4C-BEBB-138A6CF48A44}" dt="2024-11-08T01:45:36.380" v="9" actId="26606"/>
          <ac:spMkLst>
            <pc:docMk/>
            <pc:sldMk cId="0" sldId="261"/>
            <ac:spMk id="66" creationId="{953EE71A-6488-4203-A7C4-77102FD0DCCA}"/>
          </ac:spMkLst>
        </pc:spChg>
        <pc:spChg chg="add del">
          <ac:chgData name="Supraja Bekkem" userId="f65afdeb-df0b-4a8c-99c3-dca93e635ae9" providerId="ADAL" clId="{E23D4BB5-1F0A-3B4C-BEBB-138A6CF48A44}" dt="2024-11-08T01:47:37.022" v="54"/>
          <ac:spMkLst>
            <pc:docMk/>
            <pc:sldMk cId="0" sldId="261"/>
            <ac:spMk id="68" creationId="{B50AB553-2A96-4A92-96F2-93548E096954}"/>
          </ac:spMkLst>
        </pc:spChg>
        <pc:graphicFrameChg chg="mod modGraphic">
          <ac:chgData name="Supraja Bekkem" userId="f65afdeb-df0b-4a8c-99c3-dca93e635ae9" providerId="ADAL" clId="{E23D4BB5-1F0A-3B4C-BEBB-138A6CF48A44}" dt="2024-11-08T01:45:36.423" v="10" actId="26606"/>
          <ac:graphicFrameMkLst>
            <pc:docMk/>
            <pc:sldMk cId="0" sldId="261"/>
            <ac:graphicFrameMk id="47" creationId="{67BF2FE0-CAB0-2D4A-E981-57E0FBA15EED}"/>
          </ac:graphicFrameMkLst>
        </pc:graphicFrameChg>
        <pc:picChg chg="mod ord">
          <ac:chgData name="Supraja Bekkem" userId="f65afdeb-df0b-4a8c-99c3-dca93e635ae9" providerId="ADAL" clId="{E23D4BB5-1F0A-3B4C-BEBB-138A6CF48A44}" dt="2024-11-08T01:45:36.423" v="10" actId="26606"/>
          <ac:picMkLst>
            <pc:docMk/>
            <pc:sldMk cId="0" sldId="261"/>
            <ac:picMk id="49" creationId="{0F7395B5-349E-305E-7781-188EB8D4BBC2}"/>
          </ac:picMkLst>
        </pc:picChg>
      </pc:sldChg>
      <pc:sldChg chg="delSp delDesignElem">
        <pc:chgData name="Supraja Bekkem" userId="f65afdeb-df0b-4a8c-99c3-dca93e635ae9" providerId="ADAL" clId="{E23D4BB5-1F0A-3B4C-BEBB-138A6CF48A44}" dt="2024-11-08T01:47:37.022" v="54"/>
        <pc:sldMkLst>
          <pc:docMk/>
          <pc:sldMk cId="0" sldId="262"/>
        </pc:sldMkLst>
        <pc:spChg chg="del">
          <ac:chgData name="Supraja Bekkem" userId="f65afdeb-df0b-4a8c-99c3-dca93e635ae9" providerId="ADAL" clId="{E23D4BB5-1F0A-3B4C-BEBB-138A6CF48A44}" dt="2024-11-08T01:47:37.022" v="54"/>
          <ac:spMkLst>
            <pc:docMk/>
            <pc:sldMk cId="0" sldId="262"/>
            <ac:spMk id="32" creationId="{352BEC0E-22F8-46D0-9632-375DB541B06C}"/>
          </ac:spMkLst>
        </pc:spChg>
        <pc:spChg chg="del">
          <ac:chgData name="Supraja Bekkem" userId="f65afdeb-df0b-4a8c-99c3-dca93e635ae9" providerId="ADAL" clId="{E23D4BB5-1F0A-3B4C-BEBB-138A6CF48A44}" dt="2024-11-08T01:47:37.022" v="54"/>
          <ac:spMkLst>
            <pc:docMk/>
            <pc:sldMk cId="0" sldId="262"/>
            <ac:spMk id="34" creationId="{3FCFB1DE-0B7E-48CC-BA90-B2AB0889F9D6}"/>
          </ac:spMkLst>
        </pc:spChg>
      </pc:sldChg>
      <pc:sldChg chg="delSp modSp delDesignElem">
        <pc:chgData name="Supraja Bekkem" userId="f65afdeb-df0b-4a8c-99c3-dca93e635ae9" providerId="ADAL" clId="{E23D4BB5-1F0A-3B4C-BEBB-138A6CF48A44}" dt="2024-11-08T02:25:15.589" v="588"/>
        <pc:sldMkLst>
          <pc:docMk/>
          <pc:sldMk cId="0" sldId="263"/>
        </pc:sldMkLst>
        <pc:spChg chg="del">
          <ac:chgData name="Supraja Bekkem" userId="f65afdeb-df0b-4a8c-99c3-dca93e635ae9" providerId="ADAL" clId="{E23D4BB5-1F0A-3B4C-BEBB-138A6CF48A44}" dt="2024-11-08T01:47:37.022" v="54"/>
          <ac:spMkLst>
            <pc:docMk/>
            <pc:sldMk cId="0" sldId="263"/>
            <ac:spMk id="14" creationId="{BCED4D40-4B67-4331-AC48-79B82B4A47D8}"/>
          </ac:spMkLst>
        </pc:spChg>
        <pc:spChg chg="del">
          <ac:chgData name="Supraja Bekkem" userId="f65afdeb-df0b-4a8c-99c3-dca93e635ae9" providerId="ADAL" clId="{E23D4BB5-1F0A-3B4C-BEBB-138A6CF48A44}" dt="2024-11-08T01:47:37.022" v="54"/>
          <ac:spMkLst>
            <pc:docMk/>
            <pc:sldMk cId="0" sldId="263"/>
            <ac:spMk id="16" creationId="{670CEDEF-4F34-412E-84EE-329C1E936AF5}"/>
          </ac:spMkLst>
        </pc:spChg>
        <pc:picChg chg="mod">
          <ac:chgData name="Supraja Bekkem" userId="f65afdeb-df0b-4a8c-99c3-dca93e635ae9" providerId="ADAL" clId="{E23D4BB5-1F0A-3B4C-BEBB-138A6CF48A44}" dt="2024-11-08T02:25:15.589" v="588"/>
          <ac:picMkLst>
            <pc:docMk/>
            <pc:sldMk cId="0" sldId="263"/>
            <ac:picMk id="8" creationId="{C6540F75-7773-3BE2-C180-9E5030B87322}"/>
          </ac:picMkLst>
        </pc:picChg>
      </pc:sldChg>
      <pc:sldChg chg="addSp delSp modSp mod delDesignElem">
        <pc:chgData name="Supraja Bekkem" userId="f65afdeb-df0b-4a8c-99c3-dca93e635ae9" providerId="ADAL" clId="{E23D4BB5-1F0A-3B4C-BEBB-138A6CF48A44}" dt="2024-11-08T02:21:26.883" v="552"/>
        <pc:sldMkLst>
          <pc:docMk/>
          <pc:sldMk cId="0" sldId="265"/>
        </pc:sldMkLst>
        <pc:spChg chg="mod">
          <ac:chgData name="Supraja Bekkem" userId="f65afdeb-df0b-4a8c-99c3-dca93e635ae9" providerId="ADAL" clId="{E23D4BB5-1F0A-3B4C-BEBB-138A6CF48A44}" dt="2024-11-08T02:09:39.353" v="488" actId="26606"/>
          <ac:spMkLst>
            <pc:docMk/>
            <pc:sldMk cId="0" sldId="265"/>
            <ac:spMk id="2" creationId="{00000000-0000-0000-0000-000000000000}"/>
          </ac:spMkLst>
        </pc:spChg>
        <pc:spChg chg="mod">
          <ac:chgData name="Supraja Bekkem" userId="f65afdeb-df0b-4a8c-99c3-dca93e635ae9" providerId="ADAL" clId="{E23D4BB5-1F0A-3B4C-BEBB-138A6CF48A44}" dt="2024-11-08T02:09:39.353" v="488" actId="26606"/>
          <ac:spMkLst>
            <pc:docMk/>
            <pc:sldMk cId="0" sldId="265"/>
            <ac:spMk id="5" creationId="{69199317-5E04-24B7-6C6A-FB743228F085}"/>
          </ac:spMkLst>
        </pc:spChg>
        <pc:spChg chg="add del">
          <ac:chgData name="Supraja Bekkem" userId="f65afdeb-df0b-4a8c-99c3-dca93e635ae9" providerId="ADAL" clId="{E23D4BB5-1F0A-3B4C-BEBB-138A6CF48A44}" dt="2024-11-08T02:07:19.957" v="480"/>
          <ac:spMkLst>
            <pc:docMk/>
            <pc:sldMk cId="0" sldId="265"/>
            <ac:spMk id="7" creationId="{86909FA0-B515-4681-B7A8-FA281D133B94}"/>
          </ac:spMkLst>
        </pc:spChg>
        <pc:spChg chg="add del">
          <ac:chgData name="Supraja Bekkem" userId="f65afdeb-df0b-4a8c-99c3-dca93e635ae9" providerId="ADAL" clId="{E23D4BB5-1F0A-3B4C-BEBB-138A6CF48A44}" dt="2024-11-08T02:07:19.957" v="480"/>
          <ac:spMkLst>
            <pc:docMk/>
            <pc:sldMk cId="0" sldId="265"/>
            <ac:spMk id="8" creationId="{21C9FE86-FCC3-4A31-AA1C-C882262B7FE7}"/>
          </ac:spMkLst>
        </pc:spChg>
        <pc:spChg chg="del">
          <ac:chgData name="Supraja Bekkem" userId="f65afdeb-df0b-4a8c-99c3-dca93e635ae9" providerId="ADAL" clId="{E23D4BB5-1F0A-3B4C-BEBB-138A6CF48A44}" dt="2024-11-08T01:47:37.022" v="54"/>
          <ac:spMkLst>
            <pc:docMk/>
            <pc:sldMk cId="0" sldId="265"/>
            <ac:spMk id="9" creationId="{09588DA8-065E-4F6F-8EFD-43104AB2E0CF}"/>
          </ac:spMkLst>
        </pc:spChg>
        <pc:spChg chg="add del">
          <ac:chgData name="Supraja Bekkem" userId="f65afdeb-df0b-4a8c-99c3-dca93e635ae9" providerId="ADAL" clId="{E23D4BB5-1F0A-3B4C-BEBB-138A6CF48A44}" dt="2024-11-08T02:07:19.957" v="480"/>
          <ac:spMkLst>
            <pc:docMk/>
            <pc:sldMk cId="0" sldId="265"/>
            <ac:spMk id="10" creationId="{DEE2AD96-B495-4E06-9291-B71706F728CB}"/>
          </ac:spMkLst>
        </pc:spChg>
        <pc:spChg chg="del">
          <ac:chgData name="Supraja Bekkem" userId="f65afdeb-df0b-4a8c-99c3-dca93e635ae9" providerId="ADAL" clId="{E23D4BB5-1F0A-3B4C-BEBB-138A6CF48A44}" dt="2024-11-08T01:47:37.022" v="54"/>
          <ac:spMkLst>
            <pc:docMk/>
            <pc:sldMk cId="0" sldId="265"/>
            <ac:spMk id="11" creationId="{C4285719-470E-454C-AF62-8323075F1F5B}"/>
          </ac:spMkLst>
        </pc:spChg>
        <pc:spChg chg="add del">
          <ac:chgData name="Supraja Bekkem" userId="f65afdeb-df0b-4a8c-99c3-dca93e635ae9" providerId="ADAL" clId="{E23D4BB5-1F0A-3B4C-BEBB-138A6CF48A44}" dt="2024-11-08T02:07:19.957" v="480"/>
          <ac:spMkLst>
            <pc:docMk/>
            <pc:sldMk cId="0" sldId="265"/>
            <ac:spMk id="12" creationId="{53CF6D67-C5A8-4ADD-9E8E-1E38CA1D3166}"/>
          </ac:spMkLst>
        </pc:spChg>
        <pc:spChg chg="add del">
          <ac:chgData name="Supraja Bekkem" userId="f65afdeb-df0b-4a8c-99c3-dca93e635ae9" providerId="ADAL" clId="{E23D4BB5-1F0A-3B4C-BEBB-138A6CF48A44}" dt="2024-11-08T02:07:19.957" v="480"/>
          <ac:spMkLst>
            <pc:docMk/>
            <pc:sldMk cId="0" sldId="265"/>
            <ac:spMk id="13" creationId="{7D96243B-ECED-4B71-8E06-AE9A285EAD20}"/>
          </ac:spMkLst>
        </pc:spChg>
        <pc:spChg chg="del">
          <ac:chgData name="Supraja Bekkem" userId="f65afdeb-df0b-4a8c-99c3-dca93e635ae9" providerId="ADAL" clId="{E23D4BB5-1F0A-3B4C-BEBB-138A6CF48A44}" dt="2024-11-08T01:47:37.022" v="54"/>
          <ac:spMkLst>
            <pc:docMk/>
            <pc:sldMk cId="0" sldId="265"/>
            <ac:spMk id="14" creationId="{CD9FE4EF-C4D8-49A0-B2FF-81D8DB7D8A24}"/>
          </ac:spMkLst>
        </pc:spChg>
        <pc:spChg chg="add del">
          <ac:chgData name="Supraja Bekkem" userId="f65afdeb-df0b-4a8c-99c3-dca93e635ae9" providerId="ADAL" clId="{E23D4BB5-1F0A-3B4C-BEBB-138A6CF48A44}" dt="2024-11-08T02:07:19.957" v="480"/>
          <ac:spMkLst>
            <pc:docMk/>
            <pc:sldMk cId="0" sldId="265"/>
            <ac:spMk id="15" creationId="{A09989E4-EFDC-4A90-A633-E0525FB4139E}"/>
          </ac:spMkLst>
        </pc:spChg>
        <pc:spChg chg="del">
          <ac:chgData name="Supraja Bekkem" userId="f65afdeb-df0b-4a8c-99c3-dca93e635ae9" providerId="ADAL" clId="{E23D4BB5-1F0A-3B4C-BEBB-138A6CF48A44}" dt="2024-11-08T01:47:37.022" v="54"/>
          <ac:spMkLst>
            <pc:docMk/>
            <pc:sldMk cId="0" sldId="265"/>
            <ac:spMk id="16" creationId="{4300840D-0A0B-4512-BACA-B439D5B9C57C}"/>
          </ac:spMkLst>
        </pc:spChg>
        <pc:spChg chg="add del">
          <ac:chgData name="Supraja Bekkem" userId="f65afdeb-df0b-4a8c-99c3-dca93e635ae9" providerId="ADAL" clId="{E23D4BB5-1F0A-3B4C-BEBB-138A6CF48A44}" dt="2024-11-08T02:09:39.345" v="487" actId="26606"/>
          <ac:spMkLst>
            <pc:docMk/>
            <pc:sldMk cId="0" sldId="265"/>
            <ac:spMk id="17" creationId="{DEE2AD96-B495-4E06-9291-B71706F728CB}"/>
          </ac:spMkLst>
        </pc:spChg>
        <pc:spChg chg="del">
          <ac:chgData name="Supraja Bekkem" userId="f65afdeb-df0b-4a8c-99c3-dca93e635ae9" providerId="ADAL" clId="{E23D4BB5-1F0A-3B4C-BEBB-138A6CF48A44}" dt="2024-11-08T01:47:37.022" v="54"/>
          <ac:spMkLst>
            <pc:docMk/>
            <pc:sldMk cId="0" sldId="265"/>
            <ac:spMk id="18" creationId="{D2B78728-A580-49A7-84F9-6EF6F583ADE0}"/>
          </ac:spMkLst>
        </pc:spChg>
        <pc:spChg chg="add del">
          <ac:chgData name="Supraja Bekkem" userId="f65afdeb-df0b-4a8c-99c3-dca93e635ae9" providerId="ADAL" clId="{E23D4BB5-1F0A-3B4C-BEBB-138A6CF48A44}" dt="2024-11-08T02:09:39.345" v="487" actId="26606"/>
          <ac:spMkLst>
            <pc:docMk/>
            <pc:sldMk cId="0" sldId="265"/>
            <ac:spMk id="19" creationId="{53CF6D67-C5A8-4ADD-9E8E-1E38CA1D3166}"/>
          </ac:spMkLst>
        </pc:spChg>
        <pc:spChg chg="del">
          <ac:chgData name="Supraja Bekkem" userId="f65afdeb-df0b-4a8c-99c3-dca93e635ae9" providerId="ADAL" clId="{E23D4BB5-1F0A-3B4C-BEBB-138A6CF48A44}" dt="2024-11-08T01:47:37.022" v="54"/>
          <ac:spMkLst>
            <pc:docMk/>
            <pc:sldMk cId="0" sldId="265"/>
            <ac:spMk id="20" creationId="{38FAA1A1-D861-433F-88FA-1E9D6FD31D11}"/>
          </ac:spMkLst>
        </pc:spChg>
        <pc:spChg chg="add del">
          <ac:chgData name="Supraja Bekkem" userId="f65afdeb-df0b-4a8c-99c3-dca93e635ae9" providerId="ADAL" clId="{E23D4BB5-1F0A-3B4C-BEBB-138A6CF48A44}" dt="2024-11-08T02:09:39.345" v="487" actId="26606"/>
          <ac:spMkLst>
            <pc:docMk/>
            <pc:sldMk cId="0" sldId="265"/>
            <ac:spMk id="21" creationId="{86909FA0-B515-4681-B7A8-FA281D133B94}"/>
          </ac:spMkLst>
        </pc:spChg>
        <pc:spChg chg="del">
          <ac:chgData name="Supraja Bekkem" userId="f65afdeb-df0b-4a8c-99c3-dca93e635ae9" providerId="ADAL" clId="{E23D4BB5-1F0A-3B4C-BEBB-138A6CF48A44}" dt="2024-11-08T01:47:37.022" v="54"/>
          <ac:spMkLst>
            <pc:docMk/>
            <pc:sldMk cId="0" sldId="265"/>
            <ac:spMk id="22" creationId="{8D71EDA1-87BF-4D5D-AB79-F346FD19278A}"/>
          </ac:spMkLst>
        </pc:spChg>
        <pc:spChg chg="add del">
          <ac:chgData name="Supraja Bekkem" userId="f65afdeb-df0b-4a8c-99c3-dca93e635ae9" providerId="ADAL" clId="{E23D4BB5-1F0A-3B4C-BEBB-138A6CF48A44}" dt="2024-11-08T02:09:39.345" v="487" actId="26606"/>
          <ac:spMkLst>
            <pc:docMk/>
            <pc:sldMk cId="0" sldId="265"/>
            <ac:spMk id="23" creationId="{21C9FE86-FCC3-4A31-AA1C-C882262B7FE7}"/>
          </ac:spMkLst>
        </pc:spChg>
        <pc:spChg chg="add del">
          <ac:chgData name="Supraja Bekkem" userId="f65afdeb-df0b-4a8c-99c3-dca93e635ae9" providerId="ADAL" clId="{E23D4BB5-1F0A-3B4C-BEBB-138A6CF48A44}" dt="2024-11-08T02:09:39.345" v="487" actId="26606"/>
          <ac:spMkLst>
            <pc:docMk/>
            <pc:sldMk cId="0" sldId="265"/>
            <ac:spMk id="24" creationId="{7D96243B-ECED-4B71-8E06-AE9A285EAD20}"/>
          </ac:spMkLst>
        </pc:spChg>
        <pc:spChg chg="add del">
          <ac:chgData name="Supraja Bekkem" userId="f65afdeb-df0b-4a8c-99c3-dca93e635ae9" providerId="ADAL" clId="{E23D4BB5-1F0A-3B4C-BEBB-138A6CF48A44}" dt="2024-11-08T02:09:39.345" v="487" actId="26606"/>
          <ac:spMkLst>
            <pc:docMk/>
            <pc:sldMk cId="0" sldId="265"/>
            <ac:spMk id="25" creationId="{A09989E4-EFDC-4A90-A633-E0525FB4139E}"/>
          </ac:spMkLst>
        </pc:spChg>
        <pc:spChg chg="add del">
          <ac:chgData name="Supraja Bekkem" userId="f65afdeb-df0b-4a8c-99c3-dca93e635ae9" providerId="ADAL" clId="{E23D4BB5-1F0A-3B4C-BEBB-138A6CF48A44}" dt="2024-11-08T02:21:26.883" v="552"/>
          <ac:spMkLst>
            <pc:docMk/>
            <pc:sldMk cId="0" sldId="265"/>
            <ac:spMk id="27" creationId="{777A147A-9ED8-46B4-8660-1B3C2AA880B5}"/>
          </ac:spMkLst>
        </pc:spChg>
        <pc:spChg chg="add del">
          <ac:chgData name="Supraja Bekkem" userId="f65afdeb-df0b-4a8c-99c3-dca93e635ae9" providerId="ADAL" clId="{E23D4BB5-1F0A-3B4C-BEBB-138A6CF48A44}" dt="2024-11-08T02:21:26.883" v="552"/>
          <ac:spMkLst>
            <pc:docMk/>
            <pc:sldMk cId="0" sldId="265"/>
            <ac:spMk id="28" creationId="{5D6C15A0-C087-4593-8414-2B4EC1CDC3DE}"/>
          </ac:spMkLst>
        </pc:spChg>
      </pc:sldChg>
      <pc:sldChg chg="delSp delDesignElem">
        <pc:chgData name="Supraja Bekkem" userId="f65afdeb-df0b-4a8c-99c3-dca93e635ae9" providerId="ADAL" clId="{E23D4BB5-1F0A-3B4C-BEBB-138A6CF48A44}" dt="2024-11-08T01:47:37.022" v="54"/>
        <pc:sldMkLst>
          <pc:docMk/>
          <pc:sldMk cId="0" sldId="266"/>
        </pc:sldMkLst>
        <pc:spChg chg="del">
          <ac:chgData name="Supraja Bekkem" userId="f65afdeb-df0b-4a8c-99c3-dca93e635ae9" providerId="ADAL" clId="{E23D4BB5-1F0A-3B4C-BEBB-138A6CF48A44}" dt="2024-11-08T01:47:37.022" v="54"/>
          <ac:spMkLst>
            <pc:docMk/>
            <pc:sldMk cId="0" sldId="266"/>
            <ac:spMk id="52" creationId="{1F232A53-673E-406F-BB93-BF651C276DC7}"/>
          </ac:spMkLst>
        </pc:spChg>
        <pc:spChg chg="del">
          <ac:chgData name="Supraja Bekkem" userId="f65afdeb-df0b-4a8c-99c3-dca93e635ae9" providerId="ADAL" clId="{E23D4BB5-1F0A-3B4C-BEBB-138A6CF48A44}" dt="2024-11-08T01:47:37.022" v="54"/>
          <ac:spMkLst>
            <pc:docMk/>
            <pc:sldMk cId="0" sldId="266"/>
            <ac:spMk id="53" creationId="{C062E60F-5CD4-4268-8359-8076634680E5}"/>
          </ac:spMkLst>
        </pc:spChg>
        <pc:spChg chg="del">
          <ac:chgData name="Supraja Bekkem" userId="f65afdeb-df0b-4a8c-99c3-dca93e635ae9" providerId="ADAL" clId="{E23D4BB5-1F0A-3B4C-BEBB-138A6CF48A44}" dt="2024-11-08T01:47:37.022" v="54"/>
          <ac:spMkLst>
            <pc:docMk/>
            <pc:sldMk cId="0" sldId="266"/>
            <ac:spMk id="55" creationId="{BB341EC3-1810-4D33-BA3F-E2D0AA0ECFB6}"/>
          </ac:spMkLst>
        </pc:spChg>
        <pc:spChg chg="del">
          <ac:chgData name="Supraja Bekkem" userId="f65afdeb-df0b-4a8c-99c3-dca93e635ae9" providerId="ADAL" clId="{E23D4BB5-1F0A-3B4C-BEBB-138A6CF48A44}" dt="2024-11-08T01:47:37.022" v="54"/>
          <ac:spMkLst>
            <pc:docMk/>
            <pc:sldMk cId="0" sldId="266"/>
            <ac:spMk id="71" creationId="{10127CDE-2B99-47A8-BB3C-7D17519105E0}"/>
          </ac:spMkLst>
        </pc:spChg>
      </pc:sldChg>
      <pc:sldChg chg="addSp delSp modSp mod delDesignElem">
        <pc:chgData name="Supraja Bekkem" userId="f65afdeb-df0b-4a8c-99c3-dca93e635ae9" providerId="ADAL" clId="{E23D4BB5-1F0A-3B4C-BEBB-138A6CF48A44}" dt="2024-11-08T02:25:19.727" v="589" actId="26606"/>
        <pc:sldMkLst>
          <pc:docMk/>
          <pc:sldMk cId="0" sldId="268"/>
        </pc:sldMkLst>
        <pc:spChg chg="mod">
          <ac:chgData name="Supraja Bekkem" userId="f65afdeb-df0b-4a8c-99c3-dca93e635ae9" providerId="ADAL" clId="{E23D4BB5-1F0A-3B4C-BEBB-138A6CF48A44}" dt="2024-11-08T02:25:19.727" v="589" actId="26606"/>
          <ac:spMkLst>
            <pc:docMk/>
            <pc:sldMk cId="0" sldId="268"/>
            <ac:spMk id="2" creationId="{00000000-0000-0000-0000-000000000000}"/>
          </ac:spMkLst>
        </pc:spChg>
        <pc:spChg chg="add">
          <ac:chgData name="Supraja Bekkem" userId="f65afdeb-df0b-4a8c-99c3-dca93e635ae9" providerId="ADAL" clId="{E23D4BB5-1F0A-3B4C-BEBB-138A6CF48A44}" dt="2024-11-08T02:25:19.727" v="589" actId="26606"/>
          <ac:spMkLst>
            <pc:docMk/>
            <pc:sldMk cId="0" sldId="268"/>
            <ac:spMk id="7" creationId="{2659FDB4-FCBE-4A89-B46D-43D4FA54464D}"/>
          </ac:spMkLst>
        </pc:spChg>
        <pc:spChg chg="add del">
          <ac:chgData name="Supraja Bekkem" userId="f65afdeb-df0b-4a8c-99c3-dca93e635ae9" providerId="ADAL" clId="{E23D4BB5-1F0A-3B4C-BEBB-138A6CF48A44}" dt="2024-11-08T02:07:19.957" v="480"/>
          <ac:spMkLst>
            <pc:docMk/>
            <pc:sldMk cId="0" sldId="268"/>
            <ac:spMk id="10" creationId="{BACC6370-2D7E-4714-9D71-7542949D7D5D}"/>
          </ac:spMkLst>
        </pc:spChg>
        <pc:spChg chg="del">
          <ac:chgData name="Supraja Bekkem" userId="f65afdeb-df0b-4a8c-99c3-dca93e635ae9" providerId="ADAL" clId="{E23D4BB5-1F0A-3B4C-BEBB-138A6CF48A44}" dt="2024-11-08T01:47:37.022" v="54"/>
          <ac:spMkLst>
            <pc:docMk/>
            <pc:sldMk cId="0" sldId="268"/>
            <ac:spMk id="11" creationId="{BACC6370-2D7E-4714-9D71-7542949D7D5D}"/>
          </ac:spMkLst>
        </pc:spChg>
        <pc:spChg chg="add del">
          <ac:chgData name="Supraja Bekkem" userId="f65afdeb-df0b-4a8c-99c3-dca93e635ae9" providerId="ADAL" clId="{E23D4BB5-1F0A-3B4C-BEBB-138A6CF48A44}" dt="2024-11-08T02:07:19.957" v="480"/>
          <ac:spMkLst>
            <pc:docMk/>
            <pc:sldMk cId="0" sldId="268"/>
            <ac:spMk id="12" creationId="{F68B3F68-107C-434F-AA38-110D5EA91B85}"/>
          </ac:spMkLst>
        </pc:spChg>
        <pc:spChg chg="del">
          <ac:chgData name="Supraja Bekkem" userId="f65afdeb-df0b-4a8c-99c3-dca93e635ae9" providerId="ADAL" clId="{E23D4BB5-1F0A-3B4C-BEBB-138A6CF48A44}" dt="2024-11-08T01:47:37.022" v="54"/>
          <ac:spMkLst>
            <pc:docMk/>
            <pc:sldMk cId="0" sldId="268"/>
            <ac:spMk id="13" creationId="{256B2C21-A230-48C0-8DF1-C46611373C44}"/>
          </ac:spMkLst>
        </pc:spChg>
        <pc:spChg chg="add del">
          <ac:chgData name="Supraja Bekkem" userId="f65afdeb-df0b-4a8c-99c3-dca93e635ae9" providerId="ADAL" clId="{E23D4BB5-1F0A-3B4C-BEBB-138A6CF48A44}" dt="2024-11-08T02:07:19.957" v="480"/>
          <ac:spMkLst>
            <pc:docMk/>
            <pc:sldMk cId="0" sldId="268"/>
            <ac:spMk id="14" creationId="{AAD0DBB9-1A4B-4391-81D4-CB19F9AB918A}"/>
          </ac:spMkLst>
        </pc:spChg>
        <pc:spChg chg="del">
          <ac:chgData name="Supraja Bekkem" userId="f65afdeb-df0b-4a8c-99c3-dca93e635ae9" providerId="ADAL" clId="{E23D4BB5-1F0A-3B4C-BEBB-138A6CF48A44}" dt="2024-11-08T01:47:37.022" v="54"/>
          <ac:spMkLst>
            <pc:docMk/>
            <pc:sldMk cId="0" sldId="268"/>
            <ac:spMk id="15" creationId="{3847E18C-932D-4C95-AABA-FEC7C9499AD7}"/>
          </ac:spMkLst>
        </pc:spChg>
        <pc:spChg chg="add del">
          <ac:chgData name="Supraja Bekkem" userId="f65afdeb-df0b-4a8c-99c3-dca93e635ae9" providerId="ADAL" clId="{E23D4BB5-1F0A-3B4C-BEBB-138A6CF48A44}" dt="2024-11-08T02:07:19.957" v="480"/>
          <ac:spMkLst>
            <pc:docMk/>
            <pc:sldMk cId="0" sldId="268"/>
            <ac:spMk id="16" creationId="{063BBA22-50EA-4C4D-BE05-F1CE4E63AA56}"/>
          </ac:spMkLst>
        </pc:spChg>
        <pc:spChg chg="del">
          <ac:chgData name="Supraja Bekkem" userId="f65afdeb-df0b-4a8c-99c3-dca93e635ae9" providerId="ADAL" clId="{E23D4BB5-1F0A-3B4C-BEBB-138A6CF48A44}" dt="2024-11-08T01:47:37.022" v="54"/>
          <ac:spMkLst>
            <pc:docMk/>
            <pc:sldMk cId="0" sldId="268"/>
            <ac:spMk id="17" creationId="{3150CB11-0C61-439E-910F-5787759E72A0}"/>
          </ac:spMkLst>
        </pc:spChg>
        <pc:spChg chg="del">
          <ac:chgData name="Supraja Bekkem" userId="f65afdeb-df0b-4a8c-99c3-dca93e635ae9" providerId="ADAL" clId="{E23D4BB5-1F0A-3B4C-BEBB-138A6CF48A44}" dt="2024-11-08T01:47:37.022" v="54"/>
          <ac:spMkLst>
            <pc:docMk/>
            <pc:sldMk cId="0" sldId="268"/>
            <ac:spMk id="18" creationId="{43F8A58B-5155-44CE-A5FF-7647B47D0A7A}"/>
          </ac:spMkLst>
        </pc:spChg>
        <pc:spChg chg="del">
          <ac:chgData name="Supraja Bekkem" userId="f65afdeb-df0b-4a8c-99c3-dca93e635ae9" providerId="ADAL" clId="{E23D4BB5-1F0A-3B4C-BEBB-138A6CF48A44}" dt="2024-11-08T01:47:37.022" v="54"/>
          <ac:spMkLst>
            <pc:docMk/>
            <pc:sldMk cId="0" sldId="268"/>
            <ac:spMk id="19" creationId="{443F2ACA-E6D6-4028-82DD-F03C262D5DE6}"/>
          </ac:spMkLst>
        </pc:spChg>
        <pc:graphicFrameChg chg="mod modGraphic">
          <ac:chgData name="Supraja Bekkem" userId="f65afdeb-df0b-4a8c-99c3-dca93e635ae9" providerId="ADAL" clId="{E23D4BB5-1F0A-3B4C-BEBB-138A6CF48A44}" dt="2024-11-08T02:25:19.727" v="589" actId="26606"/>
          <ac:graphicFrameMkLst>
            <pc:docMk/>
            <pc:sldMk cId="0" sldId="268"/>
            <ac:graphicFrameMk id="5" creationId="{D572B1F7-4B7B-D0CA-84B2-8426C81207F6}"/>
          </ac:graphicFrameMkLst>
        </pc:graphicFrameChg>
        <pc:cxnChg chg="add">
          <ac:chgData name="Supraja Bekkem" userId="f65afdeb-df0b-4a8c-99c3-dca93e635ae9" providerId="ADAL" clId="{E23D4BB5-1F0A-3B4C-BEBB-138A6CF48A44}" dt="2024-11-08T02:25:19.727" v="589" actId="26606"/>
          <ac:cxnSpMkLst>
            <pc:docMk/>
            <pc:sldMk cId="0" sldId="268"/>
            <ac:cxnSpMk id="8" creationId="{C8F51B3F-8331-4E4A-AE96-D47B1006EEAD}"/>
          </ac:cxnSpMkLst>
        </pc:cxnChg>
      </pc:sldChg>
      <pc:sldChg chg="addSp delSp modSp mod ord delDesignElem">
        <pc:chgData name="Supraja Bekkem" userId="f65afdeb-df0b-4a8c-99c3-dca93e635ae9" providerId="ADAL" clId="{E23D4BB5-1F0A-3B4C-BEBB-138A6CF48A44}" dt="2024-11-08T01:48:27.198" v="114" actId="20578"/>
        <pc:sldMkLst>
          <pc:docMk/>
          <pc:sldMk cId="0" sldId="273"/>
        </pc:sldMkLst>
        <pc:spChg chg="mod">
          <ac:chgData name="Supraja Bekkem" userId="f65afdeb-df0b-4a8c-99c3-dca93e635ae9" providerId="ADAL" clId="{E23D4BB5-1F0A-3B4C-BEBB-138A6CF48A44}" dt="2024-11-08T01:46:08.920" v="11" actId="26606"/>
          <ac:spMkLst>
            <pc:docMk/>
            <pc:sldMk cId="0" sldId="273"/>
            <ac:spMk id="2" creationId="{00000000-0000-0000-0000-000000000000}"/>
          </ac:spMkLst>
        </pc:spChg>
        <pc:spChg chg="mod">
          <ac:chgData name="Supraja Bekkem" userId="f65afdeb-df0b-4a8c-99c3-dca93e635ae9" providerId="ADAL" clId="{E23D4BB5-1F0A-3B4C-BEBB-138A6CF48A44}" dt="2024-11-08T01:46:08.920" v="11" actId="26606"/>
          <ac:spMkLst>
            <pc:docMk/>
            <pc:sldMk cId="0" sldId="273"/>
            <ac:spMk id="3" creationId="{00000000-0000-0000-0000-000000000000}"/>
          </ac:spMkLst>
        </pc:spChg>
        <pc:spChg chg="add del">
          <ac:chgData name="Supraja Bekkem" userId="f65afdeb-df0b-4a8c-99c3-dca93e635ae9" providerId="ADAL" clId="{E23D4BB5-1F0A-3B4C-BEBB-138A6CF48A44}" dt="2024-11-08T01:47:37.022" v="54"/>
          <ac:spMkLst>
            <pc:docMk/>
            <pc:sldMk cId="0" sldId="273"/>
            <ac:spMk id="10" creationId="{F13C74B1-5B17-4795-BED0-7140497B445A}"/>
          </ac:spMkLst>
        </pc:spChg>
        <pc:spChg chg="add del">
          <ac:chgData name="Supraja Bekkem" userId="f65afdeb-df0b-4a8c-99c3-dca93e635ae9" providerId="ADAL" clId="{E23D4BB5-1F0A-3B4C-BEBB-138A6CF48A44}" dt="2024-11-08T01:47:37.022" v="54"/>
          <ac:spMkLst>
            <pc:docMk/>
            <pc:sldMk cId="0" sldId="273"/>
            <ac:spMk id="12" creationId="{D4974D33-8DC5-464E-8C6D-BE58F0669C17}"/>
          </ac:spMkLst>
        </pc:spChg>
        <pc:picChg chg="mod ord">
          <ac:chgData name="Supraja Bekkem" userId="f65afdeb-df0b-4a8c-99c3-dca93e635ae9" providerId="ADAL" clId="{E23D4BB5-1F0A-3B4C-BEBB-138A6CF48A44}" dt="2024-11-08T01:46:08.920" v="11" actId="26606"/>
          <ac:picMkLst>
            <pc:docMk/>
            <pc:sldMk cId="0" sldId="273"/>
            <ac:picMk id="5" creationId="{C43DDE86-0A59-70D7-CA45-EFBE8CAE93CF}"/>
          </ac:picMkLst>
        </pc:picChg>
      </pc:sldChg>
      <pc:sldChg chg="addSp delSp modSp new mod ord setBg delDesignElem">
        <pc:chgData name="Supraja Bekkem" userId="f65afdeb-df0b-4a8c-99c3-dca93e635ae9" providerId="ADAL" clId="{E23D4BB5-1F0A-3B4C-BEBB-138A6CF48A44}" dt="2024-11-08T02:24:59.619" v="586" actId="20577"/>
        <pc:sldMkLst>
          <pc:docMk/>
          <pc:sldMk cId="551790610" sldId="275"/>
        </pc:sldMkLst>
        <pc:spChg chg="mod">
          <ac:chgData name="Supraja Bekkem" userId="f65afdeb-df0b-4a8c-99c3-dca93e635ae9" providerId="ADAL" clId="{E23D4BB5-1F0A-3B4C-BEBB-138A6CF48A44}" dt="2024-11-08T01:49:07.603" v="128" actId="26606"/>
          <ac:spMkLst>
            <pc:docMk/>
            <pc:sldMk cId="551790610" sldId="275"/>
            <ac:spMk id="2" creationId="{CE495403-DD08-F3F7-DD1C-45057ED7408D}"/>
          </ac:spMkLst>
        </pc:spChg>
        <pc:spChg chg="mod">
          <ac:chgData name="Supraja Bekkem" userId="f65afdeb-df0b-4a8c-99c3-dca93e635ae9" providerId="ADAL" clId="{E23D4BB5-1F0A-3B4C-BEBB-138A6CF48A44}" dt="2024-11-08T02:24:59.619" v="586" actId="20577"/>
          <ac:spMkLst>
            <pc:docMk/>
            <pc:sldMk cId="551790610" sldId="275"/>
            <ac:spMk id="3" creationId="{0A669628-9543-86B8-E617-1D380CC0AA5C}"/>
          </ac:spMkLst>
        </pc:spChg>
        <pc:spChg chg="add del">
          <ac:chgData name="Supraja Bekkem" userId="f65afdeb-df0b-4a8c-99c3-dca93e635ae9" providerId="ADAL" clId="{E23D4BB5-1F0A-3B4C-BEBB-138A6CF48A44}" dt="2024-11-08T01:48:49.692" v="119" actId="26606"/>
          <ac:spMkLst>
            <pc:docMk/>
            <pc:sldMk cId="551790610" sldId="275"/>
            <ac:spMk id="5" creationId="{09588DA8-065E-4F6F-8EFD-43104AB2E0CF}"/>
          </ac:spMkLst>
        </pc:spChg>
        <pc:spChg chg="add del">
          <ac:chgData name="Supraja Bekkem" userId="f65afdeb-df0b-4a8c-99c3-dca93e635ae9" providerId="ADAL" clId="{E23D4BB5-1F0A-3B4C-BEBB-138A6CF48A44}" dt="2024-11-08T01:48:49.692" v="119" actId="26606"/>
          <ac:spMkLst>
            <pc:docMk/>
            <pc:sldMk cId="551790610" sldId="275"/>
            <ac:spMk id="6" creationId="{C4285719-470E-454C-AF62-8323075F1F5B}"/>
          </ac:spMkLst>
        </pc:spChg>
        <pc:spChg chg="add del">
          <ac:chgData name="Supraja Bekkem" userId="f65afdeb-df0b-4a8c-99c3-dca93e635ae9" providerId="ADAL" clId="{E23D4BB5-1F0A-3B4C-BEBB-138A6CF48A44}" dt="2024-11-08T01:48:49.692" v="119" actId="26606"/>
          <ac:spMkLst>
            <pc:docMk/>
            <pc:sldMk cId="551790610" sldId="275"/>
            <ac:spMk id="7" creationId="{CD9FE4EF-C4D8-49A0-B2FF-81D8DB7D8A24}"/>
          </ac:spMkLst>
        </pc:spChg>
        <pc:spChg chg="add del">
          <ac:chgData name="Supraja Bekkem" userId="f65afdeb-df0b-4a8c-99c3-dca93e635ae9" providerId="ADAL" clId="{E23D4BB5-1F0A-3B4C-BEBB-138A6CF48A44}" dt="2024-11-08T01:47:50.093" v="56" actId="26606"/>
          <ac:spMkLst>
            <pc:docMk/>
            <pc:sldMk cId="551790610" sldId="275"/>
            <ac:spMk id="8" creationId="{777A147A-9ED8-46B4-8660-1B3C2AA880B5}"/>
          </ac:spMkLst>
        </pc:spChg>
        <pc:spChg chg="add del">
          <ac:chgData name="Supraja Bekkem" userId="f65afdeb-df0b-4a8c-99c3-dca93e635ae9" providerId="ADAL" clId="{E23D4BB5-1F0A-3B4C-BEBB-138A6CF48A44}" dt="2024-11-08T01:48:49.692" v="119" actId="26606"/>
          <ac:spMkLst>
            <pc:docMk/>
            <pc:sldMk cId="551790610" sldId="275"/>
            <ac:spMk id="9" creationId="{4300840D-0A0B-4512-BACA-B439D5B9C57C}"/>
          </ac:spMkLst>
        </pc:spChg>
        <pc:spChg chg="add del">
          <ac:chgData name="Supraja Bekkem" userId="f65afdeb-df0b-4a8c-99c3-dca93e635ae9" providerId="ADAL" clId="{E23D4BB5-1F0A-3B4C-BEBB-138A6CF48A44}" dt="2024-11-08T01:47:50.093" v="56" actId="26606"/>
          <ac:spMkLst>
            <pc:docMk/>
            <pc:sldMk cId="551790610" sldId="275"/>
            <ac:spMk id="10" creationId="{5D6C15A0-C087-4593-8414-2B4EC1CDC3DE}"/>
          </ac:spMkLst>
        </pc:spChg>
        <pc:spChg chg="add del">
          <ac:chgData name="Supraja Bekkem" userId="f65afdeb-df0b-4a8c-99c3-dca93e635ae9" providerId="ADAL" clId="{E23D4BB5-1F0A-3B4C-BEBB-138A6CF48A44}" dt="2024-11-08T01:48:49.692" v="119" actId="26606"/>
          <ac:spMkLst>
            <pc:docMk/>
            <pc:sldMk cId="551790610" sldId="275"/>
            <ac:spMk id="11" creationId="{D2B78728-A580-49A7-84F9-6EF6F583ADE0}"/>
          </ac:spMkLst>
        </pc:spChg>
        <pc:spChg chg="add del">
          <ac:chgData name="Supraja Bekkem" userId="f65afdeb-df0b-4a8c-99c3-dca93e635ae9" providerId="ADAL" clId="{E23D4BB5-1F0A-3B4C-BEBB-138A6CF48A44}" dt="2024-11-08T01:48:35.044" v="117"/>
          <ac:spMkLst>
            <pc:docMk/>
            <pc:sldMk cId="551790610" sldId="275"/>
            <ac:spMk id="12" creationId="{CD9FE4EF-C4D8-49A0-B2FF-81D8DB7D8A24}"/>
          </ac:spMkLst>
        </pc:spChg>
        <pc:spChg chg="add del">
          <ac:chgData name="Supraja Bekkem" userId="f65afdeb-df0b-4a8c-99c3-dca93e635ae9" providerId="ADAL" clId="{E23D4BB5-1F0A-3B4C-BEBB-138A6CF48A44}" dt="2024-11-08T01:48:35.044" v="117"/>
          <ac:spMkLst>
            <pc:docMk/>
            <pc:sldMk cId="551790610" sldId="275"/>
            <ac:spMk id="13" creationId="{09588DA8-065E-4F6F-8EFD-43104AB2E0CF}"/>
          </ac:spMkLst>
        </pc:spChg>
        <pc:spChg chg="add del">
          <ac:chgData name="Supraja Bekkem" userId="f65afdeb-df0b-4a8c-99c3-dca93e635ae9" providerId="ADAL" clId="{E23D4BB5-1F0A-3B4C-BEBB-138A6CF48A44}" dt="2024-11-08T01:48:35.044" v="117"/>
          <ac:spMkLst>
            <pc:docMk/>
            <pc:sldMk cId="551790610" sldId="275"/>
            <ac:spMk id="14" creationId="{4300840D-0A0B-4512-BACA-B439D5B9C57C}"/>
          </ac:spMkLst>
        </pc:spChg>
        <pc:spChg chg="add del">
          <ac:chgData name="Supraja Bekkem" userId="f65afdeb-df0b-4a8c-99c3-dca93e635ae9" providerId="ADAL" clId="{E23D4BB5-1F0A-3B4C-BEBB-138A6CF48A44}" dt="2024-11-08T01:48:35.044" v="117"/>
          <ac:spMkLst>
            <pc:docMk/>
            <pc:sldMk cId="551790610" sldId="275"/>
            <ac:spMk id="15" creationId="{C4285719-470E-454C-AF62-8323075F1F5B}"/>
          </ac:spMkLst>
        </pc:spChg>
        <pc:spChg chg="add del">
          <ac:chgData name="Supraja Bekkem" userId="f65afdeb-df0b-4a8c-99c3-dca93e635ae9" providerId="ADAL" clId="{E23D4BB5-1F0A-3B4C-BEBB-138A6CF48A44}" dt="2024-11-08T01:48:35.044" v="117"/>
          <ac:spMkLst>
            <pc:docMk/>
            <pc:sldMk cId="551790610" sldId="275"/>
            <ac:spMk id="16" creationId="{D2B78728-A580-49A7-84F9-6EF6F583ADE0}"/>
          </ac:spMkLst>
        </pc:spChg>
        <pc:spChg chg="add del">
          <ac:chgData name="Supraja Bekkem" userId="f65afdeb-df0b-4a8c-99c3-dca93e635ae9" providerId="ADAL" clId="{E23D4BB5-1F0A-3B4C-BEBB-138A6CF48A44}" dt="2024-11-08T01:48:49.692" v="119" actId="26606"/>
          <ac:spMkLst>
            <pc:docMk/>
            <pc:sldMk cId="551790610" sldId="275"/>
            <ac:spMk id="17" creationId="{38FAA1A1-D861-433F-88FA-1E9D6FD31D11}"/>
          </ac:spMkLst>
        </pc:spChg>
        <pc:spChg chg="add del">
          <ac:chgData name="Supraja Bekkem" userId="f65afdeb-df0b-4a8c-99c3-dca93e635ae9" providerId="ADAL" clId="{E23D4BB5-1F0A-3B4C-BEBB-138A6CF48A44}" dt="2024-11-08T01:48:35.044" v="117"/>
          <ac:spMkLst>
            <pc:docMk/>
            <pc:sldMk cId="551790610" sldId="275"/>
            <ac:spMk id="18" creationId="{38FAA1A1-D861-433F-88FA-1E9D6FD31D11}"/>
          </ac:spMkLst>
        </pc:spChg>
        <pc:spChg chg="add del">
          <ac:chgData name="Supraja Bekkem" userId="f65afdeb-df0b-4a8c-99c3-dca93e635ae9" providerId="ADAL" clId="{E23D4BB5-1F0A-3B4C-BEBB-138A6CF48A44}" dt="2024-11-08T01:48:49.692" v="119" actId="26606"/>
          <ac:spMkLst>
            <pc:docMk/>
            <pc:sldMk cId="551790610" sldId="275"/>
            <ac:spMk id="19" creationId="{8D71EDA1-87BF-4D5D-AB79-F346FD19278A}"/>
          </ac:spMkLst>
        </pc:spChg>
        <pc:spChg chg="add del">
          <ac:chgData name="Supraja Bekkem" userId="f65afdeb-df0b-4a8c-99c3-dca93e635ae9" providerId="ADAL" clId="{E23D4BB5-1F0A-3B4C-BEBB-138A6CF48A44}" dt="2024-11-08T01:48:35.044" v="117"/>
          <ac:spMkLst>
            <pc:docMk/>
            <pc:sldMk cId="551790610" sldId="275"/>
            <ac:spMk id="20" creationId="{8D71EDA1-87BF-4D5D-AB79-F346FD19278A}"/>
          </ac:spMkLst>
        </pc:spChg>
        <pc:spChg chg="add del">
          <ac:chgData name="Supraja Bekkem" userId="f65afdeb-df0b-4a8c-99c3-dca93e635ae9" providerId="ADAL" clId="{E23D4BB5-1F0A-3B4C-BEBB-138A6CF48A44}" dt="2024-11-08T01:48:51.117" v="121" actId="26606"/>
          <ac:spMkLst>
            <pc:docMk/>
            <pc:sldMk cId="551790610" sldId="275"/>
            <ac:spMk id="21" creationId="{C2554CA6-288E-4202-BC52-2E5A8F0C0AED}"/>
          </ac:spMkLst>
        </pc:spChg>
        <pc:spChg chg="add del">
          <ac:chgData name="Supraja Bekkem" userId="f65afdeb-df0b-4a8c-99c3-dca93e635ae9" providerId="ADAL" clId="{E23D4BB5-1F0A-3B4C-BEBB-138A6CF48A44}" dt="2024-11-08T01:48:51.117" v="121" actId="26606"/>
          <ac:spMkLst>
            <pc:docMk/>
            <pc:sldMk cId="551790610" sldId="275"/>
            <ac:spMk id="22" creationId="{B10BB131-AC8E-4A8E-A5D1-36260F720C3B}"/>
          </ac:spMkLst>
        </pc:spChg>
        <pc:spChg chg="add del">
          <ac:chgData name="Supraja Bekkem" userId="f65afdeb-df0b-4a8c-99c3-dca93e635ae9" providerId="ADAL" clId="{E23D4BB5-1F0A-3B4C-BEBB-138A6CF48A44}" dt="2024-11-08T01:48:51.117" v="121" actId="26606"/>
          <ac:spMkLst>
            <pc:docMk/>
            <pc:sldMk cId="551790610" sldId="275"/>
            <ac:spMk id="23" creationId="{5B7778FC-632E-4DCA-A7CB-0D7731CCF970}"/>
          </ac:spMkLst>
        </pc:spChg>
        <pc:spChg chg="add del">
          <ac:chgData name="Supraja Bekkem" userId="f65afdeb-df0b-4a8c-99c3-dca93e635ae9" providerId="ADAL" clId="{E23D4BB5-1F0A-3B4C-BEBB-138A6CF48A44}" dt="2024-11-08T01:48:51.117" v="121" actId="26606"/>
          <ac:spMkLst>
            <pc:docMk/>
            <pc:sldMk cId="551790610" sldId="275"/>
            <ac:spMk id="24" creationId="{FA23A907-97FB-4A8F-880A-DD77401C4296}"/>
          </ac:spMkLst>
        </pc:spChg>
        <pc:spChg chg="add del">
          <ac:chgData name="Supraja Bekkem" userId="f65afdeb-df0b-4a8c-99c3-dca93e635ae9" providerId="ADAL" clId="{E23D4BB5-1F0A-3B4C-BEBB-138A6CF48A44}" dt="2024-11-08T01:48:56.123" v="123" actId="26606"/>
          <ac:spMkLst>
            <pc:docMk/>
            <pc:sldMk cId="551790610" sldId="275"/>
            <ac:spMk id="26" creationId="{907EF6B7-1338-4443-8C46-6A318D952DFD}"/>
          </ac:spMkLst>
        </pc:spChg>
        <pc:spChg chg="add del">
          <ac:chgData name="Supraja Bekkem" userId="f65afdeb-df0b-4a8c-99c3-dca93e635ae9" providerId="ADAL" clId="{E23D4BB5-1F0A-3B4C-BEBB-138A6CF48A44}" dt="2024-11-08T01:48:56.123" v="123" actId="26606"/>
          <ac:spMkLst>
            <pc:docMk/>
            <pc:sldMk cId="551790610" sldId="275"/>
            <ac:spMk id="27" creationId="{DAAE4CDD-124C-4DCF-9584-B6033B545DD5}"/>
          </ac:spMkLst>
        </pc:spChg>
        <pc:spChg chg="add del">
          <ac:chgData name="Supraja Bekkem" userId="f65afdeb-df0b-4a8c-99c3-dca93e635ae9" providerId="ADAL" clId="{E23D4BB5-1F0A-3B4C-BEBB-138A6CF48A44}" dt="2024-11-08T01:48:56.123" v="123" actId="26606"/>
          <ac:spMkLst>
            <pc:docMk/>
            <pc:sldMk cId="551790610" sldId="275"/>
            <ac:spMk id="28" creationId="{081E4A58-353D-44AE-B2FC-2A74E2E400F7}"/>
          </ac:spMkLst>
        </pc:spChg>
        <pc:spChg chg="add del">
          <ac:chgData name="Supraja Bekkem" userId="f65afdeb-df0b-4a8c-99c3-dca93e635ae9" providerId="ADAL" clId="{E23D4BB5-1F0A-3B4C-BEBB-138A6CF48A44}" dt="2024-11-08T01:49:06.256" v="125" actId="26606"/>
          <ac:spMkLst>
            <pc:docMk/>
            <pc:sldMk cId="551790610" sldId="275"/>
            <ac:spMk id="30" creationId="{2C61293E-6EBE-43EF-A52C-9BEBFD7679D4}"/>
          </ac:spMkLst>
        </pc:spChg>
        <pc:spChg chg="add del">
          <ac:chgData name="Supraja Bekkem" userId="f65afdeb-df0b-4a8c-99c3-dca93e635ae9" providerId="ADAL" clId="{E23D4BB5-1F0A-3B4C-BEBB-138A6CF48A44}" dt="2024-11-08T01:49:06.256" v="125" actId="26606"/>
          <ac:spMkLst>
            <pc:docMk/>
            <pc:sldMk cId="551790610" sldId="275"/>
            <ac:spMk id="32" creationId="{21540236-BFD5-4A9D-8840-4703E7F76825}"/>
          </ac:spMkLst>
        </pc:spChg>
        <pc:spChg chg="add del">
          <ac:chgData name="Supraja Bekkem" userId="f65afdeb-df0b-4a8c-99c3-dca93e635ae9" providerId="ADAL" clId="{E23D4BB5-1F0A-3B4C-BEBB-138A6CF48A44}" dt="2024-11-08T01:49:07.575" v="127" actId="26606"/>
          <ac:spMkLst>
            <pc:docMk/>
            <pc:sldMk cId="551790610" sldId="275"/>
            <ac:spMk id="34" creationId="{777A147A-9ED8-46B4-8660-1B3C2AA880B5}"/>
          </ac:spMkLst>
        </pc:spChg>
        <pc:spChg chg="add del">
          <ac:chgData name="Supraja Bekkem" userId="f65afdeb-df0b-4a8c-99c3-dca93e635ae9" providerId="ADAL" clId="{E23D4BB5-1F0A-3B4C-BEBB-138A6CF48A44}" dt="2024-11-08T01:49:07.575" v="127" actId="26606"/>
          <ac:spMkLst>
            <pc:docMk/>
            <pc:sldMk cId="551790610" sldId="275"/>
            <ac:spMk id="35" creationId="{5D6C15A0-C087-4593-8414-2B4EC1CDC3DE}"/>
          </ac:spMkLst>
        </pc:spChg>
        <pc:spChg chg="add del">
          <ac:chgData name="Supraja Bekkem" userId="f65afdeb-df0b-4a8c-99c3-dca93e635ae9" providerId="ADAL" clId="{E23D4BB5-1F0A-3B4C-BEBB-138A6CF48A44}" dt="2024-11-08T01:50:22.512" v="136"/>
          <ac:spMkLst>
            <pc:docMk/>
            <pc:sldMk cId="551790610" sldId="275"/>
            <ac:spMk id="37" creationId="{2C61293E-6EBE-43EF-A52C-9BEBFD7679D4}"/>
          </ac:spMkLst>
        </pc:spChg>
        <pc:spChg chg="add del">
          <ac:chgData name="Supraja Bekkem" userId="f65afdeb-df0b-4a8c-99c3-dca93e635ae9" providerId="ADAL" clId="{E23D4BB5-1F0A-3B4C-BEBB-138A6CF48A44}" dt="2024-11-08T01:50:22.512" v="136"/>
          <ac:spMkLst>
            <pc:docMk/>
            <pc:sldMk cId="551790610" sldId="275"/>
            <ac:spMk id="39" creationId="{21540236-BFD5-4A9D-8840-4703E7F76825}"/>
          </ac:spMkLst>
        </pc:spChg>
        <pc:picChg chg="add del">
          <ac:chgData name="Supraja Bekkem" userId="f65afdeb-df0b-4a8c-99c3-dca93e635ae9" providerId="ADAL" clId="{E23D4BB5-1F0A-3B4C-BEBB-138A6CF48A44}" dt="2024-11-08T01:49:06.256" v="125" actId="26606"/>
          <ac:picMkLst>
            <pc:docMk/>
            <pc:sldMk cId="551790610" sldId="275"/>
            <ac:picMk id="31" creationId="{638A723D-52D8-4A3F-55CE-ACECE5DEB002}"/>
          </ac:picMkLst>
        </pc:picChg>
        <pc:picChg chg="add">
          <ac:chgData name="Supraja Bekkem" userId="f65afdeb-df0b-4a8c-99c3-dca93e635ae9" providerId="ADAL" clId="{E23D4BB5-1F0A-3B4C-BEBB-138A6CF48A44}" dt="2024-11-08T01:49:07.603" v="128" actId="26606"/>
          <ac:picMkLst>
            <pc:docMk/>
            <pc:sldMk cId="551790610" sldId="275"/>
            <ac:picMk id="38" creationId="{638A723D-52D8-4A3F-55CE-ACECE5DEB002}"/>
          </ac:picMkLst>
        </pc:picChg>
      </pc:sldChg>
      <pc:sldChg chg="addSp delSp modSp new mod setBg delDesignElem">
        <pc:chgData name="Supraja Bekkem" userId="f65afdeb-df0b-4a8c-99c3-dca93e635ae9" providerId="ADAL" clId="{E23D4BB5-1F0A-3B4C-BEBB-138A6CF48A44}" dt="2024-11-08T02:25:50.055" v="590" actId="26606"/>
        <pc:sldMkLst>
          <pc:docMk/>
          <pc:sldMk cId="312623401" sldId="276"/>
        </pc:sldMkLst>
        <pc:spChg chg="mod">
          <ac:chgData name="Supraja Bekkem" userId="f65afdeb-df0b-4a8c-99c3-dca93e635ae9" providerId="ADAL" clId="{E23D4BB5-1F0A-3B4C-BEBB-138A6CF48A44}" dt="2024-11-08T02:25:50.055" v="590" actId="26606"/>
          <ac:spMkLst>
            <pc:docMk/>
            <pc:sldMk cId="312623401" sldId="276"/>
            <ac:spMk id="2" creationId="{BC3DCEC9-A173-A96A-B3A9-9B4874B83F28}"/>
          </ac:spMkLst>
        </pc:spChg>
        <pc:spChg chg="add del mod">
          <ac:chgData name="Supraja Bekkem" userId="f65afdeb-df0b-4a8c-99c3-dca93e635ae9" providerId="ADAL" clId="{E23D4BB5-1F0A-3B4C-BEBB-138A6CF48A44}" dt="2024-11-08T02:07:38.353" v="485" actId="26606"/>
          <ac:spMkLst>
            <pc:docMk/>
            <pc:sldMk cId="312623401" sldId="276"/>
            <ac:spMk id="3" creationId="{21A2A0AD-4254-1F4A-3F91-47BAB431839C}"/>
          </ac:spMkLst>
        </pc:spChg>
        <pc:spChg chg="add del">
          <ac:chgData name="Supraja Bekkem" userId="f65afdeb-df0b-4a8c-99c3-dca93e635ae9" providerId="ADAL" clId="{E23D4BB5-1F0A-3B4C-BEBB-138A6CF48A44}" dt="2024-11-08T02:07:35.925" v="482" actId="26606"/>
          <ac:spMkLst>
            <pc:docMk/>
            <pc:sldMk cId="312623401" sldId="276"/>
            <ac:spMk id="8" creationId="{09588DA8-065E-4F6F-8EFD-43104AB2E0CF}"/>
          </ac:spMkLst>
        </pc:spChg>
        <pc:spChg chg="add del">
          <ac:chgData name="Supraja Bekkem" userId="f65afdeb-df0b-4a8c-99c3-dca93e635ae9" providerId="ADAL" clId="{E23D4BB5-1F0A-3B4C-BEBB-138A6CF48A44}" dt="2024-11-08T02:07:38.347" v="484" actId="26606"/>
          <ac:spMkLst>
            <pc:docMk/>
            <pc:sldMk cId="312623401" sldId="276"/>
            <ac:spMk id="9" creationId="{BACC6370-2D7E-4714-9D71-7542949D7D5D}"/>
          </ac:spMkLst>
        </pc:spChg>
        <pc:spChg chg="add del">
          <ac:chgData name="Supraja Bekkem" userId="f65afdeb-df0b-4a8c-99c3-dca93e635ae9" providerId="ADAL" clId="{E23D4BB5-1F0A-3B4C-BEBB-138A6CF48A44}" dt="2024-11-08T02:07:35.925" v="482" actId="26606"/>
          <ac:spMkLst>
            <pc:docMk/>
            <pc:sldMk cId="312623401" sldId="276"/>
            <ac:spMk id="10" creationId="{C4285719-470E-454C-AF62-8323075F1F5B}"/>
          </ac:spMkLst>
        </pc:spChg>
        <pc:spChg chg="add del">
          <ac:chgData name="Supraja Bekkem" userId="f65afdeb-df0b-4a8c-99c3-dca93e635ae9" providerId="ADAL" clId="{E23D4BB5-1F0A-3B4C-BEBB-138A6CF48A44}" dt="2024-11-08T02:07:38.347" v="484" actId="26606"/>
          <ac:spMkLst>
            <pc:docMk/>
            <pc:sldMk cId="312623401" sldId="276"/>
            <ac:spMk id="11" creationId="{256B2C21-A230-48C0-8DF1-C46611373C44}"/>
          </ac:spMkLst>
        </pc:spChg>
        <pc:spChg chg="add del">
          <ac:chgData name="Supraja Bekkem" userId="f65afdeb-df0b-4a8c-99c3-dca93e635ae9" providerId="ADAL" clId="{E23D4BB5-1F0A-3B4C-BEBB-138A6CF48A44}" dt="2024-11-08T02:07:35.925" v="482" actId="26606"/>
          <ac:spMkLst>
            <pc:docMk/>
            <pc:sldMk cId="312623401" sldId="276"/>
            <ac:spMk id="12" creationId="{CD9FE4EF-C4D8-49A0-B2FF-81D8DB7D8A24}"/>
          </ac:spMkLst>
        </pc:spChg>
        <pc:spChg chg="add del">
          <ac:chgData name="Supraja Bekkem" userId="f65afdeb-df0b-4a8c-99c3-dca93e635ae9" providerId="ADAL" clId="{E23D4BB5-1F0A-3B4C-BEBB-138A6CF48A44}" dt="2024-11-08T02:07:38.347" v="484" actId="26606"/>
          <ac:spMkLst>
            <pc:docMk/>
            <pc:sldMk cId="312623401" sldId="276"/>
            <ac:spMk id="13" creationId="{3847E18C-932D-4C95-AABA-FEC7C9499AD7}"/>
          </ac:spMkLst>
        </pc:spChg>
        <pc:spChg chg="add del">
          <ac:chgData name="Supraja Bekkem" userId="f65afdeb-df0b-4a8c-99c3-dca93e635ae9" providerId="ADAL" clId="{E23D4BB5-1F0A-3B4C-BEBB-138A6CF48A44}" dt="2024-11-08T02:07:35.925" v="482" actId="26606"/>
          <ac:spMkLst>
            <pc:docMk/>
            <pc:sldMk cId="312623401" sldId="276"/>
            <ac:spMk id="14" creationId="{4300840D-0A0B-4512-BACA-B439D5B9C57C}"/>
          </ac:spMkLst>
        </pc:spChg>
        <pc:spChg chg="add del">
          <ac:chgData name="Supraja Bekkem" userId="f65afdeb-df0b-4a8c-99c3-dca93e635ae9" providerId="ADAL" clId="{E23D4BB5-1F0A-3B4C-BEBB-138A6CF48A44}" dt="2024-11-08T02:07:38.347" v="484" actId="26606"/>
          <ac:spMkLst>
            <pc:docMk/>
            <pc:sldMk cId="312623401" sldId="276"/>
            <ac:spMk id="15" creationId="{3150CB11-0C61-439E-910F-5787759E72A0}"/>
          </ac:spMkLst>
        </pc:spChg>
        <pc:spChg chg="add del">
          <ac:chgData name="Supraja Bekkem" userId="f65afdeb-df0b-4a8c-99c3-dca93e635ae9" providerId="ADAL" clId="{E23D4BB5-1F0A-3B4C-BEBB-138A6CF48A44}" dt="2024-11-08T02:07:35.925" v="482" actId="26606"/>
          <ac:spMkLst>
            <pc:docMk/>
            <pc:sldMk cId="312623401" sldId="276"/>
            <ac:spMk id="16" creationId="{D2B78728-A580-49A7-84F9-6EF6F583ADE0}"/>
          </ac:spMkLst>
        </pc:spChg>
        <pc:spChg chg="add del">
          <ac:chgData name="Supraja Bekkem" userId="f65afdeb-df0b-4a8c-99c3-dca93e635ae9" providerId="ADAL" clId="{E23D4BB5-1F0A-3B4C-BEBB-138A6CF48A44}" dt="2024-11-08T02:07:38.347" v="484" actId="26606"/>
          <ac:spMkLst>
            <pc:docMk/>
            <pc:sldMk cId="312623401" sldId="276"/>
            <ac:spMk id="17" creationId="{43F8A58B-5155-44CE-A5FF-7647B47D0A7A}"/>
          </ac:spMkLst>
        </pc:spChg>
        <pc:spChg chg="add del">
          <ac:chgData name="Supraja Bekkem" userId="f65afdeb-df0b-4a8c-99c3-dca93e635ae9" providerId="ADAL" clId="{E23D4BB5-1F0A-3B4C-BEBB-138A6CF48A44}" dt="2024-11-08T02:07:35.925" v="482" actId="26606"/>
          <ac:spMkLst>
            <pc:docMk/>
            <pc:sldMk cId="312623401" sldId="276"/>
            <ac:spMk id="18" creationId="{38FAA1A1-D861-433F-88FA-1E9D6FD31D11}"/>
          </ac:spMkLst>
        </pc:spChg>
        <pc:spChg chg="add del">
          <ac:chgData name="Supraja Bekkem" userId="f65afdeb-df0b-4a8c-99c3-dca93e635ae9" providerId="ADAL" clId="{E23D4BB5-1F0A-3B4C-BEBB-138A6CF48A44}" dt="2024-11-08T02:07:38.347" v="484" actId="26606"/>
          <ac:spMkLst>
            <pc:docMk/>
            <pc:sldMk cId="312623401" sldId="276"/>
            <ac:spMk id="19" creationId="{443F2ACA-E6D6-4028-82DD-F03C262D5DE6}"/>
          </ac:spMkLst>
        </pc:spChg>
        <pc:spChg chg="add del">
          <ac:chgData name="Supraja Bekkem" userId="f65afdeb-df0b-4a8c-99c3-dca93e635ae9" providerId="ADAL" clId="{E23D4BB5-1F0A-3B4C-BEBB-138A6CF48A44}" dt="2024-11-08T02:07:35.925" v="482" actId="26606"/>
          <ac:spMkLst>
            <pc:docMk/>
            <pc:sldMk cId="312623401" sldId="276"/>
            <ac:spMk id="20" creationId="{8D71EDA1-87BF-4D5D-AB79-F346FD19278A}"/>
          </ac:spMkLst>
        </pc:spChg>
        <pc:spChg chg="add del">
          <ac:chgData name="Supraja Bekkem" userId="f65afdeb-df0b-4a8c-99c3-dca93e635ae9" providerId="ADAL" clId="{E23D4BB5-1F0A-3B4C-BEBB-138A6CF48A44}" dt="2024-11-08T02:10:00.075" v="490" actId="26606"/>
          <ac:spMkLst>
            <pc:docMk/>
            <pc:sldMk cId="312623401" sldId="276"/>
            <ac:spMk id="21" creationId="{09588DA8-065E-4F6F-8EFD-43104AB2E0CF}"/>
          </ac:spMkLst>
        </pc:spChg>
        <pc:spChg chg="add del">
          <ac:chgData name="Supraja Bekkem" userId="f65afdeb-df0b-4a8c-99c3-dca93e635ae9" providerId="ADAL" clId="{E23D4BB5-1F0A-3B4C-BEBB-138A6CF48A44}" dt="2024-11-08T02:10:00.075" v="490" actId="26606"/>
          <ac:spMkLst>
            <pc:docMk/>
            <pc:sldMk cId="312623401" sldId="276"/>
            <ac:spMk id="22" creationId="{C4285719-470E-454C-AF62-8323075F1F5B}"/>
          </ac:spMkLst>
        </pc:spChg>
        <pc:spChg chg="add del">
          <ac:chgData name="Supraja Bekkem" userId="f65afdeb-df0b-4a8c-99c3-dca93e635ae9" providerId="ADAL" clId="{E23D4BB5-1F0A-3B4C-BEBB-138A6CF48A44}" dt="2024-11-08T02:10:00.075" v="490" actId="26606"/>
          <ac:spMkLst>
            <pc:docMk/>
            <pc:sldMk cId="312623401" sldId="276"/>
            <ac:spMk id="23" creationId="{CD9FE4EF-C4D8-49A0-B2FF-81D8DB7D8A24}"/>
          </ac:spMkLst>
        </pc:spChg>
        <pc:spChg chg="add del">
          <ac:chgData name="Supraja Bekkem" userId="f65afdeb-df0b-4a8c-99c3-dca93e635ae9" providerId="ADAL" clId="{E23D4BB5-1F0A-3B4C-BEBB-138A6CF48A44}" dt="2024-11-08T02:10:00.075" v="490" actId="26606"/>
          <ac:spMkLst>
            <pc:docMk/>
            <pc:sldMk cId="312623401" sldId="276"/>
            <ac:spMk id="24" creationId="{4300840D-0A0B-4512-BACA-B439D5B9C57C}"/>
          </ac:spMkLst>
        </pc:spChg>
        <pc:spChg chg="add del">
          <ac:chgData name="Supraja Bekkem" userId="f65afdeb-df0b-4a8c-99c3-dca93e635ae9" providerId="ADAL" clId="{E23D4BB5-1F0A-3B4C-BEBB-138A6CF48A44}" dt="2024-11-08T02:10:00.075" v="490" actId="26606"/>
          <ac:spMkLst>
            <pc:docMk/>
            <pc:sldMk cId="312623401" sldId="276"/>
            <ac:spMk id="25" creationId="{D2B78728-A580-49A7-84F9-6EF6F583ADE0}"/>
          </ac:spMkLst>
        </pc:spChg>
        <pc:spChg chg="add del">
          <ac:chgData name="Supraja Bekkem" userId="f65afdeb-df0b-4a8c-99c3-dca93e635ae9" providerId="ADAL" clId="{E23D4BB5-1F0A-3B4C-BEBB-138A6CF48A44}" dt="2024-11-08T02:10:00.075" v="490" actId="26606"/>
          <ac:spMkLst>
            <pc:docMk/>
            <pc:sldMk cId="312623401" sldId="276"/>
            <ac:spMk id="26" creationId="{38FAA1A1-D861-433F-88FA-1E9D6FD31D11}"/>
          </ac:spMkLst>
        </pc:spChg>
        <pc:spChg chg="add del">
          <ac:chgData name="Supraja Bekkem" userId="f65afdeb-df0b-4a8c-99c3-dca93e635ae9" providerId="ADAL" clId="{E23D4BB5-1F0A-3B4C-BEBB-138A6CF48A44}" dt="2024-11-08T02:10:00.075" v="490" actId="26606"/>
          <ac:spMkLst>
            <pc:docMk/>
            <pc:sldMk cId="312623401" sldId="276"/>
            <ac:spMk id="27" creationId="{8D71EDA1-87BF-4D5D-AB79-F346FD19278A}"/>
          </ac:spMkLst>
        </pc:spChg>
        <pc:spChg chg="add mod">
          <ac:chgData name="Supraja Bekkem" userId="f65afdeb-df0b-4a8c-99c3-dca93e635ae9" providerId="ADAL" clId="{E23D4BB5-1F0A-3B4C-BEBB-138A6CF48A44}" dt="2024-11-08T02:25:50.055" v="590" actId="26606"/>
          <ac:spMkLst>
            <pc:docMk/>
            <pc:sldMk cId="312623401" sldId="276"/>
            <ac:spMk id="28" creationId="{21A2A0AD-4254-1F4A-3F91-47BAB431839C}"/>
          </ac:spMkLst>
        </pc:spChg>
        <pc:spChg chg="add del">
          <ac:chgData name="Supraja Bekkem" userId="f65afdeb-df0b-4a8c-99c3-dca93e635ae9" providerId="ADAL" clId="{E23D4BB5-1F0A-3B4C-BEBB-138A6CF48A44}" dt="2024-11-08T02:25:15.589" v="588"/>
          <ac:spMkLst>
            <pc:docMk/>
            <pc:sldMk cId="312623401" sldId="276"/>
            <ac:spMk id="30" creationId="{A61E7EDE-CB4A-402F-B0FB-8640C3589105}"/>
          </ac:spMkLst>
        </pc:spChg>
        <pc:spChg chg="add del">
          <ac:chgData name="Supraja Bekkem" userId="f65afdeb-df0b-4a8c-99c3-dca93e635ae9" providerId="ADAL" clId="{E23D4BB5-1F0A-3B4C-BEBB-138A6CF48A44}" dt="2024-11-08T02:25:15.589" v="588"/>
          <ac:spMkLst>
            <pc:docMk/>
            <pc:sldMk cId="312623401" sldId="276"/>
            <ac:spMk id="31" creationId="{6C2BBEB8-4077-499F-80FD-AA9827A8D8B7}"/>
          </ac:spMkLst>
        </pc:spChg>
        <pc:spChg chg="add">
          <ac:chgData name="Supraja Bekkem" userId="f65afdeb-df0b-4a8c-99c3-dca93e635ae9" providerId="ADAL" clId="{E23D4BB5-1F0A-3B4C-BEBB-138A6CF48A44}" dt="2024-11-08T02:25:50.055" v="590" actId="26606"/>
          <ac:spMkLst>
            <pc:docMk/>
            <pc:sldMk cId="312623401" sldId="276"/>
            <ac:spMk id="32" creationId="{327D73B4-9F5C-4A64-A179-51B9500CB8B5}"/>
          </ac:spMkLst>
        </pc:spChg>
        <pc:spChg chg="add del">
          <ac:chgData name="Supraja Bekkem" userId="f65afdeb-df0b-4a8c-99c3-dca93e635ae9" providerId="ADAL" clId="{E23D4BB5-1F0A-3B4C-BEBB-138A6CF48A44}" dt="2024-11-08T02:21:26.883" v="552"/>
          <ac:spMkLst>
            <pc:docMk/>
            <pc:sldMk cId="312623401" sldId="276"/>
            <ac:spMk id="33" creationId="{777A147A-9ED8-46B4-8660-1B3C2AA880B5}"/>
          </ac:spMkLst>
        </pc:spChg>
        <pc:spChg chg="add">
          <ac:chgData name="Supraja Bekkem" userId="f65afdeb-df0b-4a8c-99c3-dca93e635ae9" providerId="ADAL" clId="{E23D4BB5-1F0A-3B4C-BEBB-138A6CF48A44}" dt="2024-11-08T02:25:50.055" v="590" actId="26606"/>
          <ac:spMkLst>
            <pc:docMk/>
            <pc:sldMk cId="312623401" sldId="276"/>
            <ac:spMk id="34" creationId="{C1F06963-6374-4B48-844F-071A9BAAAE02}"/>
          </ac:spMkLst>
        </pc:spChg>
        <pc:spChg chg="add del">
          <ac:chgData name="Supraja Bekkem" userId="f65afdeb-df0b-4a8c-99c3-dca93e635ae9" providerId="ADAL" clId="{E23D4BB5-1F0A-3B4C-BEBB-138A6CF48A44}" dt="2024-11-08T02:21:26.883" v="552"/>
          <ac:spMkLst>
            <pc:docMk/>
            <pc:sldMk cId="312623401" sldId="276"/>
            <ac:spMk id="35" creationId="{5D6C15A0-C087-4593-8414-2B4EC1CDC3DE}"/>
          </ac:spMkLst>
        </pc:spChg>
        <pc:spChg chg="add">
          <ac:chgData name="Supraja Bekkem" userId="f65afdeb-df0b-4a8c-99c3-dca93e635ae9" providerId="ADAL" clId="{E23D4BB5-1F0A-3B4C-BEBB-138A6CF48A44}" dt="2024-11-08T02:25:50.055" v="590" actId="26606"/>
          <ac:spMkLst>
            <pc:docMk/>
            <pc:sldMk cId="312623401" sldId="276"/>
            <ac:spMk id="36" creationId="{6CB927A4-E432-4310-9CD5-E89FF5063179}"/>
          </ac:spMkLst>
        </pc:spChg>
        <pc:spChg chg="add del">
          <ac:chgData name="Supraja Bekkem" userId="f65afdeb-df0b-4a8c-99c3-dca93e635ae9" providerId="ADAL" clId="{E23D4BB5-1F0A-3B4C-BEBB-138A6CF48A44}" dt="2024-11-08T02:25:15.589" v="588"/>
          <ac:spMkLst>
            <pc:docMk/>
            <pc:sldMk cId="312623401" sldId="276"/>
            <ac:spMk id="37" creationId="{6F3B7728-0C26-4662-B285-85C645523C10}"/>
          </ac:spMkLst>
        </pc:spChg>
        <pc:spChg chg="add">
          <ac:chgData name="Supraja Bekkem" userId="f65afdeb-df0b-4a8c-99c3-dca93e635ae9" providerId="ADAL" clId="{E23D4BB5-1F0A-3B4C-BEBB-138A6CF48A44}" dt="2024-11-08T02:25:50.055" v="590" actId="26606"/>
          <ac:spMkLst>
            <pc:docMk/>
            <pc:sldMk cId="312623401" sldId="276"/>
            <ac:spMk id="38" creationId="{1453BF6C-B012-48B7-B4E8-6D7AC7C27D02}"/>
          </ac:spMkLst>
        </pc:spChg>
        <pc:spChg chg="add del">
          <ac:chgData name="Supraja Bekkem" userId="f65afdeb-df0b-4a8c-99c3-dca93e635ae9" providerId="ADAL" clId="{E23D4BB5-1F0A-3B4C-BEBB-138A6CF48A44}" dt="2024-11-08T02:25:15.589" v="588"/>
          <ac:spMkLst>
            <pc:docMk/>
            <pc:sldMk cId="312623401" sldId="276"/>
            <ac:spMk id="39" creationId="{28C367AD-9838-470A-87EF-678609CC8692}"/>
          </ac:spMkLst>
        </pc:spChg>
        <pc:spChg chg="add">
          <ac:chgData name="Supraja Bekkem" userId="f65afdeb-df0b-4a8c-99c3-dca93e635ae9" providerId="ADAL" clId="{E23D4BB5-1F0A-3B4C-BEBB-138A6CF48A44}" dt="2024-11-08T02:25:50.055" v="590" actId="26606"/>
          <ac:spMkLst>
            <pc:docMk/>
            <pc:sldMk cId="312623401" sldId="276"/>
            <ac:spMk id="40" creationId="{E3020543-B24B-4EC4-8FFC-8DD88EEA91A8}"/>
          </ac:spMkLst>
        </pc:spChg>
        <pc:spChg chg="add del">
          <ac:chgData name="Supraja Bekkem" userId="f65afdeb-df0b-4a8c-99c3-dca93e635ae9" providerId="ADAL" clId="{E23D4BB5-1F0A-3B4C-BEBB-138A6CF48A44}" dt="2024-11-08T02:25:15.589" v="588"/>
          <ac:spMkLst>
            <pc:docMk/>
            <pc:sldMk cId="312623401" sldId="276"/>
            <ac:spMk id="41" creationId="{B0CF1642-4E76-4223-A010-6334380A22EA}"/>
          </ac:spMkLst>
        </pc:spChg>
        <pc:graphicFrameChg chg="add del">
          <ac:chgData name="Supraja Bekkem" userId="f65afdeb-df0b-4a8c-99c3-dca93e635ae9" providerId="ADAL" clId="{E23D4BB5-1F0A-3B4C-BEBB-138A6CF48A44}" dt="2024-11-08T02:07:38.347" v="484" actId="26606"/>
          <ac:graphicFrameMkLst>
            <pc:docMk/>
            <pc:sldMk cId="312623401" sldId="276"/>
            <ac:graphicFrameMk id="5" creationId="{0B313FFF-4724-56C4-5CBA-30F58D1F086A}"/>
          </ac:graphicFrameMkLst>
        </pc:graphicFrameChg>
        <pc:cxnChg chg="add">
          <ac:chgData name="Supraja Bekkem" userId="f65afdeb-df0b-4a8c-99c3-dca93e635ae9" providerId="ADAL" clId="{E23D4BB5-1F0A-3B4C-BEBB-138A6CF48A44}" dt="2024-11-08T02:25:50.055" v="590" actId="26606"/>
          <ac:cxnSpMkLst>
            <pc:docMk/>
            <pc:sldMk cId="312623401" sldId="276"/>
            <ac:cxnSpMk id="43" creationId="{C49DA8F6-BCC1-4447-B54C-57856834B94B}"/>
          </ac:cxnSpMkLst>
        </pc:cxnChg>
      </pc:sldChg>
      <pc:sldChg chg="addSp delSp modSp new mod setBg delDesignElem">
        <pc:chgData name="Supraja Bekkem" userId="f65afdeb-df0b-4a8c-99c3-dca93e635ae9" providerId="ADAL" clId="{E23D4BB5-1F0A-3B4C-BEBB-138A6CF48A44}" dt="2024-11-08T02:23:19.456" v="577"/>
        <pc:sldMkLst>
          <pc:docMk/>
          <pc:sldMk cId="3245962802" sldId="277"/>
        </pc:sldMkLst>
        <pc:spChg chg="mod">
          <ac:chgData name="Supraja Bekkem" userId="f65afdeb-df0b-4a8c-99c3-dca93e635ae9" providerId="ADAL" clId="{E23D4BB5-1F0A-3B4C-BEBB-138A6CF48A44}" dt="2024-11-08T02:21:38.843" v="553" actId="26606"/>
          <ac:spMkLst>
            <pc:docMk/>
            <pc:sldMk cId="3245962802" sldId="277"/>
            <ac:spMk id="2" creationId="{CA8DE971-505F-1D1E-2727-49550F8DED48}"/>
          </ac:spMkLst>
        </pc:spChg>
        <pc:spChg chg="del mod">
          <ac:chgData name="Supraja Bekkem" userId="f65afdeb-df0b-4a8c-99c3-dca93e635ae9" providerId="ADAL" clId="{E23D4BB5-1F0A-3B4C-BEBB-138A6CF48A44}" dt="2024-11-08T02:21:38.843" v="553" actId="26606"/>
          <ac:spMkLst>
            <pc:docMk/>
            <pc:sldMk cId="3245962802" sldId="277"/>
            <ac:spMk id="3" creationId="{5CD6D57A-2830-2001-4D26-C45157DED935}"/>
          </ac:spMkLst>
        </pc:spChg>
        <pc:spChg chg="add del">
          <ac:chgData name="Supraja Bekkem" userId="f65afdeb-df0b-4a8c-99c3-dca93e635ae9" providerId="ADAL" clId="{E23D4BB5-1F0A-3B4C-BEBB-138A6CF48A44}" dt="2024-11-08T02:23:19.456" v="577"/>
          <ac:spMkLst>
            <pc:docMk/>
            <pc:sldMk cId="3245962802" sldId="277"/>
            <ac:spMk id="10" creationId="{B50AB553-2A96-4A92-96F2-93548E096954}"/>
          </ac:spMkLst>
        </pc:spChg>
        <pc:graphicFrameChg chg="add mod">
          <ac:chgData name="Supraja Bekkem" userId="f65afdeb-df0b-4a8c-99c3-dca93e635ae9" providerId="ADAL" clId="{E23D4BB5-1F0A-3B4C-BEBB-138A6CF48A44}" dt="2024-11-08T02:23:19.456" v="577"/>
          <ac:graphicFrameMkLst>
            <pc:docMk/>
            <pc:sldMk cId="3245962802" sldId="277"/>
            <ac:graphicFrameMk id="5" creationId="{15E86E2B-C298-BC69-E667-46D161C8FEC4}"/>
          </ac:graphicFrameMkLst>
        </pc:graphicFrameChg>
        <pc:picChg chg="add">
          <ac:chgData name="Supraja Bekkem" userId="f65afdeb-df0b-4a8c-99c3-dca93e635ae9" providerId="ADAL" clId="{E23D4BB5-1F0A-3B4C-BEBB-138A6CF48A44}" dt="2024-11-08T02:21:38.843" v="553" actId="26606"/>
          <ac:picMkLst>
            <pc:docMk/>
            <pc:sldMk cId="3245962802" sldId="277"/>
            <ac:picMk id="6" creationId="{ACCF9C26-E88C-C3B3-462F-710768725060}"/>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F56EE-41F6-4A46-9B2F-3C381036DEE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2CDDE87D-D423-3245-AE9E-D32B7941162E}">
      <dgm:prSet/>
      <dgm:spPr/>
      <dgm:t>
        <a:bodyPr/>
        <a:lstStyle/>
        <a:p>
          <a:r>
            <a:rPr lang="en-US" b="1" i="0" u="none"/>
            <a:t>Project Overview:</a:t>
          </a:r>
          <a:r>
            <a:rPr lang="en-US" b="0" i="0" u="none"/>
            <a:t> A streamlined, NLP-powered solution to enhance recruitment efficiency by automating the resume screening process.</a:t>
          </a:r>
        </a:p>
      </dgm:t>
    </dgm:pt>
    <dgm:pt modelId="{349D12FD-C99A-6E4F-ABF0-0CCE92E41291}" type="parTrans" cxnId="{194DF774-67B9-8D42-A29A-AA8ED0893A7D}">
      <dgm:prSet/>
      <dgm:spPr/>
      <dgm:t>
        <a:bodyPr/>
        <a:lstStyle/>
        <a:p>
          <a:endParaRPr lang="en-US"/>
        </a:p>
      </dgm:t>
    </dgm:pt>
    <dgm:pt modelId="{0A59101D-2FDA-554A-A24F-420769766BF5}" type="sibTrans" cxnId="{194DF774-67B9-8D42-A29A-AA8ED0893A7D}">
      <dgm:prSet/>
      <dgm:spPr/>
      <dgm:t>
        <a:bodyPr/>
        <a:lstStyle/>
        <a:p>
          <a:endParaRPr lang="en-US"/>
        </a:p>
      </dgm:t>
    </dgm:pt>
    <dgm:pt modelId="{8C0B0304-56BA-3C43-B871-9474EFFC5F45}">
      <dgm:prSet/>
      <dgm:spPr/>
      <dgm:t>
        <a:bodyPr/>
        <a:lstStyle/>
        <a:p>
          <a:r>
            <a:rPr lang="en-US" b="1" i="0" u="none"/>
            <a:t>Objective:</a:t>
          </a:r>
          <a:r>
            <a:rPr lang="en-US" b="0" i="0" u="none"/>
            <a:t> To assist hiring managers in quickly identifying top candidates by classifying and ranking resumes based on their alignment with job requirements.</a:t>
          </a:r>
        </a:p>
      </dgm:t>
    </dgm:pt>
    <dgm:pt modelId="{AE1154F6-99CC-FE47-95C7-E1A0BC8E78F1}" type="parTrans" cxnId="{1D0DF771-076A-8A4C-93B8-F356F2F98EAC}">
      <dgm:prSet/>
      <dgm:spPr/>
      <dgm:t>
        <a:bodyPr/>
        <a:lstStyle/>
        <a:p>
          <a:endParaRPr lang="en-US"/>
        </a:p>
      </dgm:t>
    </dgm:pt>
    <dgm:pt modelId="{B4EE5758-BE2A-6242-9F47-4F5046D0082D}" type="sibTrans" cxnId="{1D0DF771-076A-8A4C-93B8-F356F2F98EAC}">
      <dgm:prSet/>
      <dgm:spPr/>
      <dgm:t>
        <a:bodyPr/>
        <a:lstStyle/>
        <a:p>
          <a:endParaRPr lang="en-US"/>
        </a:p>
      </dgm:t>
    </dgm:pt>
    <dgm:pt modelId="{161CC731-16B3-3046-A275-A64FF873F8BA}">
      <dgm:prSet/>
      <dgm:spPr/>
      <dgm:t>
        <a:bodyPr/>
        <a:lstStyle/>
        <a:p>
          <a:r>
            <a:rPr lang="en-US" b="1" i="0" u="none"/>
            <a:t>Core Features:</a:t>
          </a:r>
          <a:endParaRPr lang="en-US" b="0" i="0" u="none"/>
        </a:p>
      </dgm:t>
    </dgm:pt>
    <dgm:pt modelId="{0A1313BA-F411-474F-B007-D9D776CC3D3C}" type="parTrans" cxnId="{DBA7400C-594F-1B4E-9C42-12736D527E28}">
      <dgm:prSet/>
      <dgm:spPr/>
      <dgm:t>
        <a:bodyPr/>
        <a:lstStyle/>
        <a:p>
          <a:endParaRPr lang="en-US"/>
        </a:p>
      </dgm:t>
    </dgm:pt>
    <dgm:pt modelId="{65F9EF47-61C6-434D-9C6C-3C84EF2C546F}" type="sibTrans" cxnId="{DBA7400C-594F-1B4E-9C42-12736D527E28}">
      <dgm:prSet/>
      <dgm:spPr/>
      <dgm:t>
        <a:bodyPr/>
        <a:lstStyle/>
        <a:p>
          <a:endParaRPr lang="en-US"/>
        </a:p>
      </dgm:t>
    </dgm:pt>
    <dgm:pt modelId="{FA128ACF-78E2-B949-851D-EE2B734D4CDF}">
      <dgm:prSet/>
      <dgm:spPr/>
      <dgm:t>
        <a:bodyPr/>
        <a:lstStyle/>
        <a:p>
          <a:pPr>
            <a:buFont typeface="Arial" panose="020B0604020202020204" pitchFamily="34" charset="0"/>
            <a:buChar char="•"/>
          </a:pPr>
          <a:r>
            <a:rPr lang="en-US" b="1" i="0" u="none"/>
            <a:t>Automated Resume Screening</a:t>
          </a:r>
          <a:r>
            <a:rPr lang="en-US" b="0" i="0" u="none"/>
            <a:t>: Efficient processing of bulk resume uploads.</a:t>
          </a:r>
        </a:p>
      </dgm:t>
    </dgm:pt>
    <dgm:pt modelId="{7CCAF8EE-0039-9747-9928-44F310418EC0}" type="parTrans" cxnId="{BD1C0033-BBB6-2F41-97FA-C17E95C4946D}">
      <dgm:prSet/>
      <dgm:spPr/>
      <dgm:t>
        <a:bodyPr/>
        <a:lstStyle/>
        <a:p>
          <a:endParaRPr lang="en-US"/>
        </a:p>
      </dgm:t>
    </dgm:pt>
    <dgm:pt modelId="{F1861B51-CA11-894A-88D3-719F4FF52EEA}" type="sibTrans" cxnId="{BD1C0033-BBB6-2F41-97FA-C17E95C4946D}">
      <dgm:prSet/>
      <dgm:spPr/>
      <dgm:t>
        <a:bodyPr/>
        <a:lstStyle/>
        <a:p>
          <a:endParaRPr lang="en-US"/>
        </a:p>
      </dgm:t>
    </dgm:pt>
    <dgm:pt modelId="{59A11FF3-D69F-4B4F-A238-60B9266BDB5D}">
      <dgm:prSet/>
      <dgm:spPr/>
      <dgm:t>
        <a:bodyPr/>
        <a:lstStyle/>
        <a:p>
          <a:pPr>
            <a:buFont typeface="Arial" panose="020B0604020202020204" pitchFamily="34" charset="0"/>
            <a:buChar char="•"/>
          </a:pPr>
          <a:r>
            <a:rPr lang="en-US" b="1" i="0" u="none"/>
            <a:t>Relevance-Based Ranking</a:t>
          </a:r>
          <a:r>
            <a:rPr lang="en-US" b="0" i="0" u="none"/>
            <a:t>: Prioritizes candidates by matching skills and experience with job descriptions.</a:t>
          </a:r>
        </a:p>
      </dgm:t>
    </dgm:pt>
    <dgm:pt modelId="{C3191D80-8CC6-C94D-9B92-B878E5B70417}" type="parTrans" cxnId="{A5F43750-46A8-A446-83D4-27D3E3034749}">
      <dgm:prSet/>
      <dgm:spPr/>
      <dgm:t>
        <a:bodyPr/>
        <a:lstStyle/>
        <a:p>
          <a:endParaRPr lang="en-US"/>
        </a:p>
      </dgm:t>
    </dgm:pt>
    <dgm:pt modelId="{ECE11F1D-94E1-6747-BA8C-513F0A3C091F}" type="sibTrans" cxnId="{A5F43750-46A8-A446-83D4-27D3E3034749}">
      <dgm:prSet/>
      <dgm:spPr/>
      <dgm:t>
        <a:bodyPr/>
        <a:lstStyle/>
        <a:p>
          <a:endParaRPr lang="en-US"/>
        </a:p>
      </dgm:t>
    </dgm:pt>
    <dgm:pt modelId="{8118521C-24CB-814C-91DF-C4D8DD7A35E1}">
      <dgm:prSet/>
      <dgm:spPr/>
      <dgm:t>
        <a:bodyPr/>
        <a:lstStyle/>
        <a:p>
          <a:r>
            <a:rPr lang="en-US" b="1" i="0" u="none"/>
            <a:t>Anticipated Impact:</a:t>
          </a:r>
          <a:endParaRPr lang="en-US" b="0" i="0" u="none"/>
        </a:p>
      </dgm:t>
    </dgm:pt>
    <dgm:pt modelId="{7A063137-58C2-6B4E-92CB-06B3A96D086B}" type="parTrans" cxnId="{136349C4-CD6C-7748-88A8-AF516DA64012}">
      <dgm:prSet/>
      <dgm:spPr/>
      <dgm:t>
        <a:bodyPr/>
        <a:lstStyle/>
        <a:p>
          <a:endParaRPr lang="en-US"/>
        </a:p>
      </dgm:t>
    </dgm:pt>
    <dgm:pt modelId="{96419A6A-9FE5-5244-AC0B-B21D9FFF9084}" type="sibTrans" cxnId="{136349C4-CD6C-7748-88A8-AF516DA64012}">
      <dgm:prSet/>
      <dgm:spPr/>
      <dgm:t>
        <a:bodyPr/>
        <a:lstStyle/>
        <a:p>
          <a:endParaRPr lang="en-US"/>
        </a:p>
      </dgm:t>
    </dgm:pt>
    <dgm:pt modelId="{5B545BBD-CD07-1447-B56C-2F20AFCC468A}">
      <dgm:prSet/>
      <dgm:spPr/>
      <dgm:t>
        <a:bodyPr/>
        <a:lstStyle/>
        <a:p>
          <a:pPr>
            <a:buFont typeface="Arial" panose="020B0604020202020204" pitchFamily="34" charset="0"/>
            <a:buChar char="•"/>
          </a:pPr>
          <a:r>
            <a:rPr lang="en-US" b="1" i="0" u="none"/>
            <a:t>Enhanced Efficiency</a:t>
          </a:r>
          <a:r>
            <a:rPr lang="en-US" b="0" i="0" u="none"/>
            <a:t>: Reduces time spent on manual resume review.</a:t>
          </a:r>
        </a:p>
      </dgm:t>
    </dgm:pt>
    <dgm:pt modelId="{2C4CD6A2-E753-D941-9ECB-3062E99E61BF}" type="parTrans" cxnId="{6AC8FBF8-D7D0-3F47-9D63-E3DE588D1177}">
      <dgm:prSet/>
      <dgm:spPr/>
      <dgm:t>
        <a:bodyPr/>
        <a:lstStyle/>
        <a:p>
          <a:endParaRPr lang="en-US"/>
        </a:p>
      </dgm:t>
    </dgm:pt>
    <dgm:pt modelId="{AF22D334-2189-504B-95E5-3BCFEB30976A}" type="sibTrans" cxnId="{6AC8FBF8-D7D0-3F47-9D63-E3DE588D1177}">
      <dgm:prSet/>
      <dgm:spPr/>
      <dgm:t>
        <a:bodyPr/>
        <a:lstStyle/>
        <a:p>
          <a:endParaRPr lang="en-US"/>
        </a:p>
      </dgm:t>
    </dgm:pt>
    <dgm:pt modelId="{C923FFB0-9256-1148-8452-6B8B603B0384}">
      <dgm:prSet/>
      <dgm:spPr/>
      <dgm:t>
        <a:bodyPr/>
        <a:lstStyle/>
        <a:p>
          <a:pPr>
            <a:buFont typeface="Arial" panose="020B0604020202020204" pitchFamily="34" charset="0"/>
            <a:buChar char="•"/>
          </a:pPr>
          <a:r>
            <a:rPr lang="en-US" b="1" i="0" u="none"/>
            <a:t>Improved Accuracy</a:t>
          </a:r>
          <a:r>
            <a:rPr lang="en-US" b="0" i="0" u="none"/>
            <a:t>: Delivers data-driven insights for better candidate selection.</a:t>
          </a:r>
        </a:p>
      </dgm:t>
    </dgm:pt>
    <dgm:pt modelId="{9126B33B-718E-5B49-BB3D-03B60A302D09}" type="parTrans" cxnId="{3790E064-8317-D843-8588-F829DFBD969C}">
      <dgm:prSet/>
      <dgm:spPr/>
      <dgm:t>
        <a:bodyPr/>
        <a:lstStyle/>
        <a:p>
          <a:endParaRPr lang="en-US"/>
        </a:p>
      </dgm:t>
    </dgm:pt>
    <dgm:pt modelId="{E2F1E5C3-19CC-9A49-8D79-2A06A0D11D42}" type="sibTrans" cxnId="{3790E064-8317-D843-8588-F829DFBD969C}">
      <dgm:prSet/>
      <dgm:spPr/>
      <dgm:t>
        <a:bodyPr/>
        <a:lstStyle/>
        <a:p>
          <a:endParaRPr lang="en-US"/>
        </a:p>
      </dgm:t>
    </dgm:pt>
    <dgm:pt modelId="{AC1DF089-A22D-FD4A-A54F-010735CEDDA1}" type="pres">
      <dgm:prSet presAssocID="{724F56EE-41F6-4A46-9B2F-3C381036DEE8}" presName="diagram" presStyleCnt="0">
        <dgm:presLayoutVars>
          <dgm:dir/>
          <dgm:resizeHandles val="exact"/>
        </dgm:presLayoutVars>
      </dgm:prSet>
      <dgm:spPr/>
    </dgm:pt>
    <dgm:pt modelId="{4B73D846-3037-ED45-82B8-30E3A767250F}" type="pres">
      <dgm:prSet presAssocID="{2CDDE87D-D423-3245-AE9E-D32B7941162E}" presName="node" presStyleLbl="node1" presStyleIdx="0" presStyleCnt="8">
        <dgm:presLayoutVars>
          <dgm:bulletEnabled val="1"/>
        </dgm:presLayoutVars>
      </dgm:prSet>
      <dgm:spPr/>
    </dgm:pt>
    <dgm:pt modelId="{B52F5D9F-3A16-FF41-BF3C-511958502F01}" type="pres">
      <dgm:prSet presAssocID="{0A59101D-2FDA-554A-A24F-420769766BF5}" presName="sibTrans" presStyleCnt="0"/>
      <dgm:spPr/>
    </dgm:pt>
    <dgm:pt modelId="{A6419A2A-B1B2-D644-91CB-EA822DF339F6}" type="pres">
      <dgm:prSet presAssocID="{8C0B0304-56BA-3C43-B871-9474EFFC5F45}" presName="node" presStyleLbl="node1" presStyleIdx="1" presStyleCnt="8">
        <dgm:presLayoutVars>
          <dgm:bulletEnabled val="1"/>
        </dgm:presLayoutVars>
      </dgm:prSet>
      <dgm:spPr/>
    </dgm:pt>
    <dgm:pt modelId="{346E1AF6-22EE-2F41-9946-05E0447B0509}" type="pres">
      <dgm:prSet presAssocID="{B4EE5758-BE2A-6242-9F47-4F5046D0082D}" presName="sibTrans" presStyleCnt="0"/>
      <dgm:spPr/>
    </dgm:pt>
    <dgm:pt modelId="{A86130F3-4A2E-1440-B67A-7F208BD00FB9}" type="pres">
      <dgm:prSet presAssocID="{161CC731-16B3-3046-A275-A64FF873F8BA}" presName="node" presStyleLbl="node1" presStyleIdx="2" presStyleCnt="8">
        <dgm:presLayoutVars>
          <dgm:bulletEnabled val="1"/>
        </dgm:presLayoutVars>
      </dgm:prSet>
      <dgm:spPr/>
    </dgm:pt>
    <dgm:pt modelId="{B95D4C05-33D5-6B46-917A-86AC20B256B1}" type="pres">
      <dgm:prSet presAssocID="{65F9EF47-61C6-434D-9C6C-3C84EF2C546F}" presName="sibTrans" presStyleCnt="0"/>
      <dgm:spPr/>
    </dgm:pt>
    <dgm:pt modelId="{064DB990-C0E1-1E4F-8367-E5662F90F22D}" type="pres">
      <dgm:prSet presAssocID="{FA128ACF-78E2-B949-851D-EE2B734D4CDF}" presName="node" presStyleLbl="node1" presStyleIdx="3" presStyleCnt="8">
        <dgm:presLayoutVars>
          <dgm:bulletEnabled val="1"/>
        </dgm:presLayoutVars>
      </dgm:prSet>
      <dgm:spPr/>
    </dgm:pt>
    <dgm:pt modelId="{0077D55F-2177-8942-BF0B-F1BF6FEFC80D}" type="pres">
      <dgm:prSet presAssocID="{F1861B51-CA11-894A-88D3-719F4FF52EEA}" presName="sibTrans" presStyleCnt="0"/>
      <dgm:spPr/>
    </dgm:pt>
    <dgm:pt modelId="{B5937049-A483-064B-BDD2-285CC87FB09F}" type="pres">
      <dgm:prSet presAssocID="{59A11FF3-D69F-4B4F-A238-60B9266BDB5D}" presName="node" presStyleLbl="node1" presStyleIdx="4" presStyleCnt="8">
        <dgm:presLayoutVars>
          <dgm:bulletEnabled val="1"/>
        </dgm:presLayoutVars>
      </dgm:prSet>
      <dgm:spPr/>
    </dgm:pt>
    <dgm:pt modelId="{BA1C5AD0-0EFA-874C-AC9A-80678075EF95}" type="pres">
      <dgm:prSet presAssocID="{ECE11F1D-94E1-6747-BA8C-513F0A3C091F}" presName="sibTrans" presStyleCnt="0"/>
      <dgm:spPr/>
    </dgm:pt>
    <dgm:pt modelId="{F018D1F1-B7F1-254D-A225-451508CE4FCF}" type="pres">
      <dgm:prSet presAssocID="{8118521C-24CB-814C-91DF-C4D8DD7A35E1}" presName="node" presStyleLbl="node1" presStyleIdx="5" presStyleCnt="8">
        <dgm:presLayoutVars>
          <dgm:bulletEnabled val="1"/>
        </dgm:presLayoutVars>
      </dgm:prSet>
      <dgm:spPr/>
    </dgm:pt>
    <dgm:pt modelId="{A8EA91AA-43B4-ED4A-B7C1-B3DE8A8CFC07}" type="pres">
      <dgm:prSet presAssocID="{96419A6A-9FE5-5244-AC0B-B21D9FFF9084}" presName="sibTrans" presStyleCnt="0"/>
      <dgm:spPr/>
    </dgm:pt>
    <dgm:pt modelId="{A9404511-853C-3949-8687-D249D8F2DB3F}" type="pres">
      <dgm:prSet presAssocID="{5B545BBD-CD07-1447-B56C-2F20AFCC468A}" presName="node" presStyleLbl="node1" presStyleIdx="6" presStyleCnt="8">
        <dgm:presLayoutVars>
          <dgm:bulletEnabled val="1"/>
        </dgm:presLayoutVars>
      </dgm:prSet>
      <dgm:spPr/>
    </dgm:pt>
    <dgm:pt modelId="{C5C0E8C9-5FFD-CC46-BA93-C4454551AADC}" type="pres">
      <dgm:prSet presAssocID="{AF22D334-2189-504B-95E5-3BCFEB30976A}" presName="sibTrans" presStyleCnt="0"/>
      <dgm:spPr/>
    </dgm:pt>
    <dgm:pt modelId="{C1FB8C26-7424-214A-8F32-F47225D21FD3}" type="pres">
      <dgm:prSet presAssocID="{C923FFB0-9256-1148-8452-6B8B603B0384}" presName="node" presStyleLbl="node1" presStyleIdx="7" presStyleCnt="8">
        <dgm:presLayoutVars>
          <dgm:bulletEnabled val="1"/>
        </dgm:presLayoutVars>
      </dgm:prSet>
      <dgm:spPr/>
    </dgm:pt>
  </dgm:ptLst>
  <dgm:cxnLst>
    <dgm:cxn modelId="{78FED404-465B-AA4C-8CF5-921BAE11A510}" type="presOf" srcId="{161CC731-16B3-3046-A275-A64FF873F8BA}" destId="{A86130F3-4A2E-1440-B67A-7F208BD00FB9}" srcOrd="0" destOrd="0" presId="urn:microsoft.com/office/officeart/2005/8/layout/default"/>
    <dgm:cxn modelId="{DBA7400C-594F-1B4E-9C42-12736D527E28}" srcId="{724F56EE-41F6-4A46-9B2F-3C381036DEE8}" destId="{161CC731-16B3-3046-A275-A64FF873F8BA}" srcOrd="2" destOrd="0" parTransId="{0A1313BA-F411-474F-B007-D9D776CC3D3C}" sibTransId="{65F9EF47-61C6-434D-9C6C-3C84EF2C546F}"/>
    <dgm:cxn modelId="{BD1C0033-BBB6-2F41-97FA-C17E95C4946D}" srcId="{724F56EE-41F6-4A46-9B2F-3C381036DEE8}" destId="{FA128ACF-78E2-B949-851D-EE2B734D4CDF}" srcOrd="3" destOrd="0" parTransId="{7CCAF8EE-0039-9747-9928-44F310418EC0}" sibTransId="{F1861B51-CA11-894A-88D3-719F4FF52EEA}"/>
    <dgm:cxn modelId="{4544A539-91E8-DD4E-802B-C442052B050F}" type="presOf" srcId="{724F56EE-41F6-4A46-9B2F-3C381036DEE8}" destId="{AC1DF089-A22D-FD4A-A54F-010735CEDDA1}" srcOrd="0" destOrd="0" presId="urn:microsoft.com/office/officeart/2005/8/layout/default"/>
    <dgm:cxn modelId="{A5F43750-46A8-A446-83D4-27D3E3034749}" srcId="{724F56EE-41F6-4A46-9B2F-3C381036DEE8}" destId="{59A11FF3-D69F-4B4F-A238-60B9266BDB5D}" srcOrd="4" destOrd="0" parTransId="{C3191D80-8CC6-C94D-9B92-B878E5B70417}" sibTransId="{ECE11F1D-94E1-6747-BA8C-513F0A3C091F}"/>
    <dgm:cxn modelId="{3790E064-8317-D843-8588-F829DFBD969C}" srcId="{724F56EE-41F6-4A46-9B2F-3C381036DEE8}" destId="{C923FFB0-9256-1148-8452-6B8B603B0384}" srcOrd="7" destOrd="0" parTransId="{9126B33B-718E-5B49-BB3D-03B60A302D09}" sibTransId="{E2F1E5C3-19CC-9A49-8D79-2A06A0D11D42}"/>
    <dgm:cxn modelId="{4B415F68-7D6E-2A40-9D5B-AE8430A85A49}" type="presOf" srcId="{8C0B0304-56BA-3C43-B871-9474EFFC5F45}" destId="{A6419A2A-B1B2-D644-91CB-EA822DF339F6}" srcOrd="0" destOrd="0" presId="urn:microsoft.com/office/officeart/2005/8/layout/default"/>
    <dgm:cxn modelId="{1D0DF771-076A-8A4C-93B8-F356F2F98EAC}" srcId="{724F56EE-41F6-4A46-9B2F-3C381036DEE8}" destId="{8C0B0304-56BA-3C43-B871-9474EFFC5F45}" srcOrd="1" destOrd="0" parTransId="{AE1154F6-99CC-FE47-95C7-E1A0BC8E78F1}" sibTransId="{B4EE5758-BE2A-6242-9F47-4F5046D0082D}"/>
    <dgm:cxn modelId="{194DF774-67B9-8D42-A29A-AA8ED0893A7D}" srcId="{724F56EE-41F6-4A46-9B2F-3C381036DEE8}" destId="{2CDDE87D-D423-3245-AE9E-D32B7941162E}" srcOrd="0" destOrd="0" parTransId="{349D12FD-C99A-6E4F-ABF0-0CCE92E41291}" sibTransId="{0A59101D-2FDA-554A-A24F-420769766BF5}"/>
    <dgm:cxn modelId="{2B231DC1-008C-0447-A743-AC8481C672F2}" type="presOf" srcId="{5B545BBD-CD07-1447-B56C-2F20AFCC468A}" destId="{A9404511-853C-3949-8687-D249D8F2DB3F}" srcOrd="0" destOrd="0" presId="urn:microsoft.com/office/officeart/2005/8/layout/default"/>
    <dgm:cxn modelId="{136349C4-CD6C-7748-88A8-AF516DA64012}" srcId="{724F56EE-41F6-4A46-9B2F-3C381036DEE8}" destId="{8118521C-24CB-814C-91DF-C4D8DD7A35E1}" srcOrd="5" destOrd="0" parTransId="{7A063137-58C2-6B4E-92CB-06B3A96D086B}" sibTransId="{96419A6A-9FE5-5244-AC0B-B21D9FFF9084}"/>
    <dgm:cxn modelId="{510071E5-C215-F148-A516-43A6F2A46B18}" type="presOf" srcId="{C923FFB0-9256-1148-8452-6B8B603B0384}" destId="{C1FB8C26-7424-214A-8F32-F47225D21FD3}" srcOrd="0" destOrd="0" presId="urn:microsoft.com/office/officeart/2005/8/layout/default"/>
    <dgm:cxn modelId="{1435A7EE-3995-0A4C-9740-1DE784852151}" type="presOf" srcId="{59A11FF3-D69F-4B4F-A238-60B9266BDB5D}" destId="{B5937049-A483-064B-BDD2-285CC87FB09F}" srcOrd="0" destOrd="0" presId="urn:microsoft.com/office/officeart/2005/8/layout/default"/>
    <dgm:cxn modelId="{EBE8D2EE-B7DC-2B45-8A7E-6021CF073743}" type="presOf" srcId="{8118521C-24CB-814C-91DF-C4D8DD7A35E1}" destId="{F018D1F1-B7F1-254D-A225-451508CE4FCF}" srcOrd="0" destOrd="0" presId="urn:microsoft.com/office/officeart/2005/8/layout/default"/>
    <dgm:cxn modelId="{93617FF5-5477-7248-8CC4-AD85C9366791}" type="presOf" srcId="{2CDDE87D-D423-3245-AE9E-D32B7941162E}" destId="{4B73D846-3037-ED45-82B8-30E3A767250F}" srcOrd="0" destOrd="0" presId="urn:microsoft.com/office/officeart/2005/8/layout/default"/>
    <dgm:cxn modelId="{6AC8FBF8-D7D0-3F47-9D63-E3DE588D1177}" srcId="{724F56EE-41F6-4A46-9B2F-3C381036DEE8}" destId="{5B545BBD-CD07-1447-B56C-2F20AFCC468A}" srcOrd="6" destOrd="0" parTransId="{2C4CD6A2-E753-D941-9ECB-3062E99E61BF}" sibTransId="{AF22D334-2189-504B-95E5-3BCFEB30976A}"/>
    <dgm:cxn modelId="{69830AFD-33E1-AF43-8315-414E833EE2D5}" type="presOf" srcId="{FA128ACF-78E2-B949-851D-EE2B734D4CDF}" destId="{064DB990-C0E1-1E4F-8367-E5662F90F22D}" srcOrd="0" destOrd="0" presId="urn:microsoft.com/office/officeart/2005/8/layout/default"/>
    <dgm:cxn modelId="{FB333E3D-4766-8B4F-9764-C8EDB16ACEB8}" type="presParOf" srcId="{AC1DF089-A22D-FD4A-A54F-010735CEDDA1}" destId="{4B73D846-3037-ED45-82B8-30E3A767250F}" srcOrd="0" destOrd="0" presId="urn:microsoft.com/office/officeart/2005/8/layout/default"/>
    <dgm:cxn modelId="{A11B0EAB-2E3F-8340-8C03-BD8C602855ED}" type="presParOf" srcId="{AC1DF089-A22D-FD4A-A54F-010735CEDDA1}" destId="{B52F5D9F-3A16-FF41-BF3C-511958502F01}" srcOrd="1" destOrd="0" presId="urn:microsoft.com/office/officeart/2005/8/layout/default"/>
    <dgm:cxn modelId="{52D430CC-DD10-BF4C-8C27-4FDA0962AAA0}" type="presParOf" srcId="{AC1DF089-A22D-FD4A-A54F-010735CEDDA1}" destId="{A6419A2A-B1B2-D644-91CB-EA822DF339F6}" srcOrd="2" destOrd="0" presId="urn:microsoft.com/office/officeart/2005/8/layout/default"/>
    <dgm:cxn modelId="{366D2E51-7ADA-8641-ADC5-A7A68E2653E7}" type="presParOf" srcId="{AC1DF089-A22D-FD4A-A54F-010735CEDDA1}" destId="{346E1AF6-22EE-2F41-9946-05E0447B0509}" srcOrd="3" destOrd="0" presId="urn:microsoft.com/office/officeart/2005/8/layout/default"/>
    <dgm:cxn modelId="{D3D2CBC5-206E-FB4A-A4DA-DB82E656DC25}" type="presParOf" srcId="{AC1DF089-A22D-FD4A-A54F-010735CEDDA1}" destId="{A86130F3-4A2E-1440-B67A-7F208BD00FB9}" srcOrd="4" destOrd="0" presId="urn:microsoft.com/office/officeart/2005/8/layout/default"/>
    <dgm:cxn modelId="{2A0A631C-C2AD-7346-8719-92A34621D99C}" type="presParOf" srcId="{AC1DF089-A22D-FD4A-A54F-010735CEDDA1}" destId="{B95D4C05-33D5-6B46-917A-86AC20B256B1}" srcOrd="5" destOrd="0" presId="urn:microsoft.com/office/officeart/2005/8/layout/default"/>
    <dgm:cxn modelId="{8C83DF73-37FF-2D49-A7C8-FF2FC7302859}" type="presParOf" srcId="{AC1DF089-A22D-FD4A-A54F-010735CEDDA1}" destId="{064DB990-C0E1-1E4F-8367-E5662F90F22D}" srcOrd="6" destOrd="0" presId="urn:microsoft.com/office/officeart/2005/8/layout/default"/>
    <dgm:cxn modelId="{2B17DE26-49D7-DC47-909E-D0C31329228F}" type="presParOf" srcId="{AC1DF089-A22D-FD4A-A54F-010735CEDDA1}" destId="{0077D55F-2177-8942-BF0B-F1BF6FEFC80D}" srcOrd="7" destOrd="0" presId="urn:microsoft.com/office/officeart/2005/8/layout/default"/>
    <dgm:cxn modelId="{40738229-F243-CA40-B06F-B150D35B55F3}" type="presParOf" srcId="{AC1DF089-A22D-FD4A-A54F-010735CEDDA1}" destId="{B5937049-A483-064B-BDD2-285CC87FB09F}" srcOrd="8" destOrd="0" presId="urn:microsoft.com/office/officeart/2005/8/layout/default"/>
    <dgm:cxn modelId="{C66B4BF4-1D66-934C-B06B-5A9645C41E67}" type="presParOf" srcId="{AC1DF089-A22D-FD4A-A54F-010735CEDDA1}" destId="{BA1C5AD0-0EFA-874C-AC9A-80678075EF95}" srcOrd="9" destOrd="0" presId="urn:microsoft.com/office/officeart/2005/8/layout/default"/>
    <dgm:cxn modelId="{9637024B-115D-EB45-B001-16B8A362BA03}" type="presParOf" srcId="{AC1DF089-A22D-FD4A-A54F-010735CEDDA1}" destId="{F018D1F1-B7F1-254D-A225-451508CE4FCF}" srcOrd="10" destOrd="0" presId="urn:microsoft.com/office/officeart/2005/8/layout/default"/>
    <dgm:cxn modelId="{F36E48E9-475A-3247-B396-0D2EA5D9053E}" type="presParOf" srcId="{AC1DF089-A22D-FD4A-A54F-010735CEDDA1}" destId="{A8EA91AA-43B4-ED4A-B7C1-B3DE8A8CFC07}" srcOrd="11" destOrd="0" presId="urn:microsoft.com/office/officeart/2005/8/layout/default"/>
    <dgm:cxn modelId="{5C358782-A7A6-A148-A41F-5943712BA3CF}" type="presParOf" srcId="{AC1DF089-A22D-FD4A-A54F-010735CEDDA1}" destId="{A9404511-853C-3949-8687-D249D8F2DB3F}" srcOrd="12" destOrd="0" presId="urn:microsoft.com/office/officeart/2005/8/layout/default"/>
    <dgm:cxn modelId="{F38A2577-26F3-C84C-A682-51627998C9E9}" type="presParOf" srcId="{AC1DF089-A22D-FD4A-A54F-010735CEDDA1}" destId="{C5C0E8C9-5FFD-CC46-BA93-C4454551AADC}" srcOrd="13" destOrd="0" presId="urn:microsoft.com/office/officeart/2005/8/layout/default"/>
    <dgm:cxn modelId="{D08A4D58-F43D-DB45-BD66-3A4D47B74BB5}" type="presParOf" srcId="{AC1DF089-A22D-FD4A-A54F-010735CEDDA1}" destId="{C1FB8C26-7424-214A-8F32-F47225D21FD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01FA1C-AAE2-4569-B6E1-AFE595D4F049}"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50B60F22-D8C0-49BE-92CD-24D5449D0642}">
      <dgm:prSet/>
      <dgm:spPr/>
      <dgm:t>
        <a:bodyPr/>
        <a:lstStyle/>
        <a:p>
          <a:r>
            <a:rPr lang="en-US" b="1" i="0"/>
            <a:t>Project Goals and Objectives:</a:t>
          </a:r>
          <a:endParaRPr lang="en-US"/>
        </a:p>
      </dgm:t>
    </dgm:pt>
    <dgm:pt modelId="{B6479458-603F-4AF9-8120-B67FF12D26BC}" type="parTrans" cxnId="{7C7C4A5D-0ADC-45CF-ABF9-291E3A72CBC8}">
      <dgm:prSet/>
      <dgm:spPr/>
      <dgm:t>
        <a:bodyPr/>
        <a:lstStyle/>
        <a:p>
          <a:endParaRPr lang="en-US"/>
        </a:p>
      </dgm:t>
    </dgm:pt>
    <dgm:pt modelId="{821199F0-A385-4739-A451-D4FF663CBBAE}" type="sibTrans" cxnId="{7C7C4A5D-0ADC-45CF-ABF9-291E3A72CBC8}">
      <dgm:prSet/>
      <dgm:spPr/>
      <dgm:t>
        <a:bodyPr/>
        <a:lstStyle/>
        <a:p>
          <a:endParaRPr lang="en-US"/>
        </a:p>
      </dgm:t>
    </dgm:pt>
    <dgm:pt modelId="{862A1E8A-850C-4F00-9B2A-32344968F684}">
      <dgm:prSet/>
      <dgm:spPr/>
      <dgm:t>
        <a:bodyPr/>
        <a:lstStyle/>
        <a:p>
          <a:r>
            <a:rPr lang="en-US" b="0" i="0"/>
            <a:t>This project aims to enhance recruitment efficiency by creating an automated resume screening tool that leverages Natural Language Processing (NLP) to classify and rank candidates based on job relevance. By reducing the manual effort.</a:t>
          </a:r>
          <a:endParaRPr lang="en-US"/>
        </a:p>
      </dgm:t>
    </dgm:pt>
    <dgm:pt modelId="{93186E96-962F-4D11-AF06-48FFAFB4A3BB}" type="parTrans" cxnId="{03303259-829E-4470-9FF1-39C94E3F4A64}">
      <dgm:prSet/>
      <dgm:spPr/>
      <dgm:t>
        <a:bodyPr/>
        <a:lstStyle/>
        <a:p>
          <a:endParaRPr lang="en-US"/>
        </a:p>
      </dgm:t>
    </dgm:pt>
    <dgm:pt modelId="{4B513D74-E9CE-4DF8-9BCE-BC18FB29611A}" type="sibTrans" cxnId="{03303259-829E-4470-9FF1-39C94E3F4A64}">
      <dgm:prSet/>
      <dgm:spPr/>
      <dgm:t>
        <a:bodyPr/>
        <a:lstStyle/>
        <a:p>
          <a:endParaRPr lang="en-US"/>
        </a:p>
      </dgm:t>
    </dgm:pt>
    <dgm:pt modelId="{A3472C6C-A7B0-4565-B8F1-4EEF88D1B70E}">
      <dgm:prSet/>
      <dgm:spPr/>
      <dgm:t>
        <a:bodyPr/>
        <a:lstStyle/>
        <a:p>
          <a:r>
            <a:rPr lang="en-US" b="1" i="0"/>
            <a:t>Key objectives include:</a:t>
          </a:r>
          <a:endParaRPr lang="en-US"/>
        </a:p>
      </dgm:t>
    </dgm:pt>
    <dgm:pt modelId="{81B474FC-E7F9-4BAC-B64F-2C5B981BDC5C}" type="parTrans" cxnId="{829DB020-2078-48EC-8F4F-402489C4D1D4}">
      <dgm:prSet/>
      <dgm:spPr/>
      <dgm:t>
        <a:bodyPr/>
        <a:lstStyle/>
        <a:p>
          <a:endParaRPr lang="en-US"/>
        </a:p>
      </dgm:t>
    </dgm:pt>
    <dgm:pt modelId="{D63AA31B-2DA4-4688-A568-D88C38FA83FC}" type="sibTrans" cxnId="{829DB020-2078-48EC-8F4F-402489C4D1D4}">
      <dgm:prSet/>
      <dgm:spPr/>
      <dgm:t>
        <a:bodyPr/>
        <a:lstStyle/>
        <a:p>
          <a:endParaRPr lang="en-US"/>
        </a:p>
      </dgm:t>
    </dgm:pt>
    <dgm:pt modelId="{CAF7B0F7-60E3-464D-AFF9-F3BE324164AC}">
      <dgm:prSet/>
      <dgm:spPr/>
      <dgm:t>
        <a:bodyPr/>
        <a:lstStyle/>
        <a:p>
          <a:r>
            <a:rPr lang="en-US" b="1" i="0"/>
            <a:t>Automated Resume Processing</a:t>
          </a:r>
          <a:r>
            <a:rPr lang="en-US" b="0" i="0"/>
            <a:t>: Allow bulk uploads of resumes with automated classification using NLP.</a:t>
          </a:r>
          <a:endParaRPr lang="en-US"/>
        </a:p>
      </dgm:t>
    </dgm:pt>
    <dgm:pt modelId="{44D2A1C0-67A8-4D46-BC3A-4C6C8043261F}" type="parTrans" cxnId="{BCDC86CC-8446-4D0B-9F53-7F706F50317C}">
      <dgm:prSet/>
      <dgm:spPr/>
      <dgm:t>
        <a:bodyPr/>
        <a:lstStyle/>
        <a:p>
          <a:endParaRPr lang="en-US"/>
        </a:p>
      </dgm:t>
    </dgm:pt>
    <dgm:pt modelId="{FFE098AB-86C8-467B-9162-E53CF0BACD76}" type="sibTrans" cxnId="{BCDC86CC-8446-4D0B-9F53-7F706F50317C}">
      <dgm:prSet/>
      <dgm:spPr/>
      <dgm:t>
        <a:bodyPr/>
        <a:lstStyle/>
        <a:p>
          <a:endParaRPr lang="en-US"/>
        </a:p>
      </dgm:t>
    </dgm:pt>
    <dgm:pt modelId="{4E43958F-9795-4E1E-8097-DD621287DE3E}">
      <dgm:prSet/>
      <dgm:spPr/>
      <dgm:t>
        <a:bodyPr/>
        <a:lstStyle/>
        <a:p>
          <a:r>
            <a:rPr lang="en-US" b="1" i="0"/>
            <a:t>Relevance-Based Ranking</a:t>
          </a:r>
          <a:r>
            <a:rPr lang="en-US" b="0" i="0"/>
            <a:t>: Prioritize resumes by assessing alignment with job descriptions to highlight top matches.</a:t>
          </a:r>
          <a:endParaRPr lang="en-US"/>
        </a:p>
      </dgm:t>
    </dgm:pt>
    <dgm:pt modelId="{F2BBC04F-DE95-43D6-8DA2-86FDC7758FD2}" type="parTrans" cxnId="{34466C38-9191-46E0-AE20-903C297015B3}">
      <dgm:prSet/>
      <dgm:spPr/>
      <dgm:t>
        <a:bodyPr/>
        <a:lstStyle/>
        <a:p>
          <a:endParaRPr lang="en-US"/>
        </a:p>
      </dgm:t>
    </dgm:pt>
    <dgm:pt modelId="{68DD9DF1-7DC1-4769-A943-7F1D42833CB9}" type="sibTrans" cxnId="{34466C38-9191-46E0-AE20-903C297015B3}">
      <dgm:prSet/>
      <dgm:spPr/>
      <dgm:t>
        <a:bodyPr/>
        <a:lstStyle/>
        <a:p>
          <a:endParaRPr lang="en-US"/>
        </a:p>
      </dgm:t>
    </dgm:pt>
    <dgm:pt modelId="{B5172FA5-3100-4043-8F4B-D761A56940A9}">
      <dgm:prSet/>
      <dgm:spPr/>
      <dgm:t>
        <a:bodyPr/>
        <a:lstStyle/>
        <a:p>
          <a:r>
            <a:rPr lang="en-US" b="1" i="0"/>
            <a:t>Data-Driven Decision Support</a:t>
          </a:r>
          <a:r>
            <a:rPr lang="en-US" b="0" i="0"/>
            <a:t>: Provide an objective, bias-reducing tool that aids hiring managers in making accurate and efficient hiring decisions.</a:t>
          </a:r>
          <a:endParaRPr lang="en-US"/>
        </a:p>
      </dgm:t>
    </dgm:pt>
    <dgm:pt modelId="{D963CD2D-A6F1-4C8B-9797-ED182C391A92}" type="parTrans" cxnId="{3D06D26B-E2F2-4E86-BAB1-1836A74EC905}">
      <dgm:prSet/>
      <dgm:spPr/>
      <dgm:t>
        <a:bodyPr/>
        <a:lstStyle/>
        <a:p>
          <a:endParaRPr lang="en-US"/>
        </a:p>
      </dgm:t>
    </dgm:pt>
    <dgm:pt modelId="{5FE85118-1E16-4BC7-820A-F3DE8B2B30C9}" type="sibTrans" cxnId="{3D06D26B-E2F2-4E86-BAB1-1836A74EC905}">
      <dgm:prSet/>
      <dgm:spPr/>
      <dgm:t>
        <a:bodyPr/>
        <a:lstStyle/>
        <a:p>
          <a:endParaRPr lang="en-US"/>
        </a:p>
      </dgm:t>
    </dgm:pt>
    <dgm:pt modelId="{249EB63B-62EE-498F-BE4B-0FB72472AA3D}" type="pres">
      <dgm:prSet presAssocID="{D001FA1C-AAE2-4569-B6E1-AFE595D4F049}" presName="root" presStyleCnt="0">
        <dgm:presLayoutVars>
          <dgm:dir/>
          <dgm:resizeHandles val="exact"/>
        </dgm:presLayoutVars>
      </dgm:prSet>
      <dgm:spPr/>
    </dgm:pt>
    <dgm:pt modelId="{99AA26D4-2B22-4A6A-8953-9830A6FDF955}" type="pres">
      <dgm:prSet presAssocID="{50B60F22-D8C0-49BE-92CD-24D5449D0642}" presName="compNode" presStyleCnt="0"/>
      <dgm:spPr/>
    </dgm:pt>
    <dgm:pt modelId="{20C9F06A-A3B3-404B-A155-1406A01EDDED}" type="pres">
      <dgm:prSet presAssocID="{50B60F22-D8C0-49BE-92CD-24D5449D064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7D4B0B84-5D05-4FAA-A529-8555CF81C263}" type="pres">
      <dgm:prSet presAssocID="{50B60F22-D8C0-49BE-92CD-24D5449D0642}" presName="spaceRect" presStyleCnt="0"/>
      <dgm:spPr/>
    </dgm:pt>
    <dgm:pt modelId="{4BD4F2BE-74CE-46A3-98A8-74E1F492AD38}" type="pres">
      <dgm:prSet presAssocID="{50B60F22-D8C0-49BE-92CD-24D5449D0642}" presName="textRect" presStyleLbl="revTx" presStyleIdx="0" presStyleCnt="6">
        <dgm:presLayoutVars>
          <dgm:chMax val="1"/>
          <dgm:chPref val="1"/>
        </dgm:presLayoutVars>
      </dgm:prSet>
      <dgm:spPr/>
    </dgm:pt>
    <dgm:pt modelId="{476C3695-8F0E-47AE-9CFA-4D35D510996B}" type="pres">
      <dgm:prSet presAssocID="{821199F0-A385-4739-A451-D4FF663CBBAE}" presName="sibTrans" presStyleCnt="0"/>
      <dgm:spPr/>
    </dgm:pt>
    <dgm:pt modelId="{604CF5B8-764F-404D-BAAC-490D5A6DB269}" type="pres">
      <dgm:prSet presAssocID="{862A1E8A-850C-4F00-9B2A-32344968F684}" presName="compNode" presStyleCnt="0"/>
      <dgm:spPr/>
    </dgm:pt>
    <dgm:pt modelId="{278BB6CF-48F6-43BB-9A15-735149F455FB}" type="pres">
      <dgm:prSet presAssocID="{862A1E8A-850C-4F00-9B2A-32344968F68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4581FC2-243A-488C-8D01-AE15F6880D52}" type="pres">
      <dgm:prSet presAssocID="{862A1E8A-850C-4F00-9B2A-32344968F684}" presName="spaceRect" presStyleCnt="0"/>
      <dgm:spPr/>
    </dgm:pt>
    <dgm:pt modelId="{BCBC2310-A9D0-41C6-92DB-0143927D6BB8}" type="pres">
      <dgm:prSet presAssocID="{862A1E8A-850C-4F00-9B2A-32344968F684}" presName="textRect" presStyleLbl="revTx" presStyleIdx="1" presStyleCnt="6" custScaleX="149021" custScaleY="174220">
        <dgm:presLayoutVars>
          <dgm:chMax val="1"/>
          <dgm:chPref val="1"/>
        </dgm:presLayoutVars>
      </dgm:prSet>
      <dgm:spPr/>
    </dgm:pt>
    <dgm:pt modelId="{1DCBB45F-5245-4CD1-ACA2-E5B6834A25F8}" type="pres">
      <dgm:prSet presAssocID="{4B513D74-E9CE-4DF8-9BCE-BC18FB29611A}" presName="sibTrans" presStyleCnt="0"/>
      <dgm:spPr/>
    </dgm:pt>
    <dgm:pt modelId="{5697A7E2-B3B4-4EC8-A4F9-2F47E79A730E}" type="pres">
      <dgm:prSet presAssocID="{A3472C6C-A7B0-4565-B8F1-4EEF88D1B70E}" presName="compNode" presStyleCnt="0"/>
      <dgm:spPr/>
    </dgm:pt>
    <dgm:pt modelId="{FA4BB640-64F2-44FC-9293-073CCEBCD483}" type="pres">
      <dgm:prSet presAssocID="{A3472C6C-A7B0-4565-B8F1-4EEF88D1B70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401C99E8-F381-4510-BDA8-CC9A869B5508}" type="pres">
      <dgm:prSet presAssocID="{A3472C6C-A7B0-4565-B8F1-4EEF88D1B70E}" presName="spaceRect" presStyleCnt="0"/>
      <dgm:spPr/>
    </dgm:pt>
    <dgm:pt modelId="{BC9DEB7D-F73C-426C-A527-E34A7BE219F0}" type="pres">
      <dgm:prSet presAssocID="{A3472C6C-A7B0-4565-B8F1-4EEF88D1B70E}" presName="textRect" presStyleLbl="revTx" presStyleIdx="2" presStyleCnt="6">
        <dgm:presLayoutVars>
          <dgm:chMax val="1"/>
          <dgm:chPref val="1"/>
        </dgm:presLayoutVars>
      </dgm:prSet>
      <dgm:spPr/>
    </dgm:pt>
    <dgm:pt modelId="{000D66A3-D7B6-497E-B0D7-14B91CD57227}" type="pres">
      <dgm:prSet presAssocID="{D63AA31B-2DA4-4688-A568-D88C38FA83FC}" presName="sibTrans" presStyleCnt="0"/>
      <dgm:spPr/>
    </dgm:pt>
    <dgm:pt modelId="{6C7C0C73-7AD9-4143-BEBE-C599A45FB392}" type="pres">
      <dgm:prSet presAssocID="{CAF7B0F7-60E3-464D-AFF9-F3BE324164AC}" presName="compNode" presStyleCnt="0"/>
      <dgm:spPr/>
    </dgm:pt>
    <dgm:pt modelId="{0847D222-404A-4D4F-AF48-E2BCC923AF46}" type="pres">
      <dgm:prSet presAssocID="{CAF7B0F7-60E3-464D-AFF9-F3BE324164A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9B658D1-0E91-4CEE-BF24-6F5474608C8F}" type="pres">
      <dgm:prSet presAssocID="{CAF7B0F7-60E3-464D-AFF9-F3BE324164AC}" presName="spaceRect" presStyleCnt="0"/>
      <dgm:spPr/>
    </dgm:pt>
    <dgm:pt modelId="{E2DD453C-3CEE-4424-88BA-F4F9F026D07C}" type="pres">
      <dgm:prSet presAssocID="{CAF7B0F7-60E3-464D-AFF9-F3BE324164AC}" presName="textRect" presStyleLbl="revTx" presStyleIdx="3" presStyleCnt="6">
        <dgm:presLayoutVars>
          <dgm:chMax val="1"/>
          <dgm:chPref val="1"/>
        </dgm:presLayoutVars>
      </dgm:prSet>
      <dgm:spPr/>
    </dgm:pt>
    <dgm:pt modelId="{F694E176-7BF9-4ACA-BA4B-D38F83E6F78A}" type="pres">
      <dgm:prSet presAssocID="{FFE098AB-86C8-467B-9162-E53CF0BACD76}" presName="sibTrans" presStyleCnt="0"/>
      <dgm:spPr/>
    </dgm:pt>
    <dgm:pt modelId="{D696D998-AC70-4DEE-8BFA-68C304E3AE21}" type="pres">
      <dgm:prSet presAssocID="{4E43958F-9795-4E1E-8097-DD621287DE3E}" presName="compNode" presStyleCnt="0"/>
      <dgm:spPr/>
    </dgm:pt>
    <dgm:pt modelId="{9DA9DA1D-E716-4128-B614-960996F1586D}" type="pres">
      <dgm:prSet presAssocID="{4E43958F-9795-4E1E-8097-DD621287DE3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ADE04D14-12DD-4A88-9D7A-2E825FEE9F55}" type="pres">
      <dgm:prSet presAssocID="{4E43958F-9795-4E1E-8097-DD621287DE3E}" presName="spaceRect" presStyleCnt="0"/>
      <dgm:spPr/>
    </dgm:pt>
    <dgm:pt modelId="{25AF84CB-6459-416C-9608-F141F9C0C302}" type="pres">
      <dgm:prSet presAssocID="{4E43958F-9795-4E1E-8097-DD621287DE3E}" presName="textRect" presStyleLbl="revTx" presStyleIdx="4" presStyleCnt="6">
        <dgm:presLayoutVars>
          <dgm:chMax val="1"/>
          <dgm:chPref val="1"/>
        </dgm:presLayoutVars>
      </dgm:prSet>
      <dgm:spPr/>
    </dgm:pt>
    <dgm:pt modelId="{04E345D7-A5F6-4FD5-8549-30298963F682}" type="pres">
      <dgm:prSet presAssocID="{68DD9DF1-7DC1-4769-A943-7F1D42833CB9}" presName="sibTrans" presStyleCnt="0"/>
      <dgm:spPr/>
    </dgm:pt>
    <dgm:pt modelId="{5BD05949-4BA8-4BE9-A1CD-6BB15D14EAB2}" type="pres">
      <dgm:prSet presAssocID="{B5172FA5-3100-4043-8F4B-D761A56940A9}" presName="compNode" presStyleCnt="0"/>
      <dgm:spPr/>
    </dgm:pt>
    <dgm:pt modelId="{2CE06FB2-D996-4FC1-AF96-AF75162B2F47}" type="pres">
      <dgm:prSet presAssocID="{B5172FA5-3100-4043-8F4B-D761A56940A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ffice Worker"/>
        </a:ext>
      </dgm:extLst>
    </dgm:pt>
    <dgm:pt modelId="{AE12AA9F-9A04-4D59-AC77-D5EEF5325FA4}" type="pres">
      <dgm:prSet presAssocID="{B5172FA5-3100-4043-8F4B-D761A56940A9}" presName="spaceRect" presStyleCnt="0"/>
      <dgm:spPr/>
    </dgm:pt>
    <dgm:pt modelId="{D4464ADE-DF0D-4900-8131-27920FA43A36}" type="pres">
      <dgm:prSet presAssocID="{B5172FA5-3100-4043-8F4B-D761A56940A9}" presName="textRect" presStyleLbl="revTx" presStyleIdx="5" presStyleCnt="6" custScaleY="137673">
        <dgm:presLayoutVars>
          <dgm:chMax val="1"/>
          <dgm:chPref val="1"/>
        </dgm:presLayoutVars>
      </dgm:prSet>
      <dgm:spPr/>
    </dgm:pt>
  </dgm:ptLst>
  <dgm:cxnLst>
    <dgm:cxn modelId="{AD30B20A-6B19-564F-927A-5BD5F08C959A}" type="presOf" srcId="{A3472C6C-A7B0-4565-B8F1-4EEF88D1B70E}" destId="{BC9DEB7D-F73C-426C-A527-E34A7BE219F0}" srcOrd="0" destOrd="0" presId="urn:microsoft.com/office/officeart/2018/2/layout/IconLabelList"/>
    <dgm:cxn modelId="{4EB77113-1489-2F4A-B73D-99465020A545}" type="presOf" srcId="{50B60F22-D8C0-49BE-92CD-24D5449D0642}" destId="{4BD4F2BE-74CE-46A3-98A8-74E1F492AD38}" srcOrd="0" destOrd="0" presId="urn:microsoft.com/office/officeart/2018/2/layout/IconLabelList"/>
    <dgm:cxn modelId="{829DB020-2078-48EC-8F4F-402489C4D1D4}" srcId="{D001FA1C-AAE2-4569-B6E1-AFE595D4F049}" destId="{A3472C6C-A7B0-4565-B8F1-4EEF88D1B70E}" srcOrd="2" destOrd="0" parTransId="{81B474FC-E7F9-4BAC-B64F-2C5B981BDC5C}" sibTransId="{D63AA31B-2DA4-4688-A568-D88C38FA83FC}"/>
    <dgm:cxn modelId="{34466C38-9191-46E0-AE20-903C297015B3}" srcId="{D001FA1C-AAE2-4569-B6E1-AFE595D4F049}" destId="{4E43958F-9795-4E1E-8097-DD621287DE3E}" srcOrd="4" destOrd="0" parTransId="{F2BBC04F-DE95-43D6-8DA2-86FDC7758FD2}" sibTransId="{68DD9DF1-7DC1-4769-A943-7F1D42833CB9}"/>
    <dgm:cxn modelId="{9F2D4641-9BFE-4C4A-B8D7-7FF48A24ED49}" type="presOf" srcId="{D001FA1C-AAE2-4569-B6E1-AFE595D4F049}" destId="{249EB63B-62EE-498F-BE4B-0FB72472AA3D}" srcOrd="0" destOrd="0" presId="urn:microsoft.com/office/officeart/2018/2/layout/IconLabelList"/>
    <dgm:cxn modelId="{0969BF45-28B3-1641-9513-2B6A774940E6}" type="presOf" srcId="{B5172FA5-3100-4043-8F4B-D761A56940A9}" destId="{D4464ADE-DF0D-4900-8131-27920FA43A36}" srcOrd="0" destOrd="0" presId="urn:microsoft.com/office/officeart/2018/2/layout/IconLabelList"/>
    <dgm:cxn modelId="{03303259-829E-4470-9FF1-39C94E3F4A64}" srcId="{D001FA1C-AAE2-4569-B6E1-AFE595D4F049}" destId="{862A1E8A-850C-4F00-9B2A-32344968F684}" srcOrd="1" destOrd="0" parTransId="{93186E96-962F-4D11-AF06-48FFAFB4A3BB}" sibTransId="{4B513D74-E9CE-4DF8-9BCE-BC18FB29611A}"/>
    <dgm:cxn modelId="{7C7C4A5D-0ADC-45CF-ABF9-291E3A72CBC8}" srcId="{D001FA1C-AAE2-4569-B6E1-AFE595D4F049}" destId="{50B60F22-D8C0-49BE-92CD-24D5449D0642}" srcOrd="0" destOrd="0" parTransId="{B6479458-603F-4AF9-8120-B67FF12D26BC}" sibTransId="{821199F0-A385-4739-A451-D4FF663CBBAE}"/>
    <dgm:cxn modelId="{3D06D26B-E2F2-4E86-BAB1-1836A74EC905}" srcId="{D001FA1C-AAE2-4569-B6E1-AFE595D4F049}" destId="{B5172FA5-3100-4043-8F4B-D761A56940A9}" srcOrd="5" destOrd="0" parTransId="{D963CD2D-A6F1-4C8B-9797-ED182C391A92}" sibTransId="{5FE85118-1E16-4BC7-820A-F3DE8B2B30C9}"/>
    <dgm:cxn modelId="{A6A86978-B07E-3046-921A-63AD4B478AF6}" type="presOf" srcId="{CAF7B0F7-60E3-464D-AFF9-F3BE324164AC}" destId="{E2DD453C-3CEE-4424-88BA-F4F9F026D07C}" srcOrd="0" destOrd="0" presId="urn:microsoft.com/office/officeart/2018/2/layout/IconLabelList"/>
    <dgm:cxn modelId="{4D465EA1-FA8C-9E4A-A332-3A5761138824}" type="presOf" srcId="{4E43958F-9795-4E1E-8097-DD621287DE3E}" destId="{25AF84CB-6459-416C-9608-F141F9C0C302}" srcOrd="0" destOrd="0" presId="urn:microsoft.com/office/officeart/2018/2/layout/IconLabelList"/>
    <dgm:cxn modelId="{7028C2C1-4162-6F4B-AF49-7AA905C2860E}" type="presOf" srcId="{862A1E8A-850C-4F00-9B2A-32344968F684}" destId="{BCBC2310-A9D0-41C6-92DB-0143927D6BB8}" srcOrd="0" destOrd="0" presId="urn:microsoft.com/office/officeart/2018/2/layout/IconLabelList"/>
    <dgm:cxn modelId="{BCDC86CC-8446-4D0B-9F53-7F706F50317C}" srcId="{D001FA1C-AAE2-4569-B6E1-AFE595D4F049}" destId="{CAF7B0F7-60E3-464D-AFF9-F3BE324164AC}" srcOrd="3" destOrd="0" parTransId="{44D2A1C0-67A8-4D46-BC3A-4C6C8043261F}" sibTransId="{FFE098AB-86C8-467B-9162-E53CF0BACD76}"/>
    <dgm:cxn modelId="{68D13FDB-5D26-7C4C-BF56-E02143B07726}" type="presParOf" srcId="{249EB63B-62EE-498F-BE4B-0FB72472AA3D}" destId="{99AA26D4-2B22-4A6A-8953-9830A6FDF955}" srcOrd="0" destOrd="0" presId="urn:microsoft.com/office/officeart/2018/2/layout/IconLabelList"/>
    <dgm:cxn modelId="{1FC2AB69-DC53-BF43-92B1-92DBE78C6115}" type="presParOf" srcId="{99AA26D4-2B22-4A6A-8953-9830A6FDF955}" destId="{20C9F06A-A3B3-404B-A155-1406A01EDDED}" srcOrd="0" destOrd="0" presId="urn:microsoft.com/office/officeart/2018/2/layout/IconLabelList"/>
    <dgm:cxn modelId="{AB3F8F97-89DA-F948-9C60-3B7740DBBE55}" type="presParOf" srcId="{99AA26D4-2B22-4A6A-8953-9830A6FDF955}" destId="{7D4B0B84-5D05-4FAA-A529-8555CF81C263}" srcOrd="1" destOrd="0" presId="urn:microsoft.com/office/officeart/2018/2/layout/IconLabelList"/>
    <dgm:cxn modelId="{44561C30-F553-9244-8E08-947B471225E8}" type="presParOf" srcId="{99AA26D4-2B22-4A6A-8953-9830A6FDF955}" destId="{4BD4F2BE-74CE-46A3-98A8-74E1F492AD38}" srcOrd="2" destOrd="0" presId="urn:microsoft.com/office/officeart/2018/2/layout/IconLabelList"/>
    <dgm:cxn modelId="{66E9685E-2909-6C49-A2E3-714751D1A455}" type="presParOf" srcId="{249EB63B-62EE-498F-BE4B-0FB72472AA3D}" destId="{476C3695-8F0E-47AE-9CFA-4D35D510996B}" srcOrd="1" destOrd="0" presId="urn:microsoft.com/office/officeart/2018/2/layout/IconLabelList"/>
    <dgm:cxn modelId="{5362CFD5-3228-5A43-A189-91773398F60D}" type="presParOf" srcId="{249EB63B-62EE-498F-BE4B-0FB72472AA3D}" destId="{604CF5B8-764F-404D-BAAC-490D5A6DB269}" srcOrd="2" destOrd="0" presId="urn:microsoft.com/office/officeart/2018/2/layout/IconLabelList"/>
    <dgm:cxn modelId="{0B00DFA1-283C-F84F-8DCF-9A314EEC0435}" type="presParOf" srcId="{604CF5B8-764F-404D-BAAC-490D5A6DB269}" destId="{278BB6CF-48F6-43BB-9A15-735149F455FB}" srcOrd="0" destOrd="0" presId="urn:microsoft.com/office/officeart/2018/2/layout/IconLabelList"/>
    <dgm:cxn modelId="{006ED6FC-AB79-4643-9207-1E546153E438}" type="presParOf" srcId="{604CF5B8-764F-404D-BAAC-490D5A6DB269}" destId="{44581FC2-243A-488C-8D01-AE15F6880D52}" srcOrd="1" destOrd="0" presId="urn:microsoft.com/office/officeart/2018/2/layout/IconLabelList"/>
    <dgm:cxn modelId="{6BCE59CD-E9F9-7F4A-83F0-A50FFBED98AD}" type="presParOf" srcId="{604CF5B8-764F-404D-BAAC-490D5A6DB269}" destId="{BCBC2310-A9D0-41C6-92DB-0143927D6BB8}" srcOrd="2" destOrd="0" presId="urn:microsoft.com/office/officeart/2018/2/layout/IconLabelList"/>
    <dgm:cxn modelId="{444D4C5A-E920-FB42-8A68-D5FE14452CDF}" type="presParOf" srcId="{249EB63B-62EE-498F-BE4B-0FB72472AA3D}" destId="{1DCBB45F-5245-4CD1-ACA2-E5B6834A25F8}" srcOrd="3" destOrd="0" presId="urn:microsoft.com/office/officeart/2018/2/layout/IconLabelList"/>
    <dgm:cxn modelId="{9BCF692C-8B77-3E46-9E5E-B4993563251C}" type="presParOf" srcId="{249EB63B-62EE-498F-BE4B-0FB72472AA3D}" destId="{5697A7E2-B3B4-4EC8-A4F9-2F47E79A730E}" srcOrd="4" destOrd="0" presId="urn:microsoft.com/office/officeart/2018/2/layout/IconLabelList"/>
    <dgm:cxn modelId="{41800129-B303-CB4F-9C12-46286AEAF899}" type="presParOf" srcId="{5697A7E2-B3B4-4EC8-A4F9-2F47E79A730E}" destId="{FA4BB640-64F2-44FC-9293-073CCEBCD483}" srcOrd="0" destOrd="0" presId="urn:microsoft.com/office/officeart/2018/2/layout/IconLabelList"/>
    <dgm:cxn modelId="{C4150472-CB21-3245-8712-5A1B44B7AC22}" type="presParOf" srcId="{5697A7E2-B3B4-4EC8-A4F9-2F47E79A730E}" destId="{401C99E8-F381-4510-BDA8-CC9A869B5508}" srcOrd="1" destOrd="0" presId="urn:microsoft.com/office/officeart/2018/2/layout/IconLabelList"/>
    <dgm:cxn modelId="{68CF2052-AD98-1145-8491-9B961901F9E7}" type="presParOf" srcId="{5697A7E2-B3B4-4EC8-A4F9-2F47E79A730E}" destId="{BC9DEB7D-F73C-426C-A527-E34A7BE219F0}" srcOrd="2" destOrd="0" presId="urn:microsoft.com/office/officeart/2018/2/layout/IconLabelList"/>
    <dgm:cxn modelId="{D53A7732-76A3-D445-813E-2173DC89201E}" type="presParOf" srcId="{249EB63B-62EE-498F-BE4B-0FB72472AA3D}" destId="{000D66A3-D7B6-497E-B0D7-14B91CD57227}" srcOrd="5" destOrd="0" presId="urn:microsoft.com/office/officeart/2018/2/layout/IconLabelList"/>
    <dgm:cxn modelId="{7176E396-A0FA-0C4E-B19B-F39DB941A851}" type="presParOf" srcId="{249EB63B-62EE-498F-BE4B-0FB72472AA3D}" destId="{6C7C0C73-7AD9-4143-BEBE-C599A45FB392}" srcOrd="6" destOrd="0" presId="urn:microsoft.com/office/officeart/2018/2/layout/IconLabelList"/>
    <dgm:cxn modelId="{DED6635B-C80C-A24F-AE3F-8AC56FB3E2B6}" type="presParOf" srcId="{6C7C0C73-7AD9-4143-BEBE-C599A45FB392}" destId="{0847D222-404A-4D4F-AF48-E2BCC923AF46}" srcOrd="0" destOrd="0" presId="urn:microsoft.com/office/officeart/2018/2/layout/IconLabelList"/>
    <dgm:cxn modelId="{84BA6016-C219-1346-AD07-CDED3607FC22}" type="presParOf" srcId="{6C7C0C73-7AD9-4143-BEBE-C599A45FB392}" destId="{D9B658D1-0E91-4CEE-BF24-6F5474608C8F}" srcOrd="1" destOrd="0" presId="urn:microsoft.com/office/officeart/2018/2/layout/IconLabelList"/>
    <dgm:cxn modelId="{416A58C4-6D63-9146-A88F-8F95C420183D}" type="presParOf" srcId="{6C7C0C73-7AD9-4143-BEBE-C599A45FB392}" destId="{E2DD453C-3CEE-4424-88BA-F4F9F026D07C}" srcOrd="2" destOrd="0" presId="urn:microsoft.com/office/officeart/2018/2/layout/IconLabelList"/>
    <dgm:cxn modelId="{73E05205-74DE-5449-B240-43BB0F6F9394}" type="presParOf" srcId="{249EB63B-62EE-498F-BE4B-0FB72472AA3D}" destId="{F694E176-7BF9-4ACA-BA4B-D38F83E6F78A}" srcOrd="7" destOrd="0" presId="urn:microsoft.com/office/officeart/2018/2/layout/IconLabelList"/>
    <dgm:cxn modelId="{6CC829D2-EC20-374F-9663-661ABA32DB19}" type="presParOf" srcId="{249EB63B-62EE-498F-BE4B-0FB72472AA3D}" destId="{D696D998-AC70-4DEE-8BFA-68C304E3AE21}" srcOrd="8" destOrd="0" presId="urn:microsoft.com/office/officeart/2018/2/layout/IconLabelList"/>
    <dgm:cxn modelId="{D82632E4-CDF9-4140-89C0-5E1D2265742F}" type="presParOf" srcId="{D696D998-AC70-4DEE-8BFA-68C304E3AE21}" destId="{9DA9DA1D-E716-4128-B614-960996F1586D}" srcOrd="0" destOrd="0" presId="urn:microsoft.com/office/officeart/2018/2/layout/IconLabelList"/>
    <dgm:cxn modelId="{FB9188D2-409E-6B46-96CD-9699AA15FDBB}" type="presParOf" srcId="{D696D998-AC70-4DEE-8BFA-68C304E3AE21}" destId="{ADE04D14-12DD-4A88-9D7A-2E825FEE9F55}" srcOrd="1" destOrd="0" presId="urn:microsoft.com/office/officeart/2018/2/layout/IconLabelList"/>
    <dgm:cxn modelId="{831F248A-E6EC-824F-91E2-FFB442729EB6}" type="presParOf" srcId="{D696D998-AC70-4DEE-8BFA-68C304E3AE21}" destId="{25AF84CB-6459-416C-9608-F141F9C0C302}" srcOrd="2" destOrd="0" presId="urn:microsoft.com/office/officeart/2018/2/layout/IconLabelList"/>
    <dgm:cxn modelId="{B7ABEE94-8863-8045-9B87-0C6062D382D1}" type="presParOf" srcId="{249EB63B-62EE-498F-BE4B-0FB72472AA3D}" destId="{04E345D7-A5F6-4FD5-8549-30298963F682}" srcOrd="9" destOrd="0" presId="urn:microsoft.com/office/officeart/2018/2/layout/IconLabelList"/>
    <dgm:cxn modelId="{189DA38B-47E1-7B40-9F15-2E5022C52108}" type="presParOf" srcId="{249EB63B-62EE-498F-BE4B-0FB72472AA3D}" destId="{5BD05949-4BA8-4BE9-A1CD-6BB15D14EAB2}" srcOrd="10" destOrd="0" presId="urn:microsoft.com/office/officeart/2018/2/layout/IconLabelList"/>
    <dgm:cxn modelId="{1433AF8B-F01E-4D4D-B439-13BDF6A7BF82}" type="presParOf" srcId="{5BD05949-4BA8-4BE9-A1CD-6BB15D14EAB2}" destId="{2CE06FB2-D996-4FC1-AF96-AF75162B2F47}" srcOrd="0" destOrd="0" presId="urn:microsoft.com/office/officeart/2018/2/layout/IconLabelList"/>
    <dgm:cxn modelId="{E22BB66E-56DE-7E40-8F5A-8016576248C9}" type="presParOf" srcId="{5BD05949-4BA8-4BE9-A1CD-6BB15D14EAB2}" destId="{AE12AA9F-9A04-4D59-AC77-D5EEF5325FA4}" srcOrd="1" destOrd="0" presId="urn:microsoft.com/office/officeart/2018/2/layout/IconLabelList"/>
    <dgm:cxn modelId="{BE7213E9-99F9-9548-A20F-6DEF905ADFB8}" type="presParOf" srcId="{5BD05949-4BA8-4BE9-A1CD-6BB15D14EAB2}" destId="{D4464ADE-DF0D-4900-8131-27920FA43A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924375-2A8B-4C12-9466-D04683EE0DF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BE067A4C-172A-4F38-97F0-1EA4E5FE4A01}">
      <dgm:prSet/>
      <dgm:spPr/>
      <dgm:t>
        <a:bodyPr/>
        <a:lstStyle/>
        <a:p>
          <a:pPr>
            <a:defRPr cap="all"/>
          </a:pPr>
          <a:r>
            <a:rPr lang="en-US" b="1" dirty="0"/>
            <a:t>Data Source</a:t>
          </a:r>
          <a:r>
            <a:rPr lang="en-US" dirty="0"/>
            <a:t>: Collected resume datasets from online platform known as Kaggle.</a:t>
          </a:r>
        </a:p>
      </dgm:t>
    </dgm:pt>
    <dgm:pt modelId="{83525EAF-2B48-449F-86EC-9E39EF6E33EC}" type="parTrans" cxnId="{DA4CE5EE-7982-4B57-8BBD-314F63E2EF50}">
      <dgm:prSet/>
      <dgm:spPr/>
      <dgm:t>
        <a:bodyPr/>
        <a:lstStyle/>
        <a:p>
          <a:endParaRPr lang="en-US"/>
        </a:p>
      </dgm:t>
    </dgm:pt>
    <dgm:pt modelId="{6178BE36-FEC8-484D-99C1-E4BB991AA9DE}" type="sibTrans" cxnId="{DA4CE5EE-7982-4B57-8BBD-314F63E2EF50}">
      <dgm:prSet/>
      <dgm:spPr/>
      <dgm:t>
        <a:bodyPr/>
        <a:lstStyle/>
        <a:p>
          <a:endParaRPr lang="en-US"/>
        </a:p>
      </dgm:t>
    </dgm:pt>
    <dgm:pt modelId="{C692758C-7664-4935-88E7-BD82F05D0454}">
      <dgm:prSet/>
      <dgm:spPr/>
      <dgm:t>
        <a:bodyPr/>
        <a:lstStyle/>
        <a:p>
          <a:pPr>
            <a:defRPr cap="all"/>
          </a:pPr>
          <a:r>
            <a:rPr lang="en-US" b="1" dirty="0"/>
            <a:t>Data Format</a:t>
          </a:r>
          <a:r>
            <a:rPr lang="en-US" dirty="0"/>
            <a:t>: Text-based resumes, preprocessed for readability.</a:t>
          </a:r>
        </a:p>
      </dgm:t>
    </dgm:pt>
    <dgm:pt modelId="{F791B65B-2E39-4F2D-951B-AC36F85C74F8}" type="parTrans" cxnId="{B195BC8C-AF67-40E8-B63F-3373F1A0FCF5}">
      <dgm:prSet/>
      <dgm:spPr/>
      <dgm:t>
        <a:bodyPr/>
        <a:lstStyle/>
        <a:p>
          <a:endParaRPr lang="en-US"/>
        </a:p>
      </dgm:t>
    </dgm:pt>
    <dgm:pt modelId="{67295AA8-F062-45CA-AB6D-F1AAE650F18B}" type="sibTrans" cxnId="{B195BC8C-AF67-40E8-B63F-3373F1A0FCF5}">
      <dgm:prSet/>
      <dgm:spPr/>
      <dgm:t>
        <a:bodyPr/>
        <a:lstStyle/>
        <a:p>
          <a:endParaRPr lang="en-US"/>
        </a:p>
      </dgm:t>
    </dgm:pt>
    <dgm:pt modelId="{8D9E4316-ED96-487B-8119-ABBA2CA4780B}">
      <dgm:prSet/>
      <dgm:spPr/>
      <dgm:t>
        <a:bodyPr/>
        <a:lstStyle/>
        <a:p>
          <a:pPr>
            <a:defRPr cap="all"/>
          </a:pPr>
          <a:r>
            <a:rPr lang="en-US" b="1" dirty="0"/>
            <a:t>Key Attributes</a:t>
          </a:r>
          <a:r>
            <a:rPr lang="en-US" dirty="0"/>
            <a:t>: Includes fields like Skills, Experience, Education, and Achievements.</a:t>
          </a:r>
        </a:p>
      </dgm:t>
    </dgm:pt>
    <dgm:pt modelId="{317478D1-1425-4495-81DE-4DF4A315B98C}" type="parTrans" cxnId="{20C85874-6E2E-423F-A8A5-2AA31A49045B}">
      <dgm:prSet/>
      <dgm:spPr/>
      <dgm:t>
        <a:bodyPr/>
        <a:lstStyle/>
        <a:p>
          <a:endParaRPr lang="en-US"/>
        </a:p>
      </dgm:t>
    </dgm:pt>
    <dgm:pt modelId="{4CCAC13A-D9E3-439B-B149-65FC622563C9}" type="sibTrans" cxnId="{20C85874-6E2E-423F-A8A5-2AA31A49045B}">
      <dgm:prSet/>
      <dgm:spPr/>
      <dgm:t>
        <a:bodyPr/>
        <a:lstStyle/>
        <a:p>
          <a:endParaRPr lang="en-US"/>
        </a:p>
      </dgm:t>
    </dgm:pt>
    <dgm:pt modelId="{C13EF4E4-C59D-4CB3-B04A-3AF10E011073}">
      <dgm:prSet/>
      <dgm:spPr/>
      <dgm:t>
        <a:bodyPr/>
        <a:lstStyle/>
        <a:p>
          <a:pPr>
            <a:defRPr cap="all"/>
          </a:pPr>
          <a:r>
            <a:rPr lang="en-US" b="1" dirty="0"/>
            <a:t>Target Variable: </a:t>
          </a:r>
          <a:r>
            <a:rPr lang="en-US" b="0" dirty="0"/>
            <a:t>category label acts as the target variable</a:t>
          </a:r>
          <a:r>
            <a:rPr lang="en-US" b="1" dirty="0"/>
            <a:t>.</a:t>
          </a:r>
          <a:endParaRPr lang="en-US" dirty="0"/>
        </a:p>
      </dgm:t>
    </dgm:pt>
    <dgm:pt modelId="{573591B8-D915-4BDF-945F-E8D2496F7651}" type="parTrans" cxnId="{66B7B6DD-F5FB-48FE-B1D3-DEEF73DD753E}">
      <dgm:prSet/>
      <dgm:spPr/>
      <dgm:t>
        <a:bodyPr/>
        <a:lstStyle/>
        <a:p>
          <a:endParaRPr lang="en-US"/>
        </a:p>
      </dgm:t>
    </dgm:pt>
    <dgm:pt modelId="{BACF87D3-D41F-4594-97A1-E5C17C4B75DB}" type="sibTrans" cxnId="{66B7B6DD-F5FB-48FE-B1D3-DEEF73DD753E}">
      <dgm:prSet/>
      <dgm:spPr/>
      <dgm:t>
        <a:bodyPr/>
        <a:lstStyle/>
        <a:p>
          <a:endParaRPr lang="en-US"/>
        </a:p>
      </dgm:t>
    </dgm:pt>
    <dgm:pt modelId="{EEFEA596-7ACF-D148-95E6-261052D753DC}" type="pres">
      <dgm:prSet presAssocID="{1D924375-2A8B-4C12-9466-D04683EE0DF0}" presName="linear" presStyleCnt="0">
        <dgm:presLayoutVars>
          <dgm:animLvl val="lvl"/>
          <dgm:resizeHandles val="exact"/>
        </dgm:presLayoutVars>
      </dgm:prSet>
      <dgm:spPr/>
    </dgm:pt>
    <dgm:pt modelId="{20527022-5988-2446-AFE8-8774A5ABA6E9}" type="pres">
      <dgm:prSet presAssocID="{BE067A4C-172A-4F38-97F0-1EA4E5FE4A01}" presName="parentText" presStyleLbl="node1" presStyleIdx="0" presStyleCnt="4">
        <dgm:presLayoutVars>
          <dgm:chMax val="0"/>
          <dgm:bulletEnabled val="1"/>
        </dgm:presLayoutVars>
      </dgm:prSet>
      <dgm:spPr/>
    </dgm:pt>
    <dgm:pt modelId="{405C285A-2887-3646-8E62-1BF9B49F5025}" type="pres">
      <dgm:prSet presAssocID="{6178BE36-FEC8-484D-99C1-E4BB991AA9DE}" presName="spacer" presStyleCnt="0"/>
      <dgm:spPr/>
    </dgm:pt>
    <dgm:pt modelId="{4A68FE4C-530E-4649-AA90-45BA76BED29F}" type="pres">
      <dgm:prSet presAssocID="{C692758C-7664-4935-88E7-BD82F05D0454}" presName="parentText" presStyleLbl="node1" presStyleIdx="1" presStyleCnt="4">
        <dgm:presLayoutVars>
          <dgm:chMax val="0"/>
          <dgm:bulletEnabled val="1"/>
        </dgm:presLayoutVars>
      </dgm:prSet>
      <dgm:spPr/>
    </dgm:pt>
    <dgm:pt modelId="{B38A057A-8B5D-7049-A7AE-E57199CB9BF6}" type="pres">
      <dgm:prSet presAssocID="{67295AA8-F062-45CA-AB6D-F1AAE650F18B}" presName="spacer" presStyleCnt="0"/>
      <dgm:spPr/>
    </dgm:pt>
    <dgm:pt modelId="{AA703C9F-D575-5C47-B6BD-B0304641DA6E}" type="pres">
      <dgm:prSet presAssocID="{8D9E4316-ED96-487B-8119-ABBA2CA4780B}" presName="parentText" presStyleLbl="node1" presStyleIdx="2" presStyleCnt="4">
        <dgm:presLayoutVars>
          <dgm:chMax val="0"/>
          <dgm:bulletEnabled val="1"/>
        </dgm:presLayoutVars>
      </dgm:prSet>
      <dgm:spPr/>
    </dgm:pt>
    <dgm:pt modelId="{8CADD094-26DB-334C-8491-B734699C148B}" type="pres">
      <dgm:prSet presAssocID="{4CCAC13A-D9E3-439B-B149-65FC622563C9}" presName="spacer" presStyleCnt="0"/>
      <dgm:spPr/>
    </dgm:pt>
    <dgm:pt modelId="{0161C9F6-27F3-9746-8413-93EF2BDBC354}" type="pres">
      <dgm:prSet presAssocID="{C13EF4E4-C59D-4CB3-B04A-3AF10E011073}" presName="parentText" presStyleLbl="node1" presStyleIdx="3" presStyleCnt="4">
        <dgm:presLayoutVars>
          <dgm:chMax val="0"/>
          <dgm:bulletEnabled val="1"/>
        </dgm:presLayoutVars>
      </dgm:prSet>
      <dgm:spPr/>
    </dgm:pt>
  </dgm:ptLst>
  <dgm:cxnLst>
    <dgm:cxn modelId="{7AD17105-8EA9-D342-B380-2B9C3632D72F}" type="presOf" srcId="{C13EF4E4-C59D-4CB3-B04A-3AF10E011073}" destId="{0161C9F6-27F3-9746-8413-93EF2BDBC354}" srcOrd="0" destOrd="0" presId="urn:microsoft.com/office/officeart/2005/8/layout/vList2"/>
    <dgm:cxn modelId="{BA928206-D1E4-6542-9EA3-685B1825961A}" type="presOf" srcId="{BE067A4C-172A-4F38-97F0-1EA4E5FE4A01}" destId="{20527022-5988-2446-AFE8-8774A5ABA6E9}" srcOrd="0" destOrd="0" presId="urn:microsoft.com/office/officeart/2005/8/layout/vList2"/>
    <dgm:cxn modelId="{20C85874-6E2E-423F-A8A5-2AA31A49045B}" srcId="{1D924375-2A8B-4C12-9466-D04683EE0DF0}" destId="{8D9E4316-ED96-487B-8119-ABBA2CA4780B}" srcOrd="2" destOrd="0" parTransId="{317478D1-1425-4495-81DE-4DF4A315B98C}" sibTransId="{4CCAC13A-D9E3-439B-B149-65FC622563C9}"/>
    <dgm:cxn modelId="{69C63678-5DDE-314E-92F0-2A173ABD18E3}" type="presOf" srcId="{8D9E4316-ED96-487B-8119-ABBA2CA4780B}" destId="{AA703C9F-D575-5C47-B6BD-B0304641DA6E}" srcOrd="0" destOrd="0" presId="urn:microsoft.com/office/officeart/2005/8/layout/vList2"/>
    <dgm:cxn modelId="{0AE3E287-8A1E-444E-B910-C406D2688D4A}" type="presOf" srcId="{1D924375-2A8B-4C12-9466-D04683EE0DF0}" destId="{EEFEA596-7ACF-D148-95E6-261052D753DC}" srcOrd="0" destOrd="0" presId="urn:microsoft.com/office/officeart/2005/8/layout/vList2"/>
    <dgm:cxn modelId="{B195BC8C-AF67-40E8-B63F-3373F1A0FCF5}" srcId="{1D924375-2A8B-4C12-9466-D04683EE0DF0}" destId="{C692758C-7664-4935-88E7-BD82F05D0454}" srcOrd="1" destOrd="0" parTransId="{F791B65B-2E39-4F2D-951B-AC36F85C74F8}" sibTransId="{67295AA8-F062-45CA-AB6D-F1AAE650F18B}"/>
    <dgm:cxn modelId="{66B7B6DD-F5FB-48FE-B1D3-DEEF73DD753E}" srcId="{1D924375-2A8B-4C12-9466-D04683EE0DF0}" destId="{C13EF4E4-C59D-4CB3-B04A-3AF10E011073}" srcOrd="3" destOrd="0" parTransId="{573591B8-D915-4BDF-945F-E8D2496F7651}" sibTransId="{BACF87D3-D41F-4594-97A1-E5C17C4B75DB}"/>
    <dgm:cxn modelId="{DA4CE5EE-7982-4B57-8BBD-314F63E2EF50}" srcId="{1D924375-2A8B-4C12-9466-D04683EE0DF0}" destId="{BE067A4C-172A-4F38-97F0-1EA4E5FE4A01}" srcOrd="0" destOrd="0" parTransId="{83525EAF-2B48-449F-86EC-9E39EF6E33EC}" sibTransId="{6178BE36-FEC8-484D-99C1-E4BB991AA9DE}"/>
    <dgm:cxn modelId="{E2F594F5-431F-2A4D-BCC9-0225FB8E3D52}" type="presOf" srcId="{C692758C-7664-4935-88E7-BD82F05D0454}" destId="{4A68FE4C-530E-4649-AA90-45BA76BED29F}" srcOrd="0" destOrd="0" presId="urn:microsoft.com/office/officeart/2005/8/layout/vList2"/>
    <dgm:cxn modelId="{E0B75877-25EA-8440-BD0A-9253346BE49D}" type="presParOf" srcId="{EEFEA596-7ACF-D148-95E6-261052D753DC}" destId="{20527022-5988-2446-AFE8-8774A5ABA6E9}" srcOrd="0" destOrd="0" presId="urn:microsoft.com/office/officeart/2005/8/layout/vList2"/>
    <dgm:cxn modelId="{8EF2B0A9-6BF9-6445-91CA-8B17C9DD041E}" type="presParOf" srcId="{EEFEA596-7ACF-D148-95E6-261052D753DC}" destId="{405C285A-2887-3646-8E62-1BF9B49F5025}" srcOrd="1" destOrd="0" presId="urn:microsoft.com/office/officeart/2005/8/layout/vList2"/>
    <dgm:cxn modelId="{6E825757-4521-1D48-A74D-96FD0504E41F}" type="presParOf" srcId="{EEFEA596-7ACF-D148-95E6-261052D753DC}" destId="{4A68FE4C-530E-4649-AA90-45BA76BED29F}" srcOrd="2" destOrd="0" presId="urn:microsoft.com/office/officeart/2005/8/layout/vList2"/>
    <dgm:cxn modelId="{8E171DD0-D534-5C49-BB05-2410B58FE662}" type="presParOf" srcId="{EEFEA596-7ACF-D148-95E6-261052D753DC}" destId="{B38A057A-8B5D-7049-A7AE-E57199CB9BF6}" srcOrd="3" destOrd="0" presId="urn:microsoft.com/office/officeart/2005/8/layout/vList2"/>
    <dgm:cxn modelId="{39E21A39-564D-1248-AE53-09659842EFB0}" type="presParOf" srcId="{EEFEA596-7ACF-D148-95E6-261052D753DC}" destId="{AA703C9F-D575-5C47-B6BD-B0304641DA6E}" srcOrd="4" destOrd="0" presId="urn:microsoft.com/office/officeart/2005/8/layout/vList2"/>
    <dgm:cxn modelId="{7C89342D-9238-EE48-86BD-766D5D5ED249}" type="presParOf" srcId="{EEFEA596-7ACF-D148-95E6-261052D753DC}" destId="{8CADD094-26DB-334C-8491-B734699C148B}" srcOrd="5" destOrd="0" presId="urn:microsoft.com/office/officeart/2005/8/layout/vList2"/>
    <dgm:cxn modelId="{8FE34F3E-E5F2-C947-8B15-ECAAD5A7497A}" type="presParOf" srcId="{EEFEA596-7ACF-D148-95E6-261052D753DC}" destId="{0161C9F6-27F3-9746-8413-93EF2BDBC35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85DF79-9526-45B1-A0BD-C80E3580D5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EFEA6A-CA36-45A1-819B-4133E491AEA7}">
      <dgm:prSet/>
      <dgm:spPr/>
      <dgm:t>
        <a:bodyPr/>
        <a:lstStyle/>
        <a:p>
          <a:pPr>
            <a:lnSpc>
              <a:spcPct val="100000"/>
            </a:lnSpc>
          </a:pPr>
          <a:r>
            <a:rPr lang="en-US" b="1"/>
            <a:t>Tokenization</a:t>
          </a:r>
          <a:r>
            <a:rPr lang="en-US"/>
            <a:t>: </a:t>
          </a:r>
          <a:r>
            <a:rPr lang="en-US" b="0" i="0"/>
            <a:t>Split text into individual words for analysis.</a:t>
          </a:r>
          <a:endParaRPr lang="en-US"/>
        </a:p>
      </dgm:t>
    </dgm:pt>
    <dgm:pt modelId="{7F3EB22A-CC68-47EF-B28A-EFEB69166025}" type="parTrans" cxnId="{6DF608B8-4D02-4BB5-B224-40CD7EA0A545}">
      <dgm:prSet/>
      <dgm:spPr/>
      <dgm:t>
        <a:bodyPr/>
        <a:lstStyle/>
        <a:p>
          <a:endParaRPr lang="en-US"/>
        </a:p>
      </dgm:t>
    </dgm:pt>
    <dgm:pt modelId="{46BE8ED4-8D19-4713-9899-65608AB056AF}" type="sibTrans" cxnId="{6DF608B8-4D02-4BB5-B224-40CD7EA0A545}">
      <dgm:prSet phldrT="1" phldr="0"/>
      <dgm:spPr/>
      <dgm:t>
        <a:bodyPr/>
        <a:lstStyle/>
        <a:p>
          <a:endParaRPr lang="en-US"/>
        </a:p>
      </dgm:t>
    </dgm:pt>
    <dgm:pt modelId="{5257498D-9E5D-4E36-8D84-8A9AE4DD185B}">
      <dgm:prSet/>
      <dgm:spPr/>
      <dgm:t>
        <a:bodyPr/>
        <a:lstStyle/>
        <a:p>
          <a:pPr>
            <a:lnSpc>
              <a:spcPct val="100000"/>
            </a:lnSpc>
          </a:pPr>
          <a:r>
            <a:rPr lang="en-US" b="1"/>
            <a:t>Stop Words</a:t>
          </a:r>
          <a:r>
            <a:rPr lang="en-US"/>
            <a:t>: </a:t>
          </a:r>
          <a:r>
            <a:rPr lang="en-US" b="0" i="0"/>
            <a:t>Remove common but non-informative words (e.g., "the").</a:t>
          </a:r>
          <a:endParaRPr lang="en-US"/>
        </a:p>
      </dgm:t>
    </dgm:pt>
    <dgm:pt modelId="{DF3D5E42-577B-4A47-B203-E17823FC70BD}" type="parTrans" cxnId="{D26EF8E9-C4FF-434D-866C-CEE51179E69B}">
      <dgm:prSet/>
      <dgm:spPr/>
      <dgm:t>
        <a:bodyPr/>
        <a:lstStyle/>
        <a:p>
          <a:endParaRPr lang="en-US"/>
        </a:p>
      </dgm:t>
    </dgm:pt>
    <dgm:pt modelId="{D76D87FD-20EE-4479-B412-75EE585D77D2}" type="sibTrans" cxnId="{D26EF8E9-C4FF-434D-866C-CEE51179E69B}">
      <dgm:prSet phldrT="2" phldr="0"/>
      <dgm:spPr/>
      <dgm:t>
        <a:bodyPr/>
        <a:lstStyle/>
        <a:p>
          <a:endParaRPr lang="en-US"/>
        </a:p>
      </dgm:t>
    </dgm:pt>
    <dgm:pt modelId="{ED623C84-2F89-4152-BD00-BD648915D9FB}">
      <dgm:prSet/>
      <dgm:spPr/>
      <dgm:t>
        <a:bodyPr/>
        <a:lstStyle/>
        <a:p>
          <a:pPr>
            <a:lnSpc>
              <a:spcPct val="100000"/>
            </a:lnSpc>
          </a:pPr>
          <a:r>
            <a:rPr lang="en-US" b="1"/>
            <a:t>Stemming/Lemmatization</a:t>
          </a:r>
          <a:r>
            <a:rPr lang="en-US"/>
            <a:t>: </a:t>
          </a:r>
          <a:r>
            <a:rPr lang="en-US" b="0" i="0"/>
            <a:t>Standardize words to their root forms for consistency.</a:t>
          </a:r>
          <a:endParaRPr lang="en-US"/>
        </a:p>
      </dgm:t>
    </dgm:pt>
    <dgm:pt modelId="{D208FCC5-88B6-4923-A270-4E0312078CF1}" type="parTrans" cxnId="{157D7BBE-428F-4CC8-9FC4-26AFFE27D02C}">
      <dgm:prSet/>
      <dgm:spPr/>
      <dgm:t>
        <a:bodyPr/>
        <a:lstStyle/>
        <a:p>
          <a:endParaRPr lang="en-US"/>
        </a:p>
      </dgm:t>
    </dgm:pt>
    <dgm:pt modelId="{616439D9-F707-446A-8278-B3B8142BA7F0}" type="sibTrans" cxnId="{157D7BBE-428F-4CC8-9FC4-26AFFE27D02C}">
      <dgm:prSet phldrT="3" phldr="0"/>
      <dgm:spPr/>
      <dgm:t>
        <a:bodyPr/>
        <a:lstStyle/>
        <a:p>
          <a:endParaRPr lang="en-US"/>
        </a:p>
      </dgm:t>
    </dgm:pt>
    <dgm:pt modelId="{767DD353-0B2E-4B9D-A6B1-48204F079668}">
      <dgm:prSet/>
      <dgm:spPr/>
      <dgm:t>
        <a:bodyPr/>
        <a:lstStyle/>
        <a:p>
          <a:pPr>
            <a:lnSpc>
              <a:spcPct val="100000"/>
            </a:lnSpc>
          </a:pPr>
          <a:r>
            <a:rPr lang="en-US" b="1"/>
            <a:t>Vectorization</a:t>
          </a:r>
          <a:r>
            <a:rPr lang="en-US"/>
            <a:t>: </a:t>
          </a:r>
          <a:r>
            <a:rPr lang="en-US" b="0" i="0"/>
            <a:t>Convert text to numerical format using TF-IDF.</a:t>
          </a:r>
          <a:endParaRPr lang="en-US"/>
        </a:p>
      </dgm:t>
    </dgm:pt>
    <dgm:pt modelId="{0EC5D7A0-7D2B-48C1-AE19-C4E3182B661A}" type="parTrans" cxnId="{A44CBE52-D024-473C-930E-04EF2BE9A0AF}">
      <dgm:prSet/>
      <dgm:spPr/>
      <dgm:t>
        <a:bodyPr/>
        <a:lstStyle/>
        <a:p>
          <a:endParaRPr lang="en-US"/>
        </a:p>
      </dgm:t>
    </dgm:pt>
    <dgm:pt modelId="{BCE804DC-0DDB-4D33-9C3B-0E7E4647E87A}" type="sibTrans" cxnId="{A44CBE52-D024-473C-930E-04EF2BE9A0AF}">
      <dgm:prSet phldrT="4" phldr="0"/>
      <dgm:spPr/>
      <dgm:t>
        <a:bodyPr/>
        <a:lstStyle/>
        <a:p>
          <a:endParaRPr lang="en-US"/>
        </a:p>
      </dgm:t>
    </dgm:pt>
    <dgm:pt modelId="{23652654-3F2D-4EA3-88D0-140756428C08}" type="pres">
      <dgm:prSet presAssocID="{8E85DF79-9526-45B1-A0BD-C80E3580D510}" presName="root" presStyleCnt="0">
        <dgm:presLayoutVars>
          <dgm:dir/>
          <dgm:resizeHandles val="exact"/>
        </dgm:presLayoutVars>
      </dgm:prSet>
      <dgm:spPr/>
    </dgm:pt>
    <dgm:pt modelId="{8EF3198F-02A9-4410-863F-FC32B502B378}" type="pres">
      <dgm:prSet presAssocID="{A8EFEA6A-CA36-45A1-819B-4133E491AEA7}" presName="compNode" presStyleCnt="0"/>
      <dgm:spPr/>
    </dgm:pt>
    <dgm:pt modelId="{E3831813-5B07-49F1-B064-728AF866FA71}" type="pres">
      <dgm:prSet presAssocID="{A8EFEA6A-CA36-45A1-819B-4133E491AEA7}" presName="bgRect" presStyleLbl="bgShp" presStyleIdx="0" presStyleCnt="4"/>
      <dgm:spPr/>
    </dgm:pt>
    <dgm:pt modelId="{D4DF7EF8-257B-4A4D-B6AA-29C98FB43F53}" type="pres">
      <dgm:prSet presAssocID="{A8EFEA6A-CA36-45A1-819B-4133E491AE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6A89FD28-92C6-460F-955E-9E6024BFD786}" type="pres">
      <dgm:prSet presAssocID="{A8EFEA6A-CA36-45A1-819B-4133E491AEA7}" presName="spaceRect" presStyleCnt="0"/>
      <dgm:spPr/>
    </dgm:pt>
    <dgm:pt modelId="{FE05B624-C58E-4AF1-AF28-D9125110870F}" type="pres">
      <dgm:prSet presAssocID="{A8EFEA6A-CA36-45A1-819B-4133E491AEA7}" presName="parTx" presStyleLbl="revTx" presStyleIdx="0" presStyleCnt="4">
        <dgm:presLayoutVars>
          <dgm:chMax val="0"/>
          <dgm:chPref val="0"/>
        </dgm:presLayoutVars>
      </dgm:prSet>
      <dgm:spPr/>
    </dgm:pt>
    <dgm:pt modelId="{D166FD5E-746D-4251-850A-0859E3B9EE90}" type="pres">
      <dgm:prSet presAssocID="{46BE8ED4-8D19-4713-9899-65608AB056AF}" presName="sibTrans" presStyleCnt="0"/>
      <dgm:spPr/>
    </dgm:pt>
    <dgm:pt modelId="{6B32F8D7-7093-4A7E-AAB9-B49511C1B38E}" type="pres">
      <dgm:prSet presAssocID="{5257498D-9E5D-4E36-8D84-8A9AE4DD185B}" presName="compNode" presStyleCnt="0"/>
      <dgm:spPr/>
    </dgm:pt>
    <dgm:pt modelId="{2EA64FA3-EE45-4DAD-82A2-E162AC78C684}" type="pres">
      <dgm:prSet presAssocID="{5257498D-9E5D-4E36-8D84-8A9AE4DD185B}" presName="bgRect" presStyleLbl="bgShp" presStyleIdx="1" presStyleCnt="4"/>
      <dgm:spPr/>
    </dgm:pt>
    <dgm:pt modelId="{F897B2A0-DC6A-4B7C-903B-FB2994A0B182}" type="pres">
      <dgm:prSet presAssocID="{5257498D-9E5D-4E36-8D84-8A9AE4DD185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 Sign"/>
        </a:ext>
      </dgm:extLst>
    </dgm:pt>
    <dgm:pt modelId="{1BD32489-CAB6-4833-A0A0-73B43545D0FB}" type="pres">
      <dgm:prSet presAssocID="{5257498D-9E5D-4E36-8D84-8A9AE4DD185B}" presName="spaceRect" presStyleCnt="0"/>
      <dgm:spPr/>
    </dgm:pt>
    <dgm:pt modelId="{D728B8CE-B765-4D51-9C7A-835E24FB6A6F}" type="pres">
      <dgm:prSet presAssocID="{5257498D-9E5D-4E36-8D84-8A9AE4DD185B}" presName="parTx" presStyleLbl="revTx" presStyleIdx="1" presStyleCnt="4">
        <dgm:presLayoutVars>
          <dgm:chMax val="0"/>
          <dgm:chPref val="0"/>
        </dgm:presLayoutVars>
      </dgm:prSet>
      <dgm:spPr/>
    </dgm:pt>
    <dgm:pt modelId="{52ED7CFC-5FE5-471F-9B94-85EE6F657715}" type="pres">
      <dgm:prSet presAssocID="{D76D87FD-20EE-4479-B412-75EE585D77D2}" presName="sibTrans" presStyleCnt="0"/>
      <dgm:spPr/>
    </dgm:pt>
    <dgm:pt modelId="{97D4F5AA-4B91-4602-B55A-29B834A13FC8}" type="pres">
      <dgm:prSet presAssocID="{ED623C84-2F89-4152-BD00-BD648915D9FB}" presName="compNode" presStyleCnt="0"/>
      <dgm:spPr/>
    </dgm:pt>
    <dgm:pt modelId="{BEAFDBAF-9391-4E3A-932F-8F66A6BC7BFF}" type="pres">
      <dgm:prSet presAssocID="{ED623C84-2F89-4152-BD00-BD648915D9FB}" presName="bgRect" presStyleLbl="bgShp" presStyleIdx="2" presStyleCnt="4"/>
      <dgm:spPr/>
    </dgm:pt>
    <dgm:pt modelId="{E7F6B9BC-225B-4AA6-8B6F-357F6166A715}" type="pres">
      <dgm:prSet presAssocID="{ED623C84-2F89-4152-BD00-BD648915D9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Quotation Mark"/>
        </a:ext>
      </dgm:extLst>
    </dgm:pt>
    <dgm:pt modelId="{2305D05D-6602-493C-B81C-C81F1D7E0815}" type="pres">
      <dgm:prSet presAssocID="{ED623C84-2F89-4152-BD00-BD648915D9FB}" presName="spaceRect" presStyleCnt="0"/>
      <dgm:spPr/>
    </dgm:pt>
    <dgm:pt modelId="{756CFF66-BE3C-4BBD-8D6A-2BFE9D17A0F7}" type="pres">
      <dgm:prSet presAssocID="{ED623C84-2F89-4152-BD00-BD648915D9FB}" presName="parTx" presStyleLbl="revTx" presStyleIdx="2" presStyleCnt="4">
        <dgm:presLayoutVars>
          <dgm:chMax val="0"/>
          <dgm:chPref val="0"/>
        </dgm:presLayoutVars>
      </dgm:prSet>
      <dgm:spPr/>
    </dgm:pt>
    <dgm:pt modelId="{637651AE-A747-4340-BB55-FBC98000ABF5}" type="pres">
      <dgm:prSet presAssocID="{616439D9-F707-446A-8278-B3B8142BA7F0}" presName="sibTrans" presStyleCnt="0"/>
      <dgm:spPr/>
    </dgm:pt>
    <dgm:pt modelId="{22C480FB-BAF6-4A63-8D66-0315DD9812A2}" type="pres">
      <dgm:prSet presAssocID="{767DD353-0B2E-4B9D-A6B1-48204F079668}" presName="compNode" presStyleCnt="0"/>
      <dgm:spPr/>
    </dgm:pt>
    <dgm:pt modelId="{211C23A9-5EDA-4049-A164-91294DF030E9}" type="pres">
      <dgm:prSet presAssocID="{767DD353-0B2E-4B9D-A6B1-48204F079668}" presName="bgRect" presStyleLbl="bgShp" presStyleIdx="3" presStyleCnt="4"/>
      <dgm:spPr/>
    </dgm:pt>
    <dgm:pt modelId="{7AF7ED90-94F9-4947-9E08-6948FAB3B8D0}" type="pres">
      <dgm:prSet presAssocID="{767DD353-0B2E-4B9D-A6B1-48204F0796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D01D614E-8095-48B8-A915-C265EAE8B21A}" type="pres">
      <dgm:prSet presAssocID="{767DD353-0B2E-4B9D-A6B1-48204F079668}" presName="spaceRect" presStyleCnt="0"/>
      <dgm:spPr/>
    </dgm:pt>
    <dgm:pt modelId="{1A17D87F-85CD-4E13-A965-A695080A9954}" type="pres">
      <dgm:prSet presAssocID="{767DD353-0B2E-4B9D-A6B1-48204F079668}" presName="parTx" presStyleLbl="revTx" presStyleIdx="3" presStyleCnt="4">
        <dgm:presLayoutVars>
          <dgm:chMax val="0"/>
          <dgm:chPref val="0"/>
        </dgm:presLayoutVars>
      </dgm:prSet>
      <dgm:spPr/>
    </dgm:pt>
  </dgm:ptLst>
  <dgm:cxnLst>
    <dgm:cxn modelId="{E4BD4730-B855-A346-A90C-DFA65E2F7E08}" type="presOf" srcId="{767DD353-0B2E-4B9D-A6B1-48204F079668}" destId="{1A17D87F-85CD-4E13-A965-A695080A9954}" srcOrd="0" destOrd="0" presId="urn:microsoft.com/office/officeart/2018/2/layout/IconVerticalSolidList"/>
    <dgm:cxn modelId="{A44CBE52-D024-473C-930E-04EF2BE9A0AF}" srcId="{8E85DF79-9526-45B1-A0BD-C80E3580D510}" destId="{767DD353-0B2E-4B9D-A6B1-48204F079668}" srcOrd="3" destOrd="0" parTransId="{0EC5D7A0-7D2B-48C1-AE19-C4E3182B661A}" sibTransId="{BCE804DC-0DDB-4D33-9C3B-0E7E4647E87A}"/>
    <dgm:cxn modelId="{62DE6372-E7D3-A44B-8915-DC26CA099E44}" type="presOf" srcId="{8E85DF79-9526-45B1-A0BD-C80E3580D510}" destId="{23652654-3F2D-4EA3-88D0-140756428C08}" srcOrd="0" destOrd="0" presId="urn:microsoft.com/office/officeart/2018/2/layout/IconVerticalSolidList"/>
    <dgm:cxn modelId="{69A0A781-C29D-8643-86D6-E138B94786F6}" type="presOf" srcId="{5257498D-9E5D-4E36-8D84-8A9AE4DD185B}" destId="{D728B8CE-B765-4D51-9C7A-835E24FB6A6F}" srcOrd="0" destOrd="0" presId="urn:microsoft.com/office/officeart/2018/2/layout/IconVerticalSolidList"/>
    <dgm:cxn modelId="{6DF608B8-4D02-4BB5-B224-40CD7EA0A545}" srcId="{8E85DF79-9526-45B1-A0BD-C80E3580D510}" destId="{A8EFEA6A-CA36-45A1-819B-4133E491AEA7}" srcOrd="0" destOrd="0" parTransId="{7F3EB22A-CC68-47EF-B28A-EFEB69166025}" sibTransId="{46BE8ED4-8D19-4713-9899-65608AB056AF}"/>
    <dgm:cxn modelId="{157D7BBE-428F-4CC8-9FC4-26AFFE27D02C}" srcId="{8E85DF79-9526-45B1-A0BD-C80E3580D510}" destId="{ED623C84-2F89-4152-BD00-BD648915D9FB}" srcOrd="2" destOrd="0" parTransId="{D208FCC5-88B6-4923-A270-4E0312078CF1}" sibTransId="{616439D9-F707-446A-8278-B3B8142BA7F0}"/>
    <dgm:cxn modelId="{B19F93DC-BDB9-AB41-B25A-71CBC61F194F}" type="presOf" srcId="{ED623C84-2F89-4152-BD00-BD648915D9FB}" destId="{756CFF66-BE3C-4BBD-8D6A-2BFE9D17A0F7}" srcOrd="0" destOrd="0" presId="urn:microsoft.com/office/officeart/2018/2/layout/IconVerticalSolidList"/>
    <dgm:cxn modelId="{ACA719E5-A3FA-F94A-AD83-47274FB72BBD}" type="presOf" srcId="{A8EFEA6A-CA36-45A1-819B-4133E491AEA7}" destId="{FE05B624-C58E-4AF1-AF28-D9125110870F}" srcOrd="0" destOrd="0" presId="urn:microsoft.com/office/officeart/2018/2/layout/IconVerticalSolidList"/>
    <dgm:cxn modelId="{D26EF8E9-C4FF-434D-866C-CEE51179E69B}" srcId="{8E85DF79-9526-45B1-A0BD-C80E3580D510}" destId="{5257498D-9E5D-4E36-8D84-8A9AE4DD185B}" srcOrd="1" destOrd="0" parTransId="{DF3D5E42-577B-4A47-B203-E17823FC70BD}" sibTransId="{D76D87FD-20EE-4479-B412-75EE585D77D2}"/>
    <dgm:cxn modelId="{8DCA6681-8FAC-E64D-82AB-63E81E0FA343}" type="presParOf" srcId="{23652654-3F2D-4EA3-88D0-140756428C08}" destId="{8EF3198F-02A9-4410-863F-FC32B502B378}" srcOrd="0" destOrd="0" presId="urn:microsoft.com/office/officeart/2018/2/layout/IconVerticalSolidList"/>
    <dgm:cxn modelId="{EDE5B70C-D517-B949-8F1A-1A5DAF378B00}" type="presParOf" srcId="{8EF3198F-02A9-4410-863F-FC32B502B378}" destId="{E3831813-5B07-49F1-B064-728AF866FA71}" srcOrd="0" destOrd="0" presId="urn:microsoft.com/office/officeart/2018/2/layout/IconVerticalSolidList"/>
    <dgm:cxn modelId="{E9AA46EF-FA11-3D4E-9FE0-D78A3E815901}" type="presParOf" srcId="{8EF3198F-02A9-4410-863F-FC32B502B378}" destId="{D4DF7EF8-257B-4A4D-B6AA-29C98FB43F53}" srcOrd="1" destOrd="0" presId="urn:microsoft.com/office/officeart/2018/2/layout/IconVerticalSolidList"/>
    <dgm:cxn modelId="{91519B47-D27B-014F-8E84-0D5EA408CD73}" type="presParOf" srcId="{8EF3198F-02A9-4410-863F-FC32B502B378}" destId="{6A89FD28-92C6-460F-955E-9E6024BFD786}" srcOrd="2" destOrd="0" presId="urn:microsoft.com/office/officeart/2018/2/layout/IconVerticalSolidList"/>
    <dgm:cxn modelId="{9D2163DA-9D21-D74A-8396-9002FEE7BFF7}" type="presParOf" srcId="{8EF3198F-02A9-4410-863F-FC32B502B378}" destId="{FE05B624-C58E-4AF1-AF28-D9125110870F}" srcOrd="3" destOrd="0" presId="urn:microsoft.com/office/officeart/2018/2/layout/IconVerticalSolidList"/>
    <dgm:cxn modelId="{C524095E-30DD-E543-8C14-0B90847B9AB1}" type="presParOf" srcId="{23652654-3F2D-4EA3-88D0-140756428C08}" destId="{D166FD5E-746D-4251-850A-0859E3B9EE90}" srcOrd="1" destOrd="0" presId="urn:microsoft.com/office/officeart/2018/2/layout/IconVerticalSolidList"/>
    <dgm:cxn modelId="{21633647-E78A-234D-8340-6ACBAE96A998}" type="presParOf" srcId="{23652654-3F2D-4EA3-88D0-140756428C08}" destId="{6B32F8D7-7093-4A7E-AAB9-B49511C1B38E}" srcOrd="2" destOrd="0" presId="urn:microsoft.com/office/officeart/2018/2/layout/IconVerticalSolidList"/>
    <dgm:cxn modelId="{8410B37F-87D7-5E41-BA6E-855F773DB5BD}" type="presParOf" srcId="{6B32F8D7-7093-4A7E-AAB9-B49511C1B38E}" destId="{2EA64FA3-EE45-4DAD-82A2-E162AC78C684}" srcOrd="0" destOrd="0" presId="urn:microsoft.com/office/officeart/2018/2/layout/IconVerticalSolidList"/>
    <dgm:cxn modelId="{734DC31B-6DFD-EA46-8A4A-3C7A5118F67E}" type="presParOf" srcId="{6B32F8D7-7093-4A7E-AAB9-B49511C1B38E}" destId="{F897B2A0-DC6A-4B7C-903B-FB2994A0B182}" srcOrd="1" destOrd="0" presId="urn:microsoft.com/office/officeart/2018/2/layout/IconVerticalSolidList"/>
    <dgm:cxn modelId="{68EEFFB9-817C-9A41-9670-95422BA25B4C}" type="presParOf" srcId="{6B32F8D7-7093-4A7E-AAB9-B49511C1B38E}" destId="{1BD32489-CAB6-4833-A0A0-73B43545D0FB}" srcOrd="2" destOrd="0" presId="urn:microsoft.com/office/officeart/2018/2/layout/IconVerticalSolidList"/>
    <dgm:cxn modelId="{7296166D-C3A0-3046-9BA1-34D973E0C9B6}" type="presParOf" srcId="{6B32F8D7-7093-4A7E-AAB9-B49511C1B38E}" destId="{D728B8CE-B765-4D51-9C7A-835E24FB6A6F}" srcOrd="3" destOrd="0" presId="urn:microsoft.com/office/officeart/2018/2/layout/IconVerticalSolidList"/>
    <dgm:cxn modelId="{D1FF0EBE-9E41-7044-BE6E-9B6F112D582C}" type="presParOf" srcId="{23652654-3F2D-4EA3-88D0-140756428C08}" destId="{52ED7CFC-5FE5-471F-9B94-85EE6F657715}" srcOrd="3" destOrd="0" presId="urn:microsoft.com/office/officeart/2018/2/layout/IconVerticalSolidList"/>
    <dgm:cxn modelId="{70774D92-0ADA-D546-8220-AF2123652756}" type="presParOf" srcId="{23652654-3F2D-4EA3-88D0-140756428C08}" destId="{97D4F5AA-4B91-4602-B55A-29B834A13FC8}" srcOrd="4" destOrd="0" presId="urn:microsoft.com/office/officeart/2018/2/layout/IconVerticalSolidList"/>
    <dgm:cxn modelId="{6C25E484-010D-2046-8F84-3B18DDA14C09}" type="presParOf" srcId="{97D4F5AA-4B91-4602-B55A-29B834A13FC8}" destId="{BEAFDBAF-9391-4E3A-932F-8F66A6BC7BFF}" srcOrd="0" destOrd="0" presId="urn:microsoft.com/office/officeart/2018/2/layout/IconVerticalSolidList"/>
    <dgm:cxn modelId="{F72B9A4C-3663-BE4C-BA5D-94C7B2991B4D}" type="presParOf" srcId="{97D4F5AA-4B91-4602-B55A-29B834A13FC8}" destId="{E7F6B9BC-225B-4AA6-8B6F-357F6166A715}" srcOrd="1" destOrd="0" presId="urn:microsoft.com/office/officeart/2018/2/layout/IconVerticalSolidList"/>
    <dgm:cxn modelId="{F2FAAF4E-A637-9749-86B3-A78003BFE4ED}" type="presParOf" srcId="{97D4F5AA-4B91-4602-B55A-29B834A13FC8}" destId="{2305D05D-6602-493C-B81C-C81F1D7E0815}" srcOrd="2" destOrd="0" presId="urn:microsoft.com/office/officeart/2018/2/layout/IconVerticalSolidList"/>
    <dgm:cxn modelId="{1FABFD04-72A6-B140-83FB-6F3A8EE30996}" type="presParOf" srcId="{97D4F5AA-4B91-4602-B55A-29B834A13FC8}" destId="{756CFF66-BE3C-4BBD-8D6A-2BFE9D17A0F7}" srcOrd="3" destOrd="0" presId="urn:microsoft.com/office/officeart/2018/2/layout/IconVerticalSolidList"/>
    <dgm:cxn modelId="{D93F1DAD-8C1C-AA43-89EA-13A5391DAB78}" type="presParOf" srcId="{23652654-3F2D-4EA3-88D0-140756428C08}" destId="{637651AE-A747-4340-BB55-FBC98000ABF5}" srcOrd="5" destOrd="0" presId="urn:microsoft.com/office/officeart/2018/2/layout/IconVerticalSolidList"/>
    <dgm:cxn modelId="{7050C52A-3D46-AE40-9A32-79624DFE29B4}" type="presParOf" srcId="{23652654-3F2D-4EA3-88D0-140756428C08}" destId="{22C480FB-BAF6-4A63-8D66-0315DD9812A2}" srcOrd="6" destOrd="0" presId="urn:microsoft.com/office/officeart/2018/2/layout/IconVerticalSolidList"/>
    <dgm:cxn modelId="{A1F994E8-C546-014B-B5CA-A4A1C8C38C2E}" type="presParOf" srcId="{22C480FB-BAF6-4A63-8D66-0315DD9812A2}" destId="{211C23A9-5EDA-4049-A164-91294DF030E9}" srcOrd="0" destOrd="0" presId="urn:microsoft.com/office/officeart/2018/2/layout/IconVerticalSolidList"/>
    <dgm:cxn modelId="{A4C91F24-E482-214E-8755-D26B5D04E466}" type="presParOf" srcId="{22C480FB-BAF6-4A63-8D66-0315DD9812A2}" destId="{7AF7ED90-94F9-4947-9E08-6948FAB3B8D0}" srcOrd="1" destOrd="0" presId="urn:microsoft.com/office/officeart/2018/2/layout/IconVerticalSolidList"/>
    <dgm:cxn modelId="{5802EB60-69BE-A84B-BA99-465AA3C9F115}" type="presParOf" srcId="{22C480FB-BAF6-4A63-8D66-0315DD9812A2}" destId="{D01D614E-8095-48B8-A915-C265EAE8B21A}" srcOrd="2" destOrd="0" presId="urn:microsoft.com/office/officeart/2018/2/layout/IconVerticalSolidList"/>
    <dgm:cxn modelId="{6E5D440E-96C6-3A41-9C37-F4A384E702FC}" type="presParOf" srcId="{22C480FB-BAF6-4A63-8D66-0315DD9812A2}" destId="{1A17D87F-85CD-4E13-A965-A695080A99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83C23C-B0CC-4477-93C2-7D9C316232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6503AC-02CE-4E9F-8100-38DE7F6A0758}">
      <dgm:prSet/>
      <dgm:spPr/>
      <dgm:t>
        <a:bodyPr/>
        <a:lstStyle/>
        <a:p>
          <a:pPr>
            <a:lnSpc>
              <a:spcPct val="100000"/>
            </a:lnSpc>
          </a:pPr>
          <a:r>
            <a:rPr lang="en-US" b="1"/>
            <a:t>Streamlit Deployment: </a:t>
          </a:r>
          <a:r>
            <a:rPr lang="en-US"/>
            <a:t>The application leverages Streamlit for seamless deployment, providing an interactive and user-friendly interface.</a:t>
          </a:r>
        </a:p>
      </dgm:t>
    </dgm:pt>
    <dgm:pt modelId="{9F007161-0098-4620-B8C4-84A9640BC86B}" type="parTrans" cxnId="{7FB1FE09-BD8B-4D32-9168-70BBA84A61CA}">
      <dgm:prSet/>
      <dgm:spPr/>
      <dgm:t>
        <a:bodyPr/>
        <a:lstStyle/>
        <a:p>
          <a:endParaRPr lang="en-US"/>
        </a:p>
      </dgm:t>
    </dgm:pt>
    <dgm:pt modelId="{19EF4BF9-6252-4073-AB66-30F89BD0273F}" type="sibTrans" cxnId="{7FB1FE09-BD8B-4D32-9168-70BBA84A61CA}">
      <dgm:prSet/>
      <dgm:spPr/>
      <dgm:t>
        <a:bodyPr/>
        <a:lstStyle/>
        <a:p>
          <a:endParaRPr lang="en-US"/>
        </a:p>
      </dgm:t>
    </dgm:pt>
    <dgm:pt modelId="{9056F252-9D46-4398-80B4-8F6B5B78A5CD}">
      <dgm:prSet/>
      <dgm:spPr/>
      <dgm:t>
        <a:bodyPr/>
        <a:lstStyle/>
        <a:p>
          <a:pPr>
            <a:lnSpc>
              <a:spcPct val="100000"/>
            </a:lnSpc>
          </a:pPr>
          <a:r>
            <a:rPr lang="en-US" b="1"/>
            <a:t>Resume Upload Feature: </a:t>
          </a:r>
          <a:r>
            <a:rPr lang="en-US"/>
            <a:t>Users can easily upload resumes in various formats, streamlining the initial candidate assessment process.</a:t>
          </a:r>
        </a:p>
      </dgm:t>
    </dgm:pt>
    <dgm:pt modelId="{9B24CFBC-A868-45F1-9E8C-E4F583427256}" type="parTrans" cxnId="{976A1C47-DCEA-4671-91BF-B70A82401C03}">
      <dgm:prSet/>
      <dgm:spPr/>
      <dgm:t>
        <a:bodyPr/>
        <a:lstStyle/>
        <a:p>
          <a:endParaRPr lang="en-US"/>
        </a:p>
      </dgm:t>
    </dgm:pt>
    <dgm:pt modelId="{09053E82-DCFA-4FB2-904F-09449D0E7FB7}" type="sibTrans" cxnId="{976A1C47-DCEA-4671-91BF-B70A82401C03}">
      <dgm:prSet/>
      <dgm:spPr/>
      <dgm:t>
        <a:bodyPr/>
        <a:lstStyle/>
        <a:p>
          <a:endParaRPr lang="en-US"/>
        </a:p>
      </dgm:t>
    </dgm:pt>
    <dgm:pt modelId="{AEAA8858-0A03-4029-B7EB-A87686D5A1D4}">
      <dgm:prSet/>
      <dgm:spPr/>
      <dgm:t>
        <a:bodyPr/>
        <a:lstStyle/>
        <a:p>
          <a:pPr>
            <a:lnSpc>
              <a:spcPct val="100000"/>
            </a:lnSpc>
          </a:pPr>
          <a:r>
            <a:rPr lang="en-US" b="1"/>
            <a:t>Job Description Input: </a:t>
          </a:r>
          <a:r>
            <a:rPr lang="en-US"/>
            <a:t>Employers input job descriptions to align candidate qualifications with specific role requirements effectively.</a:t>
          </a:r>
        </a:p>
      </dgm:t>
    </dgm:pt>
    <dgm:pt modelId="{1B02A105-20BC-4C36-8E0C-EA8D1514A86F}" type="parTrans" cxnId="{7AE70E03-9578-47E9-BA55-CEEF90093FBF}">
      <dgm:prSet/>
      <dgm:spPr/>
      <dgm:t>
        <a:bodyPr/>
        <a:lstStyle/>
        <a:p>
          <a:endParaRPr lang="en-US"/>
        </a:p>
      </dgm:t>
    </dgm:pt>
    <dgm:pt modelId="{CAFD8767-BD54-48A4-BCC8-921F5C172440}" type="sibTrans" cxnId="{7AE70E03-9578-47E9-BA55-CEEF90093FBF}">
      <dgm:prSet/>
      <dgm:spPr/>
      <dgm:t>
        <a:bodyPr/>
        <a:lstStyle/>
        <a:p>
          <a:endParaRPr lang="en-US"/>
        </a:p>
      </dgm:t>
    </dgm:pt>
    <dgm:pt modelId="{72EFDE81-A913-4F6F-97EE-70EF8043F209}" type="pres">
      <dgm:prSet presAssocID="{B383C23C-B0CC-4477-93C2-7D9C31623237}" presName="root" presStyleCnt="0">
        <dgm:presLayoutVars>
          <dgm:dir/>
          <dgm:resizeHandles val="exact"/>
        </dgm:presLayoutVars>
      </dgm:prSet>
      <dgm:spPr/>
    </dgm:pt>
    <dgm:pt modelId="{6A24A052-EA30-4B7B-9E4E-A6540209045F}" type="pres">
      <dgm:prSet presAssocID="{BA6503AC-02CE-4E9F-8100-38DE7F6A0758}" presName="compNode" presStyleCnt="0"/>
      <dgm:spPr/>
    </dgm:pt>
    <dgm:pt modelId="{4A0EE577-250B-40E7-BEC9-AC3ECA60320D}" type="pres">
      <dgm:prSet presAssocID="{BA6503AC-02CE-4E9F-8100-38DE7F6A0758}" presName="bgRect" presStyleLbl="bgShp" presStyleIdx="0" presStyleCnt="3"/>
      <dgm:spPr/>
    </dgm:pt>
    <dgm:pt modelId="{73CA2F89-2281-494D-A263-F0C24169E151}" type="pres">
      <dgm:prSet presAssocID="{BA6503AC-02CE-4E9F-8100-38DE7F6A07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32E6367D-DDD8-41BB-ABCF-D56CF6DA32C2}" type="pres">
      <dgm:prSet presAssocID="{BA6503AC-02CE-4E9F-8100-38DE7F6A0758}" presName="spaceRect" presStyleCnt="0"/>
      <dgm:spPr/>
    </dgm:pt>
    <dgm:pt modelId="{9DC8AAF0-2C54-4546-AF52-AD9EE7819599}" type="pres">
      <dgm:prSet presAssocID="{BA6503AC-02CE-4E9F-8100-38DE7F6A0758}" presName="parTx" presStyleLbl="revTx" presStyleIdx="0" presStyleCnt="3">
        <dgm:presLayoutVars>
          <dgm:chMax val="0"/>
          <dgm:chPref val="0"/>
        </dgm:presLayoutVars>
      </dgm:prSet>
      <dgm:spPr/>
    </dgm:pt>
    <dgm:pt modelId="{BA6C9B64-41B0-4ADE-9CA7-D9CA5ADBD9CD}" type="pres">
      <dgm:prSet presAssocID="{19EF4BF9-6252-4073-AB66-30F89BD0273F}" presName="sibTrans" presStyleCnt="0"/>
      <dgm:spPr/>
    </dgm:pt>
    <dgm:pt modelId="{A7650E3D-5930-4E72-A0DD-7BF13EBB6443}" type="pres">
      <dgm:prSet presAssocID="{9056F252-9D46-4398-80B4-8F6B5B78A5CD}" presName="compNode" presStyleCnt="0"/>
      <dgm:spPr/>
    </dgm:pt>
    <dgm:pt modelId="{40BE0A0B-BC04-47B5-9A09-4F693B5E5CBC}" type="pres">
      <dgm:prSet presAssocID="{9056F252-9D46-4398-80B4-8F6B5B78A5CD}" presName="bgRect" presStyleLbl="bgShp" presStyleIdx="1" presStyleCnt="3"/>
      <dgm:spPr/>
    </dgm:pt>
    <dgm:pt modelId="{7819B8DB-EFA1-46C0-B6CC-347A79B00E9B}" type="pres">
      <dgm:prSet presAssocID="{9056F252-9D46-4398-80B4-8F6B5B78A5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6C492B5F-5734-42CA-A226-7935DCA5E51D}" type="pres">
      <dgm:prSet presAssocID="{9056F252-9D46-4398-80B4-8F6B5B78A5CD}" presName="spaceRect" presStyleCnt="0"/>
      <dgm:spPr/>
    </dgm:pt>
    <dgm:pt modelId="{F45064B6-6881-4B40-BEBC-CA3683026F0D}" type="pres">
      <dgm:prSet presAssocID="{9056F252-9D46-4398-80B4-8F6B5B78A5CD}" presName="parTx" presStyleLbl="revTx" presStyleIdx="1" presStyleCnt="3">
        <dgm:presLayoutVars>
          <dgm:chMax val="0"/>
          <dgm:chPref val="0"/>
        </dgm:presLayoutVars>
      </dgm:prSet>
      <dgm:spPr/>
    </dgm:pt>
    <dgm:pt modelId="{20DD980B-05AC-4BA3-AB5B-09904B21F4D4}" type="pres">
      <dgm:prSet presAssocID="{09053E82-DCFA-4FB2-904F-09449D0E7FB7}" presName="sibTrans" presStyleCnt="0"/>
      <dgm:spPr/>
    </dgm:pt>
    <dgm:pt modelId="{5611A694-F54E-4626-AE7F-BFEAFFE6DD87}" type="pres">
      <dgm:prSet presAssocID="{AEAA8858-0A03-4029-B7EB-A87686D5A1D4}" presName="compNode" presStyleCnt="0"/>
      <dgm:spPr/>
    </dgm:pt>
    <dgm:pt modelId="{63E19BAC-2122-4900-9207-3C285054BB8B}" type="pres">
      <dgm:prSet presAssocID="{AEAA8858-0A03-4029-B7EB-A87686D5A1D4}" presName="bgRect" presStyleLbl="bgShp" presStyleIdx="2" presStyleCnt="3"/>
      <dgm:spPr/>
    </dgm:pt>
    <dgm:pt modelId="{FB8C2E96-AF5C-41D7-A75A-650BC0461302}" type="pres">
      <dgm:prSet presAssocID="{AEAA8858-0A03-4029-B7EB-A87686D5A1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54C2B1D8-D99F-4220-A011-405FCB35687B}" type="pres">
      <dgm:prSet presAssocID="{AEAA8858-0A03-4029-B7EB-A87686D5A1D4}" presName="spaceRect" presStyleCnt="0"/>
      <dgm:spPr/>
    </dgm:pt>
    <dgm:pt modelId="{2EAD3900-CC1E-408E-AE8C-584147F8E059}" type="pres">
      <dgm:prSet presAssocID="{AEAA8858-0A03-4029-B7EB-A87686D5A1D4}" presName="parTx" presStyleLbl="revTx" presStyleIdx="2" presStyleCnt="3">
        <dgm:presLayoutVars>
          <dgm:chMax val="0"/>
          <dgm:chPref val="0"/>
        </dgm:presLayoutVars>
      </dgm:prSet>
      <dgm:spPr/>
    </dgm:pt>
  </dgm:ptLst>
  <dgm:cxnLst>
    <dgm:cxn modelId="{7AE70E03-9578-47E9-BA55-CEEF90093FBF}" srcId="{B383C23C-B0CC-4477-93C2-7D9C31623237}" destId="{AEAA8858-0A03-4029-B7EB-A87686D5A1D4}" srcOrd="2" destOrd="0" parTransId="{1B02A105-20BC-4C36-8E0C-EA8D1514A86F}" sibTransId="{CAFD8767-BD54-48A4-BCC8-921F5C172440}"/>
    <dgm:cxn modelId="{7FB1FE09-BD8B-4D32-9168-70BBA84A61CA}" srcId="{B383C23C-B0CC-4477-93C2-7D9C31623237}" destId="{BA6503AC-02CE-4E9F-8100-38DE7F6A0758}" srcOrd="0" destOrd="0" parTransId="{9F007161-0098-4620-B8C4-84A9640BC86B}" sibTransId="{19EF4BF9-6252-4073-AB66-30F89BD0273F}"/>
    <dgm:cxn modelId="{B857F610-D32C-D048-82B2-2785EE0E1957}" type="presOf" srcId="{B383C23C-B0CC-4477-93C2-7D9C31623237}" destId="{72EFDE81-A913-4F6F-97EE-70EF8043F209}" srcOrd="0" destOrd="0" presId="urn:microsoft.com/office/officeart/2018/2/layout/IconVerticalSolidList"/>
    <dgm:cxn modelId="{976A1C47-DCEA-4671-91BF-B70A82401C03}" srcId="{B383C23C-B0CC-4477-93C2-7D9C31623237}" destId="{9056F252-9D46-4398-80B4-8F6B5B78A5CD}" srcOrd="1" destOrd="0" parTransId="{9B24CFBC-A868-45F1-9E8C-E4F583427256}" sibTransId="{09053E82-DCFA-4FB2-904F-09449D0E7FB7}"/>
    <dgm:cxn modelId="{399B8A63-B7DD-5B4D-97AC-39FBE08E6488}" type="presOf" srcId="{9056F252-9D46-4398-80B4-8F6B5B78A5CD}" destId="{F45064B6-6881-4B40-BEBC-CA3683026F0D}" srcOrd="0" destOrd="0" presId="urn:microsoft.com/office/officeart/2018/2/layout/IconVerticalSolidList"/>
    <dgm:cxn modelId="{ECD1348A-477B-6248-BDC3-9CBCCFDC60EC}" type="presOf" srcId="{BA6503AC-02CE-4E9F-8100-38DE7F6A0758}" destId="{9DC8AAF0-2C54-4546-AF52-AD9EE7819599}" srcOrd="0" destOrd="0" presId="urn:microsoft.com/office/officeart/2018/2/layout/IconVerticalSolidList"/>
    <dgm:cxn modelId="{ED35E7CE-7A80-D340-B9FA-A3046C75EFCF}" type="presOf" srcId="{AEAA8858-0A03-4029-B7EB-A87686D5A1D4}" destId="{2EAD3900-CC1E-408E-AE8C-584147F8E059}" srcOrd="0" destOrd="0" presId="urn:microsoft.com/office/officeart/2018/2/layout/IconVerticalSolidList"/>
    <dgm:cxn modelId="{3D03FA8D-D03F-FD41-B2B8-9F0345255172}" type="presParOf" srcId="{72EFDE81-A913-4F6F-97EE-70EF8043F209}" destId="{6A24A052-EA30-4B7B-9E4E-A6540209045F}" srcOrd="0" destOrd="0" presId="urn:microsoft.com/office/officeart/2018/2/layout/IconVerticalSolidList"/>
    <dgm:cxn modelId="{31DB2B49-6561-9345-BA3A-919BA08AE392}" type="presParOf" srcId="{6A24A052-EA30-4B7B-9E4E-A6540209045F}" destId="{4A0EE577-250B-40E7-BEC9-AC3ECA60320D}" srcOrd="0" destOrd="0" presId="urn:microsoft.com/office/officeart/2018/2/layout/IconVerticalSolidList"/>
    <dgm:cxn modelId="{53230A2E-B247-C84F-86C0-0093C0ED757C}" type="presParOf" srcId="{6A24A052-EA30-4B7B-9E4E-A6540209045F}" destId="{73CA2F89-2281-494D-A263-F0C24169E151}" srcOrd="1" destOrd="0" presId="urn:microsoft.com/office/officeart/2018/2/layout/IconVerticalSolidList"/>
    <dgm:cxn modelId="{11378E0D-31D8-9346-9C98-861A3FA68C36}" type="presParOf" srcId="{6A24A052-EA30-4B7B-9E4E-A6540209045F}" destId="{32E6367D-DDD8-41BB-ABCF-D56CF6DA32C2}" srcOrd="2" destOrd="0" presId="urn:microsoft.com/office/officeart/2018/2/layout/IconVerticalSolidList"/>
    <dgm:cxn modelId="{A3F27C45-EBAA-904C-8601-0A10ABC67514}" type="presParOf" srcId="{6A24A052-EA30-4B7B-9E4E-A6540209045F}" destId="{9DC8AAF0-2C54-4546-AF52-AD9EE7819599}" srcOrd="3" destOrd="0" presId="urn:microsoft.com/office/officeart/2018/2/layout/IconVerticalSolidList"/>
    <dgm:cxn modelId="{EEE67FCC-809D-1449-839E-4C742D776FC0}" type="presParOf" srcId="{72EFDE81-A913-4F6F-97EE-70EF8043F209}" destId="{BA6C9B64-41B0-4ADE-9CA7-D9CA5ADBD9CD}" srcOrd="1" destOrd="0" presId="urn:microsoft.com/office/officeart/2018/2/layout/IconVerticalSolidList"/>
    <dgm:cxn modelId="{1CDC1961-91C5-0D4A-8749-0990E0553A04}" type="presParOf" srcId="{72EFDE81-A913-4F6F-97EE-70EF8043F209}" destId="{A7650E3D-5930-4E72-A0DD-7BF13EBB6443}" srcOrd="2" destOrd="0" presId="urn:microsoft.com/office/officeart/2018/2/layout/IconVerticalSolidList"/>
    <dgm:cxn modelId="{7EC74441-637D-FB46-A936-76FF081C5BA2}" type="presParOf" srcId="{A7650E3D-5930-4E72-A0DD-7BF13EBB6443}" destId="{40BE0A0B-BC04-47B5-9A09-4F693B5E5CBC}" srcOrd="0" destOrd="0" presId="urn:microsoft.com/office/officeart/2018/2/layout/IconVerticalSolidList"/>
    <dgm:cxn modelId="{36948B97-662F-F14B-80A9-F10C94C0E5CE}" type="presParOf" srcId="{A7650E3D-5930-4E72-A0DD-7BF13EBB6443}" destId="{7819B8DB-EFA1-46C0-B6CC-347A79B00E9B}" srcOrd="1" destOrd="0" presId="urn:microsoft.com/office/officeart/2018/2/layout/IconVerticalSolidList"/>
    <dgm:cxn modelId="{E20FF948-15AE-6E45-99AB-1298FD3DC865}" type="presParOf" srcId="{A7650E3D-5930-4E72-A0DD-7BF13EBB6443}" destId="{6C492B5F-5734-42CA-A226-7935DCA5E51D}" srcOrd="2" destOrd="0" presId="urn:microsoft.com/office/officeart/2018/2/layout/IconVerticalSolidList"/>
    <dgm:cxn modelId="{F0C39960-80C9-3D49-9CFC-2810F2F82EAF}" type="presParOf" srcId="{A7650E3D-5930-4E72-A0DD-7BF13EBB6443}" destId="{F45064B6-6881-4B40-BEBC-CA3683026F0D}" srcOrd="3" destOrd="0" presId="urn:microsoft.com/office/officeart/2018/2/layout/IconVerticalSolidList"/>
    <dgm:cxn modelId="{8437B28D-46AD-3549-9496-424EB5DB5431}" type="presParOf" srcId="{72EFDE81-A913-4F6F-97EE-70EF8043F209}" destId="{20DD980B-05AC-4BA3-AB5B-09904B21F4D4}" srcOrd="3" destOrd="0" presId="urn:microsoft.com/office/officeart/2018/2/layout/IconVerticalSolidList"/>
    <dgm:cxn modelId="{0D43CBAE-B066-6F46-8B3E-53812365BECB}" type="presParOf" srcId="{72EFDE81-A913-4F6F-97EE-70EF8043F209}" destId="{5611A694-F54E-4626-AE7F-BFEAFFE6DD87}" srcOrd="4" destOrd="0" presId="urn:microsoft.com/office/officeart/2018/2/layout/IconVerticalSolidList"/>
    <dgm:cxn modelId="{E0FC8263-006E-8140-BFDA-495CA82A379B}" type="presParOf" srcId="{5611A694-F54E-4626-AE7F-BFEAFFE6DD87}" destId="{63E19BAC-2122-4900-9207-3C285054BB8B}" srcOrd="0" destOrd="0" presId="urn:microsoft.com/office/officeart/2018/2/layout/IconVerticalSolidList"/>
    <dgm:cxn modelId="{9CC93C7B-03C5-6548-AD1C-65817D73EA7A}" type="presParOf" srcId="{5611A694-F54E-4626-AE7F-BFEAFFE6DD87}" destId="{FB8C2E96-AF5C-41D7-A75A-650BC0461302}" srcOrd="1" destOrd="0" presId="urn:microsoft.com/office/officeart/2018/2/layout/IconVerticalSolidList"/>
    <dgm:cxn modelId="{6E12DD70-5F4A-B948-94BD-B80A894F274A}" type="presParOf" srcId="{5611A694-F54E-4626-AE7F-BFEAFFE6DD87}" destId="{54C2B1D8-D99F-4220-A011-405FCB35687B}" srcOrd="2" destOrd="0" presId="urn:microsoft.com/office/officeart/2018/2/layout/IconVerticalSolidList"/>
    <dgm:cxn modelId="{76F5C9E5-B882-6B4E-AB41-CF7751BF3DB4}" type="presParOf" srcId="{5611A694-F54E-4626-AE7F-BFEAFFE6DD87}" destId="{2EAD3900-CC1E-408E-AE8C-584147F8E0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3026AE-A590-4ABB-93A1-802C85C07EA8}"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441778EB-E004-400C-BE55-44C4B27D5D7C}">
      <dgm:prSet/>
      <dgm:spPr/>
      <dgm:t>
        <a:bodyPr/>
        <a:lstStyle/>
        <a:p>
          <a:r>
            <a:rPr lang="en-US" b="1"/>
            <a:t>Time Efficiency in Screening</a:t>
          </a:r>
          <a:endParaRPr lang="en-US"/>
        </a:p>
      </dgm:t>
    </dgm:pt>
    <dgm:pt modelId="{94EEDEDD-C1F6-4F85-97AB-732CD6F880FF}" type="parTrans" cxnId="{C2888C8E-CEA8-4BA1-802C-1725A0BD817F}">
      <dgm:prSet/>
      <dgm:spPr/>
      <dgm:t>
        <a:bodyPr/>
        <a:lstStyle/>
        <a:p>
          <a:endParaRPr lang="en-US"/>
        </a:p>
      </dgm:t>
    </dgm:pt>
    <dgm:pt modelId="{BB38AC64-B625-4F06-A9D8-45DB5AAD0EDD}" type="sibTrans" cxnId="{C2888C8E-CEA8-4BA1-802C-1725A0BD817F}">
      <dgm:prSet/>
      <dgm:spPr/>
      <dgm:t>
        <a:bodyPr/>
        <a:lstStyle/>
        <a:p>
          <a:endParaRPr lang="en-US"/>
        </a:p>
      </dgm:t>
    </dgm:pt>
    <dgm:pt modelId="{B50CFC4E-3951-4368-A2F0-EF1C41B5D596}">
      <dgm:prSet/>
      <dgm:spPr/>
      <dgm:t>
        <a:bodyPr/>
        <a:lstStyle/>
        <a:p>
          <a:r>
            <a:rPr lang="en-US" b="1"/>
            <a:t>Improved Candidate Matching</a:t>
          </a:r>
          <a:endParaRPr lang="en-US"/>
        </a:p>
      </dgm:t>
    </dgm:pt>
    <dgm:pt modelId="{299F7100-522E-4BC9-B00F-F67A88BCC6BB}" type="parTrans" cxnId="{9346D4DC-28CF-4AE8-AF2A-3D03E5E51A19}">
      <dgm:prSet/>
      <dgm:spPr/>
      <dgm:t>
        <a:bodyPr/>
        <a:lstStyle/>
        <a:p>
          <a:endParaRPr lang="en-US"/>
        </a:p>
      </dgm:t>
    </dgm:pt>
    <dgm:pt modelId="{687600EA-B112-495B-ACB2-7C13E59F934D}" type="sibTrans" cxnId="{9346D4DC-28CF-4AE8-AF2A-3D03E5E51A19}">
      <dgm:prSet/>
      <dgm:spPr/>
      <dgm:t>
        <a:bodyPr/>
        <a:lstStyle/>
        <a:p>
          <a:endParaRPr lang="en-US"/>
        </a:p>
      </dgm:t>
    </dgm:pt>
    <dgm:pt modelId="{C10568FA-3C15-409A-A2C7-D93C135D201A}">
      <dgm:prSet/>
      <dgm:spPr/>
      <dgm:t>
        <a:bodyPr/>
        <a:lstStyle/>
        <a:p>
          <a:r>
            <a:rPr lang="en-US" b="1"/>
            <a:t>Scalability for High-Volume Hiring  </a:t>
          </a:r>
          <a:endParaRPr lang="en-US"/>
        </a:p>
      </dgm:t>
    </dgm:pt>
    <dgm:pt modelId="{A3435C3D-FBB1-4503-8632-D2ED32064F1D}" type="parTrans" cxnId="{350989E4-318C-4431-A1E4-3D8B1C70E33F}">
      <dgm:prSet/>
      <dgm:spPr/>
      <dgm:t>
        <a:bodyPr/>
        <a:lstStyle/>
        <a:p>
          <a:endParaRPr lang="en-US"/>
        </a:p>
      </dgm:t>
    </dgm:pt>
    <dgm:pt modelId="{28BDFE78-B2B5-4BF7-91B3-724D448BD67E}" type="sibTrans" cxnId="{350989E4-318C-4431-A1E4-3D8B1C70E33F}">
      <dgm:prSet/>
      <dgm:spPr/>
      <dgm:t>
        <a:bodyPr/>
        <a:lstStyle/>
        <a:p>
          <a:endParaRPr lang="en-US"/>
        </a:p>
      </dgm:t>
    </dgm:pt>
    <dgm:pt modelId="{684DAF6E-1A05-425C-83EF-29E2C8AC8B48}">
      <dgm:prSet/>
      <dgm:spPr/>
      <dgm:t>
        <a:bodyPr/>
        <a:lstStyle/>
        <a:p>
          <a:r>
            <a:rPr lang="en-US" b="1"/>
            <a:t>Enhanced Diversity and Inclusion</a:t>
          </a:r>
          <a:endParaRPr lang="en-US"/>
        </a:p>
      </dgm:t>
    </dgm:pt>
    <dgm:pt modelId="{01EE8484-29CC-4C5F-97FD-DB8C2BF46739}" type="parTrans" cxnId="{F52C28BC-004E-4C91-BF07-49F199F54BBB}">
      <dgm:prSet/>
      <dgm:spPr/>
      <dgm:t>
        <a:bodyPr/>
        <a:lstStyle/>
        <a:p>
          <a:endParaRPr lang="en-US"/>
        </a:p>
      </dgm:t>
    </dgm:pt>
    <dgm:pt modelId="{416850A5-2F7C-427D-B9B9-2200FA6BB688}" type="sibTrans" cxnId="{F52C28BC-004E-4C91-BF07-49F199F54BBB}">
      <dgm:prSet/>
      <dgm:spPr/>
      <dgm:t>
        <a:bodyPr/>
        <a:lstStyle/>
        <a:p>
          <a:endParaRPr lang="en-US"/>
        </a:p>
      </dgm:t>
    </dgm:pt>
    <dgm:pt modelId="{8F8575CF-A1D2-40B9-A1F9-C6C9F5E27AA3}">
      <dgm:prSet/>
      <dgm:spPr/>
      <dgm:t>
        <a:bodyPr/>
        <a:lstStyle/>
        <a:p>
          <a:r>
            <a:rPr lang="en-US" b="1"/>
            <a:t>Data-Driven Insights and Analytics</a:t>
          </a:r>
          <a:endParaRPr lang="en-US"/>
        </a:p>
      </dgm:t>
    </dgm:pt>
    <dgm:pt modelId="{32D5CD33-5B81-41C0-9C35-F7B9A2A74E6C}" type="parTrans" cxnId="{94E80254-87AD-4C7E-9E59-77FC9A0BAF0B}">
      <dgm:prSet/>
      <dgm:spPr/>
      <dgm:t>
        <a:bodyPr/>
        <a:lstStyle/>
        <a:p>
          <a:endParaRPr lang="en-US"/>
        </a:p>
      </dgm:t>
    </dgm:pt>
    <dgm:pt modelId="{CD3CF65E-906C-408A-B4E8-428C87EAF4AD}" type="sibTrans" cxnId="{94E80254-87AD-4C7E-9E59-77FC9A0BAF0B}">
      <dgm:prSet/>
      <dgm:spPr/>
      <dgm:t>
        <a:bodyPr/>
        <a:lstStyle/>
        <a:p>
          <a:endParaRPr lang="en-US"/>
        </a:p>
      </dgm:t>
    </dgm:pt>
    <dgm:pt modelId="{C0D6D7C8-B49B-4251-96F2-DF9B296EA5E5}">
      <dgm:prSet/>
      <dgm:spPr/>
      <dgm:t>
        <a:bodyPr/>
        <a:lstStyle/>
        <a:p>
          <a:r>
            <a:rPr lang="en-US" b="1"/>
            <a:t>Customization for Role-Specific Screening</a:t>
          </a:r>
          <a:endParaRPr lang="en-US"/>
        </a:p>
      </dgm:t>
    </dgm:pt>
    <dgm:pt modelId="{101FBA89-FE56-4507-B2E9-67CF42B30200}" type="parTrans" cxnId="{35FD2638-D325-42EA-B0E8-92D5740C40B2}">
      <dgm:prSet/>
      <dgm:spPr/>
      <dgm:t>
        <a:bodyPr/>
        <a:lstStyle/>
        <a:p>
          <a:endParaRPr lang="en-US"/>
        </a:p>
      </dgm:t>
    </dgm:pt>
    <dgm:pt modelId="{B8947DC0-CC91-4592-91A8-29D58BCFEED1}" type="sibTrans" cxnId="{35FD2638-D325-42EA-B0E8-92D5740C40B2}">
      <dgm:prSet/>
      <dgm:spPr/>
      <dgm:t>
        <a:bodyPr/>
        <a:lstStyle/>
        <a:p>
          <a:endParaRPr lang="en-US"/>
        </a:p>
      </dgm:t>
    </dgm:pt>
    <dgm:pt modelId="{DBFE8726-AD05-41B2-8218-D91C2CE9A1A7}">
      <dgm:prSet/>
      <dgm:spPr/>
      <dgm:t>
        <a:bodyPr/>
        <a:lstStyle/>
        <a:p>
          <a:r>
            <a:rPr lang="en-US" b="1"/>
            <a:t>Reduction in Administrative Workload</a:t>
          </a:r>
          <a:endParaRPr lang="en-US"/>
        </a:p>
      </dgm:t>
    </dgm:pt>
    <dgm:pt modelId="{D73FD922-5552-485C-94FE-246D1EF985CB}" type="parTrans" cxnId="{F20916AE-CD82-4F2E-88B0-A48860124916}">
      <dgm:prSet/>
      <dgm:spPr/>
      <dgm:t>
        <a:bodyPr/>
        <a:lstStyle/>
        <a:p>
          <a:endParaRPr lang="en-US"/>
        </a:p>
      </dgm:t>
    </dgm:pt>
    <dgm:pt modelId="{69351353-BEFB-41A0-893C-C46C6418011F}" type="sibTrans" cxnId="{F20916AE-CD82-4F2E-88B0-A48860124916}">
      <dgm:prSet/>
      <dgm:spPr/>
      <dgm:t>
        <a:bodyPr/>
        <a:lstStyle/>
        <a:p>
          <a:endParaRPr lang="en-US"/>
        </a:p>
      </dgm:t>
    </dgm:pt>
    <dgm:pt modelId="{F8624E74-86D1-4E4E-B3A2-0645551BAE83}">
      <dgm:prSet/>
      <dgm:spPr/>
      <dgm:t>
        <a:bodyPr/>
        <a:lstStyle/>
        <a:p>
          <a:r>
            <a:rPr lang="en-US" b="1"/>
            <a:t>Enhanced Candidate Experience</a:t>
          </a:r>
          <a:endParaRPr lang="en-US"/>
        </a:p>
      </dgm:t>
    </dgm:pt>
    <dgm:pt modelId="{30C682AE-ACBF-4AE9-ACFB-15D9D265794C}" type="parTrans" cxnId="{56C08FF5-CF49-48A7-98E2-F33E54D9AF6B}">
      <dgm:prSet/>
      <dgm:spPr/>
      <dgm:t>
        <a:bodyPr/>
        <a:lstStyle/>
        <a:p>
          <a:endParaRPr lang="en-US"/>
        </a:p>
      </dgm:t>
    </dgm:pt>
    <dgm:pt modelId="{754EC240-EE74-49A3-A028-EE5A4A4F340D}" type="sibTrans" cxnId="{56C08FF5-CF49-48A7-98E2-F33E54D9AF6B}">
      <dgm:prSet/>
      <dgm:spPr/>
      <dgm:t>
        <a:bodyPr/>
        <a:lstStyle/>
        <a:p>
          <a:endParaRPr lang="en-US"/>
        </a:p>
      </dgm:t>
    </dgm:pt>
    <dgm:pt modelId="{8498AC4F-198E-45DF-8888-354A3B1CEDC1}">
      <dgm:prSet/>
      <dgm:spPr/>
      <dgm:t>
        <a:bodyPr/>
        <a:lstStyle/>
        <a:p>
          <a:r>
            <a:rPr lang="en-US" b="1"/>
            <a:t>Integration with Existing Hiring Tools</a:t>
          </a:r>
          <a:endParaRPr lang="en-US"/>
        </a:p>
      </dgm:t>
    </dgm:pt>
    <dgm:pt modelId="{D66A6A42-C95C-4D0C-8B59-F2E7CC5A6DF2}" type="parTrans" cxnId="{7B2B18F6-C2A5-43E7-924D-6B41A89F8960}">
      <dgm:prSet/>
      <dgm:spPr/>
      <dgm:t>
        <a:bodyPr/>
        <a:lstStyle/>
        <a:p>
          <a:endParaRPr lang="en-US"/>
        </a:p>
      </dgm:t>
    </dgm:pt>
    <dgm:pt modelId="{6C9CECF8-94E4-4D8B-AFE6-B9D7A72B6689}" type="sibTrans" cxnId="{7B2B18F6-C2A5-43E7-924D-6B41A89F8960}">
      <dgm:prSet/>
      <dgm:spPr/>
      <dgm:t>
        <a:bodyPr/>
        <a:lstStyle/>
        <a:p>
          <a:endParaRPr lang="en-US"/>
        </a:p>
      </dgm:t>
    </dgm:pt>
    <dgm:pt modelId="{8D8A2C72-B9EB-4BCA-84D4-5782B432D927}">
      <dgm:prSet/>
      <dgm:spPr/>
      <dgm:t>
        <a:bodyPr/>
        <a:lstStyle/>
        <a:p>
          <a:r>
            <a:rPr lang="en-US" b="1"/>
            <a:t>Improved Hiring Outcomes</a:t>
          </a:r>
          <a:endParaRPr lang="en-US"/>
        </a:p>
      </dgm:t>
    </dgm:pt>
    <dgm:pt modelId="{761CA41A-1EAD-4411-9C77-6D05E34618C2}" type="parTrans" cxnId="{DA2D5720-CCAF-444F-A0D4-DD513E69E996}">
      <dgm:prSet/>
      <dgm:spPr/>
      <dgm:t>
        <a:bodyPr/>
        <a:lstStyle/>
        <a:p>
          <a:endParaRPr lang="en-US"/>
        </a:p>
      </dgm:t>
    </dgm:pt>
    <dgm:pt modelId="{7C778808-136E-42A8-84D0-DE36558D3D43}" type="sibTrans" cxnId="{DA2D5720-CCAF-444F-A0D4-DD513E69E996}">
      <dgm:prSet/>
      <dgm:spPr/>
      <dgm:t>
        <a:bodyPr/>
        <a:lstStyle/>
        <a:p>
          <a:endParaRPr lang="en-US"/>
        </a:p>
      </dgm:t>
    </dgm:pt>
    <dgm:pt modelId="{F790FF4A-D9E5-45B0-99FC-7794EA17D46F}">
      <dgm:prSet/>
      <dgm:spPr/>
      <dgm:t>
        <a:bodyPr/>
        <a:lstStyle/>
        <a:p>
          <a:r>
            <a:rPr lang="en-US" b="1"/>
            <a:t>Cost Savings</a:t>
          </a:r>
          <a:endParaRPr lang="en-US"/>
        </a:p>
      </dgm:t>
    </dgm:pt>
    <dgm:pt modelId="{A74B305B-0109-4B87-9886-BFE7761750A6}" type="parTrans" cxnId="{56347047-C1C9-44EE-A9C4-41D0F5818FF2}">
      <dgm:prSet/>
      <dgm:spPr/>
      <dgm:t>
        <a:bodyPr/>
        <a:lstStyle/>
        <a:p>
          <a:endParaRPr lang="en-US"/>
        </a:p>
      </dgm:t>
    </dgm:pt>
    <dgm:pt modelId="{CD09913D-4353-45F5-A694-462652852F0D}" type="sibTrans" cxnId="{56347047-C1C9-44EE-A9C4-41D0F5818FF2}">
      <dgm:prSet/>
      <dgm:spPr/>
      <dgm:t>
        <a:bodyPr/>
        <a:lstStyle/>
        <a:p>
          <a:endParaRPr lang="en-US"/>
        </a:p>
      </dgm:t>
    </dgm:pt>
    <dgm:pt modelId="{EEF1EAE6-9A8D-3343-B275-339D71A0905B}" type="pres">
      <dgm:prSet presAssocID="{163026AE-A590-4ABB-93A1-802C85C07EA8}" presName="Name0" presStyleCnt="0">
        <dgm:presLayoutVars>
          <dgm:dir/>
          <dgm:resizeHandles val="exact"/>
        </dgm:presLayoutVars>
      </dgm:prSet>
      <dgm:spPr/>
    </dgm:pt>
    <dgm:pt modelId="{2760E047-8282-9D45-9999-C2D4F9CD9650}" type="pres">
      <dgm:prSet presAssocID="{441778EB-E004-400C-BE55-44C4B27D5D7C}" presName="node" presStyleLbl="node1" presStyleIdx="0" presStyleCnt="11">
        <dgm:presLayoutVars>
          <dgm:bulletEnabled val="1"/>
        </dgm:presLayoutVars>
      </dgm:prSet>
      <dgm:spPr/>
    </dgm:pt>
    <dgm:pt modelId="{646968F1-7C0A-E845-9878-9B973F37D09B}" type="pres">
      <dgm:prSet presAssocID="{BB38AC64-B625-4F06-A9D8-45DB5AAD0EDD}" presName="sibTrans" presStyleLbl="sibTrans1D1" presStyleIdx="0" presStyleCnt="10"/>
      <dgm:spPr/>
    </dgm:pt>
    <dgm:pt modelId="{0679B502-7BA0-324F-A46E-45A1B3163631}" type="pres">
      <dgm:prSet presAssocID="{BB38AC64-B625-4F06-A9D8-45DB5AAD0EDD}" presName="connectorText" presStyleLbl="sibTrans1D1" presStyleIdx="0" presStyleCnt="10"/>
      <dgm:spPr/>
    </dgm:pt>
    <dgm:pt modelId="{242807B2-215F-6A46-A115-CA071C395D1C}" type="pres">
      <dgm:prSet presAssocID="{B50CFC4E-3951-4368-A2F0-EF1C41B5D596}" presName="node" presStyleLbl="node1" presStyleIdx="1" presStyleCnt="11">
        <dgm:presLayoutVars>
          <dgm:bulletEnabled val="1"/>
        </dgm:presLayoutVars>
      </dgm:prSet>
      <dgm:spPr/>
    </dgm:pt>
    <dgm:pt modelId="{0459DA71-7135-714E-B0E9-A17E0EA83627}" type="pres">
      <dgm:prSet presAssocID="{687600EA-B112-495B-ACB2-7C13E59F934D}" presName="sibTrans" presStyleLbl="sibTrans1D1" presStyleIdx="1" presStyleCnt="10"/>
      <dgm:spPr/>
    </dgm:pt>
    <dgm:pt modelId="{E01A7834-53A8-9A4E-9363-0538E3AB847C}" type="pres">
      <dgm:prSet presAssocID="{687600EA-B112-495B-ACB2-7C13E59F934D}" presName="connectorText" presStyleLbl="sibTrans1D1" presStyleIdx="1" presStyleCnt="10"/>
      <dgm:spPr/>
    </dgm:pt>
    <dgm:pt modelId="{1FB4C565-72CD-9049-86A5-ACAE7468C9B7}" type="pres">
      <dgm:prSet presAssocID="{C10568FA-3C15-409A-A2C7-D93C135D201A}" presName="node" presStyleLbl="node1" presStyleIdx="2" presStyleCnt="11">
        <dgm:presLayoutVars>
          <dgm:bulletEnabled val="1"/>
        </dgm:presLayoutVars>
      </dgm:prSet>
      <dgm:spPr/>
    </dgm:pt>
    <dgm:pt modelId="{6A4C0DC3-C0AC-144D-8988-17E1F5D93682}" type="pres">
      <dgm:prSet presAssocID="{28BDFE78-B2B5-4BF7-91B3-724D448BD67E}" presName="sibTrans" presStyleLbl="sibTrans1D1" presStyleIdx="2" presStyleCnt="10"/>
      <dgm:spPr/>
    </dgm:pt>
    <dgm:pt modelId="{D95A612C-F8C1-7947-AFE3-D4AEC253B5C6}" type="pres">
      <dgm:prSet presAssocID="{28BDFE78-B2B5-4BF7-91B3-724D448BD67E}" presName="connectorText" presStyleLbl="sibTrans1D1" presStyleIdx="2" presStyleCnt="10"/>
      <dgm:spPr/>
    </dgm:pt>
    <dgm:pt modelId="{BCB4A12E-4622-0848-8E9F-83A6409F064A}" type="pres">
      <dgm:prSet presAssocID="{684DAF6E-1A05-425C-83EF-29E2C8AC8B48}" presName="node" presStyleLbl="node1" presStyleIdx="3" presStyleCnt="11">
        <dgm:presLayoutVars>
          <dgm:bulletEnabled val="1"/>
        </dgm:presLayoutVars>
      </dgm:prSet>
      <dgm:spPr/>
    </dgm:pt>
    <dgm:pt modelId="{6C8FA6CE-A829-8F47-9E6D-C4216CA8BFC4}" type="pres">
      <dgm:prSet presAssocID="{416850A5-2F7C-427D-B9B9-2200FA6BB688}" presName="sibTrans" presStyleLbl="sibTrans1D1" presStyleIdx="3" presStyleCnt="10"/>
      <dgm:spPr/>
    </dgm:pt>
    <dgm:pt modelId="{D1186A0E-33E4-D94E-8940-A3B0C37F4659}" type="pres">
      <dgm:prSet presAssocID="{416850A5-2F7C-427D-B9B9-2200FA6BB688}" presName="connectorText" presStyleLbl="sibTrans1D1" presStyleIdx="3" presStyleCnt="10"/>
      <dgm:spPr/>
    </dgm:pt>
    <dgm:pt modelId="{B262984C-1262-714E-9C16-5CA6BF85C7F1}" type="pres">
      <dgm:prSet presAssocID="{8F8575CF-A1D2-40B9-A1F9-C6C9F5E27AA3}" presName="node" presStyleLbl="node1" presStyleIdx="4" presStyleCnt="11">
        <dgm:presLayoutVars>
          <dgm:bulletEnabled val="1"/>
        </dgm:presLayoutVars>
      </dgm:prSet>
      <dgm:spPr/>
    </dgm:pt>
    <dgm:pt modelId="{B1AB396E-71B1-2544-ABBC-E21183933E08}" type="pres">
      <dgm:prSet presAssocID="{CD3CF65E-906C-408A-B4E8-428C87EAF4AD}" presName="sibTrans" presStyleLbl="sibTrans1D1" presStyleIdx="4" presStyleCnt="10"/>
      <dgm:spPr/>
    </dgm:pt>
    <dgm:pt modelId="{2A1E2E7E-E3DB-DE4B-A4DC-BEA96D488B77}" type="pres">
      <dgm:prSet presAssocID="{CD3CF65E-906C-408A-B4E8-428C87EAF4AD}" presName="connectorText" presStyleLbl="sibTrans1D1" presStyleIdx="4" presStyleCnt="10"/>
      <dgm:spPr/>
    </dgm:pt>
    <dgm:pt modelId="{A8929597-5FC0-2A49-ACCB-306DE6831110}" type="pres">
      <dgm:prSet presAssocID="{C0D6D7C8-B49B-4251-96F2-DF9B296EA5E5}" presName="node" presStyleLbl="node1" presStyleIdx="5" presStyleCnt="11">
        <dgm:presLayoutVars>
          <dgm:bulletEnabled val="1"/>
        </dgm:presLayoutVars>
      </dgm:prSet>
      <dgm:spPr/>
    </dgm:pt>
    <dgm:pt modelId="{9ABBA808-25E4-0943-B6D3-AE6069C1E38E}" type="pres">
      <dgm:prSet presAssocID="{B8947DC0-CC91-4592-91A8-29D58BCFEED1}" presName="sibTrans" presStyleLbl="sibTrans1D1" presStyleIdx="5" presStyleCnt="10"/>
      <dgm:spPr/>
    </dgm:pt>
    <dgm:pt modelId="{D0DE7DD4-07D3-9B4E-B5EB-AAB22E0052DD}" type="pres">
      <dgm:prSet presAssocID="{B8947DC0-CC91-4592-91A8-29D58BCFEED1}" presName="connectorText" presStyleLbl="sibTrans1D1" presStyleIdx="5" presStyleCnt="10"/>
      <dgm:spPr/>
    </dgm:pt>
    <dgm:pt modelId="{66E21C7E-0A5A-074C-A2BA-45AC2437CC3D}" type="pres">
      <dgm:prSet presAssocID="{DBFE8726-AD05-41B2-8218-D91C2CE9A1A7}" presName="node" presStyleLbl="node1" presStyleIdx="6" presStyleCnt="11">
        <dgm:presLayoutVars>
          <dgm:bulletEnabled val="1"/>
        </dgm:presLayoutVars>
      </dgm:prSet>
      <dgm:spPr/>
    </dgm:pt>
    <dgm:pt modelId="{8441582D-4C4F-D84B-81B1-C585F7EDC65F}" type="pres">
      <dgm:prSet presAssocID="{69351353-BEFB-41A0-893C-C46C6418011F}" presName="sibTrans" presStyleLbl="sibTrans1D1" presStyleIdx="6" presStyleCnt="10"/>
      <dgm:spPr/>
    </dgm:pt>
    <dgm:pt modelId="{801966BB-6B3C-DE4A-B912-DECC51981DC0}" type="pres">
      <dgm:prSet presAssocID="{69351353-BEFB-41A0-893C-C46C6418011F}" presName="connectorText" presStyleLbl="sibTrans1D1" presStyleIdx="6" presStyleCnt="10"/>
      <dgm:spPr/>
    </dgm:pt>
    <dgm:pt modelId="{1F5B6314-5D8E-7348-933B-DF4EE2566DC2}" type="pres">
      <dgm:prSet presAssocID="{F8624E74-86D1-4E4E-B3A2-0645551BAE83}" presName="node" presStyleLbl="node1" presStyleIdx="7" presStyleCnt="11">
        <dgm:presLayoutVars>
          <dgm:bulletEnabled val="1"/>
        </dgm:presLayoutVars>
      </dgm:prSet>
      <dgm:spPr/>
    </dgm:pt>
    <dgm:pt modelId="{A9BD122B-5AE8-A14E-A7C5-48724333A65C}" type="pres">
      <dgm:prSet presAssocID="{754EC240-EE74-49A3-A028-EE5A4A4F340D}" presName="sibTrans" presStyleLbl="sibTrans1D1" presStyleIdx="7" presStyleCnt="10"/>
      <dgm:spPr/>
    </dgm:pt>
    <dgm:pt modelId="{E4CC3578-8944-BD45-B119-BF56FAB939D8}" type="pres">
      <dgm:prSet presAssocID="{754EC240-EE74-49A3-A028-EE5A4A4F340D}" presName="connectorText" presStyleLbl="sibTrans1D1" presStyleIdx="7" presStyleCnt="10"/>
      <dgm:spPr/>
    </dgm:pt>
    <dgm:pt modelId="{B1FAAA60-312B-9444-977B-890A11201B99}" type="pres">
      <dgm:prSet presAssocID="{8498AC4F-198E-45DF-8888-354A3B1CEDC1}" presName="node" presStyleLbl="node1" presStyleIdx="8" presStyleCnt="11">
        <dgm:presLayoutVars>
          <dgm:bulletEnabled val="1"/>
        </dgm:presLayoutVars>
      </dgm:prSet>
      <dgm:spPr/>
    </dgm:pt>
    <dgm:pt modelId="{BC9E74C3-5F08-CE4A-BA60-372C1FAC6E9E}" type="pres">
      <dgm:prSet presAssocID="{6C9CECF8-94E4-4D8B-AFE6-B9D7A72B6689}" presName="sibTrans" presStyleLbl="sibTrans1D1" presStyleIdx="8" presStyleCnt="10"/>
      <dgm:spPr/>
    </dgm:pt>
    <dgm:pt modelId="{DFA0C86C-A5E8-3643-A544-8142DCDF6CA9}" type="pres">
      <dgm:prSet presAssocID="{6C9CECF8-94E4-4D8B-AFE6-B9D7A72B6689}" presName="connectorText" presStyleLbl="sibTrans1D1" presStyleIdx="8" presStyleCnt="10"/>
      <dgm:spPr/>
    </dgm:pt>
    <dgm:pt modelId="{2337640D-D0D3-6442-A1E8-E8C441F5AD5F}" type="pres">
      <dgm:prSet presAssocID="{8D8A2C72-B9EB-4BCA-84D4-5782B432D927}" presName="node" presStyleLbl="node1" presStyleIdx="9" presStyleCnt="11">
        <dgm:presLayoutVars>
          <dgm:bulletEnabled val="1"/>
        </dgm:presLayoutVars>
      </dgm:prSet>
      <dgm:spPr/>
    </dgm:pt>
    <dgm:pt modelId="{0CF1E637-1C8B-944C-8333-9A2F76443273}" type="pres">
      <dgm:prSet presAssocID="{7C778808-136E-42A8-84D0-DE36558D3D43}" presName="sibTrans" presStyleLbl="sibTrans1D1" presStyleIdx="9" presStyleCnt="10"/>
      <dgm:spPr/>
    </dgm:pt>
    <dgm:pt modelId="{EE3DD6FD-A9A0-794F-8F52-CEE5C1FA3133}" type="pres">
      <dgm:prSet presAssocID="{7C778808-136E-42A8-84D0-DE36558D3D43}" presName="connectorText" presStyleLbl="sibTrans1D1" presStyleIdx="9" presStyleCnt="10"/>
      <dgm:spPr/>
    </dgm:pt>
    <dgm:pt modelId="{60C11B0B-CDB5-CB40-8FA6-76A8FD68A221}" type="pres">
      <dgm:prSet presAssocID="{F790FF4A-D9E5-45B0-99FC-7794EA17D46F}" presName="node" presStyleLbl="node1" presStyleIdx="10" presStyleCnt="11">
        <dgm:presLayoutVars>
          <dgm:bulletEnabled val="1"/>
        </dgm:presLayoutVars>
      </dgm:prSet>
      <dgm:spPr/>
    </dgm:pt>
  </dgm:ptLst>
  <dgm:cxnLst>
    <dgm:cxn modelId="{F2CC3D03-9503-EB4A-AF7E-051F3580DEB2}" type="presOf" srcId="{8F8575CF-A1D2-40B9-A1F9-C6C9F5E27AA3}" destId="{B262984C-1262-714E-9C16-5CA6BF85C7F1}" srcOrd="0" destOrd="0" presId="urn:microsoft.com/office/officeart/2016/7/layout/RepeatingBendingProcessNew"/>
    <dgm:cxn modelId="{21A48105-6F78-5B4B-8A1D-A3A87DF98078}" type="presOf" srcId="{28BDFE78-B2B5-4BF7-91B3-724D448BD67E}" destId="{6A4C0DC3-C0AC-144D-8988-17E1F5D93682}" srcOrd="0" destOrd="0" presId="urn:microsoft.com/office/officeart/2016/7/layout/RepeatingBendingProcessNew"/>
    <dgm:cxn modelId="{2E2E0C0A-EC0D-234F-8305-77B2A9A9E4FE}" type="presOf" srcId="{8D8A2C72-B9EB-4BCA-84D4-5782B432D927}" destId="{2337640D-D0D3-6442-A1E8-E8C441F5AD5F}" srcOrd="0" destOrd="0" presId="urn:microsoft.com/office/officeart/2016/7/layout/RepeatingBendingProcessNew"/>
    <dgm:cxn modelId="{59A49D0D-4673-D746-87B2-A6773F2F8ADC}" type="presOf" srcId="{416850A5-2F7C-427D-B9B9-2200FA6BB688}" destId="{D1186A0E-33E4-D94E-8940-A3B0C37F4659}" srcOrd="1" destOrd="0" presId="urn:microsoft.com/office/officeart/2016/7/layout/RepeatingBendingProcessNew"/>
    <dgm:cxn modelId="{83BD7E12-C7A6-8346-B91C-061BB0A0C0D2}" type="presOf" srcId="{CD3CF65E-906C-408A-B4E8-428C87EAF4AD}" destId="{2A1E2E7E-E3DB-DE4B-A4DC-BEA96D488B77}" srcOrd="1" destOrd="0" presId="urn:microsoft.com/office/officeart/2016/7/layout/RepeatingBendingProcessNew"/>
    <dgm:cxn modelId="{EB3AEC12-D6E1-5D4C-853B-1841632B3BEB}" type="presOf" srcId="{F8624E74-86D1-4E4E-B3A2-0645551BAE83}" destId="{1F5B6314-5D8E-7348-933B-DF4EE2566DC2}" srcOrd="0" destOrd="0" presId="urn:microsoft.com/office/officeart/2016/7/layout/RepeatingBendingProcessNew"/>
    <dgm:cxn modelId="{3E25F51E-C7A0-124F-949E-3EC4E2501D7A}" type="presOf" srcId="{441778EB-E004-400C-BE55-44C4B27D5D7C}" destId="{2760E047-8282-9D45-9999-C2D4F9CD9650}" srcOrd="0" destOrd="0" presId="urn:microsoft.com/office/officeart/2016/7/layout/RepeatingBendingProcessNew"/>
    <dgm:cxn modelId="{DA2D5720-CCAF-444F-A0D4-DD513E69E996}" srcId="{163026AE-A590-4ABB-93A1-802C85C07EA8}" destId="{8D8A2C72-B9EB-4BCA-84D4-5782B432D927}" srcOrd="9" destOrd="0" parTransId="{761CA41A-1EAD-4411-9C77-6D05E34618C2}" sibTransId="{7C778808-136E-42A8-84D0-DE36558D3D43}"/>
    <dgm:cxn modelId="{27A67F34-6F8D-834F-A8B3-B970CBFF969E}" type="presOf" srcId="{BB38AC64-B625-4F06-A9D8-45DB5AAD0EDD}" destId="{0679B502-7BA0-324F-A46E-45A1B3163631}" srcOrd="1" destOrd="0" presId="urn:microsoft.com/office/officeart/2016/7/layout/RepeatingBendingProcessNew"/>
    <dgm:cxn modelId="{C5349135-F77E-7049-8D79-0EA25F66A6E7}" type="presOf" srcId="{7C778808-136E-42A8-84D0-DE36558D3D43}" destId="{EE3DD6FD-A9A0-794F-8F52-CEE5C1FA3133}" srcOrd="1" destOrd="0" presId="urn:microsoft.com/office/officeart/2016/7/layout/RepeatingBendingProcessNew"/>
    <dgm:cxn modelId="{35FD2638-D325-42EA-B0E8-92D5740C40B2}" srcId="{163026AE-A590-4ABB-93A1-802C85C07EA8}" destId="{C0D6D7C8-B49B-4251-96F2-DF9B296EA5E5}" srcOrd="5" destOrd="0" parTransId="{101FBA89-FE56-4507-B2E9-67CF42B30200}" sibTransId="{B8947DC0-CC91-4592-91A8-29D58BCFEED1}"/>
    <dgm:cxn modelId="{6A810839-8D63-7C4E-A680-4F45C5AC0E1E}" type="presOf" srcId="{CD3CF65E-906C-408A-B4E8-428C87EAF4AD}" destId="{B1AB396E-71B1-2544-ABBC-E21183933E08}" srcOrd="0" destOrd="0" presId="urn:microsoft.com/office/officeart/2016/7/layout/RepeatingBendingProcessNew"/>
    <dgm:cxn modelId="{56347047-C1C9-44EE-A9C4-41D0F5818FF2}" srcId="{163026AE-A590-4ABB-93A1-802C85C07EA8}" destId="{F790FF4A-D9E5-45B0-99FC-7794EA17D46F}" srcOrd="10" destOrd="0" parTransId="{A74B305B-0109-4B87-9886-BFE7761750A6}" sibTransId="{CD09913D-4353-45F5-A694-462652852F0D}"/>
    <dgm:cxn modelId="{BB68764C-F0E5-9941-83C1-B933DAAF4D53}" type="presOf" srcId="{6C9CECF8-94E4-4D8B-AFE6-B9D7A72B6689}" destId="{DFA0C86C-A5E8-3643-A544-8142DCDF6CA9}" srcOrd="1" destOrd="0" presId="urn:microsoft.com/office/officeart/2016/7/layout/RepeatingBendingProcessNew"/>
    <dgm:cxn modelId="{94E80254-87AD-4C7E-9E59-77FC9A0BAF0B}" srcId="{163026AE-A590-4ABB-93A1-802C85C07EA8}" destId="{8F8575CF-A1D2-40B9-A1F9-C6C9F5E27AA3}" srcOrd="4" destOrd="0" parTransId="{32D5CD33-5B81-41C0-9C35-F7B9A2A74E6C}" sibTransId="{CD3CF65E-906C-408A-B4E8-428C87EAF4AD}"/>
    <dgm:cxn modelId="{A9D84666-4CEF-D249-82C4-199A1A0E47CF}" type="presOf" srcId="{B8947DC0-CC91-4592-91A8-29D58BCFEED1}" destId="{9ABBA808-25E4-0943-B6D3-AE6069C1E38E}" srcOrd="0" destOrd="0" presId="urn:microsoft.com/office/officeart/2016/7/layout/RepeatingBendingProcessNew"/>
    <dgm:cxn modelId="{5E41B378-1FD7-5045-BCB4-62DB2CB5C489}" type="presOf" srcId="{BB38AC64-B625-4F06-A9D8-45DB5AAD0EDD}" destId="{646968F1-7C0A-E845-9878-9B973F37D09B}" srcOrd="0" destOrd="0" presId="urn:microsoft.com/office/officeart/2016/7/layout/RepeatingBendingProcessNew"/>
    <dgm:cxn modelId="{DEB8F881-009A-494C-B8AE-2A052354BDE5}" type="presOf" srcId="{69351353-BEFB-41A0-893C-C46C6418011F}" destId="{801966BB-6B3C-DE4A-B912-DECC51981DC0}" srcOrd="1" destOrd="0" presId="urn:microsoft.com/office/officeart/2016/7/layout/RepeatingBendingProcessNew"/>
    <dgm:cxn modelId="{E3BE148E-77E7-0745-BCAD-26F4BA0C9190}" type="presOf" srcId="{F790FF4A-D9E5-45B0-99FC-7794EA17D46F}" destId="{60C11B0B-CDB5-CB40-8FA6-76A8FD68A221}" srcOrd="0" destOrd="0" presId="urn:microsoft.com/office/officeart/2016/7/layout/RepeatingBendingProcessNew"/>
    <dgm:cxn modelId="{C2888C8E-CEA8-4BA1-802C-1725A0BD817F}" srcId="{163026AE-A590-4ABB-93A1-802C85C07EA8}" destId="{441778EB-E004-400C-BE55-44C4B27D5D7C}" srcOrd="0" destOrd="0" parTransId="{94EEDEDD-C1F6-4F85-97AB-732CD6F880FF}" sibTransId="{BB38AC64-B625-4F06-A9D8-45DB5AAD0EDD}"/>
    <dgm:cxn modelId="{13DBD28F-7CF0-2741-8149-03EE2EE2FA77}" type="presOf" srcId="{B50CFC4E-3951-4368-A2F0-EF1C41B5D596}" destId="{242807B2-215F-6A46-A115-CA071C395D1C}" srcOrd="0" destOrd="0" presId="urn:microsoft.com/office/officeart/2016/7/layout/RepeatingBendingProcessNew"/>
    <dgm:cxn modelId="{37213093-F6AB-0F48-B22A-58776EFE660B}" type="presOf" srcId="{754EC240-EE74-49A3-A028-EE5A4A4F340D}" destId="{A9BD122B-5AE8-A14E-A7C5-48724333A65C}" srcOrd="0" destOrd="0" presId="urn:microsoft.com/office/officeart/2016/7/layout/RepeatingBendingProcessNew"/>
    <dgm:cxn modelId="{0FBC8497-338E-1B4C-A24E-AE55B404E1B6}" type="presOf" srcId="{6C9CECF8-94E4-4D8B-AFE6-B9D7A72B6689}" destId="{BC9E74C3-5F08-CE4A-BA60-372C1FAC6E9E}" srcOrd="0" destOrd="0" presId="urn:microsoft.com/office/officeart/2016/7/layout/RepeatingBendingProcessNew"/>
    <dgm:cxn modelId="{F20916AE-CD82-4F2E-88B0-A48860124916}" srcId="{163026AE-A590-4ABB-93A1-802C85C07EA8}" destId="{DBFE8726-AD05-41B2-8218-D91C2CE9A1A7}" srcOrd="6" destOrd="0" parTransId="{D73FD922-5552-485C-94FE-246D1EF985CB}" sibTransId="{69351353-BEFB-41A0-893C-C46C6418011F}"/>
    <dgm:cxn modelId="{66033BB4-FA7C-014F-8C6D-009E9EDA4B1D}" type="presOf" srcId="{69351353-BEFB-41A0-893C-C46C6418011F}" destId="{8441582D-4C4F-D84B-81B1-C585F7EDC65F}" srcOrd="0" destOrd="0" presId="urn:microsoft.com/office/officeart/2016/7/layout/RepeatingBendingProcessNew"/>
    <dgm:cxn modelId="{23D384B7-D8E7-1041-904E-778916C44938}" type="presOf" srcId="{754EC240-EE74-49A3-A028-EE5A4A4F340D}" destId="{E4CC3578-8944-BD45-B119-BF56FAB939D8}" srcOrd="1" destOrd="0" presId="urn:microsoft.com/office/officeart/2016/7/layout/RepeatingBendingProcessNew"/>
    <dgm:cxn modelId="{C4CD73B9-B4AE-844E-90CB-868F2BA8EB0D}" type="presOf" srcId="{C10568FA-3C15-409A-A2C7-D93C135D201A}" destId="{1FB4C565-72CD-9049-86A5-ACAE7468C9B7}" srcOrd="0" destOrd="0" presId="urn:microsoft.com/office/officeart/2016/7/layout/RepeatingBendingProcessNew"/>
    <dgm:cxn modelId="{8966B8BB-36AA-B448-B142-CDE430FBB6B3}" type="presOf" srcId="{7C778808-136E-42A8-84D0-DE36558D3D43}" destId="{0CF1E637-1C8B-944C-8333-9A2F76443273}" srcOrd="0" destOrd="0" presId="urn:microsoft.com/office/officeart/2016/7/layout/RepeatingBendingProcessNew"/>
    <dgm:cxn modelId="{F52C28BC-004E-4C91-BF07-49F199F54BBB}" srcId="{163026AE-A590-4ABB-93A1-802C85C07EA8}" destId="{684DAF6E-1A05-425C-83EF-29E2C8AC8B48}" srcOrd="3" destOrd="0" parTransId="{01EE8484-29CC-4C5F-97FD-DB8C2BF46739}" sibTransId="{416850A5-2F7C-427D-B9B9-2200FA6BB688}"/>
    <dgm:cxn modelId="{BF53FEC3-FEC2-B944-9F7E-54F9C474289C}" type="presOf" srcId="{687600EA-B112-495B-ACB2-7C13E59F934D}" destId="{E01A7834-53A8-9A4E-9363-0538E3AB847C}" srcOrd="1" destOrd="0" presId="urn:microsoft.com/office/officeart/2016/7/layout/RepeatingBendingProcessNew"/>
    <dgm:cxn modelId="{4E3EF1C4-F3A4-2A4F-9B93-5A1EE84A7A92}" type="presOf" srcId="{163026AE-A590-4ABB-93A1-802C85C07EA8}" destId="{EEF1EAE6-9A8D-3343-B275-339D71A0905B}" srcOrd="0" destOrd="0" presId="urn:microsoft.com/office/officeart/2016/7/layout/RepeatingBendingProcessNew"/>
    <dgm:cxn modelId="{DE0300C7-DBB4-2147-AD1B-D133B475A7F9}" type="presOf" srcId="{B8947DC0-CC91-4592-91A8-29D58BCFEED1}" destId="{D0DE7DD4-07D3-9B4E-B5EB-AAB22E0052DD}" srcOrd="1" destOrd="0" presId="urn:microsoft.com/office/officeart/2016/7/layout/RepeatingBendingProcessNew"/>
    <dgm:cxn modelId="{CFB360CD-E7D7-5647-B681-DE2E02C3079B}" type="presOf" srcId="{C0D6D7C8-B49B-4251-96F2-DF9B296EA5E5}" destId="{A8929597-5FC0-2A49-ACCB-306DE6831110}" srcOrd="0" destOrd="0" presId="urn:microsoft.com/office/officeart/2016/7/layout/RepeatingBendingProcessNew"/>
    <dgm:cxn modelId="{23F91ECF-0F3B-6441-BA4F-18C33CD2C7D5}" type="presOf" srcId="{416850A5-2F7C-427D-B9B9-2200FA6BB688}" destId="{6C8FA6CE-A829-8F47-9E6D-C4216CA8BFC4}" srcOrd="0" destOrd="0" presId="urn:microsoft.com/office/officeart/2016/7/layout/RepeatingBendingProcessNew"/>
    <dgm:cxn modelId="{9346D4DC-28CF-4AE8-AF2A-3D03E5E51A19}" srcId="{163026AE-A590-4ABB-93A1-802C85C07EA8}" destId="{B50CFC4E-3951-4368-A2F0-EF1C41B5D596}" srcOrd="1" destOrd="0" parTransId="{299F7100-522E-4BC9-B00F-F67A88BCC6BB}" sibTransId="{687600EA-B112-495B-ACB2-7C13E59F934D}"/>
    <dgm:cxn modelId="{06AD97DF-8E3C-0B40-8271-0497BC3A5CAC}" type="presOf" srcId="{8498AC4F-198E-45DF-8888-354A3B1CEDC1}" destId="{B1FAAA60-312B-9444-977B-890A11201B99}" srcOrd="0" destOrd="0" presId="urn:microsoft.com/office/officeart/2016/7/layout/RepeatingBendingProcessNew"/>
    <dgm:cxn modelId="{680BF4E2-2EF3-154D-B9AB-41C9FD2834BE}" type="presOf" srcId="{684DAF6E-1A05-425C-83EF-29E2C8AC8B48}" destId="{BCB4A12E-4622-0848-8E9F-83A6409F064A}" srcOrd="0" destOrd="0" presId="urn:microsoft.com/office/officeart/2016/7/layout/RepeatingBendingProcessNew"/>
    <dgm:cxn modelId="{350989E4-318C-4431-A1E4-3D8B1C70E33F}" srcId="{163026AE-A590-4ABB-93A1-802C85C07EA8}" destId="{C10568FA-3C15-409A-A2C7-D93C135D201A}" srcOrd="2" destOrd="0" parTransId="{A3435C3D-FBB1-4503-8632-D2ED32064F1D}" sibTransId="{28BDFE78-B2B5-4BF7-91B3-724D448BD67E}"/>
    <dgm:cxn modelId="{A778C9E6-E8D5-B74D-B58D-070F3F7A62A1}" type="presOf" srcId="{28BDFE78-B2B5-4BF7-91B3-724D448BD67E}" destId="{D95A612C-F8C1-7947-AFE3-D4AEC253B5C6}" srcOrd="1" destOrd="0" presId="urn:microsoft.com/office/officeart/2016/7/layout/RepeatingBendingProcessNew"/>
    <dgm:cxn modelId="{F5C6D9F4-7F49-A349-B317-4C4B73AF00E4}" type="presOf" srcId="{DBFE8726-AD05-41B2-8218-D91C2CE9A1A7}" destId="{66E21C7E-0A5A-074C-A2BA-45AC2437CC3D}" srcOrd="0" destOrd="0" presId="urn:microsoft.com/office/officeart/2016/7/layout/RepeatingBendingProcessNew"/>
    <dgm:cxn modelId="{56C08FF5-CF49-48A7-98E2-F33E54D9AF6B}" srcId="{163026AE-A590-4ABB-93A1-802C85C07EA8}" destId="{F8624E74-86D1-4E4E-B3A2-0645551BAE83}" srcOrd="7" destOrd="0" parTransId="{30C682AE-ACBF-4AE9-ACFB-15D9D265794C}" sibTransId="{754EC240-EE74-49A3-A028-EE5A4A4F340D}"/>
    <dgm:cxn modelId="{7B2B18F6-C2A5-43E7-924D-6B41A89F8960}" srcId="{163026AE-A590-4ABB-93A1-802C85C07EA8}" destId="{8498AC4F-198E-45DF-8888-354A3B1CEDC1}" srcOrd="8" destOrd="0" parTransId="{D66A6A42-C95C-4D0C-8B59-F2E7CC5A6DF2}" sibTransId="{6C9CECF8-94E4-4D8B-AFE6-B9D7A72B6689}"/>
    <dgm:cxn modelId="{0B355EFF-2A4D-514D-8AD9-1BDC35393842}" type="presOf" srcId="{687600EA-B112-495B-ACB2-7C13E59F934D}" destId="{0459DA71-7135-714E-B0E9-A17E0EA83627}" srcOrd="0" destOrd="0" presId="urn:microsoft.com/office/officeart/2016/7/layout/RepeatingBendingProcessNew"/>
    <dgm:cxn modelId="{2DECBBC9-71A0-FC41-AF1B-8222F3689353}" type="presParOf" srcId="{EEF1EAE6-9A8D-3343-B275-339D71A0905B}" destId="{2760E047-8282-9D45-9999-C2D4F9CD9650}" srcOrd="0" destOrd="0" presId="urn:microsoft.com/office/officeart/2016/7/layout/RepeatingBendingProcessNew"/>
    <dgm:cxn modelId="{BB3728AA-FA1D-404E-8EC1-36AD80A0CDE0}" type="presParOf" srcId="{EEF1EAE6-9A8D-3343-B275-339D71A0905B}" destId="{646968F1-7C0A-E845-9878-9B973F37D09B}" srcOrd="1" destOrd="0" presId="urn:microsoft.com/office/officeart/2016/7/layout/RepeatingBendingProcessNew"/>
    <dgm:cxn modelId="{17678A56-67B0-114A-80C6-FE0FEADFA1B4}" type="presParOf" srcId="{646968F1-7C0A-E845-9878-9B973F37D09B}" destId="{0679B502-7BA0-324F-A46E-45A1B3163631}" srcOrd="0" destOrd="0" presId="urn:microsoft.com/office/officeart/2016/7/layout/RepeatingBendingProcessNew"/>
    <dgm:cxn modelId="{771D625F-2DB1-8C43-8FA9-5C504A96B39F}" type="presParOf" srcId="{EEF1EAE6-9A8D-3343-B275-339D71A0905B}" destId="{242807B2-215F-6A46-A115-CA071C395D1C}" srcOrd="2" destOrd="0" presId="urn:microsoft.com/office/officeart/2016/7/layout/RepeatingBendingProcessNew"/>
    <dgm:cxn modelId="{DDE03665-5503-6648-8F93-74C26420E2B0}" type="presParOf" srcId="{EEF1EAE6-9A8D-3343-B275-339D71A0905B}" destId="{0459DA71-7135-714E-B0E9-A17E0EA83627}" srcOrd="3" destOrd="0" presId="urn:microsoft.com/office/officeart/2016/7/layout/RepeatingBendingProcessNew"/>
    <dgm:cxn modelId="{0DC5910D-1871-214A-9212-ACBD32A589FF}" type="presParOf" srcId="{0459DA71-7135-714E-B0E9-A17E0EA83627}" destId="{E01A7834-53A8-9A4E-9363-0538E3AB847C}" srcOrd="0" destOrd="0" presId="urn:microsoft.com/office/officeart/2016/7/layout/RepeatingBendingProcessNew"/>
    <dgm:cxn modelId="{23CE47AC-8F8F-D14F-81E5-14966839DD71}" type="presParOf" srcId="{EEF1EAE6-9A8D-3343-B275-339D71A0905B}" destId="{1FB4C565-72CD-9049-86A5-ACAE7468C9B7}" srcOrd="4" destOrd="0" presId="urn:microsoft.com/office/officeart/2016/7/layout/RepeatingBendingProcessNew"/>
    <dgm:cxn modelId="{9ECD3AC2-24F2-DB47-BCF2-A036F90F0C02}" type="presParOf" srcId="{EEF1EAE6-9A8D-3343-B275-339D71A0905B}" destId="{6A4C0DC3-C0AC-144D-8988-17E1F5D93682}" srcOrd="5" destOrd="0" presId="urn:microsoft.com/office/officeart/2016/7/layout/RepeatingBendingProcessNew"/>
    <dgm:cxn modelId="{378D3ACE-3DF5-6542-B705-BE0CEB0BAE45}" type="presParOf" srcId="{6A4C0DC3-C0AC-144D-8988-17E1F5D93682}" destId="{D95A612C-F8C1-7947-AFE3-D4AEC253B5C6}" srcOrd="0" destOrd="0" presId="urn:microsoft.com/office/officeart/2016/7/layout/RepeatingBendingProcessNew"/>
    <dgm:cxn modelId="{27BF770B-CD98-AB4E-A963-6DAF3726AD0B}" type="presParOf" srcId="{EEF1EAE6-9A8D-3343-B275-339D71A0905B}" destId="{BCB4A12E-4622-0848-8E9F-83A6409F064A}" srcOrd="6" destOrd="0" presId="urn:microsoft.com/office/officeart/2016/7/layout/RepeatingBendingProcessNew"/>
    <dgm:cxn modelId="{07858C3A-52F6-0F47-9338-ACF0F8B93F70}" type="presParOf" srcId="{EEF1EAE6-9A8D-3343-B275-339D71A0905B}" destId="{6C8FA6CE-A829-8F47-9E6D-C4216CA8BFC4}" srcOrd="7" destOrd="0" presId="urn:microsoft.com/office/officeart/2016/7/layout/RepeatingBendingProcessNew"/>
    <dgm:cxn modelId="{BF263CB5-05E0-BB4B-9449-3B4D8D26A780}" type="presParOf" srcId="{6C8FA6CE-A829-8F47-9E6D-C4216CA8BFC4}" destId="{D1186A0E-33E4-D94E-8940-A3B0C37F4659}" srcOrd="0" destOrd="0" presId="urn:microsoft.com/office/officeart/2016/7/layout/RepeatingBendingProcessNew"/>
    <dgm:cxn modelId="{E8CFD622-85A9-A244-B86B-A26D950AFCBD}" type="presParOf" srcId="{EEF1EAE6-9A8D-3343-B275-339D71A0905B}" destId="{B262984C-1262-714E-9C16-5CA6BF85C7F1}" srcOrd="8" destOrd="0" presId="urn:microsoft.com/office/officeart/2016/7/layout/RepeatingBendingProcessNew"/>
    <dgm:cxn modelId="{C7248611-578D-154F-853B-EDD04B214340}" type="presParOf" srcId="{EEF1EAE6-9A8D-3343-B275-339D71A0905B}" destId="{B1AB396E-71B1-2544-ABBC-E21183933E08}" srcOrd="9" destOrd="0" presId="urn:microsoft.com/office/officeart/2016/7/layout/RepeatingBendingProcessNew"/>
    <dgm:cxn modelId="{74407FD2-C187-B741-8C18-E0FE9ADB79DB}" type="presParOf" srcId="{B1AB396E-71B1-2544-ABBC-E21183933E08}" destId="{2A1E2E7E-E3DB-DE4B-A4DC-BEA96D488B77}" srcOrd="0" destOrd="0" presId="urn:microsoft.com/office/officeart/2016/7/layout/RepeatingBendingProcessNew"/>
    <dgm:cxn modelId="{1C578FE9-9D61-E24B-B319-62754A25D84F}" type="presParOf" srcId="{EEF1EAE6-9A8D-3343-B275-339D71A0905B}" destId="{A8929597-5FC0-2A49-ACCB-306DE6831110}" srcOrd="10" destOrd="0" presId="urn:microsoft.com/office/officeart/2016/7/layout/RepeatingBendingProcessNew"/>
    <dgm:cxn modelId="{FAD5D769-E528-4B46-9915-D75CFF98FD52}" type="presParOf" srcId="{EEF1EAE6-9A8D-3343-B275-339D71A0905B}" destId="{9ABBA808-25E4-0943-B6D3-AE6069C1E38E}" srcOrd="11" destOrd="0" presId="urn:microsoft.com/office/officeart/2016/7/layout/RepeatingBendingProcessNew"/>
    <dgm:cxn modelId="{93EF93F7-7B95-5840-83CA-7EDCED79FF40}" type="presParOf" srcId="{9ABBA808-25E4-0943-B6D3-AE6069C1E38E}" destId="{D0DE7DD4-07D3-9B4E-B5EB-AAB22E0052DD}" srcOrd="0" destOrd="0" presId="urn:microsoft.com/office/officeart/2016/7/layout/RepeatingBendingProcessNew"/>
    <dgm:cxn modelId="{56FEEA54-731D-124B-82C7-4762AE7AF760}" type="presParOf" srcId="{EEF1EAE6-9A8D-3343-B275-339D71A0905B}" destId="{66E21C7E-0A5A-074C-A2BA-45AC2437CC3D}" srcOrd="12" destOrd="0" presId="urn:microsoft.com/office/officeart/2016/7/layout/RepeatingBendingProcessNew"/>
    <dgm:cxn modelId="{ED5CB74F-B916-EF42-A2F6-48E693A78AD3}" type="presParOf" srcId="{EEF1EAE6-9A8D-3343-B275-339D71A0905B}" destId="{8441582D-4C4F-D84B-81B1-C585F7EDC65F}" srcOrd="13" destOrd="0" presId="urn:microsoft.com/office/officeart/2016/7/layout/RepeatingBendingProcessNew"/>
    <dgm:cxn modelId="{C7F41B99-08A0-DE4F-BE3C-56F70FEAB8F3}" type="presParOf" srcId="{8441582D-4C4F-D84B-81B1-C585F7EDC65F}" destId="{801966BB-6B3C-DE4A-B912-DECC51981DC0}" srcOrd="0" destOrd="0" presId="urn:microsoft.com/office/officeart/2016/7/layout/RepeatingBendingProcessNew"/>
    <dgm:cxn modelId="{2B84A1AC-42AD-AF42-8785-0CF6A7B9251A}" type="presParOf" srcId="{EEF1EAE6-9A8D-3343-B275-339D71A0905B}" destId="{1F5B6314-5D8E-7348-933B-DF4EE2566DC2}" srcOrd="14" destOrd="0" presId="urn:microsoft.com/office/officeart/2016/7/layout/RepeatingBendingProcessNew"/>
    <dgm:cxn modelId="{0521DF4B-1972-3645-A61C-2E0B77D4C294}" type="presParOf" srcId="{EEF1EAE6-9A8D-3343-B275-339D71A0905B}" destId="{A9BD122B-5AE8-A14E-A7C5-48724333A65C}" srcOrd="15" destOrd="0" presId="urn:microsoft.com/office/officeart/2016/7/layout/RepeatingBendingProcessNew"/>
    <dgm:cxn modelId="{CB207C2A-11FE-DE4C-B708-FA6AFD5BCB41}" type="presParOf" srcId="{A9BD122B-5AE8-A14E-A7C5-48724333A65C}" destId="{E4CC3578-8944-BD45-B119-BF56FAB939D8}" srcOrd="0" destOrd="0" presId="urn:microsoft.com/office/officeart/2016/7/layout/RepeatingBendingProcessNew"/>
    <dgm:cxn modelId="{88EFA209-3E59-8746-83F6-25E3F9035CF0}" type="presParOf" srcId="{EEF1EAE6-9A8D-3343-B275-339D71A0905B}" destId="{B1FAAA60-312B-9444-977B-890A11201B99}" srcOrd="16" destOrd="0" presId="urn:microsoft.com/office/officeart/2016/7/layout/RepeatingBendingProcessNew"/>
    <dgm:cxn modelId="{0BEB405A-EE96-8B46-84DC-5B0B82DD0F7E}" type="presParOf" srcId="{EEF1EAE6-9A8D-3343-B275-339D71A0905B}" destId="{BC9E74C3-5F08-CE4A-BA60-372C1FAC6E9E}" srcOrd="17" destOrd="0" presId="urn:microsoft.com/office/officeart/2016/7/layout/RepeatingBendingProcessNew"/>
    <dgm:cxn modelId="{9EB67218-3439-2746-BDA2-BD0FC8B73F2A}" type="presParOf" srcId="{BC9E74C3-5F08-CE4A-BA60-372C1FAC6E9E}" destId="{DFA0C86C-A5E8-3643-A544-8142DCDF6CA9}" srcOrd="0" destOrd="0" presId="urn:microsoft.com/office/officeart/2016/7/layout/RepeatingBendingProcessNew"/>
    <dgm:cxn modelId="{CB18FB2A-8294-6A48-9588-5F5F9FF08903}" type="presParOf" srcId="{EEF1EAE6-9A8D-3343-B275-339D71A0905B}" destId="{2337640D-D0D3-6442-A1E8-E8C441F5AD5F}" srcOrd="18" destOrd="0" presId="urn:microsoft.com/office/officeart/2016/7/layout/RepeatingBendingProcessNew"/>
    <dgm:cxn modelId="{ADE6EE9A-553D-6E4A-BD69-554920E7D86E}" type="presParOf" srcId="{EEF1EAE6-9A8D-3343-B275-339D71A0905B}" destId="{0CF1E637-1C8B-944C-8333-9A2F76443273}" srcOrd="19" destOrd="0" presId="urn:microsoft.com/office/officeart/2016/7/layout/RepeatingBendingProcessNew"/>
    <dgm:cxn modelId="{09ACBCB5-92D6-514A-9534-AA8BD54FF761}" type="presParOf" srcId="{0CF1E637-1C8B-944C-8333-9A2F76443273}" destId="{EE3DD6FD-A9A0-794F-8F52-CEE5C1FA3133}" srcOrd="0" destOrd="0" presId="urn:microsoft.com/office/officeart/2016/7/layout/RepeatingBendingProcessNew"/>
    <dgm:cxn modelId="{CA3402D7-5B73-3B44-B1DF-C151BC773130}" type="presParOf" srcId="{EEF1EAE6-9A8D-3343-B275-339D71A0905B}" destId="{60C11B0B-CDB5-CB40-8FA6-76A8FD68A221}" srcOrd="2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E48334-DDF8-445B-B499-C6FC0DA23D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8C05F1-4D67-4094-AED1-C7E8FB4E1C83}">
      <dgm:prSet/>
      <dgm:spPr/>
      <dgm:t>
        <a:bodyPr/>
        <a:lstStyle/>
        <a:p>
          <a:pPr>
            <a:lnSpc>
              <a:spcPct val="100000"/>
            </a:lnSpc>
          </a:pPr>
          <a:r>
            <a:rPr lang="en-US" b="1"/>
            <a:t>Candidate Ranking and Fit Scoring</a:t>
          </a:r>
          <a:endParaRPr lang="en-US"/>
        </a:p>
      </dgm:t>
    </dgm:pt>
    <dgm:pt modelId="{8299F38F-67FF-4161-8930-DBEEA734F2EB}" type="parTrans" cxnId="{CC6FE38A-A44D-4374-A06C-4E8591B96D78}">
      <dgm:prSet/>
      <dgm:spPr/>
      <dgm:t>
        <a:bodyPr/>
        <a:lstStyle/>
        <a:p>
          <a:endParaRPr lang="en-US"/>
        </a:p>
      </dgm:t>
    </dgm:pt>
    <dgm:pt modelId="{11D7004A-EC33-4666-9FE0-4D158363C2C5}" type="sibTrans" cxnId="{CC6FE38A-A44D-4374-A06C-4E8591B96D78}">
      <dgm:prSet/>
      <dgm:spPr/>
      <dgm:t>
        <a:bodyPr/>
        <a:lstStyle/>
        <a:p>
          <a:endParaRPr lang="en-US"/>
        </a:p>
      </dgm:t>
    </dgm:pt>
    <dgm:pt modelId="{5A725892-B600-491C-9C6E-B89BF387785E}">
      <dgm:prSet/>
      <dgm:spPr/>
      <dgm:t>
        <a:bodyPr/>
        <a:lstStyle/>
        <a:p>
          <a:pPr>
            <a:lnSpc>
              <a:spcPct val="100000"/>
            </a:lnSpc>
          </a:pPr>
          <a:r>
            <a:rPr lang="en-US" b="1"/>
            <a:t>Experience and Education Filters</a:t>
          </a:r>
          <a:endParaRPr lang="en-US"/>
        </a:p>
      </dgm:t>
    </dgm:pt>
    <dgm:pt modelId="{DB9DC02C-9C14-4956-A3CF-1F6E904F2149}" type="parTrans" cxnId="{6393452E-9DE2-47A4-A3BB-DF8B4BEB5263}">
      <dgm:prSet/>
      <dgm:spPr/>
      <dgm:t>
        <a:bodyPr/>
        <a:lstStyle/>
        <a:p>
          <a:endParaRPr lang="en-US"/>
        </a:p>
      </dgm:t>
    </dgm:pt>
    <dgm:pt modelId="{8D389473-3F7E-4B8B-A8FA-4C8DC2AA1D4E}" type="sibTrans" cxnId="{6393452E-9DE2-47A4-A3BB-DF8B4BEB5263}">
      <dgm:prSet/>
      <dgm:spPr/>
      <dgm:t>
        <a:bodyPr/>
        <a:lstStyle/>
        <a:p>
          <a:endParaRPr lang="en-US"/>
        </a:p>
      </dgm:t>
    </dgm:pt>
    <dgm:pt modelId="{32CE9229-50E7-47CC-B809-E30A80CCF5AA}">
      <dgm:prSet/>
      <dgm:spPr/>
      <dgm:t>
        <a:bodyPr/>
        <a:lstStyle/>
        <a:p>
          <a:pPr>
            <a:lnSpc>
              <a:spcPct val="100000"/>
            </a:lnSpc>
          </a:pPr>
          <a:r>
            <a:rPr lang="en-US" b="1"/>
            <a:t>Interview Scheduling Integration</a:t>
          </a:r>
          <a:endParaRPr lang="en-US"/>
        </a:p>
      </dgm:t>
    </dgm:pt>
    <dgm:pt modelId="{6105229A-07AF-4096-9891-81A73329CFAF}" type="parTrans" cxnId="{0BBACF15-303F-434B-BE86-8BFEE760D5AE}">
      <dgm:prSet/>
      <dgm:spPr/>
      <dgm:t>
        <a:bodyPr/>
        <a:lstStyle/>
        <a:p>
          <a:endParaRPr lang="en-US"/>
        </a:p>
      </dgm:t>
    </dgm:pt>
    <dgm:pt modelId="{4E87C81F-9747-4546-A1D8-92D259FFFE50}" type="sibTrans" cxnId="{0BBACF15-303F-434B-BE86-8BFEE760D5AE}">
      <dgm:prSet/>
      <dgm:spPr/>
      <dgm:t>
        <a:bodyPr/>
        <a:lstStyle/>
        <a:p>
          <a:endParaRPr lang="en-US"/>
        </a:p>
      </dgm:t>
    </dgm:pt>
    <dgm:pt modelId="{FD40929E-6F88-4638-9612-B307BC22EBF1}">
      <dgm:prSet/>
      <dgm:spPr/>
      <dgm:t>
        <a:bodyPr/>
        <a:lstStyle/>
        <a:p>
          <a:pPr>
            <a:lnSpc>
              <a:spcPct val="100000"/>
            </a:lnSpc>
          </a:pPr>
          <a:r>
            <a:rPr lang="en-US" b="1"/>
            <a:t>Reusable Job Profiles</a:t>
          </a:r>
          <a:endParaRPr lang="en-US"/>
        </a:p>
      </dgm:t>
    </dgm:pt>
    <dgm:pt modelId="{DB744ED6-F02B-4DB6-959A-EDB310EB1296}" type="parTrans" cxnId="{E519916F-F5B3-4455-AA31-F7A9930A2302}">
      <dgm:prSet/>
      <dgm:spPr/>
      <dgm:t>
        <a:bodyPr/>
        <a:lstStyle/>
        <a:p>
          <a:endParaRPr lang="en-US"/>
        </a:p>
      </dgm:t>
    </dgm:pt>
    <dgm:pt modelId="{83B20048-6D8E-496D-B6AF-CC14B6AF5BA8}" type="sibTrans" cxnId="{E519916F-F5B3-4455-AA31-F7A9930A2302}">
      <dgm:prSet/>
      <dgm:spPr/>
      <dgm:t>
        <a:bodyPr/>
        <a:lstStyle/>
        <a:p>
          <a:endParaRPr lang="en-US"/>
        </a:p>
      </dgm:t>
    </dgm:pt>
    <dgm:pt modelId="{6C275B4A-279D-444C-A3DE-89BFE5F15BAB}">
      <dgm:prSet/>
      <dgm:spPr/>
      <dgm:t>
        <a:bodyPr/>
        <a:lstStyle/>
        <a:p>
          <a:pPr>
            <a:lnSpc>
              <a:spcPct val="100000"/>
            </a:lnSpc>
          </a:pPr>
          <a:r>
            <a:rPr lang="en-US" b="1"/>
            <a:t>Candidates Progress Tracking</a:t>
          </a:r>
          <a:endParaRPr lang="en-US"/>
        </a:p>
      </dgm:t>
    </dgm:pt>
    <dgm:pt modelId="{9202DCDB-7BB6-4D4A-A4F1-F06527E915E0}" type="parTrans" cxnId="{35484863-7763-42B5-98A6-EED81B1D0ED0}">
      <dgm:prSet/>
      <dgm:spPr/>
      <dgm:t>
        <a:bodyPr/>
        <a:lstStyle/>
        <a:p>
          <a:endParaRPr lang="en-US"/>
        </a:p>
      </dgm:t>
    </dgm:pt>
    <dgm:pt modelId="{DD6026B3-CD6F-4108-B9AC-00F8CC111663}" type="sibTrans" cxnId="{35484863-7763-42B5-98A6-EED81B1D0ED0}">
      <dgm:prSet/>
      <dgm:spPr/>
      <dgm:t>
        <a:bodyPr/>
        <a:lstStyle/>
        <a:p>
          <a:endParaRPr lang="en-US"/>
        </a:p>
      </dgm:t>
    </dgm:pt>
    <dgm:pt modelId="{6137244B-863D-464A-A1FD-ADFE3DCBDDAD}">
      <dgm:prSet/>
      <dgm:spPr/>
      <dgm:t>
        <a:bodyPr/>
        <a:lstStyle/>
        <a:p>
          <a:pPr>
            <a:lnSpc>
              <a:spcPct val="100000"/>
            </a:lnSpc>
          </a:pPr>
          <a:r>
            <a:rPr lang="en-US" b="1"/>
            <a:t>Red Flags and Highlights</a:t>
          </a:r>
          <a:endParaRPr lang="en-US"/>
        </a:p>
      </dgm:t>
    </dgm:pt>
    <dgm:pt modelId="{460F06BF-6FA0-4CBA-9766-BFA691A72BA4}" type="parTrans" cxnId="{ECCF53F3-B5D2-4CBF-BA00-8660AB0D8F9B}">
      <dgm:prSet/>
      <dgm:spPr/>
      <dgm:t>
        <a:bodyPr/>
        <a:lstStyle/>
        <a:p>
          <a:endParaRPr lang="en-US"/>
        </a:p>
      </dgm:t>
    </dgm:pt>
    <dgm:pt modelId="{3BBCC083-BCE6-46A9-9FC3-A0A24AA1AFAD}" type="sibTrans" cxnId="{ECCF53F3-B5D2-4CBF-BA00-8660AB0D8F9B}">
      <dgm:prSet/>
      <dgm:spPr/>
      <dgm:t>
        <a:bodyPr/>
        <a:lstStyle/>
        <a:p>
          <a:endParaRPr lang="en-US"/>
        </a:p>
      </dgm:t>
    </dgm:pt>
    <dgm:pt modelId="{96E17891-9C78-4849-8789-DA0341C33CF6}">
      <dgm:prSet/>
      <dgm:spPr/>
      <dgm:t>
        <a:bodyPr/>
        <a:lstStyle/>
        <a:p>
          <a:pPr>
            <a:lnSpc>
              <a:spcPct val="100000"/>
            </a:lnSpc>
          </a:pPr>
          <a:r>
            <a:rPr lang="en-US" b="1"/>
            <a:t>Recruiter Feedback and Learning Mechanism</a:t>
          </a:r>
          <a:endParaRPr lang="en-US"/>
        </a:p>
      </dgm:t>
    </dgm:pt>
    <dgm:pt modelId="{767AD260-A718-470D-BA7D-F089279D2132}" type="parTrans" cxnId="{76761827-5C45-4DED-8C7D-97B5353B9408}">
      <dgm:prSet/>
      <dgm:spPr/>
      <dgm:t>
        <a:bodyPr/>
        <a:lstStyle/>
        <a:p>
          <a:endParaRPr lang="en-US"/>
        </a:p>
      </dgm:t>
    </dgm:pt>
    <dgm:pt modelId="{CB2EAF76-B53A-4BBB-94FD-F1F8E781D257}" type="sibTrans" cxnId="{76761827-5C45-4DED-8C7D-97B5353B9408}">
      <dgm:prSet/>
      <dgm:spPr/>
      <dgm:t>
        <a:bodyPr/>
        <a:lstStyle/>
        <a:p>
          <a:endParaRPr lang="en-US"/>
        </a:p>
      </dgm:t>
    </dgm:pt>
    <dgm:pt modelId="{510FADEA-564C-4BEE-B7EC-B084E575F094}" type="pres">
      <dgm:prSet presAssocID="{70E48334-DDF8-445B-B499-C6FC0DA23D52}" presName="root" presStyleCnt="0">
        <dgm:presLayoutVars>
          <dgm:dir/>
          <dgm:resizeHandles val="exact"/>
        </dgm:presLayoutVars>
      </dgm:prSet>
      <dgm:spPr/>
    </dgm:pt>
    <dgm:pt modelId="{4E1B286C-A4B7-43A5-BDA1-0390C3DA5B95}" type="pres">
      <dgm:prSet presAssocID="{C48C05F1-4D67-4094-AED1-C7E8FB4E1C83}" presName="compNode" presStyleCnt="0"/>
      <dgm:spPr/>
    </dgm:pt>
    <dgm:pt modelId="{44AEBB2A-F5DB-4AC6-8813-AED23293CAFE}" type="pres">
      <dgm:prSet presAssocID="{C48C05F1-4D67-4094-AED1-C7E8FB4E1C83}" presName="bgRect" presStyleLbl="bgShp" presStyleIdx="0" presStyleCnt="7"/>
      <dgm:spPr/>
    </dgm:pt>
    <dgm:pt modelId="{6C467ADA-C759-4762-B780-497926F02E9A}" type="pres">
      <dgm:prSet presAssocID="{C48C05F1-4D67-4094-AED1-C7E8FB4E1C8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DAF4F60B-3DAA-4178-8C84-C08E468556C3}" type="pres">
      <dgm:prSet presAssocID="{C48C05F1-4D67-4094-AED1-C7E8FB4E1C83}" presName="spaceRect" presStyleCnt="0"/>
      <dgm:spPr/>
    </dgm:pt>
    <dgm:pt modelId="{F0938706-81D4-4C67-AF85-B4D942DEB877}" type="pres">
      <dgm:prSet presAssocID="{C48C05F1-4D67-4094-AED1-C7E8FB4E1C83}" presName="parTx" presStyleLbl="revTx" presStyleIdx="0" presStyleCnt="7">
        <dgm:presLayoutVars>
          <dgm:chMax val="0"/>
          <dgm:chPref val="0"/>
        </dgm:presLayoutVars>
      </dgm:prSet>
      <dgm:spPr/>
    </dgm:pt>
    <dgm:pt modelId="{02CDFA89-6BF4-49B2-9130-C6C74C13F6BD}" type="pres">
      <dgm:prSet presAssocID="{11D7004A-EC33-4666-9FE0-4D158363C2C5}" presName="sibTrans" presStyleCnt="0"/>
      <dgm:spPr/>
    </dgm:pt>
    <dgm:pt modelId="{88BE810F-2D88-4069-93CD-D0C8E824427B}" type="pres">
      <dgm:prSet presAssocID="{5A725892-B600-491C-9C6E-B89BF387785E}" presName="compNode" presStyleCnt="0"/>
      <dgm:spPr/>
    </dgm:pt>
    <dgm:pt modelId="{C3DF78F3-2288-4441-8D1D-001A5E003420}" type="pres">
      <dgm:prSet presAssocID="{5A725892-B600-491C-9C6E-B89BF387785E}" presName="bgRect" presStyleLbl="bgShp" presStyleIdx="1" presStyleCnt="7"/>
      <dgm:spPr/>
    </dgm:pt>
    <dgm:pt modelId="{A09E993F-0191-493D-B8E3-28779A9D4478}" type="pres">
      <dgm:prSet presAssocID="{5A725892-B600-491C-9C6E-B89BF387785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6F205BB9-69F3-435C-A596-2042F142ADF5}" type="pres">
      <dgm:prSet presAssocID="{5A725892-B600-491C-9C6E-B89BF387785E}" presName="spaceRect" presStyleCnt="0"/>
      <dgm:spPr/>
    </dgm:pt>
    <dgm:pt modelId="{AED87496-13ED-4717-AD9D-58063E740FEE}" type="pres">
      <dgm:prSet presAssocID="{5A725892-B600-491C-9C6E-B89BF387785E}" presName="parTx" presStyleLbl="revTx" presStyleIdx="1" presStyleCnt="7">
        <dgm:presLayoutVars>
          <dgm:chMax val="0"/>
          <dgm:chPref val="0"/>
        </dgm:presLayoutVars>
      </dgm:prSet>
      <dgm:spPr/>
    </dgm:pt>
    <dgm:pt modelId="{89E02038-B361-4CFE-B9B7-AA0B5F7DF9B5}" type="pres">
      <dgm:prSet presAssocID="{8D389473-3F7E-4B8B-A8FA-4C8DC2AA1D4E}" presName="sibTrans" presStyleCnt="0"/>
      <dgm:spPr/>
    </dgm:pt>
    <dgm:pt modelId="{E3FBC264-DCC6-4FF2-A46E-9234AD329A8C}" type="pres">
      <dgm:prSet presAssocID="{32CE9229-50E7-47CC-B809-E30A80CCF5AA}" presName="compNode" presStyleCnt="0"/>
      <dgm:spPr/>
    </dgm:pt>
    <dgm:pt modelId="{EC1F5B89-A11B-4451-A6B4-35E9F3758A40}" type="pres">
      <dgm:prSet presAssocID="{32CE9229-50E7-47CC-B809-E30A80CCF5AA}" presName="bgRect" presStyleLbl="bgShp" presStyleIdx="2" presStyleCnt="7"/>
      <dgm:spPr/>
    </dgm:pt>
    <dgm:pt modelId="{78D1714D-C42A-4662-8E57-B6C37643BBCC}" type="pres">
      <dgm:prSet presAssocID="{32CE9229-50E7-47CC-B809-E30A80CCF5A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ily Calendar"/>
        </a:ext>
      </dgm:extLst>
    </dgm:pt>
    <dgm:pt modelId="{FA31326A-7AB7-4200-BE6B-090D99454890}" type="pres">
      <dgm:prSet presAssocID="{32CE9229-50E7-47CC-B809-E30A80CCF5AA}" presName="spaceRect" presStyleCnt="0"/>
      <dgm:spPr/>
    </dgm:pt>
    <dgm:pt modelId="{7B26125C-7A63-408F-A760-84ACDAC52A4A}" type="pres">
      <dgm:prSet presAssocID="{32CE9229-50E7-47CC-B809-E30A80CCF5AA}" presName="parTx" presStyleLbl="revTx" presStyleIdx="2" presStyleCnt="7">
        <dgm:presLayoutVars>
          <dgm:chMax val="0"/>
          <dgm:chPref val="0"/>
        </dgm:presLayoutVars>
      </dgm:prSet>
      <dgm:spPr/>
    </dgm:pt>
    <dgm:pt modelId="{D4498CCB-5228-4630-93C5-7738E5D8C803}" type="pres">
      <dgm:prSet presAssocID="{4E87C81F-9747-4546-A1D8-92D259FFFE50}" presName="sibTrans" presStyleCnt="0"/>
      <dgm:spPr/>
    </dgm:pt>
    <dgm:pt modelId="{233A8DFE-0AE7-4086-8160-C917C3740655}" type="pres">
      <dgm:prSet presAssocID="{FD40929E-6F88-4638-9612-B307BC22EBF1}" presName="compNode" presStyleCnt="0"/>
      <dgm:spPr/>
    </dgm:pt>
    <dgm:pt modelId="{835AD1AE-883D-4BDD-8D0A-734F857AA85C}" type="pres">
      <dgm:prSet presAssocID="{FD40929E-6F88-4638-9612-B307BC22EBF1}" presName="bgRect" presStyleLbl="bgShp" presStyleIdx="3" presStyleCnt="7"/>
      <dgm:spPr/>
    </dgm:pt>
    <dgm:pt modelId="{4FDC19E9-04E3-45DD-A9BB-0606F7D4C48C}" type="pres">
      <dgm:prSet presAssocID="{FD40929E-6F88-4638-9612-B307BC22EBF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FD861137-7A3F-4E53-B52C-B0A262F83E7D}" type="pres">
      <dgm:prSet presAssocID="{FD40929E-6F88-4638-9612-B307BC22EBF1}" presName="spaceRect" presStyleCnt="0"/>
      <dgm:spPr/>
    </dgm:pt>
    <dgm:pt modelId="{BEB9923A-8283-4478-8FB8-073CBE42E58E}" type="pres">
      <dgm:prSet presAssocID="{FD40929E-6F88-4638-9612-B307BC22EBF1}" presName="parTx" presStyleLbl="revTx" presStyleIdx="3" presStyleCnt="7">
        <dgm:presLayoutVars>
          <dgm:chMax val="0"/>
          <dgm:chPref val="0"/>
        </dgm:presLayoutVars>
      </dgm:prSet>
      <dgm:spPr/>
    </dgm:pt>
    <dgm:pt modelId="{7907A97B-4CF0-494E-91CE-A8FBB0C81A44}" type="pres">
      <dgm:prSet presAssocID="{83B20048-6D8E-496D-B6AF-CC14B6AF5BA8}" presName="sibTrans" presStyleCnt="0"/>
      <dgm:spPr/>
    </dgm:pt>
    <dgm:pt modelId="{CF4F5652-4702-47B3-A51B-226631115999}" type="pres">
      <dgm:prSet presAssocID="{6C275B4A-279D-444C-A3DE-89BFE5F15BAB}" presName="compNode" presStyleCnt="0"/>
      <dgm:spPr/>
    </dgm:pt>
    <dgm:pt modelId="{F507C2DD-F402-4D47-B9D3-F4A6BC07A681}" type="pres">
      <dgm:prSet presAssocID="{6C275B4A-279D-444C-A3DE-89BFE5F15BAB}" presName="bgRect" presStyleLbl="bgShp" presStyleIdx="4" presStyleCnt="7"/>
      <dgm:spPr/>
    </dgm:pt>
    <dgm:pt modelId="{38BECFA9-3745-4152-AEBD-72D425CE8B2A}" type="pres">
      <dgm:prSet presAssocID="{6C275B4A-279D-444C-A3DE-89BFE5F15BA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 List"/>
        </a:ext>
      </dgm:extLst>
    </dgm:pt>
    <dgm:pt modelId="{8F83AC2B-211B-4E77-9F7F-9B64719D0290}" type="pres">
      <dgm:prSet presAssocID="{6C275B4A-279D-444C-A3DE-89BFE5F15BAB}" presName="spaceRect" presStyleCnt="0"/>
      <dgm:spPr/>
    </dgm:pt>
    <dgm:pt modelId="{0904159F-9244-47CD-8AB0-C8AA6819D795}" type="pres">
      <dgm:prSet presAssocID="{6C275B4A-279D-444C-A3DE-89BFE5F15BAB}" presName="parTx" presStyleLbl="revTx" presStyleIdx="4" presStyleCnt="7">
        <dgm:presLayoutVars>
          <dgm:chMax val="0"/>
          <dgm:chPref val="0"/>
        </dgm:presLayoutVars>
      </dgm:prSet>
      <dgm:spPr/>
    </dgm:pt>
    <dgm:pt modelId="{F3D5E458-30B9-4975-9654-C7C8F4775568}" type="pres">
      <dgm:prSet presAssocID="{DD6026B3-CD6F-4108-B9AC-00F8CC111663}" presName="sibTrans" presStyleCnt="0"/>
      <dgm:spPr/>
    </dgm:pt>
    <dgm:pt modelId="{FEFC2D40-4D64-495D-9686-9478A85A0D4C}" type="pres">
      <dgm:prSet presAssocID="{6137244B-863D-464A-A1FD-ADFE3DCBDDAD}" presName="compNode" presStyleCnt="0"/>
      <dgm:spPr/>
    </dgm:pt>
    <dgm:pt modelId="{26CA33F4-A335-4735-AD52-5DCDECAB3FFB}" type="pres">
      <dgm:prSet presAssocID="{6137244B-863D-464A-A1FD-ADFE3DCBDDAD}" presName="bgRect" presStyleLbl="bgShp" presStyleIdx="5" presStyleCnt="7"/>
      <dgm:spPr/>
    </dgm:pt>
    <dgm:pt modelId="{4F050ABC-073D-40E3-A41A-24528C8A0050}" type="pres">
      <dgm:prSet presAssocID="{6137244B-863D-464A-A1FD-ADFE3DCBDDA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ag"/>
        </a:ext>
      </dgm:extLst>
    </dgm:pt>
    <dgm:pt modelId="{0A309DE2-904B-40D5-832C-268FCD065774}" type="pres">
      <dgm:prSet presAssocID="{6137244B-863D-464A-A1FD-ADFE3DCBDDAD}" presName="spaceRect" presStyleCnt="0"/>
      <dgm:spPr/>
    </dgm:pt>
    <dgm:pt modelId="{43D77647-C411-400A-AF85-BCABCAF48D78}" type="pres">
      <dgm:prSet presAssocID="{6137244B-863D-464A-A1FD-ADFE3DCBDDAD}" presName="parTx" presStyleLbl="revTx" presStyleIdx="5" presStyleCnt="7">
        <dgm:presLayoutVars>
          <dgm:chMax val="0"/>
          <dgm:chPref val="0"/>
        </dgm:presLayoutVars>
      </dgm:prSet>
      <dgm:spPr/>
    </dgm:pt>
    <dgm:pt modelId="{1CE1982A-6E9B-4776-AC4B-C62508FA4E58}" type="pres">
      <dgm:prSet presAssocID="{3BBCC083-BCE6-46A9-9FC3-A0A24AA1AFAD}" presName="sibTrans" presStyleCnt="0"/>
      <dgm:spPr/>
    </dgm:pt>
    <dgm:pt modelId="{2BAECF3F-4E9B-4EC2-B7A0-23E0F7BC49D3}" type="pres">
      <dgm:prSet presAssocID="{96E17891-9C78-4849-8789-DA0341C33CF6}" presName="compNode" presStyleCnt="0"/>
      <dgm:spPr/>
    </dgm:pt>
    <dgm:pt modelId="{082617CC-CC54-4896-AD0E-926D96E2C23F}" type="pres">
      <dgm:prSet presAssocID="{96E17891-9C78-4849-8789-DA0341C33CF6}" presName="bgRect" presStyleLbl="bgShp" presStyleIdx="6" presStyleCnt="7"/>
      <dgm:spPr/>
    </dgm:pt>
    <dgm:pt modelId="{F103868E-8AE6-40CD-A596-49A78811D75E}" type="pres">
      <dgm:prSet presAssocID="{96E17891-9C78-4849-8789-DA0341C33CF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Users"/>
        </a:ext>
      </dgm:extLst>
    </dgm:pt>
    <dgm:pt modelId="{D9F5F729-50D6-45A9-90E5-ADA4688DBC3F}" type="pres">
      <dgm:prSet presAssocID="{96E17891-9C78-4849-8789-DA0341C33CF6}" presName="spaceRect" presStyleCnt="0"/>
      <dgm:spPr/>
    </dgm:pt>
    <dgm:pt modelId="{36FC1E91-2000-4AD7-B7EC-1EC6EAF3202D}" type="pres">
      <dgm:prSet presAssocID="{96E17891-9C78-4849-8789-DA0341C33CF6}" presName="parTx" presStyleLbl="revTx" presStyleIdx="6" presStyleCnt="7">
        <dgm:presLayoutVars>
          <dgm:chMax val="0"/>
          <dgm:chPref val="0"/>
        </dgm:presLayoutVars>
      </dgm:prSet>
      <dgm:spPr/>
    </dgm:pt>
  </dgm:ptLst>
  <dgm:cxnLst>
    <dgm:cxn modelId="{5CF70607-68C3-4C23-BD0A-096A8BFD05FE}" type="presOf" srcId="{FD40929E-6F88-4638-9612-B307BC22EBF1}" destId="{BEB9923A-8283-4478-8FB8-073CBE42E58E}" srcOrd="0" destOrd="0" presId="urn:microsoft.com/office/officeart/2018/2/layout/IconVerticalSolidList"/>
    <dgm:cxn modelId="{0BBACF15-303F-434B-BE86-8BFEE760D5AE}" srcId="{70E48334-DDF8-445B-B499-C6FC0DA23D52}" destId="{32CE9229-50E7-47CC-B809-E30A80CCF5AA}" srcOrd="2" destOrd="0" parTransId="{6105229A-07AF-4096-9891-81A73329CFAF}" sibTransId="{4E87C81F-9747-4546-A1D8-92D259FFFE50}"/>
    <dgm:cxn modelId="{5BEA141B-4DC5-44BC-9BF0-ED69661D963D}" type="presOf" srcId="{6C275B4A-279D-444C-A3DE-89BFE5F15BAB}" destId="{0904159F-9244-47CD-8AB0-C8AA6819D795}" srcOrd="0" destOrd="0" presId="urn:microsoft.com/office/officeart/2018/2/layout/IconVerticalSolidList"/>
    <dgm:cxn modelId="{76761827-5C45-4DED-8C7D-97B5353B9408}" srcId="{70E48334-DDF8-445B-B499-C6FC0DA23D52}" destId="{96E17891-9C78-4849-8789-DA0341C33CF6}" srcOrd="6" destOrd="0" parTransId="{767AD260-A718-470D-BA7D-F089279D2132}" sibTransId="{CB2EAF76-B53A-4BBB-94FD-F1F8E781D257}"/>
    <dgm:cxn modelId="{6393452E-9DE2-47A4-A3BB-DF8B4BEB5263}" srcId="{70E48334-DDF8-445B-B499-C6FC0DA23D52}" destId="{5A725892-B600-491C-9C6E-B89BF387785E}" srcOrd="1" destOrd="0" parTransId="{DB9DC02C-9C14-4956-A3CF-1F6E904F2149}" sibTransId="{8D389473-3F7E-4B8B-A8FA-4C8DC2AA1D4E}"/>
    <dgm:cxn modelId="{5F6A815A-F5B8-48A7-A6F7-1356A646B906}" type="presOf" srcId="{C48C05F1-4D67-4094-AED1-C7E8FB4E1C83}" destId="{F0938706-81D4-4C67-AF85-B4D942DEB877}" srcOrd="0" destOrd="0" presId="urn:microsoft.com/office/officeart/2018/2/layout/IconVerticalSolidList"/>
    <dgm:cxn modelId="{35484863-7763-42B5-98A6-EED81B1D0ED0}" srcId="{70E48334-DDF8-445B-B499-C6FC0DA23D52}" destId="{6C275B4A-279D-444C-A3DE-89BFE5F15BAB}" srcOrd="4" destOrd="0" parTransId="{9202DCDB-7BB6-4D4A-A4F1-F06527E915E0}" sibTransId="{DD6026B3-CD6F-4108-B9AC-00F8CC111663}"/>
    <dgm:cxn modelId="{E519916F-F5B3-4455-AA31-F7A9930A2302}" srcId="{70E48334-DDF8-445B-B499-C6FC0DA23D52}" destId="{FD40929E-6F88-4638-9612-B307BC22EBF1}" srcOrd="3" destOrd="0" parTransId="{DB744ED6-F02B-4DB6-959A-EDB310EB1296}" sibTransId="{83B20048-6D8E-496D-B6AF-CC14B6AF5BA8}"/>
    <dgm:cxn modelId="{A8BA8F78-428A-434D-B813-95C3F704515A}" type="presOf" srcId="{6137244B-863D-464A-A1FD-ADFE3DCBDDAD}" destId="{43D77647-C411-400A-AF85-BCABCAF48D78}" srcOrd="0" destOrd="0" presId="urn:microsoft.com/office/officeart/2018/2/layout/IconVerticalSolidList"/>
    <dgm:cxn modelId="{CC6FE38A-A44D-4374-A06C-4E8591B96D78}" srcId="{70E48334-DDF8-445B-B499-C6FC0DA23D52}" destId="{C48C05F1-4D67-4094-AED1-C7E8FB4E1C83}" srcOrd="0" destOrd="0" parTransId="{8299F38F-67FF-4161-8930-DBEEA734F2EB}" sibTransId="{11D7004A-EC33-4666-9FE0-4D158363C2C5}"/>
    <dgm:cxn modelId="{DDA38F97-8A3B-4B28-9646-412742347EC1}" type="presOf" srcId="{32CE9229-50E7-47CC-B809-E30A80CCF5AA}" destId="{7B26125C-7A63-408F-A760-84ACDAC52A4A}" srcOrd="0" destOrd="0" presId="urn:microsoft.com/office/officeart/2018/2/layout/IconVerticalSolidList"/>
    <dgm:cxn modelId="{B01C1DBD-E609-4A77-993A-FBD5A57781C9}" type="presOf" srcId="{70E48334-DDF8-445B-B499-C6FC0DA23D52}" destId="{510FADEA-564C-4BEE-B7EC-B084E575F094}" srcOrd="0" destOrd="0" presId="urn:microsoft.com/office/officeart/2018/2/layout/IconVerticalSolidList"/>
    <dgm:cxn modelId="{7DDC53D8-F366-402C-8A23-1E2F78951D2C}" type="presOf" srcId="{5A725892-B600-491C-9C6E-B89BF387785E}" destId="{AED87496-13ED-4717-AD9D-58063E740FEE}" srcOrd="0" destOrd="0" presId="urn:microsoft.com/office/officeart/2018/2/layout/IconVerticalSolidList"/>
    <dgm:cxn modelId="{7A3D99DA-6C1F-4A9E-A367-5E03E022C65B}" type="presOf" srcId="{96E17891-9C78-4849-8789-DA0341C33CF6}" destId="{36FC1E91-2000-4AD7-B7EC-1EC6EAF3202D}" srcOrd="0" destOrd="0" presId="urn:microsoft.com/office/officeart/2018/2/layout/IconVerticalSolidList"/>
    <dgm:cxn modelId="{ECCF53F3-B5D2-4CBF-BA00-8660AB0D8F9B}" srcId="{70E48334-DDF8-445B-B499-C6FC0DA23D52}" destId="{6137244B-863D-464A-A1FD-ADFE3DCBDDAD}" srcOrd="5" destOrd="0" parTransId="{460F06BF-6FA0-4CBA-9766-BFA691A72BA4}" sibTransId="{3BBCC083-BCE6-46A9-9FC3-A0A24AA1AFAD}"/>
    <dgm:cxn modelId="{DA23242C-17A4-4DE7-9FAA-7A5185EC4D6E}" type="presParOf" srcId="{510FADEA-564C-4BEE-B7EC-B084E575F094}" destId="{4E1B286C-A4B7-43A5-BDA1-0390C3DA5B95}" srcOrd="0" destOrd="0" presId="urn:microsoft.com/office/officeart/2018/2/layout/IconVerticalSolidList"/>
    <dgm:cxn modelId="{FD003112-0FBA-4081-8B5B-5D2895D33C3E}" type="presParOf" srcId="{4E1B286C-A4B7-43A5-BDA1-0390C3DA5B95}" destId="{44AEBB2A-F5DB-4AC6-8813-AED23293CAFE}" srcOrd="0" destOrd="0" presId="urn:microsoft.com/office/officeart/2018/2/layout/IconVerticalSolidList"/>
    <dgm:cxn modelId="{321C9319-3627-451C-A311-F23E00681EC4}" type="presParOf" srcId="{4E1B286C-A4B7-43A5-BDA1-0390C3DA5B95}" destId="{6C467ADA-C759-4762-B780-497926F02E9A}" srcOrd="1" destOrd="0" presId="urn:microsoft.com/office/officeart/2018/2/layout/IconVerticalSolidList"/>
    <dgm:cxn modelId="{2AF26086-B014-4D05-8963-4548646EDAB3}" type="presParOf" srcId="{4E1B286C-A4B7-43A5-BDA1-0390C3DA5B95}" destId="{DAF4F60B-3DAA-4178-8C84-C08E468556C3}" srcOrd="2" destOrd="0" presId="urn:microsoft.com/office/officeart/2018/2/layout/IconVerticalSolidList"/>
    <dgm:cxn modelId="{04415976-1296-4ABF-AB50-1DDF3DA81C30}" type="presParOf" srcId="{4E1B286C-A4B7-43A5-BDA1-0390C3DA5B95}" destId="{F0938706-81D4-4C67-AF85-B4D942DEB877}" srcOrd="3" destOrd="0" presId="urn:microsoft.com/office/officeart/2018/2/layout/IconVerticalSolidList"/>
    <dgm:cxn modelId="{433791B6-7BB3-469E-B3B3-0783E65BDAC0}" type="presParOf" srcId="{510FADEA-564C-4BEE-B7EC-B084E575F094}" destId="{02CDFA89-6BF4-49B2-9130-C6C74C13F6BD}" srcOrd="1" destOrd="0" presId="urn:microsoft.com/office/officeart/2018/2/layout/IconVerticalSolidList"/>
    <dgm:cxn modelId="{23424CC1-A525-40AF-B1B2-02A9ACA453CF}" type="presParOf" srcId="{510FADEA-564C-4BEE-B7EC-B084E575F094}" destId="{88BE810F-2D88-4069-93CD-D0C8E824427B}" srcOrd="2" destOrd="0" presId="urn:microsoft.com/office/officeart/2018/2/layout/IconVerticalSolidList"/>
    <dgm:cxn modelId="{F34AB427-AEB2-4368-BBE6-0889093B8A70}" type="presParOf" srcId="{88BE810F-2D88-4069-93CD-D0C8E824427B}" destId="{C3DF78F3-2288-4441-8D1D-001A5E003420}" srcOrd="0" destOrd="0" presId="urn:microsoft.com/office/officeart/2018/2/layout/IconVerticalSolidList"/>
    <dgm:cxn modelId="{A0833053-ABC1-4AA5-B70F-BD555DF633BD}" type="presParOf" srcId="{88BE810F-2D88-4069-93CD-D0C8E824427B}" destId="{A09E993F-0191-493D-B8E3-28779A9D4478}" srcOrd="1" destOrd="0" presId="urn:microsoft.com/office/officeart/2018/2/layout/IconVerticalSolidList"/>
    <dgm:cxn modelId="{08B46F91-238B-4826-835D-3FA5FF7A7D52}" type="presParOf" srcId="{88BE810F-2D88-4069-93CD-D0C8E824427B}" destId="{6F205BB9-69F3-435C-A596-2042F142ADF5}" srcOrd="2" destOrd="0" presId="urn:microsoft.com/office/officeart/2018/2/layout/IconVerticalSolidList"/>
    <dgm:cxn modelId="{6399F5F2-5578-48E4-A979-54E28430CFE6}" type="presParOf" srcId="{88BE810F-2D88-4069-93CD-D0C8E824427B}" destId="{AED87496-13ED-4717-AD9D-58063E740FEE}" srcOrd="3" destOrd="0" presId="urn:microsoft.com/office/officeart/2018/2/layout/IconVerticalSolidList"/>
    <dgm:cxn modelId="{55C1FBE3-394D-4EA3-BB2D-D09308780B60}" type="presParOf" srcId="{510FADEA-564C-4BEE-B7EC-B084E575F094}" destId="{89E02038-B361-4CFE-B9B7-AA0B5F7DF9B5}" srcOrd="3" destOrd="0" presId="urn:microsoft.com/office/officeart/2018/2/layout/IconVerticalSolidList"/>
    <dgm:cxn modelId="{2F41F25B-6497-4F0A-B22B-853B7BE6D0D7}" type="presParOf" srcId="{510FADEA-564C-4BEE-B7EC-B084E575F094}" destId="{E3FBC264-DCC6-4FF2-A46E-9234AD329A8C}" srcOrd="4" destOrd="0" presId="urn:microsoft.com/office/officeart/2018/2/layout/IconVerticalSolidList"/>
    <dgm:cxn modelId="{723C323E-5F79-4C94-82CF-D82B5447D03D}" type="presParOf" srcId="{E3FBC264-DCC6-4FF2-A46E-9234AD329A8C}" destId="{EC1F5B89-A11B-4451-A6B4-35E9F3758A40}" srcOrd="0" destOrd="0" presId="urn:microsoft.com/office/officeart/2018/2/layout/IconVerticalSolidList"/>
    <dgm:cxn modelId="{9F0D1B93-6E7A-4D16-9004-395E2B9EDD9E}" type="presParOf" srcId="{E3FBC264-DCC6-4FF2-A46E-9234AD329A8C}" destId="{78D1714D-C42A-4662-8E57-B6C37643BBCC}" srcOrd="1" destOrd="0" presId="urn:microsoft.com/office/officeart/2018/2/layout/IconVerticalSolidList"/>
    <dgm:cxn modelId="{AFBB9638-9FDC-48EF-9F34-E9D05DC286A1}" type="presParOf" srcId="{E3FBC264-DCC6-4FF2-A46E-9234AD329A8C}" destId="{FA31326A-7AB7-4200-BE6B-090D99454890}" srcOrd="2" destOrd="0" presId="urn:microsoft.com/office/officeart/2018/2/layout/IconVerticalSolidList"/>
    <dgm:cxn modelId="{0FCC9EB7-E7E4-447D-93DD-BE9F2F6BBA02}" type="presParOf" srcId="{E3FBC264-DCC6-4FF2-A46E-9234AD329A8C}" destId="{7B26125C-7A63-408F-A760-84ACDAC52A4A}" srcOrd="3" destOrd="0" presId="urn:microsoft.com/office/officeart/2018/2/layout/IconVerticalSolidList"/>
    <dgm:cxn modelId="{FBAE93E3-A0D0-456B-B190-90F8B9DD50CC}" type="presParOf" srcId="{510FADEA-564C-4BEE-B7EC-B084E575F094}" destId="{D4498CCB-5228-4630-93C5-7738E5D8C803}" srcOrd="5" destOrd="0" presId="urn:microsoft.com/office/officeart/2018/2/layout/IconVerticalSolidList"/>
    <dgm:cxn modelId="{086F8102-486E-43CD-8A17-974DE05B6928}" type="presParOf" srcId="{510FADEA-564C-4BEE-B7EC-B084E575F094}" destId="{233A8DFE-0AE7-4086-8160-C917C3740655}" srcOrd="6" destOrd="0" presId="urn:microsoft.com/office/officeart/2018/2/layout/IconVerticalSolidList"/>
    <dgm:cxn modelId="{F7A24E60-BADB-4161-9597-8F400363D9F7}" type="presParOf" srcId="{233A8DFE-0AE7-4086-8160-C917C3740655}" destId="{835AD1AE-883D-4BDD-8D0A-734F857AA85C}" srcOrd="0" destOrd="0" presId="urn:microsoft.com/office/officeart/2018/2/layout/IconVerticalSolidList"/>
    <dgm:cxn modelId="{DCEE67CE-566A-4EA6-952C-D076EAA96600}" type="presParOf" srcId="{233A8DFE-0AE7-4086-8160-C917C3740655}" destId="{4FDC19E9-04E3-45DD-A9BB-0606F7D4C48C}" srcOrd="1" destOrd="0" presId="urn:microsoft.com/office/officeart/2018/2/layout/IconVerticalSolidList"/>
    <dgm:cxn modelId="{33D52760-B147-44BB-BDC1-76CF584CE688}" type="presParOf" srcId="{233A8DFE-0AE7-4086-8160-C917C3740655}" destId="{FD861137-7A3F-4E53-B52C-B0A262F83E7D}" srcOrd="2" destOrd="0" presId="urn:microsoft.com/office/officeart/2018/2/layout/IconVerticalSolidList"/>
    <dgm:cxn modelId="{1F4E5DA8-2E0C-4C17-BB61-9636AB7BE2FA}" type="presParOf" srcId="{233A8DFE-0AE7-4086-8160-C917C3740655}" destId="{BEB9923A-8283-4478-8FB8-073CBE42E58E}" srcOrd="3" destOrd="0" presId="urn:microsoft.com/office/officeart/2018/2/layout/IconVerticalSolidList"/>
    <dgm:cxn modelId="{0BDE3701-4896-4C08-A087-7D103AB69EF2}" type="presParOf" srcId="{510FADEA-564C-4BEE-B7EC-B084E575F094}" destId="{7907A97B-4CF0-494E-91CE-A8FBB0C81A44}" srcOrd="7" destOrd="0" presId="urn:microsoft.com/office/officeart/2018/2/layout/IconVerticalSolidList"/>
    <dgm:cxn modelId="{D3A1C3CC-AC6F-44C1-AEE7-E04966350A9A}" type="presParOf" srcId="{510FADEA-564C-4BEE-B7EC-B084E575F094}" destId="{CF4F5652-4702-47B3-A51B-226631115999}" srcOrd="8" destOrd="0" presId="urn:microsoft.com/office/officeart/2018/2/layout/IconVerticalSolidList"/>
    <dgm:cxn modelId="{590B6675-2FCD-4A91-84EB-8F5104F8E93D}" type="presParOf" srcId="{CF4F5652-4702-47B3-A51B-226631115999}" destId="{F507C2DD-F402-4D47-B9D3-F4A6BC07A681}" srcOrd="0" destOrd="0" presId="urn:microsoft.com/office/officeart/2018/2/layout/IconVerticalSolidList"/>
    <dgm:cxn modelId="{27E46485-E97F-4CC8-85D3-A7BB92EBCE00}" type="presParOf" srcId="{CF4F5652-4702-47B3-A51B-226631115999}" destId="{38BECFA9-3745-4152-AEBD-72D425CE8B2A}" srcOrd="1" destOrd="0" presId="urn:microsoft.com/office/officeart/2018/2/layout/IconVerticalSolidList"/>
    <dgm:cxn modelId="{F0323F6F-F87E-46EA-AF22-EB46DE34276F}" type="presParOf" srcId="{CF4F5652-4702-47B3-A51B-226631115999}" destId="{8F83AC2B-211B-4E77-9F7F-9B64719D0290}" srcOrd="2" destOrd="0" presId="urn:microsoft.com/office/officeart/2018/2/layout/IconVerticalSolidList"/>
    <dgm:cxn modelId="{E249D659-709D-459D-AADF-654FC00B5B76}" type="presParOf" srcId="{CF4F5652-4702-47B3-A51B-226631115999}" destId="{0904159F-9244-47CD-8AB0-C8AA6819D795}" srcOrd="3" destOrd="0" presId="urn:microsoft.com/office/officeart/2018/2/layout/IconVerticalSolidList"/>
    <dgm:cxn modelId="{CF1DAB4E-2BEA-49F5-8764-93C3862480E5}" type="presParOf" srcId="{510FADEA-564C-4BEE-B7EC-B084E575F094}" destId="{F3D5E458-30B9-4975-9654-C7C8F4775568}" srcOrd="9" destOrd="0" presId="urn:microsoft.com/office/officeart/2018/2/layout/IconVerticalSolidList"/>
    <dgm:cxn modelId="{7D1EF718-3C12-4915-A127-5AEBEA3758CE}" type="presParOf" srcId="{510FADEA-564C-4BEE-B7EC-B084E575F094}" destId="{FEFC2D40-4D64-495D-9686-9478A85A0D4C}" srcOrd="10" destOrd="0" presId="urn:microsoft.com/office/officeart/2018/2/layout/IconVerticalSolidList"/>
    <dgm:cxn modelId="{ACE6AE99-F612-4F61-903D-E1E43F3FD28F}" type="presParOf" srcId="{FEFC2D40-4D64-495D-9686-9478A85A0D4C}" destId="{26CA33F4-A335-4735-AD52-5DCDECAB3FFB}" srcOrd="0" destOrd="0" presId="urn:microsoft.com/office/officeart/2018/2/layout/IconVerticalSolidList"/>
    <dgm:cxn modelId="{36A2325D-1F7B-414C-ABCC-1D2B5527FEB5}" type="presParOf" srcId="{FEFC2D40-4D64-495D-9686-9478A85A0D4C}" destId="{4F050ABC-073D-40E3-A41A-24528C8A0050}" srcOrd="1" destOrd="0" presId="urn:microsoft.com/office/officeart/2018/2/layout/IconVerticalSolidList"/>
    <dgm:cxn modelId="{6D7B56E2-B7AD-4DF4-8FBA-321B57DF4281}" type="presParOf" srcId="{FEFC2D40-4D64-495D-9686-9478A85A0D4C}" destId="{0A309DE2-904B-40D5-832C-268FCD065774}" srcOrd="2" destOrd="0" presId="urn:microsoft.com/office/officeart/2018/2/layout/IconVerticalSolidList"/>
    <dgm:cxn modelId="{84C25A1C-C582-4F62-A9E3-848E4FD07FFE}" type="presParOf" srcId="{FEFC2D40-4D64-495D-9686-9478A85A0D4C}" destId="{43D77647-C411-400A-AF85-BCABCAF48D78}" srcOrd="3" destOrd="0" presId="urn:microsoft.com/office/officeart/2018/2/layout/IconVerticalSolidList"/>
    <dgm:cxn modelId="{424BCA6F-3A90-48D1-921E-41B23B6C2ECF}" type="presParOf" srcId="{510FADEA-564C-4BEE-B7EC-B084E575F094}" destId="{1CE1982A-6E9B-4776-AC4B-C62508FA4E58}" srcOrd="11" destOrd="0" presId="urn:microsoft.com/office/officeart/2018/2/layout/IconVerticalSolidList"/>
    <dgm:cxn modelId="{FCCD9B5F-43C1-41B8-80DE-5518F176521F}" type="presParOf" srcId="{510FADEA-564C-4BEE-B7EC-B084E575F094}" destId="{2BAECF3F-4E9B-4EC2-B7A0-23E0F7BC49D3}" srcOrd="12" destOrd="0" presId="urn:microsoft.com/office/officeart/2018/2/layout/IconVerticalSolidList"/>
    <dgm:cxn modelId="{03AF854A-4118-4FA7-9DD1-16909A7E7128}" type="presParOf" srcId="{2BAECF3F-4E9B-4EC2-B7A0-23E0F7BC49D3}" destId="{082617CC-CC54-4896-AD0E-926D96E2C23F}" srcOrd="0" destOrd="0" presId="urn:microsoft.com/office/officeart/2018/2/layout/IconVerticalSolidList"/>
    <dgm:cxn modelId="{B54A7C70-3C6A-4C79-8DED-AFEC17CBB903}" type="presParOf" srcId="{2BAECF3F-4E9B-4EC2-B7A0-23E0F7BC49D3}" destId="{F103868E-8AE6-40CD-A596-49A78811D75E}" srcOrd="1" destOrd="0" presId="urn:microsoft.com/office/officeart/2018/2/layout/IconVerticalSolidList"/>
    <dgm:cxn modelId="{F08EFC60-CF07-4D4C-8DC0-B39E948065A9}" type="presParOf" srcId="{2BAECF3F-4E9B-4EC2-B7A0-23E0F7BC49D3}" destId="{D9F5F729-50D6-45A9-90E5-ADA4688DBC3F}" srcOrd="2" destOrd="0" presId="urn:microsoft.com/office/officeart/2018/2/layout/IconVerticalSolidList"/>
    <dgm:cxn modelId="{46B3B2D1-E0C3-4C12-8571-ED8C04B3B9D6}" type="presParOf" srcId="{2BAECF3F-4E9B-4EC2-B7A0-23E0F7BC49D3}" destId="{36FC1E91-2000-4AD7-B7EC-1EC6EAF320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3D846-3037-ED45-82B8-30E3A767250F}">
      <dsp:nvSpPr>
        <dsp:cNvPr id="0" name=""/>
        <dsp:cNvSpPr/>
      </dsp:nvSpPr>
      <dsp:spPr>
        <a:xfrm>
          <a:off x="0" y="430348"/>
          <a:ext cx="1465715" cy="87942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u="none" kern="1200"/>
            <a:t>Project Overview:</a:t>
          </a:r>
          <a:r>
            <a:rPr lang="en-US" sz="800" b="0" i="0" u="none" kern="1200"/>
            <a:t> A streamlined, NLP-powered solution to enhance recruitment efficiency by automating the resume screening process.</a:t>
          </a:r>
        </a:p>
      </dsp:txBody>
      <dsp:txXfrm>
        <a:off x="0" y="430348"/>
        <a:ext cx="1465715" cy="879429"/>
      </dsp:txXfrm>
    </dsp:sp>
    <dsp:sp modelId="{A6419A2A-B1B2-D644-91CB-EA822DF339F6}">
      <dsp:nvSpPr>
        <dsp:cNvPr id="0" name=""/>
        <dsp:cNvSpPr/>
      </dsp:nvSpPr>
      <dsp:spPr>
        <a:xfrm>
          <a:off x="1612287" y="430348"/>
          <a:ext cx="1465715" cy="879429"/>
        </a:xfrm>
        <a:prstGeom prst="rect">
          <a:avLst/>
        </a:prstGeom>
        <a:solidFill>
          <a:schemeClr val="accent5">
            <a:hueOff val="-1736021"/>
            <a:satOff val="-118"/>
            <a:lumOff val="28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u="none" kern="1200"/>
            <a:t>Objective:</a:t>
          </a:r>
          <a:r>
            <a:rPr lang="en-US" sz="800" b="0" i="0" u="none" kern="1200"/>
            <a:t> To assist hiring managers in quickly identifying top candidates by classifying and ranking resumes based on their alignment with job requirements.</a:t>
          </a:r>
        </a:p>
      </dsp:txBody>
      <dsp:txXfrm>
        <a:off x="1612287" y="430348"/>
        <a:ext cx="1465715" cy="879429"/>
      </dsp:txXfrm>
    </dsp:sp>
    <dsp:sp modelId="{A86130F3-4A2E-1440-B67A-7F208BD00FB9}">
      <dsp:nvSpPr>
        <dsp:cNvPr id="0" name=""/>
        <dsp:cNvSpPr/>
      </dsp:nvSpPr>
      <dsp:spPr>
        <a:xfrm>
          <a:off x="3224575" y="430348"/>
          <a:ext cx="1465715" cy="879429"/>
        </a:xfrm>
        <a:prstGeom prst="rect">
          <a:avLst/>
        </a:prstGeom>
        <a:solidFill>
          <a:schemeClr val="accent5">
            <a:hueOff val="-3472043"/>
            <a:satOff val="-236"/>
            <a:lumOff val="5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u="none" kern="1200"/>
            <a:t>Core Features:</a:t>
          </a:r>
          <a:endParaRPr lang="en-US" sz="800" b="0" i="0" u="none" kern="1200"/>
        </a:p>
      </dsp:txBody>
      <dsp:txXfrm>
        <a:off x="3224575" y="430348"/>
        <a:ext cx="1465715" cy="879429"/>
      </dsp:txXfrm>
    </dsp:sp>
    <dsp:sp modelId="{064DB990-C0E1-1E4F-8367-E5662F90F22D}">
      <dsp:nvSpPr>
        <dsp:cNvPr id="0" name=""/>
        <dsp:cNvSpPr/>
      </dsp:nvSpPr>
      <dsp:spPr>
        <a:xfrm>
          <a:off x="0" y="1456349"/>
          <a:ext cx="1465715" cy="879429"/>
        </a:xfrm>
        <a:prstGeom prst="rect">
          <a:avLst/>
        </a:prstGeom>
        <a:solidFill>
          <a:schemeClr val="accent5">
            <a:hueOff val="-5208064"/>
            <a:satOff val="-354"/>
            <a:lumOff val="84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1" i="0" u="none" kern="1200"/>
            <a:t>Automated Resume Screening</a:t>
          </a:r>
          <a:r>
            <a:rPr lang="en-US" sz="800" b="0" i="0" u="none" kern="1200"/>
            <a:t>: Efficient processing of bulk resume uploads.</a:t>
          </a:r>
        </a:p>
      </dsp:txBody>
      <dsp:txXfrm>
        <a:off x="0" y="1456349"/>
        <a:ext cx="1465715" cy="879429"/>
      </dsp:txXfrm>
    </dsp:sp>
    <dsp:sp modelId="{B5937049-A483-064B-BDD2-285CC87FB09F}">
      <dsp:nvSpPr>
        <dsp:cNvPr id="0" name=""/>
        <dsp:cNvSpPr/>
      </dsp:nvSpPr>
      <dsp:spPr>
        <a:xfrm>
          <a:off x="1612287" y="1456349"/>
          <a:ext cx="1465715" cy="879429"/>
        </a:xfrm>
        <a:prstGeom prst="rect">
          <a:avLst/>
        </a:prstGeom>
        <a:solidFill>
          <a:schemeClr val="accent5">
            <a:hueOff val="-6944086"/>
            <a:satOff val="-472"/>
            <a:lumOff val="1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1" i="0" u="none" kern="1200"/>
            <a:t>Relevance-Based Ranking</a:t>
          </a:r>
          <a:r>
            <a:rPr lang="en-US" sz="800" b="0" i="0" u="none" kern="1200"/>
            <a:t>: Prioritizes candidates by matching skills and experience with job descriptions.</a:t>
          </a:r>
        </a:p>
      </dsp:txBody>
      <dsp:txXfrm>
        <a:off x="1612287" y="1456349"/>
        <a:ext cx="1465715" cy="879429"/>
      </dsp:txXfrm>
    </dsp:sp>
    <dsp:sp modelId="{F018D1F1-B7F1-254D-A225-451508CE4FCF}">
      <dsp:nvSpPr>
        <dsp:cNvPr id="0" name=""/>
        <dsp:cNvSpPr/>
      </dsp:nvSpPr>
      <dsp:spPr>
        <a:xfrm>
          <a:off x="3224575" y="1456349"/>
          <a:ext cx="1465715" cy="879429"/>
        </a:xfrm>
        <a:prstGeom prst="rect">
          <a:avLst/>
        </a:prstGeom>
        <a:solidFill>
          <a:schemeClr val="accent5">
            <a:hueOff val="-8680107"/>
            <a:satOff val="-590"/>
            <a:lumOff val="140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u="none" kern="1200"/>
            <a:t>Anticipated Impact:</a:t>
          </a:r>
          <a:endParaRPr lang="en-US" sz="800" b="0" i="0" u="none" kern="1200"/>
        </a:p>
      </dsp:txBody>
      <dsp:txXfrm>
        <a:off x="3224575" y="1456349"/>
        <a:ext cx="1465715" cy="879429"/>
      </dsp:txXfrm>
    </dsp:sp>
    <dsp:sp modelId="{A9404511-853C-3949-8687-D249D8F2DB3F}">
      <dsp:nvSpPr>
        <dsp:cNvPr id="0" name=""/>
        <dsp:cNvSpPr/>
      </dsp:nvSpPr>
      <dsp:spPr>
        <a:xfrm>
          <a:off x="806143" y="2482350"/>
          <a:ext cx="1465715" cy="879429"/>
        </a:xfrm>
        <a:prstGeom prst="rect">
          <a:avLst/>
        </a:prstGeom>
        <a:solidFill>
          <a:schemeClr val="accent5">
            <a:hueOff val="-10416129"/>
            <a:satOff val="-708"/>
            <a:lumOff val="16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1" i="0" u="none" kern="1200"/>
            <a:t>Enhanced Efficiency</a:t>
          </a:r>
          <a:r>
            <a:rPr lang="en-US" sz="800" b="0" i="0" u="none" kern="1200"/>
            <a:t>: Reduces time spent on manual resume review.</a:t>
          </a:r>
        </a:p>
      </dsp:txBody>
      <dsp:txXfrm>
        <a:off x="806143" y="2482350"/>
        <a:ext cx="1465715" cy="879429"/>
      </dsp:txXfrm>
    </dsp:sp>
    <dsp:sp modelId="{C1FB8C26-7424-214A-8F32-F47225D21FD3}">
      <dsp:nvSpPr>
        <dsp:cNvPr id="0" name=""/>
        <dsp:cNvSpPr/>
      </dsp:nvSpPr>
      <dsp:spPr>
        <a:xfrm>
          <a:off x="2418431" y="2482350"/>
          <a:ext cx="1465715" cy="879429"/>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1" i="0" u="none" kern="1200"/>
            <a:t>Improved Accuracy</a:t>
          </a:r>
          <a:r>
            <a:rPr lang="en-US" sz="800" b="0" i="0" u="none" kern="1200"/>
            <a:t>: Delivers data-driven insights for better candidate selection.</a:t>
          </a:r>
        </a:p>
      </dsp:txBody>
      <dsp:txXfrm>
        <a:off x="2418431" y="2482350"/>
        <a:ext cx="1465715" cy="879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9F06A-A3B3-404B-A155-1406A01EDDED}">
      <dsp:nvSpPr>
        <dsp:cNvPr id="0" name=""/>
        <dsp:cNvSpPr/>
      </dsp:nvSpPr>
      <dsp:spPr>
        <a:xfrm>
          <a:off x="295482" y="1014901"/>
          <a:ext cx="481728" cy="4817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D4F2BE-74CE-46A3-98A8-74E1F492AD38}">
      <dsp:nvSpPr>
        <dsp:cNvPr id="0" name=""/>
        <dsp:cNvSpPr/>
      </dsp:nvSpPr>
      <dsp:spPr>
        <a:xfrm>
          <a:off x="1092" y="1692440"/>
          <a:ext cx="1070507" cy="556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Project Goals and Objectives:</a:t>
          </a:r>
          <a:endParaRPr lang="en-US" sz="1100" kern="1200"/>
        </a:p>
      </dsp:txBody>
      <dsp:txXfrm>
        <a:off x="1092" y="1692440"/>
        <a:ext cx="1070507" cy="556162"/>
      </dsp:txXfrm>
    </dsp:sp>
    <dsp:sp modelId="{278BB6CF-48F6-43BB-9A15-735149F455FB}">
      <dsp:nvSpPr>
        <dsp:cNvPr id="0" name=""/>
        <dsp:cNvSpPr/>
      </dsp:nvSpPr>
      <dsp:spPr>
        <a:xfrm>
          <a:off x="1815715" y="911705"/>
          <a:ext cx="481728" cy="4817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BC2310-A9D0-41C6-92DB-0143927D6BB8}">
      <dsp:nvSpPr>
        <dsp:cNvPr id="0" name=""/>
        <dsp:cNvSpPr/>
      </dsp:nvSpPr>
      <dsp:spPr>
        <a:xfrm>
          <a:off x="1258939" y="1382852"/>
          <a:ext cx="1595281" cy="96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This project aims to enhance recruitment efficiency by creating an automated resume screening tool that leverages Natural Language Processing (NLP) to classify and rank candidates based on job relevance. By reducing the manual effort.</a:t>
          </a:r>
          <a:endParaRPr lang="en-US" sz="1100" kern="1200"/>
        </a:p>
      </dsp:txBody>
      <dsp:txXfrm>
        <a:off x="1258939" y="1382852"/>
        <a:ext cx="1595281" cy="968945"/>
      </dsp:txXfrm>
    </dsp:sp>
    <dsp:sp modelId="{FA4BB640-64F2-44FC-9293-073CCEBCD483}">
      <dsp:nvSpPr>
        <dsp:cNvPr id="0" name=""/>
        <dsp:cNvSpPr/>
      </dsp:nvSpPr>
      <dsp:spPr>
        <a:xfrm>
          <a:off x="3335949" y="1014901"/>
          <a:ext cx="481728" cy="4817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9DEB7D-F73C-426C-A527-E34A7BE219F0}">
      <dsp:nvSpPr>
        <dsp:cNvPr id="0" name=""/>
        <dsp:cNvSpPr/>
      </dsp:nvSpPr>
      <dsp:spPr>
        <a:xfrm>
          <a:off x="3041559" y="1692440"/>
          <a:ext cx="1070507" cy="556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Key objectives include:</a:t>
          </a:r>
          <a:endParaRPr lang="en-US" sz="1100" kern="1200"/>
        </a:p>
      </dsp:txBody>
      <dsp:txXfrm>
        <a:off x="3041559" y="1692440"/>
        <a:ext cx="1070507" cy="556162"/>
      </dsp:txXfrm>
    </dsp:sp>
    <dsp:sp modelId="{0847D222-404A-4D4F-AF48-E2BCC923AF46}">
      <dsp:nvSpPr>
        <dsp:cNvPr id="0" name=""/>
        <dsp:cNvSpPr/>
      </dsp:nvSpPr>
      <dsp:spPr>
        <a:xfrm>
          <a:off x="4593795" y="1014901"/>
          <a:ext cx="481728" cy="4817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DD453C-3CEE-4424-88BA-F4F9F026D07C}">
      <dsp:nvSpPr>
        <dsp:cNvPr id="0" name=""/>
        <dsp:cNvSpPr/>
      </dsp:nvSpPr>
      <dsp:spPr>
        <a:xfrm>
          <a:off x="4299406" y="1692440"/>
          <a:ext cx="1070507" cy="556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Automated Resume Processing</a:t>
          </a:r>
          <a:r>
            <a:rPr lang="en-US" sz="1100" b="0" i="0" kern="1200"/>
            <a:t>: Allow bulk uploads of resumes with automated classification using NLP.</a:t>
          </a:r>
          <a:endParaRPr lang="en-US" sz="1100" kern="1200"/>
        </a:p>
      </dsp:txBody>
      <dsp:txXfrm>
        <a:off x="4299406" y="1692440"/>
        <a:ext cx="1070507" cy="556162"/>
      </dsp:txXfrm>
    </dsp:sp>
    <dsp:sp modelId="{9DA9DA1D-E716-4128-B614-960996F1586D}">
      <dsp:nvSpPr>
        <dsp:cNvPr id="0" name=""/>
        <dsp:cNvSpPr/>
      </dsp:nvSpPr>
      <dsp:spPr>
        <a:xfrm>
          <a:off x="5851642" y="1014901"/>
          <a:ext cx="481728" cy="4817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AF84CB-6459-416C-9608-F141F9C0C302}">
      <dsp:nvSpPr>
        <dsp:cNvPr id="0" name=""/>
        <dsp:cNvSpPr/>
      </dsp:nvSpPr>
      <dsp:spPr>
        <a:xfrm>
          <a:off x="5557252" y="1692440"/>
          <a:ext cx="1070507" cy="556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Relevance-Based Ranking</a:t>
          </a:r>
          <a:r>
            <a:rPr lang="en-US" sz="1100" b="0" i="0" kern="1200"/>
            <a:t>: Prioritize resumes by assessing alignment with job descriptions to highlight top matches.</a:t>
          </a:r>
          <a:endParaRPr lang="en-US" sz="1100" kern="1200"/>
        </a:p>
      </dsp:txBody>
      <dsp:txXfrm>
        <a:off x="5557252" y="1692440"/>
        <a:ext cx="1070507" cy="556162"/>
      </dsp:txXfrm>
    </dsp:sp>
    <dsp:sp modelId="{2CE06FB2-D996-4FC1-AF96-AF75162B2F47}">
      <dsp:nvSpPr>
        <dsp:cNvPr id="0" name=""/>
        <dsp:cNvSpPr/>
      </dsp:nvSpPr>
      <dsp:spPr>
        <a:xfrm>
          <a:off x="7109489" y="962520"/>
          <a:ext cx="481728" cy="4817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464ADE-DF0D-4900-8131-27920FA43A36}">
      <dsp:nvSpPr>
        <dsp:cNvPr id="0" name=""/>
        <dsp:cNvSpPr/>
      </dsp:nvSpPr>
      <dsp:spPr>
        <a:xfrm>
          <a:off x="6815099" y="1535297"/>
          <a:ext cx="1070507" cy="765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Data-Driven Decision Support</a:t>
          </a:r>
          <a:r>
            <a:rPr lang="en-US" sz="1100" b="0" i="0" kern="1200"/>
            <a:t>: Provide an objective, bias-reducing tool that aids hiring managers in making accurate and efficient hiring decisions.</a:t>
          </a:r>
          <a:endParaRPr lang="en-US" sz="1100" kern="1200"/>
        </a:p>
      </dsp:txBody>
      <dsp:txXfrm>
        <a:off x="6815099" y="1535297"/>
        <a:ext cx="1070507" cy="765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27022-5988-2446-AFE8-8774A5ABA6E9}">
      <dsp:nvSpPr>
        <dsp:cNvPr id="0" name=""/>
        <dsp:cNvSpPr/>
      </dsp:nvSpPr>
      <dsp:spPr>
        <a:xfrm>
          <a:off x="0" y="38032"/>
          <a:ext cx="7886700" cy="7558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dirty="0"/>
            <a:t>Data Source</a:t>
          </a:r>
          <a:r>
            <a:rPr lang="en-US" sz="1900" kern="1200" dirty="0"/>
            <a:t>: Collected resume datasets from online platform known as Kaggle.</a:t>
          </a:r>
        </a:p>
      </dsp:txBody>
      <dsp:txXfrm>
        <a:off x="36896" y="74928"/>
        <a:ext cx="7812908" cy="682028"/>
      </dsp:txXfrm>
    </dsp:sp>
    <dsp:sp modelId="{4A68FE4C-530E-4649-AA90-45BA76BED29F}">
      <dsp:nvSpPr>
        <dsp:cNvPr id="0" name=""/>
        <dsp:cNvSpPr/>
      </dsp:nvSpPr>
      <dsp:spPr>
        <a:xfrm>
          <a:off x="0" y="848572"/>
          <a:ext cx="7886700" cy="755820"/>
        </a:xfrm>
        <a:prstGeom prst="roundRect">
          <a:avLst/>
        </a:prstGeom>
        <a:solidFill>
          <a:schemeClr val="accent2">
            <a:hueOff val="2147871"/>
            <a:satOff val="-6164"/>
            <a:lumOff val="-987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dirty="0"/>
            <a:t>Data Format</a:t>
          </a:r>
          <a:r>
            <a:rPr lang="en-US" sz="1900" kern="1200" dirty="0"/>
            <a:t>: Text-based resumes, preprocessed for readability.</a:t>
          </a:r>
        </a:p>
      </dsp:txBody>
      <dsp:txXfrm>
        <a:off x="36896" y="885468"/>
        <a:ext cx="7812908" cy="682028"/>
      </dsp:txXfrm>
    </dsp:sp>
    <dsp:sp modelId="{AA703C9F-D575-5C47-B6BD-B0304641DA6E}">
      <dsp:nvSpPr>
        <dsp:cNvPr id="0" name=""/>
        <dsp:cNvSpPr/>
      </dsp:nvSpPr>
      <dsp:spPr>
        <a:xfrm>
          <a:off x="0" y="1659112"/>
          <a:ext cx="7886700" cy="755820"/>
        </a:xfrm>
        <a:prstGeom prst="roundRect">
          <a:avLst/>
        </a:prstGeom>
        <a:solidFill>
          <a:schemeClr val="accent2">
            <a:hueOff val="4295742"/>
            <a:satOff val="-12329"/>
            <a:lumOff val="-1973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dirty="0"/>
            <a:t>Key Attributes</a:t>
          </a:r>
          <a:r>
            <a:rPr lang="en-US" sz="1900" kern="1200" dirty="0"/>
            <a:t>: Includes fields like Skills, Experience, Education, and Achievements.</a:t>
          </a:r>
        </a:p>
      </dsp:txBody>
      <dsp:txXfrm>
        <a:off x="36896" y="1696008"/>
        <a:ext cx="7812908" cy="682028"/>
      </dsp:txXfrm>
    </dsp:sp>
    <dsp:sp modelId="{0161C9F6-27F3-9746-8413-93EF2BDBC354}">
      <dsp:nvSpPr>
        <dsp:cNvPr id="0" name=""/>
        <dsp:cNvSpPr/>
      </dsp:nvSpPr>
      <dsp:spPr>
        <a:xfrm>
          <a:off x="0" y="2469652"/>
          <a:ext cx="7886700" cy="755820"/>
        </a:xfrm>
        <a:prstGeom prst="roundRect">
          <a:avLst/>
        </a:prstGeom>
        <a:solidFill>
          <a:schemeClr val="accent2">
            <a:hueOff val="6443612"/>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dirty="0"/>
            <a:t>Target Variable: </a:t>
          </a:r>
          <a:r>
            <a:rPr lang="en-US" sz="1900" b="0" kern="1200" dirty="0"/>
            <a:t>category label acts as the target variable</a:t>
          </a:r>
          <a:r>
            <a:rPr lang="en-US" sz="1900" b="1" kern="1200" dirty="0"/>
            <a:t>.</a:t>
          </a:r>
          <a:endParaRPr lang="en-US" sz="1900" kern="1200" dirty="0"/>
        </a:p>
      </dsp:txBody>
      <dsp:txXfrm>
        <a:off x="36896" y="2506548"/>
        <a:ext cx="7812908" cy="682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31813-5B07-49F1-B064-728AF866FA71}">
      <dsp:nvSpPr>
        <dsp:cNvPr id="0" name=""/>
        <dsp:cNvSpPr/>
      </dsp:nvSpPr>
      <dsp:spPr>
        <a:xfrm>
          <a:off x="0" y="1739"/>
          <a:ext cx="4683949" cy="881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DF7EF8-257B-4A4D-B6AA-29C98FB43F53}">
      <dsp:nvSpPr>
        <dsp:cNvPr id="0" name=""/>
        <dsp:cNvSpPr/>
      </dsp:nvSpPr>
      <dsp:spPr>
        <a:xfrm>
          <a:off x="266743" y="200143"/>
          <a:ext cx="484987" cy="4849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05B624-C58E-4AF1-AF28-D9125110870F}">
      <dsp:nvSpPr>
        <dsp:cNvPr id="0" name=""/>
        <dsp:cNvSpPr/>
      </dsp:nvSpPr>
      <dsp:spPr>
        <a:xfrm>
          <a:off x="1018474" y="1739"/>
          <a:ext cx="3665474" cy="881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23" tIns="93323" rIns="93323" bIns="93323" numCol="1" spcCol="1270" anchor="ctr" anchorCtr="0">
          <a:noAutofit/>
        </a:bodyPr>
        <a:lstStyle/>
        <a:p>
          <a:pPr marL="0" lvl="0" indent="0" algn="l" defTabSz="666750">
            <a:lnSpc>
              <a:spcPct val="100000"/>
            </a:lnSpc>
            <a:spcBef>
              <a:spcPct val="0"/>
            </a:spcBef>
            <a:spcAft>
              <a:spcPct val="35000"/>
            </a:spcAft>
            <a:buNone/>
          </a:pPr>
          <a:r>
            <a:rPr lang="en-US" sz="1500" b="1" kern="1200"/>
            <a:t>Tokenization</a:t>
          </a:r>
          <a:r>
            <a:rPr lang="en-US" sz="1500" kern="1200"/>
            <a:t>: </a:t>
          </a:r>
          <a:r>
            <a:rPr lang="en-US" sz="1500" b="0" i="0" kern="1200"/>
            <a:t>Split text into individual words for analysis.</a:t>
          </a:r>
          <a:endParaRPr lang="en-US" sz="1500" kern="1200"/>
        </a:p>
      </dsp:txBody>
      <dsp:txXfrm>
        <a:off x="1018474" y="1739"/>
        <a:ext cx="3665474" cy="881795"/>
      </dsp:txXfrm>
    </dsp:sp>
    <dsp:sp modelId="{2EA64FA3-EE45-4DAD-82A2-E162AC78C684}">
      <dsp:nvSpPr>
        <dsp:cNvPr id="0" name=""/>
        <dsp:cNvSpPr/>
      </dsp:nvSpPr>
      <dsp:spPr>
        <a:xfrm>
          <a:off x="0" y="1103984"/>
          <a:ext cx="4683949" cy="881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7B2A0-DC6A-4B7C-903B-FB2994A0B182}">
      <dsp:nvSpPr>
        <dsp:cNvPr id="0" name=""/>
        <dsp:cNvSpPr/>
      </dsp:nvSpPr>
      <dsp:spPr>
        <a:xfrm>
          <a:off x="266743" y="1302388"/>
          <a:ext cx="484987" cy="484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8B8CE-B765-4D51-9C7A-835E24FB6A6F}">
      <dsp:nvSpPr>
        <dsp:cNvPr id="0" name=""/>
        <dsp:cNvSpPr/>
      </dsp:nvSpPr>
      <dsp:spPr>
        <a:xfrm>
          <a:off x="1018474" y="1103984"/>
          <a:ext cx="3665474" cy="881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23" tIns="93323" rIns="93323" bIns="93323" numCol="1" spcCol="1270" anchor="ctr" anchorCtr="0">
          <a:noAutofit/>
        </a:bodyPr>
        <a:lstStyle/>
        <a:p>
          <a:pPr marL="0" lvl="0" indent="0" algn="l" defTabSz="666750">
            <a:lnSpc>
              <a:spcPct val="100000"/>
            </a:lnSpc>
            <a:spcBef>
              <a:spcPct val="0"/>
            </a:spcBef>
            <a:spcAft>
              <a:spcPct val="35000"/>
            </a:spcAft>
            <a:buNone/>
          </a:pPr>
          <a:r>
            <a:rPr lang="en-US" sz="1500" b="1" kern="1200"/>
            <a:t>Stop Words</a:t>
          </a:r>
          <a:r>
            <a:rPr lang="en-US" sz="1500" kern="1200"/>
            <a:t>: </a:t>
          </a:r>
          <a:r>
            <a:rPr lang="en-US" sz="1500" b="0" i="0" kern="1200"/>
            <a:t>Remove common but non-informative words (e.g., "the").</a:t>
          </a:r>
          <a:endParaRPr lang="en-US" sz="1500" kern="1200"/>
        </a:p>
      </dsp:txBody>
      <dsp:txXfrm>
        <a:off x="1018474" y="1103984"/>
        <a:ext cx="3665474" cy="881795"/>
      </dsp:txXfrm>
    </dsp:sp>
    <dsp:sp modelId="{BEAFDBAF-9391-4E3A-932F-8F66A6BC7BFF}">
      <dsp:nvSpPr>
        <dsp:cNvPr id="0" name=""/>
        <dsp:cNvSpPr/>
      </dsp:nvSpPr>
      <dsp:spPr>
        <a:xfrm>
          <a:off x="0" y="2206229"/>
          <a:ext cx="4683949" cy="881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6B9BC-225B-4AA6-8B6F-357F6166A715}">
      <dsp:nvSpPr>
        <dsp:cNvPr id="0" name=""/>
        <dsp:cNvSpPr/>
      </dsp:nvSpPr>
      <dsp:spPr>
        <a:xfrm>
          <a:off x="266743" y="2404633"/>
          <a:ext cx="484987" cy="4849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CFF66-BE3C-4BBD-8D6A-2BFE9D17A0F7}">
      <dsp:nvSpPr>
        <dsp:cNvPr id="0" name=""/>
        <dsp:cNvSpPr/>
      </dsp:nvSpPr>
      <dsp:spPr>
        <a:xfrm>
          <a:off x="1018474" y="2206229"/>
          <a:ext cx="3665474" cy="881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23" tIns="93323" rIns="93323" bIns="93323" numCol="1" spcCol="1270" anchor="ctr" anchorCtr="0">
          <a:noAutofit/>
        </a:bodyPr>
        <a:lstStyle/>
        <a:p>
          <a:pPr marL="0" lvl="0" indent="0" algn="l" defTabSz="666750">
            <a:lnSpc>
              <a:spcPct val="100000"/>
            </a:lnSpc>
            <a:spcBef>
              <a:spcPct val="0"/>
            </a:spcBef>
            <a:spcAft>
              <a:spcPct val="35000"/>
            </a:spcAft>
            <a:buNone/>
          </a:pPr>
          <a:r>
            <a:rPr lang="en-US" sz="1500" b="1" kern="1200"/>
            <a:t>Stemming/Lemmatization</a:t>
          </a:r>
          <a:r>
            <a:rPr lang="en-US" sz="1500" kern="1200"/>
            <a:t>: </a:t>
          </a:r>
          <a:r>
            <a:rPr lang="en-US" sz="1500" b="0" i="0" kern="1200"/>
            <a:t>Standardize words to their root forms for consistency.</a:t>
          </a:r>
          <a:endParaRPr lang="en-US" sz="1500" kern="1200"/>
        </a:p>
      </dsp:txBody>
      <dsp:txXfrm>
        <a:off x="1018474" y="2206229"/>
        <a:ext cx="3665474" cy="881795"/>
      </dsp:txXfrm>
    </dsp:sp>
    <dsp:sp modelId="{211C23A9-5EDA-4049-A164-91294DF030E9}">
      <dsp:nvSpPr>
        <dsp:cNvPr id="0" name=""/>
        <dsp:cNvSpPr/>
      </dsp:nvSpPr>
      <dsp:spPr>
        <a:xfrm>
          <a:off x="0" y="3308474"/>
          <a:ext cx="4683949" cy="881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7ED90-94F9-4947-9E08-6948FAB3B8D0}">
      <dsp:nvSpPr>
        <dsp:cNvPr id="0" name=""/>
        <dsp:cNvSpPr/>
      </dsp:nvSpPr>
      <dsp:spPr>
        <a:xfrm>
          <a:off x="266743" y="3506878"/>
          <a:ext cx="484987" cy="4849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17D87F-85CD-4E13-A965-A695080A9954}">
      <dsp:nvSpPr>
        <dsp:cNvPr id="0" name=""/>
        <dsp:cNvSpPr/>
      </dsp:nvSpPr>
      <dsp:spPr>
        <a:xfrm>
          <a:off x="1018474" y="3308474"/>
          <a:ext cx="3665474" cy="881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23" tIns="93323" rIns="93323" bIns="93323" numCol="1" spcCol="1270" anchor="ctr" anchorCtr="0">
          <a:noAutofit/>
        </a:bodyPr>
        <a:lstStyle/>
        <a:p>
          <a:pPr marL="0" lvl="0" indent="0" algn="l" defTabSz="666750">
            <a:lnSpc>
              <a:spcPct val="100000"/>
            </a:lnSpc>
            <a:spcBef>
              <a:spcPct val="0"/>
            </a:spcBef>
            <a:spcAft>
              <a:spcPct val="35000"/>
            </a:spcAft>
            <a:buNone/>
          </a:pPr>
          <a:r>
            <a:rPr lang="en-US" sz="1500" b="1" kern="1200"/>
            <a:t>Vectorization</a:t>
          </a:r>
          <a:r>
            <a:rPr lang="en-US" sz="1500" kern="1200"/>
            <a:t>: </a:t>
          </a:r>
          <a:r>
            <a:rPr lang="en-US" sz="1500" b="0" i="0" kern="1200"/>
            <a:t>Convert text to numerical format using TF-IDF.</a:t>
          </a:r>
          <a:endParaRPr lang="en-US" sz="1500" kern="1200"/>
        </a:p>
      </dsp:txBody>
      <dsp:txXfrm>
        <a:off x="1018474" y="3308474"/>
        <a:ext cx="3665474" cy="881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EE577-250B-40E7-BEC9-AC3ECA60320D}">
      <dsp:nvSpPr>
        <dsp:cNvPr id="0" name=""/>
        <dsp:cNvSpPr/>
      </dsp:nvSpPr>
      <dsp:spPr>
        <a:xfrm>
          <a:off x="0" y="511"/>
          <a:ext cx="4683949" cy="1197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A2F89-2281-494D-A263-F0C24169E151}">
      <dsp:nvSpPr>
        <dsp:cNvPr id="0" name=""/>
        <dsp:cNvSpPr/>
      </dsp:nvSpPr>
      <dsp:spPr>
        <a:xfrm>
          <a:off x="362220" y="269932"/>
          <a:ext cx="658583" cy="6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C8AAF0-2C54-4546-AF52-AD9EE7819599}">
      <dsp:nvSpPr>
        <dsp:cNvPr id="0" name=""/>
        <dsp:cNvSpPr/>
      </dsp:nvSpPr>
      <dsp:spPr>
        <a:xfrm>
          <a:off x="1383025" y="511"/>
          <a:ext cx="3300923" cy="1197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27" tIns="126727" rIns="126727" bIns="126727" numCol="1" spcCol="1270" anchor="ctr" anchorCtr="0">
          <a:noAutofit/>
        </a:bodyPr>
        <a:lstStyle/>
        <a:p>
          <a:pPr marL="0" lvl="0" indent="0" algn="l" defTabSz="622300">
            <a:lnSpc>
              <a:spcPct val="100000"/>
            </a:lnSpc>
            <a:spcBef>
              <a:spcPct val="0"/>
            </a:spcBef>
            <a:spcAft>
              <a:spcPct val="35000"/>
            </a:spcAft>
            <a:buNone/>
          </a:pPr>
          <a:r>
            <a:rPr lang="en-US" sz="1400" b="1" kern="1200"/>
            <a:t>Streamlit Deployment: </a:t>
          </a:r>
          <a:r>
            <a:rPr lang="en-US" sz="1400" kern="1200"/>
            <a:t>The application leverages Streamlit for seamless deployment, providing an interactive and user-friendly interface.</a:t>
          </a:r>
        </a:p>
      </dsp:txBody>
      <dsp:txXfrm>
        <a:off x="1383025" y="511"/>
        <a:ext cx="3300923" cy="1197424"/>
      </dsp:txXfrm>
    </dsp:sp>
    <dsp:sp modelId="{40BE0A0B-BC04-47B5-9A09-4F693B5E5CBC}">
      <dsp:nvSpPr>
        <dsp:cNvPr id="0" name=""/>
        <dsp:cNvSpPr/>
      </dsp:nvSpPr>
      <dsp:spPr>
        <a:xfrm>
          <a:off x="0" y="1497292"/>
          <a:ext cx="4683949" cy="1197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9B8DB-EFA1-46C0-B6CC-347A79B00E9B}">
      <dsp:nvSpPr>
        <dsp:cNvPr id="0" name=""/>
        <dsp:cNvSpPr/>
      </dsp:nvSpPr>
      <dsp:spPr>
        <a:xfrm>
          <a:off x="362220" y="1766713"/>
          <a:ext cx="658583" cy="6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5064B6-6881-4B40-BEBC-CA3683026F0D}">
      <dsp:nvSpPr>
        <dsp:cNvPr id="0" name=""/>
        <dsp:cNvSpPr/>
      </dsp:nvSpPr>
      <dsp:spPr>
        <a:xfrm>
          <a:off x="1383025" y="1497292"/>
          <a:ext cx="3300923" cy="1197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27" tIns="126727" rIns="126727" bIns="126727" numCol="1" spcCol="1270" anchor="ctr" anchorCtr="0">
          <a:noAutofit/>
        </a:bodyPr>
        <a:lstStyle/>
        <a:p>
          <a:pPr marL="0" lvl="0" indent="0" algn="l" defTabSz="622300">
            <a:lnSpc>
              <a:spcPct val="100000"/>
            </a:lnSpc>
            <a:spcBef>
              <a:spcPct val="0"/>
            </a:spcBef>
            <a:spcAft>
              <a:spcPct val="35000"/>
            </a:spcAft>
            <a:buNone/>
          </a:pPr>
          <a:r>
            <a:rPr lang="en-US" sz="1400" b="1" kern="1200"/>
            <a:t>Resume Upload Feature: </a:t>
          </a:r>
          <a:r>
            <a:rPr lang="en-US" sz="1400" kern="1200"/>
            <a:t>Users can easily upload resumes in various formats, streamlining the initial candidate assessment process.</a:t>
          </a:r>
        </a:p>
      </dsp:txBody>
      <dsp:txXfrm>
        <a:off x="1383025" y="1497292"/>
        <a:ext cx="3300923" cy="1197424"/>
      </dsp:txXfrm>
    </dsp:sp>
    <dsp:sp modelId="{63E19BAC-2122-4900-9207-3C285054BB8B}">
      <dsp:nvSpPr>
        <dsp:cNvPr id="0" name=""/>
        <dsp:cNvSpPr/>
      </dsp:nvSpPr>
      <dsp:spPr>
        <a:xfrm>
          <a:off x="0" y="2994073"/>
          <a:ext cx="4683949" cy="1197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C2E96-AF5C-41D7-A75A-650BC0461302}">
      <dsp:nvSpPr>
        <dsp:cNvPr id="0" name=""/>
        <dsp:cNvSpPr/>
      </dsp:nvSpPr>
      <dsp:spPr>
        <a:xfrm>
          <a:off x="362220" y="3263494"/>
          <a:ext cx="658583" cy="6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D3900-CC1E-408E-AE8C-584147F8E059}">
      <dsp:nvSpPr>
        <dsp:cNvPr id="0" name=""/>
        <dsp:cNvSpPr/>
      </dsp:nvSpPr>
      <dsp:spPr>
        <a:xfrm>
          <a:off x="1383025" y="2994073"/>
          <a:ext cx="3300923" cy="1197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27" tIns="126727" rIns="126727" bIns="126727" numCol="1" spcCol="1270" anchor="ctr" anchorCtr="0">
          <a:noAutofit/>
        </a:bodyPr>
        <a:lstStyle/>
        <a:p>
          <a:pPr marL="0" lvl="0" indent="0" algn="l" defTabSz="622300">
            <a:lnSpc>
              <a:spcPct val="100000"/>
            </a:lnSpc>
            <a:spcBef>
              <a:spcPct val="0"/>
            </a:spcBef>
            <a:spcAft>
              <a:spcPct val="35000"/>
            </a:spcAft>
            <a:buNone/>
          </a:pPr>
          <a:r>
            <a:rPr lang="en-US" sz="1400" b="1" kern="1200"/>
            <a:t>Job Description Input: </a:t>
          </a:r>
          <a:r>
            <a:rPr lang="en-US" sz="1400" kern="1200"/>
            <a:t>Employers input job descriptions to align candidate qualifications with specific role requirements effectively.</a:t>
          </a:r>
        </a:p>
      </dsp:txBody>
      <dsp:txXfrm>
        <a:off x="1383025" y="2994073"/>
        <a:ext cx="3300923" cy="11974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968F1-7C0A-E845-9878-9B973F37D09B}">
      <dsp:nvSpPr>
        <dsp:cNvPr id="0" name=""/>
        <dsp:cNvSpPr/>
      </dsp:nvSpPr>
      <dsp:spPr>
        <a:xfrm>
          <a:off x="1999238" y="387628"/>
          <a:ext cx="301542" cy="91440"/>
        </a:xfrm>
        <a:custGeom>
          <a:avLst/>
          <a:gdLst/>
          <a:ahLst/>
          <a:cxnLst/>
          <a:rect l="0" t="0" r="0" b="0"/>
          <a:pathLst>
            <a:path>
              <a:moveTo>
                <a:pt x="0" y="45720"/>
              </a:moveTo>
              <a:lnTo>
                <a:pt x="3015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1706" y="431688"/>
        <a:ext cx="16607" cy="3321"/>
      </dsp:txXfrm>
    </dsp:sp>
    <dsp:sp modelId="{2760E047-8282-9D45-9999-C2D4F9CD9650}">
      <dsp:nvSpPr>
        <dsp:cNvPr id="0" name=""/>
        <dsp:cNvSpPr/>
      </dsp:nvSpPr>
      <dsp:spPr>
        <a:xfrm>
          <a:off x="556940" y="119"/>
          <a:ext cx="1444097" cy="86645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Time Efficiency in Screening</a:t>
          </a:r>
          <a:endParaRPr lang="en-US" sz="1300" kern="1200"/>
        </a:p>
      </dsp:txBody>
      <dsp:txXfrm>
        <a:off x="556940" y="119"/>
        <a:ext cx="1444097" cy="866458"/>
      </dsp:txXfrm>
    </dsp:sp>
    <dsp:sp modelId="{0459DA71-7135-714E-B0E9-A17E0EA83627}">
      <dsp:nvSpPr>
        <dsp:cNvPr id="0" name=""/>
        <dsp:cNvSpPr/>
      </dsp:nvSpPr>
      <dsp:spPr>
        <a:xfrm>
          <a:off x="3775478" y="387628"/>
          <a:ext cx="301542" cy="91440"/>
        </a:xfrm>
        <a:custGeom>
          <a:avLst/>
          <a:gdLst/>
          <a:ahLst/>
          <a:cxnLst/>
          <a:rect l="0" t="0" r="0" b="0"/>
          <a:pathLst>
            <a:path>
              <a:moveTo>
                <a:pt x="0" y="45720"/>
              </a:moveTo>
              <a:lnTo>
                <a:pt x="301542" y="45720"/>
              </a:lnTo>
            </a:path>
          </a:pathLst>
        </a:custGeom>
        <a:noFill/>
        <a:ln w="12700" cap="flat" cmpd="sng" algn="ctr">
          <a:solidFill>
            <a:schemeClr val="accent2">
              <a:hueOff val="715957"/>
              <a:satOff val="-2055"/>
              <a:lumOff val="-32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946" y="431688"/>
        <a:ext cx="16607" cy="3321"/>
      </dsp:txXfrm>
    </dsp:sp>
    <dsp:sp modelId="{242807B2-215F-6A46-A115-CA071C395D1C}">
      <dsp:nvSpPr>
        <dsp:cNvPr id="0" name=""/>
        <dsp:cNvSpPr/>
      </dsp:nvSpPr>
      <dsp:spPr>
        <a:xfrm>
          <a:off x="2333180" y="119"/>
          <a:ext cx="1444097" cy="866458"/>
        </a:xfrm>
        <a:prstGeom prst="rect">
          <a:avLst/>
        </a:prstGeom>
        <a:gradFill rotWithShape="0">
          <a:gsLst>
            <a:gs pos="0">
              <a:schemeClr val="accent2">
                <a:hueOff val="644361"/>
                <a:satOff val="-1849"/>
                <a:lumOff val="-2961"/>
                <a:alphaOff val="0"/>
                <a:satMod val="103000"/>
                <a:lumMod val="102000"/>
                <a:tint val="94000"/>
              </a:schemeClr>
            </a:gs>
            <a:gs pos="50000">
              <a:schemeClr val="accent2">
                <a:hueOff val="644361"/>
                <a:satOff val="-1849"/>
                <a:lumOff val="-2961"/>
                <a:alphaOff val="0"/>
                <a:satMod val="110000"/>
                <a:lumMod val="100000"/>
                <a:shade val="100000"/>
              </a:schemeClr>
            </a:gs>
            <a:gs pos="100000">
              <a:schemeClr val="accent2">
                <a:hueOff val="644361"/>
                <a:satOff val="-1849"/>
                <a:lumOff val="-2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Improved Candidate Matching</a:t>
          </a:r>
          <a:endParaRPr lang="en-US" sz="1300" kern="1200"/>
        </a:p>
      </dsp:txBody>
      <dsp:txXfrm>
        <a:off x="2333180" y="119"/>
        <a:ext cx="1444097" cy="866458"/>
      </dsp:txXfrm>
    </dsp:sp>
    <dsp:sp modelId="{6A4C0DC3-C0AC-144D-8988-17E1F5D93682}">
      <dsp:nvSpPr>
        <dsp:cNvPr id="0" name=""/>
        <dsp:cNvSpPr/>
      </dsp:nvSpPr>
      <dsp:spPr>
        <a:xfrm>
          <a:off x="5551719" y="387628"/>
          <a:ext cx="301542" cy="91440"/>
        </a:xfrm>
        <a:custGeom>
          <a:avLst/>
          <a:gdLst/>
          <a:ahLst/>
          <a:cxnLst/>
          <a:rect l="0" t="0" r="0" b="0"/>
          <a:pathLst>
            <a:path>
              <a:moveTo>
                <a:pt x="0" y="45720"/>
              </a:moveTo>
              <a:lnTo>
                <a:pt x="301542" y="45720"/>
              </a:lnTo>
            </a:path>
          </a:pathLst>
        </a:custGeom>
        <a:noFill/>
        <a:ln w="12700" cap="flat" cmpd="sng" algn="ctr">
          <a:solidFill>
            <a:schemeClr val="accent2">
              <a:hueOff val="1431914"/>
              <a:satOff val="-4110"/>
              <a:lumOff val="-658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94186" y="431688"/>
        <a:ext cx="16607" cy="3321"/>
      </dsp:txXfrm>
    </dsp:sp>
    <dsp:sp modelId="{1FB4C565-72CD-9049-86A5-ACAE7468C9B7}">
      <dsp:nvSpPr>
        <dsp:cNvPr id="0" name=""/>
        <dsp:cNvSpPr/>
      </dsp:nvSpPr>
      <dsp:spPr>
        <a:xfrm>
          <a:off x="4109421" y="119"/>
          <a:ext cx="1444097" cy="866458"/>
        </a:xfrm>
        <a:prstGeom prst="rect">
          <a:avLst/>
        </a:prstGeom>
        <a:gradFill rotWithShape="0">
          <a:gsLst>
            <a:gs pos="0">
              <a:schemeClr val="accent2">
                <a:hueOff val="1288722"/>
                <a:satOff val="-3699"/>
                <a:lumOff val="-5922"/>
                <a:alphaOff val="0"/>
                <a:satMod val="103000"/>
                <a:lumMod val="102000"/>
                <a:tint val="94000"/>
              </a:schemeClr>
            </a:gs>
            <a:gs pos="50000">
              <a:schemeClr val="accent2">
                <a:hueOff val="1288722"/>
                <a:satOff val="-3699"/>
                <a:lumOff val="-5922"/>
                <a:alphaOff val="0"/>
                <a:satMod val="110000"/>
                <a:lumMod val="100000"/>
                <a:shade val="100000"/>
              </a:schemeClr>
            </a:gs>
            <a:gs pos="100000">
              <a:schemeClr val="accent2">
                <a:hueOff val="1288722"/>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Scalability for High-Volume Hiring  </a:t>
          </a:r>
          <a:endParaRPr lang="en-US" sz="1300" kern="1200"/>
        </a:p>
      </dsp:txBody>
      <dsp:txXfrm>
        <a:off x="4109421" y="119"/>
        <a:ext cx="1444097" cy="866458"/>
      </dsp:txXfrm>
    </dsp:sp>
    <dsp:sp modelId="{6C8FA6CE-A829-8F47-9E6D-C4216CA8BFC4}">
      <dsp:nvSpPr>
        <dsp:cNvPr id="0" name=""/>
        <dsp:cNvSpPr/>
      </dsp:nvSpPr>
      <dsp:spPr>
        <a:xfrm>
          <a:off x="1278989" y="864778"/>
          <a:ext cx="5328721" cy="301542"/>
        </a:xfrm>
        <a:custGeom>
          <a:avLst/>
          <a:gdLst/>
          <a:ahLst/>
          <a:cxnLst/>
          <a:rect l="0" t="0" r="0" b="0"/>
          <a:pathLst>
            <a:path>
              <a:moveTo>
                <a:pt x="5328721" y="0"/>
              </a:moveTo>
              <a:lnTo>
                <a:pt x="5328721" y="167871"/>
              </a:lnTo>
              <a:lnTo>
                <a:pt x="0" y="167871"/>
              </a:lnTo>
              <a:lnTo>
                <a:pt x="0" y="301542"/>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9873" y="1013888"/>
        <a:ext cx="266953" cy="3321"/>
      </dsp:txXfrm>
    </dsp:sp>
    <dsp:sp modelId="{BCB4A12E-4622-0848-8E9F-83A6409F064A}">
      <dsp:nvSpPr>
        <dsp:cNvPr id="0" name=""/>
        <dsp:cNvSpPr/>
      </dsp:nvSpPr>
      <dsp:spPr>
        <a:xfrm>
          <a:off x="5885661" y="119"/>
          <a:ext cx="1444097" cy="866458"/>
        </a:xfrm>
        <a:prstGeom prst="rect">
          <a:avLst/>
        </a:prstGeom>
        <a:gradFill rotWithShape="0">
          <a:gsLst>
            <a:gs pos="0">
              <a:schemeClr val="accent2">
                <a:hueOff val="1933084"/>
                <a:satOff val="-5548"/>
                <a:lumOff val="-8883"/>
                <a:alphaOff val="0"/>
                <a:satMod val="103000"/>
                <a:lumMod val="102000"/>
                <a:tint val="94000"/>
              </a:schemeClr>
            </a:gs>
            <a:gs pos="50000">
              <a:schemeClr val="accent2">
                <a:hueOff val="1933084"/>
                <a:satOff val="-5548"/>
                <a:lumOff val="-8883"/>
                <a:alphaOff val="0"/>
                <a:satMod val="110000"/>
                <a:lumMod val="100000"/>
                <a:shade val="100000"/>
              </a:schemeClr>
            </a:gs>
            <a:gs pos="100000">
              <a:schemeClr val="accent2">
                <a:hueOff val="1933084"/>
                <a:satOff val="-5548"/>
                <a:lumOff val="-8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Enhanced Diversity and Inclusion</a:t>
          </a:r>
          <a:endParaRPr lang="en-US" sz="1300" kern="1200"/>
        </a:p>
      </dsp:txBody>
      <dsp:txXfrm>
        <a:off x="5885661" y="119"/>
        <a:ext cx="1444097" cy="866458"/>
      </dsp:txXfrm>
    </dsp:sp>
    <dsp:sp modelId="{B1AB396E-71B1-2544-ABBC-E21183933E08}">
      <dsp:nvSpPr>
        <dsp:cNvPr id="0" name=""/>
        <dsp:cNvSpPr/>
      </dsp:nvSpPr>
      <dsp:spPr>
        <a:xfrm>
          <a:off x="1999238" y="1586230"/>
          <a:ext cx="301542" cy="91440"/>
        </a:xfrm>
        <a:custGeom>
          <a:avLst/>
          <a:gdLst/>
          <a:ahLst/>
          <a:cxnLst/>
          <a:rect l="0" t="0" r="0" b="0"/>
          <a:pathLst>
            <a:path>
              <a:moveTo>
                <a:pt x="0" y="45720"/>
              </a:moveTo>
              <a:lnTo>
                <a:pt x="301542" y="45720"/>
              </a:lnTo>
            </a:path>
          </a:pathLst>
        </a:custGeom>
        <a:noFill/>
        <a:ln w="12700" cap="flat" cmpd="sng" algn="ctr">
          <a:solidFill>
            <a:schemeClr val="accent2">
              <a:hueOff val="2863828"/>
              <a:satOff val="-8219"/>
              <a:lumOff val="-1316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1706" y="1630289"/>
        <a:ext cx="16607" cy="3321"/>
      </dsp:txXfrm>
    </dsp:sp>
    <dsp:sp modelId="{B262984C-1262-714E-9C16-5CA6BF85C7F1}">
      <dsp:nvSpPr>
        <dsp:cNvPr id="0" name=""/>
        <dsp:cNvSpPr/>
      </dsp:nvSpPr>
      <dsp:spPr>
        <a:xfrm>
          <a:off x="556940" y="1198720"/>
          <a:ext cx="1444097" cy="866458"/>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Data-Driven Insights and Analytics</a:t>
          </a:r>
          <a:endParaRPr lang="en-US" sz="1300" kern="1200"/>
        </a:p>
      </dsp:txBody>
      <dsp:txXfrm>
        <a:off x="556940" y="1198720"/>
        <a:ext cx="1444097" cy="866458"/>
      </dsp:txXfrm>
    </dsp:sp>
    <dsp:sp modelId="{9ABBA808-25E4-0943-B6D3-AE6069C1E38E}">
      <dsp:nvSpPr>
        <dsp:cNvPr id="0" name=""/>
        <dsp:cNvSpPr/>
      </dsp:nvSpPr>
      <dsp:spPr>
        <a:xfrm>
          <a:off x="3775478" y="1586230"/>
          <a:ext cx="301542" cy="91440"/>
        </a:xfrm>
        <a:custGeom>
          <a:avLst/>
          <a:gdLst/>
          <a:ahLst/>
          <a:cxnLst/>
          <a:rect l="0" t="0" r="0" b="0"/>
          <a:pathLst>
            <a:path>
              <a:moveTo>
                <a:pt x="0" y="45720"/>
              </a:moveTo>
              <a:lnTo>
                <a:pt x="301542" y="45720"/>
              </a:lnTo>
            </a:path>
          </a:pathLst>
        </a:custGeom>
        <a:noFill/>
        <a:ln w="12700" cap="flat" cmpd="sng" algn="ctr">
          <a:solidFill>
            <a:schemeClr val="accent2">
              <a:hueOff val="3579785"/>
              <a:satOff val="-10274"/>
              <a:lumOff val="-1644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946" y="1630289"/>
        <a:ext cx="16607" cy="3321"/>
      </dsp:txXfrm>
    </dsp:sp>
    <dsp:sp modelId="{A8929597-5FC0-2A49-ACCB-306DE6831110}">
      <dsp:nvSpPr>
        <dsp:cNvPr id="0" name=""/>
        <dsp:cNvSpPr/>
      </dsp:nvSpPr>
      <dsp:spPr>
        <a:xfrm>
          <a:off x="2333180" y="1198720"/>
          <a:ext cx="1444097" cy="866458"/>
        </a:xfrm>
        <a:prstGeom prst="rec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Customization for Role-Specific Screening</a:t>
          </a:r>
          <a:endParaRPr lang="en-US" sz="1300" kern="1200"/>
        </a:p>
      </dsp:txBody>
      <dsp:txXfrm>
        <a:off x="2333180" y="1198720"/>
        <a:ext cx="1444097" cy="866458"/>
      </dsp:txXfrm>
    </dsp:sp>
    <dsp:sp modelId="{8441582D-4C4F-D84B-81B1-C585F7EDC65F}">
      <dsp:nvSpPr>
        <dsp:cNvPr id="0" name=""/>
        <dsp:cNvSpPr/>
      </dsp:nvSpPr>
      <dsp:spPr>
        <a:xfrm>
          <a:off x="5551719" y="1586230"/>
          <a:ext cx="301542" cy="91440"/>
        </a:xfrm>
        <a:custGeom>
          <a:avLst/>
          <a:gdLst/>
          <a:ahLst/>
          <a:cxnLst/>
          <a:rect l="0" t="0" r="0" b="0"/>
          <a:pathLst>
            <a:path>
              <a:moveTo>
                <a:pt x="0" y="45720"/>
              </a:moveTo>
              <a:lnTo>
                <a:pt x="301542" y="45720"/>
              </a:lnTo>
            </a:path>
          </a:pathLst>
        </a:custGeom>
        <a:noFill/>
        <a:ln w="12700" cap="flat" cmpd="sng" algn="ctr">
          <a:solidFill>
            <a:schemeClr val="accent2">
              <a:hueOff val="4295742"/>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94186" y="1630289"/>
        <a:ext cx="16607" cy="3321"/>
      </dsp:txXfrm>
    </dsp:sp>
    <dsp:sp modelId="{66E21C7E-0A5A-074C-A2BA-45AC2437CC3D}">
      <dsp:nvSpPr>
        <dsp:cNvPr id="0" name=""/>
        <dsp:cNvSpPr/>
      </dsp:nvSpPr>
      <dsp:spPr>
        <a:xfrm>
          <a:off x="4109421" y="1198720"/>
          <a:ext cx="1444097" cy="866458"/>
        </a:xfrm>
        <a:prstGeom prst="rect">
          <a:avLst/>
        </a:prstGeom>
        <a:gradFill rotWithShape="0">
          <a:gsLst>
            <a:gs pos="0">
              <a:schemeClr val="accent2">
                <a:hueOff val="3866168"/>
                <a:satOff val="-11096"/>
                <a:lumOff val="-17765"/>
                <a:alphaOff val="0"/>
                <a:satMod val="103000"/>
                <a:lumMod val="102000"/>
                <a:tint val="94000"/>
              </a:schemeClr>
            </a:gs>
            <a:gs pos="50000">
              <a:schemeClr val="accent2">
                <a:hueOff val="3866168"/>
                <a:satOff val="-11096"/>
                <a:lumOff val="-17765"/>
                <a:alphaOff val="0"/>
                <a:satMod val="110000"/>
                <a:lumMod val="100000"/>
                <a:shade val="100000"/>
              </a:schemeClr>
            </a:gs>
            <a:gs pos="100000">
              <a:schemeClr val="accent2">
                <a:hueOff val="3866168"/>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Reduction in Administrative Workload</a:t>
          </a:r>
          <a:endParaRPr lang="en-US" sz="1300" kern="1200"/>
        </a:p>
      </dsp:txBody>
      <dsp:txXfrm>
        <a:off x="4109421" y="1198720"/>
        <a:ext cx="1444097" cy="866458"/>
      </dsp:txXfrm>
    </dsp:sp>
    <dsp:sp modelId="{A9BD122B-5AE8-A14E-A7C5-48724333A65C}">
      <dsp:nvSpPr>
        <dsp:cNvPr id="0" name=""/>
        <dsp:cNvSpPr/>
      </dsp:nvSpPr>
      <dsp:spPr>
        <a:xfrm>
          <a:off x="1278989" y="2063379"/>
          <a:ext cx="5328721" cy="301542"/>
        </a:xfrm>
        <a:custGeom>
          <a:avLst/>
          <a:gdLst/>
          <a:ahLst/>
          <a:cxnLst/>
          <a:rect l="0" t="0" r="0" b="0"/>
          <a:pathLst>
            <a:path>
              <a:moveTo>
                <a:pt x="5328721" y="0"/>
              </a:moveTo>
              <a:lnTo>
                <a:pt x="5328721" y="167871"/>
              </a:lnTo>
              <a:lnTo>
                <a:pt x="0" y="167871"/>
              </a:lnTo>
              <a:lnTo>
                <a:pt x="0" y="301542"/>
              </a:lnTo>
            </a:path>
          </a:pathLst>
        </a:custGeom>
        <a:noFill/>
        <a:ln w="12700" cap="flat" cmpd="sng" algn="ctr">
          <a:solidFill>
            <a:schemeClr val="accent2">
              <a:hueOff val="5011699"/>
              <a:satOff val="-14383"/>
              <a:lumOff val="-230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9873" y="2212489"/>
        <a:ext cx="266953" cy="3321"/>
      </dsp:txXfrm>
    </dsp:sp>
    <dsp:sp modelId="{1F5B6314-5D8E-7348-933B-DF4EE2566DC2}">
      <dsp:nvSpPr>
        <dsp:cNvPr id="0" name=""/>
        <dsp:cNvSpPr/>
      </dsp:nvSpPr>
      <dsp:spPr>
        <a:xfrm>
          <a:off x="5885661" y="1198720"/>
          <a:ext cx="1444097" cy="866458"/>
        </a:xfrm>
        <a:prstGeom prst="rect">
          <a:avLst/>
        </a:prstGeom>
        <a:gradFill rotWithShape="0">
          <a:gsLst>
            <a:gs pos="0">
              <a:schemeClr val="accent2">
                <a:hueOff val="4510529"/>
                <a:satOff val="-12945"/>
                <a:lumOff val="-20726"/>
                <a:alphaOff val="0"/>
                <a:satMod val="103000"/>
                <a:lumMod val="102000"/>
                <a:tint val="94000"/>
              </a:schemeClr>
            </a:gs>
            <a:gs pos="50000">
              <a:schemeClr val="accent2">
                <a:hueOff val="4510529"/>
                <a:satOff val="-12945"/>
                <a:lumOff val="-20726"/>
                <a:alphaOff val="0"/>
                <a:satMod val="110000"/>
                <a:lumMod val="100000"/>
                <a:shade val="100000"/>
              </a:schemeClr>
            </a:gs>
            <a:gs pos="100000">
              <a:schemeClr val="accent2">
                <a:hueOff val="4510529"/>
                <a:satOff val="-12945"/>
                <a:lumOff val="-20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Enhanced Candidate Experience</a:t>
          </a:r>
          <a:endParaRPr lang="en-US" sz="1300" kern="1200"/>
        </a:p>
      </dsp:txBody>
      <dsp:txXfrm>
        <a:off x="5885661" y="1198720"/>
        <a:ext cx="1444097" cy="866458"/>
      </dsp:txXfrm>
    </dsp:sp>
    <dsp:sp modelId="{BC9E74C3-5F08-CE4A-BA60-372C1FAC6E9E}">
      <dsp:nvSpPr>
        <dsp:cNvPr id="0" name=""/>
        <dsp:cNvSpPr/>
      </dsp:nvSpPr>
      <dsp:spPr>
        <a:xfrm>
          <a:off x="1999238" y="2784831"/>
          <a:ext cx="301542" cy="91440"/>
        </a:xfrm>
        <a:custGeom>
          <a:avLst/>
          <a:gdLst/>
          <a:ahLst/>
          <a:cxnLst/>
          <a:rect l="0" t="0" r="0" b="0"/>
          <a:pathLst>
            <a:path>
              <a:moveTo>
                <a:pt x="0" y="45720"/>
              </a:moveTo>
              <a:lnTo>
                <a:pt x="301542" y="45720"/>
              </a:lnTo>
            </a:path>
          </a:pathLst>
        </a:custGeom>
        <a:noFill/>
        <a:ln w="12700" cap="flat" cmpd="sng" algn="ctr">
          <a:solidFill>
            <a:schemeClr val="accent2">
              <a:hueOff val="5727655"/>
              <a:satOff val="-16438"/>
              <a:lumOff val="-2631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1706" y="2828890"/>
        <a:ext cx="16607" cy="3321"/>
      </dsp:txXfrm>
    </dsp:sp>
    <dsp:sp modelId="{B1FAAA60-312B-9444-977B-890A11201B99}">
      <dsp:nvSpPr>
        <dsp:cNvPr id="0" name=""/>
        <dsp:cNvSpPr/>
      </dsp:nvSpPr>
      <dsp:spPr>
        <a:xfrm>
          <a:off x="556940" y="2397321"/>
          <a:ext cx="1444097" cy="866458"/>
        </a:xfrm>
        <a:prstGeom prst="rect">
          <a:avLst/>
        </a:prstGeom>
        <a:gradFill rotWithShape="0">
          <a:gsLst>
            <a:gs pos="0">
              <a:schemeClr val="accent2">
                <a:hueOff val="5154890"/>
                <a:satOff val="-14794"/>
                <a:lumOff val="-23687"/>
                <a:alphaOff val="0"/>
                <a:satMod val="103000"/>
                <a:lumMod val="102000"/>
                <a:tint val="94000"/>
              </a:schemeClr>
            </a:gs>
            <a:gs pos="50000">
              <a:schemeClr val="accent2">
                <a:hueOff val="5154890"/>
                <a:satOff val="-14794"/>
                <a:lumOff val="-23687"/>
                <a:alphaOff val="0"/>
                <a:satMod val="110000"/>
                <a:lumMod val="100000"/>
                <a:shade val="100000"/>
              </a:schemeClr>
            </a:gs>
            <a:gs pos="100000">
              <a:schemeClr val="accent2">
                <a:hueOff val="5154890"/>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Integration with Existing Hiring Tools</a:t>
          </a:r>
          <a:endParaRPr lang="en-US" sz="1300" kern="1200"/>
        </a:p>
      </dsp:txBody>
      <dsp:txXfrm>
        <a:off x="556940" y="2397321"/>
        <a:ext cx="1444097" cy="866458"/>
      </dsp:txXfrm>
    </dsp:sp>
    <dsp:sp modelId="{0CF1E637-1C8B-944C-8333-9A2F76443273}">
      <dsp:nvSpPr>
        <dsp:cNvPr id="0" name=""/>
        <dsp:cNvSpPr/>
      </dsp:nvSpPr>
      <dsp:spPr>
        <a:xfrm>
          <a:off x="3775478" y="2784831"/>
          <a:ext cx="301542" cy="91440"/>
        </a:xfrm>
        <a:custGeom>
          <a:avLst/>
          <a:gdLst/>
          <a:ahLst/>
          <a:cxnLst/>
          <a:rect l="0" t="0" r="0" b="0"/>
          <a:pathLst>
            <a:path>
              <a:moveTo>
                <a:pt x="0" y="45720"/>
              </a:moveTo>
              <a:lnTo>
                <a:pt x="301542" y="45720"/>
              </a:lnTo>
            </a:path>
          </a:pathLst>
        </a:custGeom>
        <a:noFill/>
        <a:ln w="12700" cap="flat" cmpd="sng" algn="ctr">
          <a:solidFill>
            <a:schemeClr val="accent2">
              <a:hueOff val="6443612"/>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946" y="2828890"/>
        <a:ext cx="16607" cy="3321"/>
      </dsp:txXfrm>
    </dsp:sp>
    <dsp:sp modelId="{2337640D-D0D3-6442-A1E8-E8C441F5AD5F}">
      <dsp:nvSpPr>
        <dsp:cNvPr id="0" name=""/>
        <dsp:cNvSpPr/>
      </dsp:nvSpPr>
      <dsp:spPr>
        <a:xfrm>
          <a:off x="2333180" y="2397321"/>
          <a:ext cx="1444097" cy="866458"/>
        </a:xfrm>
        <a:prstGeom prst="rect">
          <a:avLst/>
        </a:prstGeom>
        <a:gradFill rotWithShape="0">
          <a:gsLst>
            <a:gs pos="0">
              <a:schemeClr val="accent2">
                <a:hueOff val="5799251"/>
                <a:satOff val="-16644"/>
                <a:lumOff val="-26648"/>
                <a:alphaOff val="0"/>
                <a:satMod val="103000"/>
                <a:lumMod val="102000"/>
                <a:tint val="94000"/>
              </a:schemeClr>
            </a:gs>
            <a:gs pos="50000">
              <a:schemeClr val="accent2">
                <a:hueOff val="5799251"/>
                <a:satOff val="-16644"/>
                <a:lumOff val="-26648"/>
                <a:alphaOff val="0"/>
                <a:satMod val="110000"/>
                <a:lumMod val="100000"/>
                <a:shade val="100000"/>
              </a:schemeClr>
            </a:gs>
            <a:gs pos="100000">
              <a:schemeClr val="accent2">
                <a:hueOff val="5799251"/>
                <a:satOff val="-16644"/>
                <a:lumOff val="-266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Improved Hiring Outcomes</a:t>
          </a:r>
          <a:endParaRPr lang="en-US" sz="1300" kern="1200"/>
        </a:p>
      </dsp:txBody>
      <dsp:txXfrm>
        <a:off x="2333180" y="2397321"/>
        <a:ext cx="1444097" cy="866458"/>
      </dsp:txXfrm>
    </dsp:sp>
    <dsp:sp modelId="{60C11B0B-CDB5-CB40-8FA6-76A8FD68A221}">
      <dsp:nvSpPr>
        <dsp:cNvPr id="0" name=""/>
        <dsp:cNvSpPr/>
      </dsp:nvSpPr>
      <dsp:spPr>
        <a:xfrm>
          <a:off x="4109421" y="2397321"/>
          <a:ext cx="1444097" cy="866458"/>
        </a:xfrm>
        <a:prstGeom prst="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0762" tIns="74277" rIns="70762" bIns="74277" numCol="1" spcCol="1270" anchor="ctr" anchorCtr="0">
          <a:noAutofit/>
        </a:bodyPr>
        <a:lstStyle/>
        <a:p>
          <a:pPr marL="0" lvl="0" indent="0" algn="ctr" defTabSz="577850">
            <a:lnSpc>
              <a:spcPct val="90000"/>
            </a:lnSpc>
            <a:spcBef>
              <a:spcPct val="0"/>
            </a:spcBef>
            <a:spcAft>
              <a:spcPct val="35000"/>
            </a:spcAft>
            <a:buNone/>
          </a:pPr>
          <a:r>
            <a:rPr lang="en-US" sz="1300" b="1" kern="1200"/>
            <a:t>Cost Savings</a:t>
          </a:r>
          <a:endParaRPr lang="en-US" sz="1300" kern="1200"/>
        </a:p>
      </dsp:txBody>
      <dsp:txXfrm>
        <a:off x="4109421" y="2397321"/>
        <a:ext cx="1444097" cy="8664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EBB2A-F5DB-4AC6-8813-AED23293CAFE}">
      <dsp:nvSpPr>
        <dsp:cNvPr id="0" name=""/>
        <dsp:cNvSpPr/>
      </dsp:nvSpPr>
      <dsp:spPr>
        <a:xfrm>
          <a:off x="0" y="2342"/>
          <a:ext cx="3416836" cy="4150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67ADA-C759-4762-B780-497926F02E9A}">
      <dsp:nvSpPr>
        <dsp:cNvPr id="0" name=""/>
        <dsp:cNvSpPr/>
      </dsp:nvSpPr>
      <dsp:spPr>
        <a:xfrm>
          <a:off x="125551" y="95727"/>
          <a:ext cx="228498" cy="2282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38706-81D4-4C67-AF85-B4D942DEB877}">
      <dsp:nvSpPr>
        <dsp:cNvPr id="0" name=""/>
        <dsp:cNvSpPr/>
      </dsp:nvSpPr>
      <dsp:spPr>
        <a:xfrm>
          <a:off x="479601" y="2342"/>
          <a:ext cx="2901286" cy="4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789" tIns="50789" rIns="50789" bIns="50789" numCol="1" spcCol="1270" anchor="ctr" anchorCtr="0">
          <a:noAutofit/>
        </a:bodyPr>
        <a:lstStyle/>
        <a:p>
          <a:pPr marL="0" lvl="0" indent="0" algn="l" defTabSz="622300">
            <a:lnSpc>
              <a:spcPct val="100000"/>
            </a:lnSpc>
            <a:spcBef>
              <a:spcPct val="0"/>
            </a:spcBef>
            <a:spcAft>
              <a:spcPct val="35000"/>
            </a:spcAft>
            <a:buNone/>
          </a:pPr>
          <a:r>
            <a:rPr lang="en-US" sz="1400" b="1" kern="1200"/>
            <a:t>Candidate Ranking and Fit Scoring</a:t>
          </a:r>
          <a:endParaRPr lang="en-US" sz="1400" kern="1200"/>
        </a:p>
      </dsp:txBody>
      <dsp:txXfrm>
        <a:off x="479601" y="2342"/>
        <a:ext cx="2901286" cy="479896"/>
      </dsp:txXfrm>
    </dsp:sp>
    <dsp:sp modelId="{C3DF78F3-2288-4441-8D1D-001A5E003420}">
      <dsp:nvSpPr>
        <dsp:cNvPr id="0" name=""/>
        <dsp:cNvSpPr/>
      </dsp:nvSpPr>
      <dsp:spPr>
        <a:xfrm>
          <a:off x="0" y="602213"/>
          <a:ext cx="3416836" cy="4150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E993F-0191-493D-B8E3-28779A9D4478}">
      <dsp:nvSpPr>
        <dsp:cNvPr id="0" name=""/>
        <dsp:cNvSpPr/>
      </dsp:nvSpPr>
      <dsp:spPr>
        <a:xfrm>
          <a:off x="125551" y="695598"/>
          <a:ext cx="228498" cy="2282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87496-13ED-4717-AD9D-58063E740FEE}">
      <dsp:nvSpPr>
        <dsp:cNvPr id="0" name=""/>
        <dsp:cNvSpPr/>
      </dsp:nvSpPr>
      <dsp:spPr>
        <a:xfrm>
          <a:off x="479601" y="602213"/>
          <a:ext cx="2901286" cy="4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789" tIns="50789" rIns="50789" bIns="50789" numCol="1" spcCol="1270" anchor="ctr" anchorCtr="0">
          <a:noAutofit/>
        </a:bodyPr>
        <a:lstStyle/>
        <a:p>
          <a:pPr marL="0" lvl="0" indent="0" algn="l" defTabSz="622300">
            <a:lnSpc>
              <a:spcPct val="100000"/>
            </a:lnSpc>
            <a:spcBef>
              <a:spcPct val="0"/>
            </a:spcBef>
            <a:spcAft>
              <a:spcPct val="35000"/>
            </a:spcAft>
            <a:buNone/>
          </a:pPr>
          <a:r>
            <a:rPr lang="en-US" sz="1400" b="1" kern="1200"/>
            <a:t>Experience and Education Filters</a:t>
          </a:r>
          <a:endParaRPr lang="en-US" sz="1400" kern="1200"/>
        </a:p>
      </dsp:txBody>
      <dsp:txXfrm>
        <a:off x="479601" y="602213"/>
        <a:ext cx="2901286" cy="479896"/>
      </dsp:txXfrm>
    </dsp:sp>
    <dsp:sp modelId="{EC1F5B89-A11B-4451-A6B4-35E9F3758A40}">
      <dsp:nvSpPr>
        <dsp:cNvPr id="0" name=""/>
        <dsp:cNvSpPr/>
      </dsp:nvSpPr>
      <dsp:spPr>
        <a:xfrm>
          <a:off x="0" y="1202084"/>
          <a:ext cx="3416836" cy="4150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1714D-C42A-4662-8E57-B6C37643BBCC}">
      <dsp:nvSpPr>
        <dsp:cNvPr id="0" name=""/>
        <dsp:cNvSpPr/>
      </dsp:nvSpPr>
      <dsp:spPr>
        <a:xfrm>
          <a:off x="125551" y="1295469"/>
          <a:ext cx="228498" cy="2282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6125C-7A63-408F-A760-84ACDAC52A4A}">
      <dsp:nvSpPr>
        <dsp:cNvPr id="0" name=""/>
        <dsp:cNvSpPr/>
      </dsp:nvSpPr>
      <dsp:spPr>
        <a:xfrm>
          <a:off x="479601" y="1202084"/>
          <a:ext cx="2901286" cy="4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789" tIns="50789" rIns="50789" bIns="50789" numCol="1" spcCol="1270" anchor="ctr" anchorCtr="0">
          <a:noAutofit/>
        </a:bodyPr>
        <a:lstStyle/>
        <a:p>
          <a:pPr marL="0" lvl="0" indent="0" algn="l" defTabSz="622300">
            <a:lnSpc>
              <a:spcPct val="100000"/>
            </a:lnSpc>
            <a:spcBef>
              <a:spcPct val="0"/>
            </a:spcBef>
            <a:spcAft>
              <a:spcPct val="35000"/>
            </a:spcAft>
            <a:buNone/>
          </a:pPr>
          <a:r>
            <a:rPr lang="en-US" sz="1400" b="1" kern="1200"/>
            <a:t>Interview Scheduling Integration</a:t>
          </a:r>
          <a:endParaRPr lang="en-US" sz="1400" kern="1200"/>
        </a:p>
      </dsp:txBody>
      <dsp:txXfrm>
        <a:off x="479601" y="1202084"/>
        <a:ext cx="2901286" cy="479896"/>
      </dsp:txXfrm>
    </dsp:sp>
    <dsp:sp modelId="{835AD1AE-883D-4BDD-8D0A-734F857AA85C}">
      <dsp:nvSpPr>
        <dsp:cNvPr id="0" name=""/>
        <dsp:cNvSpPr/>
      </dsp:nvSpPr>
      <dsp:spPr>
        <a:xfrm>
          <a:off x="0" y="1801955"/>
          <a:ext cx="3416836" cy="4150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C19E9-04E3-45DD-A9BB-0606F7D4C48C}">
      <dsp:nvSpPr>
        <dsp:cNvPr id="0" name=""/>
        <dsp:cNvSpPr/>
      </dsp:nvSpPr>
      <dsp:spPr>
        <a:xfrm>
          <a:off x="125551" y="1895340"/>
          <a:ext cx="228498" cy="2282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9923A-8283-4478-8FB8-073CBE42E58E}">
      <dsp:nvSpPr>
        <dsp:cNvPr id="0" name=""/>
        <dsp:cNvSpPr/>
      </dsp:nvSpPr>
      <dsp:spPr>
        <a:xfrm>
          <a:off x="479601" y="1801955"/>
          <a:ext cx="2901286" cy="4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789" tIns="50789" rIns="50789" bIns="50789" numCol="1" spcCol="1270" anchor="ctr" anchorCtr="0">
          <a:noAutofit/>
        </a:bodyPr>
        <a:lstStyle/>
        <a:p>
          <a:pPr marL="0" lvl="0" indent="0" algn="l" defTabSz="622300">
            <a:lnSpc>
              <a:spcPct val="100000"/>
            </a:lnSpc>
            <a:spcBef>
              <a:spcPct val="0"/>
            </a:spcBef>
            <a:spcAft>
              <a:spcPct val="35000"/>
            </a:spcAft>
            <a:buNone/>
          </a:pPr>
          <a:r>
            <a:rPr lang="en-US" sz="1400" b="1" kern="1200"/>
            <a:t>Reusable Job Profiles</a:t>
          </a:r>
          <a:endParaRPr lang="en-US" sz="1400" kern="1200"/>
        </a:p>
      </dsp:txBody>
      <dsp:txXfrm>
        <a:off x="479601" y="1801955"/>
        <a:ext cx="2901286" cy="479896"/>
      </dsp:txXfrm>
    </dsp:sp>
    <dsp:sp modelId="{F507C2DD-F402-4D47-B9D3-F4A6BC07A681}">
      <dsp:nvSpPr>
        <dsp:cNvPr id="0" name=""/>
        <dsp:cNvSpPr/>
      </dsp:nvSpPr>
      <dsp:spPr>
        <a:xfrm>
          <a:off x="0" y="2401826"/>
          <a:ext cx="3416836" cy="4150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ECFA9-3745-4152-AEBD-72D425CE8B2A}">
      <dsp:nvSpPr>
        <dsp:cNvPr id="0" name=""/>
        <dsp:cNvSpPr/>
      </dsp:nvSpPr>
      <dsp:spPr>
        <a:xfrm>
          <a:off x="125551" y="2495211"/>
          <a:ext cx="228498" cy="2282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04159F-9244-47CD-8AB0-C8AA6819D795}">
      <dsp:nvSpPr>
        <dsp:cNvPr id="0" name=""/>
        <dsp:cNvSpPr/>
      </dsp:nvSpPr>
      <dsp:spPr>
        <a:xfrm>
          <a:off x="479601" y="2401826"/>
          <a:ext cx="2901286" cy="4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789" tIns="50789" rIns="50789" bIns="50789" numCol="1" spcCol="1270" anchor="ctr" anchorCtr="0">
          <a:noAutofit/>
        </a:bodyPr>
        <a:lstStyle/>
        <a:p>
          <a:pPr marL="0" lvl="0" indent="0" algn="l" defTabSz="622300">
            <a:lnSpc>
              <a:spcPct val="100000"/>
            </a:lnSpc>
            <a:spcBef>
              <a:spcPct val="0"/>
            </a:spcBef>
            <a:spcAft>
              <a:spcPct val="35000"/>
            </a:spcAft>
            <a:buNone/>
          </a:pPr>
          <a:r>
            <a:rPr lang="en-US" sz="1400" b="1" kern="1200"/>
            <a:t>Candidates Progress Tracking</a:t>
          </a:r>
          <a:endParaRPr lang="en-US" sz="1400" kern="1200"/>
        </a:p>
      </dsp:txBody>
      <dsp:txXfrm>
        <a:off x="479601" y="2401826"/>
        <a:ext cx="2901286" cy="479896"/>
      </dsp:txXfrm>
    </dsp:sp>
    <dsp:sp modelId="{26CA33F4-A335-4735-AD52-5DCDECAB3FFB}">
      <dsp:nvSpPr>
        <dsp:cNvPr id="0" name=""/>
        <dsp:cNvSpPr/>
      </dsp:nvSpPr>
      <dsp:spPr>
        <a:xfrm>
          <a:off x="0" y="3001696"/>
          <a:ext cx="3416836" cy="4150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50ABC-073D-40E3-A41A-24528C8A0050}">
      <dsp:nvSpPr>
        <dsp:cNvPr id="0" name=""/>
        <dsp:cNvSpPr/>
      </dsp:nvSpPr>
      <dsp:spPr>
        <a:xfrm>
          <a:off x="125551" y="3095082"/>
          <a:ext cx="228498" cy="2282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D77647-C411-400A-AF85-BCABCAF48D78}">
      <dsp:nvSpPr>
        <dsp:cNvPr id="0" name=""/>
        <dsp:cNvSpPr/>
      </dsp:nvSpPr>
      <dsp:spPr>
        <a:xfrm>
          <a:off x="479601" y="3001696"/>
          <a:ext cx="2901286" cy="4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789" tIns="50789" rIns="50789" bIns="50789" numCol="1" spcCol="1270" anchor="ctr" anchorCtr="0">
          <a:noAutofit/>
        </a:bodyPr>
        <a:lstStyle/>
        <a:p>
          <a:pPr marL="0" lvl="0" indent="0" algn="l" defTabSz="622300">
            <a:lnSpc>
              <a:spcPct val="100000"/>
            </a:lnSpc>
            <a:spcBef>
              <a:spcPct val="0"/>
            </a:spcBef>
            <a:spcAft>
              <a:spcPct val="35000"/>
            </a:spcAft>
            <a:buNone/>
          </a:pPr>
          <a:r>
            <a:rPr lang="en-US" sz="1400" b="1" kern="1200"/>
            <a:t>Red Flags and Highlights</a:t>
          </a:r>
          <a:endParaRPr lang="en-US" sz="1400" kern="1200"/>
        </a:p>
      </dsp:txBody>
      <dsp:txXfrm>
        <a:off x="479601" y="3001696"/>
        <a:ext cx="2901286" cy="479896"/>
      </dsp:txXfrm>
    </dsp:sp>
    <dsp:sp modelId="{082617CC-CC54-4896-AD0E-926D96E2C23F}">
      <dsp:nvSpPr>
        <dsp:cNvPr id="0" name=""/>
        <dsp:cNvSpPr/>
      </dsp:nvSpPr>
      <dsp:spPr>
        <a:xfrm>
          <a:off x="0" y="3601567"/>
          <a:ext cx="3416836" cy="4150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3868E-8AE6-40CD-A596-49A78811D75E}">
      <dsp:nvSpPr>
        <dsp:cNvPr id="0" name=""/>
        <dsp:cNvSpPr/>
      </dsp:nvSpPr>
      <dsp:spPr>
        <a:xfrm>
          <a:off x="125674" y="3694952"/>
          <a:ext cx="228498" cy="22827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C1E91-2000-4AD7-B7EC-1EC6EAF3202D}">
      <dsp:nvSpPr>
        <dsp:cNvPr id="0" name=""/>
        <dsp:cNvSpPr/>
      </dsp:nvSpPr>
      <dsp:spPr>
        <a:xfrm>
          <a:off x="479846" y="3601567"/>
          <a:ext cx="2901286" cy="4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789" tIns="50789" rIns="50789" bIns="50789" numCol="1" spcCol="1270" anchor="ctr" anchorCtr="0">
          <a:noAutofit/>
        </a:bodyPr>
        <a:lstStyle/>
        <a:p>
          <a:pPr marL="0" lvl="0" indent="0" algn="l" defTabSz="622300">
            <a:lnSpc>
              <a:spcPct val="100000"/>
            </a:lnSpc>
            <a:spcBef>
              <a:spcPct val="0"/>
            </a:spcBef>
            <a:spcAft>
              <a:spcPct val="35000"/>
            </a:spcAft>
            <a:buNone/>
          </a:pPr>
          <a:r>
            <a:rPr lang="en-US" sz="1400" b="1" kern="1200"/>
            <a:t>Recruiter Feedback and Learning Mechanism</a:t>
          </a:r>
          <a:endParaRPr lang="en-US" sz="1400" kern="1200"/>
        </a:p>
      </dsp:txBody>
      <dsp:txXfrm>
        <a:off x="479846" y="3601567"/>
        <a:ext cx="2901286" cy="4798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78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715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737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846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714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306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787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727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934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767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70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11/7/24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19643137"/>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s://app1py-wtczfunvqv55bav8xza3pf.streamlit.ap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3.jpe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40491" y="240030"/>
            <a:ext cx="5030313" cy="2919501"/>
          </a:xfrm>
        </p:spPr>
        <p:txBody>
          <a:bodyPr vert="horz" lIns="91440" tIns="45720" rIns="91440" bIns="45720" rtlCol="0">
            <a:normAutofit/>
          </a:bodyPr>
          <a:lstStyle/>
          <a:p>
            <a:pPr algn="l" defTabSz="914400">
              <a:defRPr sz="5200"/>
            </a:pPr>
            <a:r>
              <a:rPr lang="en-US" sz="5000"/>
              <a:t>Resume Screening Application</a:t>
            </a:r>
          </a:p>
        </p:txBody>
      </p:sp>
      <p:sp>
        <p:nvSpPr>
          <p:cNvPr id="3" name="Subtitle 2"/>
          <p:cNvSpPr>
            <a:spLocks noGrp="1"/>
          </p:cNvSpPr>
          <p:nvPr>
            <p:ph type="subTitle" idx="1"/>
          </p:nvPr>
        </p:nvSpPr>
        <p:spPr>
          <a:xfrm>
            <a:off x="3640274" y="3473370"/>
            <a:ext cx="5030524" cy="1177115"/>
          </a:xfrm>
        </p:spPr>
        <p:txBody>
          <a:bodyPr vert="horz" lIns="91440" tIns="45720" rIns="91440" bIns="45720" rtlCol="0">
            <a:normAutofit/>
          </a:bodyPr>
          <a:lstStyle/>
          <a:p>
            <a:pPr indent="-228600" algn="l" defTabSz="9144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BY</a:t>
            </a:r>
          </a:p>
          <a:p>
            <a:pPr indent="-228600" algn="l" defTabSz="9144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SUPRAJA BEKKEM</a:t>
            </a:r>
          </a:p>
          <a:p>
            <a:pPr indent="-228600" algn="l" defTabSz="9144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FALL 2024 SEMESTER</a:t>
            </a:r>
          </a:p>
          <a:p>
            <a:pPr indent="-228600" algn="l" defTabSz="9144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UNDER CHAOJI  WANG SUPERVISION</a:t>
            </a:r>
          </a:p>
          <a:p>
            <a:pPr indent="-228600" algn="l" defTabSz="914400">
              <a:buFont typeface="Arial" panose="020B0604020202020204" pitchFamily="34" charset="0"/>
              <a:buChar char="•"/>
            </a:pPr>
            <a:endParaRPr lang="en-US" sz="1400"/>
          </a:p>
        </p:txBody>
      </p:sp>
      <p:pic>
        <p:nvPicPr>
          <p:cNvPr id="5" name="Picture 4" descr="A hand holding a magnifying glass over papers&#10;&#10;Description automatically generated">
            <a:extLst>
              <a:ext uri="{FF2B5EF4-FFF2-40B4-BE49-F238E27FC236}">
                <a16:creationId xmlns:a16="http://schemas.microsoft.com/office/drawing/2014/main" id="{BBFD7B4E-EC86-366B-9357-E925F347C401}"/>
              </a:ext>
            </a:extLst>
          </p:cNvPr>
          <p:cNvPicPr>
            <a:picLocks noChangeAspect="1"/>
          </p:cNvPicPr>
          <p:nvPr/>
        </p:nvPicPr>
        <p:blipFill>
          <a:blip r:embed="rId2"/>
          <a:srcRect t="21214" b="22536"/>
          <a:stretch/>
        </p:blipFill>
        <p:spPr>
          <a:xfrm>
            <a:off x="240030" y="1590270"/>
            <a:ext cx="3065526" cy="17243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 y="382535"/>
            <a:ext cx="2475738" cy="1234440"/>
          </a:xfrm>
        </p:spPr>
        <p:txBody>
          <a:bodyPr vert="horz" lIns="91440" tIns="45720" rIns="91440" bIns="45720" rtlCol="0" anchor="ctr">
            <a:normAutofit/>
          </a:bodyPr>
          <a:lstStyle/>
          <a:p>
            <a:pPr defTabSz="914400"/>
            <a:r>
              <a:rPr lang="en-US" sz="2100"/>
              <a:t>Performance Metrics for Models</a:t>
            </a:r>
          </a:p>
        </p:txBody>
      </p:sp>
      <p:sp>
        <p:nvSpPr>
          <p:cNvPr id="7" name="TextBox 6">
            <a:extLst>
              <a:ext uri="{FF2B5EF4-FFF2-40B4-BE49-F238E27FC236}">
                <a16:creationId xmlns:a16="http://schemas.microsoft.com/office/drawing/2014/main" id="{1D5E1F82-2C55-6AE0-21C3-97157A8D8C29}"/>
              </a:ext>
            </a:extLst>
          </p:cNvPr>
          <p:cNvSpPr txBox="1"/>
          <p:nvPr/>
        </p:nvSpPr>
        <p:spPr>
          <a:xfrm>
            <a:off x="3435858" y="382535"/>
            <a:ext cx="5143500" cy="123444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100" b="1" i="0" u="none" strike="noStrike">
                <a:effectLst/>
              </a:rPr>
              <a:t>Metrics Used</a:t>
            </a:r>
            <a:r>
              <a:rPr lang="en-US" sz="1100" b="0" i="0" u="none" strike="noStrike">
                <a:effectLst/>
              </a:rPr>
              <a:t>:</a:t>
            </a:r>
          </a:p>
          <a:p>
            <a:pPr indent="-228600" defTabSz="914400">
              <a:lnSpc>
                <a:spcPct val="90000"/>
              </a:lnSpc>
              <a:spcAft>
                <a:spcPts val="600"/>
              </a:spcAft>
              <a:buFont typeface="Arial" panose="020B0604020202020204" pitchFamily="34" charset="0"/>
              <a:buChar char="•"/>
            </a:pPr>
            <a:r>
              <a:rPr lang="en-US" sz="1100" b="1" i="0" u="none" strike="noStrike">
                <a:effectLst/>
              </a:rPr>
              <a:t>Accuracy</a:t>
            </a:r>
            <a:r>
              <a:rPr lang="en-US" sz="1100" b="0" i="0" u="none" strike="noStrike">
                <a:effectLst/>
              </a:rPr>
              <a:t>: Assessed for each model to measure overall classification performance.</a:t>
            </a:r>
          </a:p>
          <a:p>
            <a:pPr indent="-228600" defTabSz="914400">
              <a:lnSpc>
                <a:spcPct val="90000"/>
              </a:lnSpc>
              <a:spcAft>
                <a:spcPts val="600"/>
              </a:spcAft>
              <a:buFont typeface="Arial" panose="020B0604020202020204" pitchFamily="34" charset="0"/>
              <a:buChar char="•"/>
            </a:pPr>
            <a:r>
              <a:rPr lang="en-US" sz="1100" b="1" i="0" u="none" strike="noStrike">
                <a:effectLst/>
              </a:rPr>
              <a:t>Classification Report</a:t>
            </a:r>
            <a:r>
              <a:rPr lang="en-US" sz="1100" b="0" i="0" u="none" strike="noStrike">
                <a:effectLst/>
              </a:rPr>
              <a:t>: Generated for each model, including </a:t>
            </a:r>
            <a:r>
              <a:rPr lang="en-US" sz="1100" b="1" i="0" u="none" strike="noStrike">
                <a:effectLst/>
              </a:rPr>
              <a:t>Precision</a:t>
            </a:r>
            <a:r>
              <a:rPr lang="en-US" sz="1100" b="0" i="0" u="none" strike="noStrike">
                <a:effectLst/>
              </a:rPr>
              <a:t>, </a:t>
            </a:r>
            <a:r>
              <a:rPr lang="en-US" sz="1100" b="1" i="0" u="none" strike="noStrike">
                <a:effectLst/>
              </a:rPr>
              <a:t>Recall</a:t>
            </a:r>
            <a:r>
              <a:rPr lang="en-US" sz="1100" b="0" i="0" u="none" strike="noStrike">
                <a:effectLst/>
              </a:rPr>
              <a:t>, and </a:t>
            </a:r>
            <a:r>
              <a:rPr lang="en-US" sz="1100" b="1" i="0" u="none" strike="noStrike">
                <a:effectLst/>
              </a:rPr>
              <a:t>F1-Score</a:t>
            </a:r>
            <a:r>
              <a:rPr lang="en-US" sz="1100" b="0" i="0" u="none" strike="noStrike">
                <a:effectLst/>
              </a:rPr>
              <a:t> to evaluate performance on individual classes.</a:t>
            </a:r>
          </a:p>
          <a:p>
            <a:pPr indent="-228600" defTabSz="914400">
              <a:lnSpc>
                <a:spcPct val="90000"/>
              </a:lnSpc>
              <a:spcAft>
                <a:spcPts val="600"/>
              </a:spcAft>
              <a:buFont typeface="Arial" panose="020B0604020202020204" pitchFamily="34" charset="0"/>
              <a:buChar char="•"/>
            </a:pPr>
            <a:endParaRPr lang="en-US" sz="1100"/>
          </a:p>
        </p:txBody>
      </p:sp>
      <p:pic>
        <p:nvPicPr>
          <p:cNvPr id="18" name="Picture 17" descr="A table of numbers with numbers in it&#10;&#10;Description automatically generated with medium confidence">
            <a:extLst>
              <a:ext uri="{FF2B5EF4-FFF2-40B4-BE49-F238E27FC236}">
                <a16:creationId xmlns:a16="http://schemas.microsoft.com/office/drawing/2014/main" id="{8E342B5F-036A-2D2F-E90B-530A97DA69B0}"/>
              </a:ext>
            </a:extLst>
          </p:cNvPr>
          <p:cNvPicPr>
            <a:picLocks noChangeAspect="1"/>
          </p:cNvPicPr>
          <p:nvPr/>
        </p:nvPicPr>
        <p:blipFill>
          <a:blip r:embed="rId2"/>
          <a:srcRect r="3" b="4074"/>
          <a:stretch/>
        </p:blipFill>
        <p:spPr>
          <a:xfrm>
            <a:off x="185166" y="1995284"/>
            <a:ext cx="2125980" cy="2648608"/>
          </a:xfrm>
          <a:prstGeom prst="rect">
            <a:avLst/>
          </a:prstGeom>
        </p:spPr>
      </p:pic>
      <p:pic>
        <p:nvPicPr>
          <p:cNvPr id="21" name="Picture 20" descr="A table of numbers with a white background&#10;&#10;Description automatically generated">
            <a:extLst>
              <a:ext uri="{FF2B5EF4-FFF2-40B4-BE49-F238E27FC236}">
                <a16:creationId xmlns:a16="http://schemas.microsoft.com/office/drawing/2014/main" id="{292E60EC-D8DB-56BD-14CE-AAA85C0ADA0C}"/>
              </a:ext>
            </a:extLst>
          </p:cNvPr>
          <p:cNvPicPr>
            <a:picLocks noChangeAspect="1"/>
          </p:cNvPicPr>
          <p:nvPr/>
        </p:nvPicPr>
        <p:blipFill>
          <a:blip r:embed="rId3"/>
          <a:srcRect r="-6" b="1231"/>
          <a:stretch/>
        </p:blipFill>
        <p:spPr>
          <a:xfrm>
            <a:off x="2400300" y="1986456"/>
            <a:ext cx="2125980" cy="2666263"/>
          </a:xfrm>
          <a:prstGeom prst="rect">
            <a:avLst/>
          </a:prstGeom>
        </p:spPr>
      </p:pic>
      <p:pic>
        <p:nvPicPr>
          <p:cNvPr id="23" name="Picture 22" descr="A table of numbers with a white background&#10;&#10;Description automatically generated">
            <a:extLst>
              <a:ext uri="{FF2B5EF4-FFF2-40B4-BE49-F238E27FC236}">
                <a16:creationId xmlns:a16="http://schemas.microsoft.com/office/drawing/2014/main" id="{750EC4B3-F807-E3F7-FCD4-051D4FDF3636}"/>
              </a:ext>
            </a:extLst>
          </p:cNvPr>
          <p:cNvPicPr>
            <a:picLocks noChangeAspect="1"/>
          </p:cNvPicPr>
          <p:nvPr/>
        </p:nvPicPr>
        <p:blipFill>
          <a:blip r:embed="rId4"/>
          <a:srcRect l="2347" r="6" b="6"/>
          <a:stretch/>
        </p:blipFill>
        <p:spPr>
          <a:xfrm>
            <a:off x="4615434" y="1967365"/>
            <a:ext cx="2125980" cy="2704445"/>
          </a:xfrm>
          <a:prstGeom prst="rect">
            <a:avLst/>
          </a:prstGeom>
        </p:spPr>
      </p:pic>
      <p:pic>
        <p:nvPicPr>
          <p:cNvPr id="10" name="Picture 9" descr="A table of numbers with a white background&#10;&#10;Description automatically generated">
            <a:extLst>
              <a:ext uri="{FF2B5EF4-FFF2-40B4-BE49-F238E27FC236}">
                <a16:creationId xmlns:a16="http://schemas.microsoft.com/office/drawing/2014/main" id="{871622EC-F3C3-8475-447A-06029F539653}"/>
              </a:ext>
            </a:extLst>
          </p:cNvPr>
          <p:cNvPicPr>
            <a:picLocks noChangeAspect="1"/>
          </p:cNvPicPr>
          <p:nvPr/>
        </p:nvPicPr>
        <p:blipFill>
          <a:blip r:embed="rId5"/>
          <a:srcRect r="2017" b="-6"/>
          <a:stretch/>
        </p:blipFill>
        <p:spPr>
          <a:xfrm>
            <a:off x="6830568" y="1976012"/>
            <a:ext cx="2125980" cy="26871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34"/>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359545" y="803100"/>
            <a:ext cx="2954766" cy="4187344"/>
          </a:xfrm>
        </p:spPr>
        <p:txBody>
          <a:bodyPr>
            <a:normAutofit/>
          </a:bodyPr>
          <a:lstStyle/>
          <a:p>
            <a:pPr algn="r"/>
            <a:r>
              <a:rPr lang="en-US" sz="3800"/>
              <a:t>Application Development and Deployment</a:t>
            </a:r>
          </a:p>
        </p:txBody>
      </p:sp>
      <p:cxnSp>
        <p:nvCxnSpPr>
          <p:cNvPr id="8" name="Straight Connector 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849085"/>
            <a:ext cx="0" cy="4288180"/>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572B1F7-4B7B-D0CA-84B2-8426C81207F6}"/>
              </a:ext>
            </a:extLst>
          </p:cNvPr>
          <p:cNvGraphicFramePr>
            <a:graphicFrameLocks noGrp="1"/>
          </p:cNvGraphicFramePr>
          <p:nvPr>
            <p:ph idx="1"/>
            <p:extLst>
              <p:ext uri="{D42A27DB-BD31-4B8C-83A1-F6EECF244321}">
                <p14:modId xmlns:p14="http://schemas.microsoft.com/office/powerpoint/2010/main" val="3800161864"/>
              </p:ext>
            </p:extLst>
          </p:nvPr>
        </p:nvGraphicFramePr>
        <p:xfrm>
          <a:off x="3831401" y="803100"/>
          <a:ext cx="4683949" cy="4192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3"/>
            <a:ext cx="3938487" cy="1355479"/>
          </a:xfrm>
        </p:spPr>
        <p:txBody>
          <a:bodyPr>
            <a:normAutofit/>
          </a:bodyPr>
          <a:lstStyle/>
          <a:p>
            <a:r>
              <a:rPr lang="en-US"/>
              <a:t>Final Application Workflow</a:t>
            </a:r>
          </a:p>
        </p:txBody>
      </p:sp>
      <p:sp>
        <p:nvSpPr>
          <p:cNvPr id="3" name="Content Placeholder 2"/>
          <p:cNvSpPr>
            <a:spLocks noGrp="1"/>
          </p:cNvSpPr>
          <p:nvPr>
            <p:ph idx="1"/>
          </p:nvPr>
        </p:nvSpPr>
        <p:spPr>
          <a:xfrm>
            <a:off x="628650" y="1749972"/>
            <a:ext cx="3464715" cy="2882750"/>
          </a:xfrm>
        </p:spPr>
        <p:txBody>
          <a:bodyPr>
            <a:normAutofit/>
          </a:bodyPr>
          <a:lstStyle/>
          <a:p>
            <a:r>
              <a:rPr lang="en-US" sz="1400" b="1" dirty="0"/>
              <a:t>Resume Processing Workflow: </a:t>
            </a:r>
            <a:r>
              <a:rPr lang="en-US" sz="1400" dirty="0"/>
              <a:t>Resumes undergo parsing, analysis, and ranking, creating a systematic flow for candidate assessment.</a:t>
            </a:r>
          </a:p>
          <a:p>
            <a:r>
              <a:rPr lang="en-US" sz="1400" b="1" dirty="0"/>
              <a:t>User Interface Design: </a:t>
            </a:r>
            <a:r>
              <a:rPr lang="en-US" sz="1400" dirty="0"/>
              <a:t>The interface prioritizes usability, enabling intuitive navigation while displaying ranked results clearly for recruiters.</a:t>
            </a:r>
          </a:p>
          <a:p>
            <a:r>
              <a:rPr lang="en-US" sz="1400" b="1" dirty="0"/>
              <a:t>Access to Ranked Results: </a:t>
            </a:r>
            <a:r>
              <a:rPr lang="en-US" sz="1400" dirty="0"/>
              <a:t>Recruiters can efficiently access prioritized candidate lists, significantly facilitating informed decision-making during recruitment.</a:t>
            </a:r>
          </a:p>
        </p:txBody>
      </p:sp>
      <p:pic>
        <p:nvPicPr>
          <p:cNvPr id="5" name="Picture 4" descr="Person watching empty phone">
            <a:extLst>
              <a:ext uri="{FF2B5EF4-FFF2-40B4-BE49-F238E27FC236}">
                <a16:creationId xmlns:a16="http://schemas.microsoft.com/office/drawing/2014/main" id="{0AE2A983-7BBB-2AC2-255F-FC3F2F9B6DB9}"/>
              </a:ext>
            </a:extLst>
          </p:cNvPr>
          <p:cNvPicPr>
            <a:picLocks noChangeAspect="1"/>
          </p:cNvPicPr>
          <p:nvPr/>
        </p:nvPicPr>
        <p:blipFill>
          <a:blip r:embed="rId2"/>
          <a:srcRect l="20982" r="20982"/>
          <a:stretch/>
        </p:blipFill>
        <p:spPr>
          <a:xfrm>
            <a:off x="4671911" y="10"/>
            <a:ext cx="4472089" cy="51434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CF9C26-E88C-C3B3-462F-710768725060}"/>
              </a:ext>
            </a:extLst>
          </p:cNvPr>
          <p:cNvPicPr>
            <a:picLocks noChangeAspect="1"/>
          </p:cNvPicPr>
          <p:nvPr/>
        </p:nvPicPr>
        <p:blipFill>
          <a:blip r:embed="rId2">
            <a:duotone>
              <a:schemeClr val="bg2">
                <a:shade val="45000"/>
                <a:satMod val="135000"/>
              </a:schemeClr>
              <a:prstClr val="white"/>
            </a:duotone>
          </a:blip>
          <a:srcRect t="15413"/>
          <a:stretch/>
        </p:blipFill>
        <p:spPr>
          <a:xfrm>
            <a:off x="20" y="10"/>
            <a:ext cx="9143980" cy="5143490"/>
          </a:xfrm>
          <a:prstGeom prst="rect">
            <a:avLst/>
          </a:prstGeom>
        </p:spPr>
      </p:pic>
      <p:sp>
        <p:nvSpPr>
          <p:cNvPr id="2" name="Title 1">
            <a:extLst>
              <a:ext uri="{FF2B5EF4-FFF2-40B4-BE49-F238E27FC236}">
                <a16:creationId xmlns:a16="http://schemas.microsoft.com/office/drawing/2014/main" id="{CA8DE971-505F-1D1E-2727-49550F8DED48}"/>
              </a:ext>
            </a:extLst>
          </p:cNvPr>
          <p:cNvSpPr>
            <a:spLocks noGrp="1"/>
          </p:cNvSpPr>
          <p:nvPr>
            <p:ph type="title"/>
          </p:nvPr>
        </p:nvSpPr>
        <p:spPr>
          <a:xfrm>
            <a:off x="628650" y="273843"/>
            <a:ext cx="7886700" cy="994173"/>
          </a:xfrm>
        </p:spPr>
        <p:txBody>
          <a:bodyPr>
            <a:normAutofit/>
          </a:bodyPr>
          <a:lstStyle/>
          <a:p>
            <a:r>
              <a:rPr lang="en-US" dirty="0"/>
              <a:t>Benefits of the applications</a:t>
            </a:r>
          </a:p>
        </p:txBody>
      </p:sp>
      <p:graphicFrame>
        <p:nvGraphicFramePr>
          <p:cNvPr id="5" name="Content Placeholder 2">
            <a:extLst>
              <a:ext uri="{FF2B5EF4-FFF2-40B4-BE49-F238E27FC236}">
                <a16:creationId xmlns:a16="http://schemas.microsoft.com/office/drawing/2014/main" id="{15E86E2B-C298-BC69-E667-46D161C8FEC4}"/>
              </a:ext>
            </a:extLst>
          </p:cNvPr>
          <p:cNvGraphicFramePr>
            <a:graphicFrameLocks noGrp="1"/>
          </p:cNvGraphicFramePr>
          <p:nvPr>
            <p:ph idx="1"/>
            <p:extLst>
              <p:ext uri="{D42A27DB-BD31-4B8C-83A1-F6EECF244321}">
                <p14:modId xmlns:p14="http://schemas.microsoft.com/office/powerpoint/2010/main" val="1326083280"/>
              </p:ext>
            </p:extLst>
          </p:nvPr>
        </p:nvGraphicFramePr>
        <p:xfrm>
          <a:off x="628650" y="1368425"/>
          <a:ext cx="7886700" cy="326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596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46" y="415614"/>
            <a:ext cx="4306641" cy="4306641"/>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DCEC9-A173-A96A-B3A9-9B4874B83F28}"/>
              </a:ext>
            </a:extLst>
          </p:cNvPr>
          <p:cNvSpPr>
            <a:spLocks noGrp="1"/>
          </p:cNvSpPr>
          <p:nvPr>
            <p:ph type="title"/>
          </p:nvPr>
        </p:nvSpPr>
        <p:spPr>
          <a:xfrm>
            <a:off x="933804" y="967323"/>
            <a:ext cx="2738325" cy="3203223"/>
          </a:xfrm>
        </p:spPr>
        <p:txBody>
          <a:bodyPr anchor="ctr">
            <a:normAutofit/>
          </a:bodyPr>
          <a:lstStyle/>
          <a:p>
            <a:pPr algn="ctr"/>
            <a:r>
              <a:rPr lang="en-US" sz="4200">
                <a:solidFill>
                  <a:srgbClr val="FFFFFF"/>
                </a:solidFill>
              </a:rPr>
              <a:t>Challenges while doing the project.</a:t>
            </a:r>
          </a:p>
        </p:txBody>
      </p:sp>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619" y="280795"/>
            <a:ext cx="128637" cy="128636"/>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581" y="813380"/>
            <a:ext cx="118159" cy="118159"/>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8" name="Content Placeholder 2">
            <a:extLst>
              <a:ext uri="{FF2B5EF4-FFF2-40B4-BE49-F238E27FC236}">
                <a16:creationId xmlns:a16="http://schemas.microsoft.com/office/drawing/2014/main" id="{21A2A0AD-4254-1F4A-3F91-47BAB431839C}"/>
              </a:ext>
            </a:extLst>
          </p:cNvPr>
          <p:cNvSpPr>
            <a:spLocks noGrp="1"/>
          </p:cNvSpPr>
          <p:nvPr>
            <p:ph idx="1"/>
          </p:nvPr>
        </p:nvSpPr>
        <p:spPr>
          <a:xfrm>
            <a:off x="4722924" y="388800"/>
            <a:ext cx="3578706" cy="4378461"/>
          </a:xfrm>
        </p:spPr>
        <p:txBody>
          <a:bodyPr anchor="ctr">
            <a:normAutofit/>
          </a:bodyPr>
          <a:lstStyle/>
          <a:p>
            <a:r>
              <a:rPr lang="en-US" sz="1500">
                <a:solidFill>
                  <a:schemeClr val="tx1">
                    <a:alpha val="80000"/>
                  </a:schemeClr>
                </a:solidFill>
              </a:rPr>
              <a:t>Handling Imbalanced Data</a:t>
            </a:r>
          </a:p>
          <a:p>
            <a:r>
              <a:rPr lang="en-US" sz="1500">
                <a:solidFill>
                  <a:schemeClr val="tx1">
                    <a:alpha val="80000"/>
                  </a:schemeClr>
                </a:solidFill>
              </a:rPr>
              <a:t>Bias in Screening Algorithms</a:t>
            </a:r>
          </a:p>
          <a:p>
            <a:r>
              <a:rPr lang="en-US" sz="1500">
                <a:solidFill>
                  <a:schemeClr val="tx1">
                    <a:alpha val="80000"/>
                  </a:schemeClr>
                </a:solidFill>
              </a:rPr>
              <a:t>Ensuring Real-Time Performace</a:t>
            </a:r>
          </a:p>
          <a:p>
            <a:r>
              <a:rPr lang="en-US" sz="1500">
                <a:solidFill>
                  <a:schemeClr val="tx1">
                    <a:alpha val="80000"/>
                  </a:schemeClr>
                </a:solidFill>
              </a:rPr>
              <a:t>Data Privacy and Security</a:t>
            </a:r>
          </a:p>
          <a:p>
            <a:r>
              <a:rPr lang="en-US" sz="1500">
                <a:solidFill>
                  <a:schemeClr val="tx1">
                    <a:alpha val="80000"/>
                  </a:schemeClr>
                </a:solidFill>
              </a:rPr>
              <a:t>Handling Incomplete or Sparse Resumes</a:t>
            </a:r>
          </a:p>
          <a:p>
            <a:r>
              <a:rPr lang="en-US" sz="1500">
                <a:solidFill>
                  <a:schemeClr val="tx1">
                    <a:alpha val="80000"/>
                  </a:schemeClr>
                </a:solidFill>
              </a:rPr>
              <a:t>Keeping up with Industry Trends</a:t>
            </a:r>
          </a:p>
          <a:p>
            <a:r>
              <a:rPr lang="en-US" sz="1500">
                <a:solidFill>
                  <a:schemeClr val="tx1">
                    <a:alpha val="80000"/>
                  </a:schemeClr>
                </a:solidFill>
              </a:rPr>
              <a:t>Feature Extraction and Keyword Matching</a:t>
            </a:r>
          </a:p>
          <a:p>
            <a:pPr marL="0" indent="0">
              <a:buNone/>
            </a:pPr>
            <a:endParaRPr lang="en-US" sz="1500">
              <a:solidFill>
                <a:schemeClr val="tx1">
                  <a:alpha val="80000"/>
                </a:schemeClr>
              </a:solidFill>
            </a:endParaRPr>
          </a:p>
          <a:p>
            <a:endParaRPr lang="en-US" sz="1500">
              <a:solidFill>
                <a:schemeClr val="tx1">
                  <a:alpha val="80000"/>
                </a:schemeClr>
              </a:solidFill>
            </a:endParaRPr>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7410" y="4313865"/>
            <a:ext cx="84319" cy="84319"/>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3" name="Straight Connector 4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2707795"/>
            <a:ext cx="0" cy="2429046"/>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2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5403-DD08-F3F7-DD1C-45057ED7408D}"/>
              </a:ext>
            </a:extLst>
          </p:cNvPr>
          <p:cNvSpPr>
            <a:spLocks noGrp="1"/>
          </p:cNvSpPr>
          <p:nvPr>
            <p:ph type="title"/>
          </p:nvPr>
        </p:nvSpPr>
        <p:spPr>
          <a:xfrm>
            <a:off x="3973321" y="246888"/>
            <a:ext cx="4688333" cy="1337310"/>
          </a:xfrm>
        </p:spPr>
        <p:txBody>
          <a:bodyPr anchor="b">
            <a:normAutofit/>
          </a:bodyPr>
          <a:lstStyle/>
          <a:p>
            <a:r>
              <a:rPr lang="en-US" sz="4100"/>
              <a:t>Streamlit Application </a:t>
            </a:r>
          </a:p>
        </p:txBody>
      </p:sp>
      <p:sp>
        <p:nvSpPr>
          <p:cNvPr id="3" name="Content Placeholder 2">
            <a:extLst>
              <a:ext uri="{FF2B5EF4-FFF2-40B4-BE49-F238E27FC236}">
                <a16:creationId xmlns:a16="http://schemas.microsoft.com/office/drawing/2014/main" id="{0A669628-9543-86B8-E617-1D380CC0AA5C}"/>
              </a:ext>
            </a:extLst>
          </p:cNvPr>
          <p:cNvSpPr>
            <a:spLocks noGrp="1"/>
          </p:cNvSpPr>
          <p:nvPr>
            <p:ph idx="1"/>
          </p:nvPr>
        </p:nvSpPr>
        <p:spPr>
          <a:xfrm>
            <a:off x="3973321" y="2029968"/>
            <a:ext cx="4688333" cy="2612898"/>
          </a:xfrm>
        </p:spPr>
        <p:txBody>
          <a:bodyPr>
            <a:normAutofit/>
          </a:bodyPr>
          <a:lstStyle/>
          <a:p>
            <a:r>
              <a:rPr lang="en-US" sz="1700" dirty="0">
                <a:hlinkClick r:id="rId2"/>
              </a:rPr>
              <a:t>https://app1py-wtczfunvqv55bav8xza3pf.streamlit.app</a:t>
            </a:r>
            <a:endParaRPr lang="en-US" sz="1700" dirty="0"/>
          </a:p>
          <a:p>
            <a:r>
              <a:rPr lang="en-US" sz="1700" dirty="0"/>
              <a:t>This will redirect you to the web application directly</a:t>
            </a:r>
          </a:p>
          <a:p>
            <a:endParaRPr lang="en-US" sz="1700" dirty="0"/>
          </a:p>
        </p:txBody>
      </p:sp>
      <p:pic>
        <p:nvPicPr>
          <p:cNvPr id="38" name="Picture 37" descr="Computer script on a screen">
            <a:extLst>
              <a:ext uri="{FF2B5EF4-FFF2-40B4-BE49-F238E27FC236}">
                <a16:creationId xmlns:a16="http://schemas.microsoft.com/office/drawing/2014/main" id="{638A723D-52D8-4A3F-55CE-ACECE5DEB002}"/>
              </a:ext>
            </a:extLst>
          </p:cNvPr>
          <p:cNvPicPr>
            <a:picLocks noChangeAspect="1"/>
          </p:cNvPicPr>
          <p:nvPr/>
        </p:nvPicPr>
        <p:blipFill>
          <a:blip r:embed="rId3"/>
          <a:srcRect l="7448" r="47221"/>
          <a:stretch/>
        </p:blipFill>
        <p:spPr>
          <a:xfrm>
            <a:off x="20" y="10"/>
            <a:ext cx="3492988"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55179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2774" y="502919"/>
            <a:ext cx="3512491" cy="1611631"/>
          </a:xfrm>
        </p:spPr>
        <p:txBody>
          <a:bodyPr anchor="t">
            <a:normAutofit/>
          </a:bodyPr>
          <a:lstStyle/>
          <a:p>
            <a:r>
              <a:rPr lang="en-US"/>
              <a:t>Future Enhancements</a:t>
            </a:r>
          </a:p>
        </p:txBody>
      </p:sp>
      <p:graphicFrame>
        <p:nvGraphicFramePr>
          <p:cNvPr id="7" name="Content Placeholder 2">
            <a:extLst>
              <a:ext uri="{FF2B5EF4-FFF2-40B4-BE49-F238E27FC236}">
                <a16:creationId xmlns:a16="http://schemas.microsoft.com/office/drawing/2014/main" id="{E6BEF0BA-177F-7FF1-0C53-78296BDFEC06}"/>
              </a:ext>
            </a:extLst>
          </p:cNvPr>
          <p:cNvGraphicFramePr>
            <a:graphicFrameLocks noGrp="1"/>
          </p:cNvGraphicFramePr>
          <p:nvPr>
            <p:ph idx="1"/>
          </p:nvPr>
        </p:nvGraphicFramePr>
        <p:xfrm>
          <a:off x="5097753" y="502919"/>
          <a:ext cx="3416836" cy="4083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FF7D903-E74D-C673-17BF-1200662832ED}"/>
              </a:ext>
            </a:extLst>
          </p:cNvPr>
          <p:cNvPicPr>
            <a:picLocks noChangeAspect="1"/>
          </p:cNvPicPr>
          <p:nvPr/>
        </p:nvPicPr>
        <p:blipFill>
          <a:blip r:embed="rId7"/>
          <a:srcRect r="3344" b="-4"/>
          <a:stretch/>
        </p:blipFill>
        <p:spPr>
          <a:xfrm>
            <a:off x="20" y="2328863"/>
            <a:ext cx="4836298" cy="2814637"/>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60" y="244026"/>
            <a:ext cx="3276451" cy="1467631"/>
          </a:xfrm>
        </p:spPr>
        <p:txBody>
          <a:bodyPr anchor="b">
            <a:normAutofit/>
          </a:bodyPr>
          <a:lstStyle/>
          <a:p>
            <a:r>
              <a:rPr lang="en-US" sz="4100"/>
              <a:t>Conclusion</a:t>
            </a:r>
          </a:p>
        </p:txBody>
      </p:sp>
      <p:sp>
        <p:nvSpPr>
          <p:cNvPr id="3" name="Content Placeholder 2"/>
          <p:cNvSpPr>
            <a:spLocks noGrp="1"/>
          </p:cNvSpPr>
          <p:nvPr>
            <p:ph idx="1"/>
          </p:nvPr>
        </p:nvSpPr>
        <p:spPr>
          <a:xfrm>
            <a:off x="480060" y="2154674"/>
            <a:ext cx="3182691" cy="2490501"/>
          </a:xfrm>
        </p:spPr>
        <p:txBody>
          <a:bodyPr>
            <a:normAutofit/>
          </a:bodyPr>
          <a:lstStyle/>
          <a:p>
            <a:r>
              <a:rPr lang="en-US" sz="1400" b="1"/>
              <a:t>Impact on Recruitment: </a:t>
            </a:r>
            <a:r>
              <a:rPr lang="en-US" sz="1400"/>
              <a:t>The application significantly improves candidate screening efficiency, transforming traditional recruitment practices through automation and analytics.</a:t>
            </a:r>
          </a:p>
          <a:p>
            <a:r>
              <a:rPr lang="en-US" sz="1400" b="1"/>
              <a:t>Ongoing Improvements: </a:t>
            </a:r>
            <a:r>
              <a:rPr lang="en-US" sz="1400"/>
              <a:t>Continuous updates focus on model debugging, bias detection refinement, and expanding data diversity for enhanced accuracy.</a:t>
            </a:r>
          </a:p>
        </p:txBody>
      </p:sp>
      <p:pic>
        <p:nvPicPr>
          <p:cNvPr id="5" name="Picture 4" descr="Colourful carved figures of humans">
            <a:extLst>
              <a:ext uri="{FF2B5EF4-FFF2-40B4-BE49-F238E27FC236}">
                <a16:creationId xmlns:a16="http://schemas.microsoft.com/office/drawing/2014/main" id="{C43DDE86-0A59-70D7-CA45-EFBE8CAE93CF}"/>
              </a:ext>
            </a:extLst>
          </p:cNvPr>
          <p:cNvPicPr>
            <a:picLocks noChangeAspect="1"/>
          </p:cNvPicPr>
          <p:nvPr/>
        </p:nvPicPr>
        <p:blipFill>
          <a:blip r:embed="rId2"/>
          <a:srcRect l="14267" r="14265" b="-2"/>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CD18C-21CE-9469-10B0-DFC96D5ED3B9}"/>
              </a:ext>
            </a:extLst>
          </p:cNvPr>
          <p:cNvSpPr>
            <a:spLocks noGrp="1"/>
          </p:cNvSpPr>
          <p:nvPr>
            <p:ph idx="1"/>
          </p:nvPr>
        </p:nvSpPr>
        <p:spPr>
          <a:xfrm>
            <a:off x="603504" y="1816262"/>
            <a:ext cx="3574461" cy="2515107"/>
          </a:xfrm>
        </p:spPr>
        <p:txBody>
          <a:bodyPr anchor="t">
            <a:normAutofit/>
          </a:bodyPr>
          <a:lstStyle/>
          <a:p>
            <a:pPr marL="0" indent="0">
              <a:buNone/>
            </a:pPr>
            <a:r>
              <a:rPr lang="en-US" sz="1400">
                <a:solidFill>
                  <a:schemeClr val="tx2"/>
                </a:solidFill>
              </a:rPr>
              <a:t>Thank you</a:t>
            </a:r>
          </a:p>
        </p:txBody>
      </p:sp>
      <p:pic>
        <p:nvPicPr>
          <p:cNvPr id="7" name="Graphic 6" descr="Smiling Face with No Fill">
            <a:extLst>
              <a:ext uri="{FF2B5EF4-FFF2-40B4-BE49-F238E27FC236}">
                <a16:creationId xmlns:a16="http://schemas.microsoft.com/office/drawing/2014/main" id="{A5183E3D-1B04-D0FD-BFC3-EB90DF4FD4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1294" y="1364742"/>
            <a:ext cx="3106674" cy="3106674"/>
          </a:xfrm>
          <a:prstGeom prst="rect">
            <a:avLst/>
          </a:prstGeom>
        </p:spPr>
      </p:pic>
    </p:spTree>
    <p:extLst>
      <p:ext uri="{BB962C8B-B14F-4D97-AF65-F5344CB8AC3E}">
        <p14:creationId xmlns:p14="http://schemas.microsoft.com/office/powerpoint/2010/main" val="1987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22630"/>
            <a:ext cx="2620771" cy="3698239"/>
          </a:xfrm>
        </p:spPr>
        <p:txBody>
          <a:bodyPr vert="horz" lIns="91440" tIns="45720" rIns="91440" bIns="45720" rtlCol="0" anchor="ctr">
            <a:normAutofit/>
          </a:bodyPr>
          <a:lstStyle/>
          <a:p>
            <a:pPr algn="r" defTabSz="914400"/>
            <a:r>
              <a:rPr lang="en-US" sz="3100" kern="1200">
                <a:solidFill>
                  <a:schemeClr val="accent1"/>
                </a:solidFill>
                <a:latin typeface="+mj-lt"/>
                <a:ea typeface="+mj-ea"/>
                <a:cs typeface="+mj-cs"/>
              </a:rPr>
              <a:t>INSIGHTS FOR RESUME SCREENING APPLICATION</a:t>
            </a:r>
          </a:p>
        </p:txBody>
      </p:sp>
      <p:sp>
        <p:nvSpPr>
          <p:cNvPr id="3" name="Content Placeholder 2"/>
          <p:cNvSpPr>
            <a:spLocks noGrp="1"/>
          </p:cNvSpPr>
          <p:nvPr>
            <p:ph idx="1"/>
          </p:nvPr>
        </p:nvSpPr>
        <p:spPr>
          <a:xfrm>
            <a:off x="3732022" y="0"/>
            <a:ext cx="4688205" cy="3094073"/>
          </a:xfrm>
        </p:spPr>
        <p:txBody>
          <a:bodyPr vert="horz" lIns="91440" tIns="45720" rIns="91440" bIns="45720" rtlCol="0" anchor="b">
            <a:noAutofit/>
          </a:bodyPr>
          <a:lstStyle/>
          <a:p>
            <a:pPr indent="-228600" defTabSz="914400"/>
            <a:r>
              <a:rPr lang="en-US" sz="1200" dirty="0"/>
              <a:t>Introduction to the Application.</a:t>
            </a:r>
          </a:p>
          <a:p>
            <a:pPr indent="-228600" defTabSz="914400"/>
            <a:r>
              <a:rPr lang="en-US" sz="1200" dirty="0"/>
              <a:t>Project Goals and Objectives</a:t>
            </a:r>
          </a:p>
          <a:p>
            <a:pPr indent="-228600" defTabSz="914400"/>
            <a:r>
              <a:rPr lang="en-US" sz="1200" dirty="0"/>
              <a:t>Data Collection and Structure</a:t>
            </a:r>
          </a:p>
          <a:p>
            <a:pPr indent="-228600" defTabSz="914400"/>
            <a:r>
              <a:rPr lang="en-US" sz="1200" dirty="0"/>
              <a:t>Exploratory Data Analysis (EDA)</a:t>
            </a:r>
          </a:p>
          <a:p>
            <a:pPr indent="-228600" defTabSz="914400"/>
            <a:r>
              <a:rPr lang="en-US" sz="1200" dirty="0"/>
              <a:t>Data Insights from EDA</a:t>
            </a:r>
          </a:p>
          <a:p>
            <a:pPr indent="-228600" defTabSz="914400"/>
            <a:r>
              <a:rPr lang="en-US" sz="1200" dirty="0"/>
              <a:t>NLP Techniques and Text Preprocessing</a:t>
            </a:r>
          </a:p>
          <a:p>
            <a:pPr indent="-228600" defTabSz="914400"/>
            <a:r>
              <a:rPr lang="en-US" sz="1200" dirty="0"/>
              <a:t>Model Training Overview</a:t>
            </a:r>
          </a:p>
          <a:p>
            <a:pPr indent="-228600" defTabSz="914400"/>
            <a:r>
              <a:rPr lang="en-US" sz="1200" dirty="0"/>
              <a:t>Performance Metrics for Models</a:t>
            </a:r>
          </a:p>
          <a:p>
            <a:pPr indent="-228600" defTabSz="914400"/>
            <a:r>
              <a:rPr lang="en-US" sz="1200" dirty="0"/>
              <a:t>Top Model Comparisons</a:t>
            </a:r>
          </a:p>
          <a:p>
            <a:pPr indent="-228600" defTabSz="914400"/>
            <a:r>
              <a:rPr lang="en-US" sz="1200" dirty="0"/>
              <a:t>Application Development and Deployment</a:t>
            </a:r>
          </a:p>
        </p:txBody>
      </p:sp>
      <p:sp>
        <p:nvSpPr>
          <p:cNvPr id="5" name="TextBox 4">
            <a:extLst>
              <a:ext uri="{FF2B5EF4-FFF2-40B4-BE49-F238E27FC236}">
                <a16:creationId xmlns:a16="http://schemas.microsoft.com/office/drawing/2014/main" id="{79E41050-444F-7227-22B3-50125C495979}"/>
              </a:ext>
            </a:extLst>
          </p:cNvPr>
          <p:cNvSpPr txBox="1"/>
          <p:nvPr/>
        </p:nvSpPr>
        <p:spPr>
          <a:xfrm>
            <a:off x="3732022" y="3094074"/>
            <a:ext cx="4688205" cy="1655724"/>
          </a:xfrm>
          <a:prstGeom prst="rect">
            <a:avLst/>
          </a:prstGeom>
        </p:spPr>
        <p:txBody>
          <a:bodyPr vert="horz" lIns="91440" tIns="45720" rIns="91440" bIns="45720" rtlCol="0">
            <a:normAutofit/>
          </a:bodyPr>
          <a:lstStyle/>
          <a:p>
            <a:pPr marL="171450" indent="-228600" defTabSz="914400">
              <a:lnSpc>
                <a:spcPct val="90000"/>
              </a:lnSpc>
              <a:spcAft>
                <a:spcPts val="600"/>
              </a:spcAft>
              <a:buFont typeface="Arial" panose="020B0604020202020204" pitchFamily="34" charset="0"/>
              <a:buChar char="•"/>
            </a:pPr>
            <a:r>
              <a:rPr lang="en-US" sz="1200" dirty="0"/>
              <a:t>Final Application Workflow</a:t>
            </a:r>
          </a:p>
          <a:p>
            <a:pPr marL="171450" indent="-228600" defTabSz="914400">
              <a:lnSpc>
                <a:spcPct val="90000"/>
              </a:lnSpc>
              <a:spcAft>
                <a:spcPts val="600"/>
              </a:spcAft>
              <a:buFont typeface="Arial" panose="020B0604020202020204" pitchFamily="34" charset="0"/>
              <a:buChar char="•"/>
            </a:pPr>
            <a:r>
              <a:rPr lang="en-US" sz="1200" dirty="0"/>
              <a:t>Benefits of the Application in Recruitment</a:t>
            </a:r>
          </a:p>
          <a:p>
            <a:pPr marL="171450" indent="-228600" defTabSz="914400">
              <a:lnSpc>
                <a:spcPct val="90000"/>
              </a:lnSpc>
              <a:spcAft>
                <a:spcPts val="600"/>
              </a:spcAft>
              <a:buFont typeface="Arial" panose="020B0604020202020204" pitchFamily="34" charset="0"/>
              <a:buChar char="•"/>
            </a:pPr>
            <a:r>
              <a:rPr lang="en-US" sz="1200" dirty="0"/>
              <a:t>Challenges and Limitations</a:t>
            </a:r>
          </a:p>
          <a:p>
            <a:pPr marL="171450" indent="-228600" defTabSz="914400">
              <a:lnSpc>
                <a:spcPct val="90000"/>
              </a:lnSpc>
              <a:spcAft>
                <a:spcPts val="600"/>
              </a:spcAft>
              <a:buFont typeface="Arial" panose="020B0604020202020204" pitchFamily="34" charset="0"/>
              <a:buChar char="•"/>
            </a:pPr>
            <a:r>
              <a:rPr lang="en-US" sz="1200" dirty="0" err="1"/>
              <a:t>Streamlit</a:t>
            </a:r>
            <a:r>
              <a:rPr lang="en-US" sz="1200" dirty="0"/>
              <a:t> Application</a:t>
            </a:r>
          </a:p>
          <a:p>
            <a:pPr marL="171450" indent="-228600" defTabSz="914400">
              <a:lnSpc>
                <a:spcPct val="90000"/>
              </a:lnSpc>
              <a:spcAft>
                <a:spcPts val="600"/>
              </a:spcAft>
              <a:buFont typeface="Arial" panose="020B0604020202020204" pitchFamily="34" charset="0"/>
              <a:buChar char="•"/>
            </a:pPr>
            <a:r>
              <a:rPr lang="en-US" sz="1200" dirty="0"/>
              <a:t>Future Enhancements</a:t>
            </a:r>
          </a:p>
          <a:p>
            <a:pPr marL="171450" indent="-228600" defTabSz="914400">
              <a:lnSpc>
                <a:spcPct val="90000"/>
              </a:lnSpc>
              <a:spcAft>
                <a:spcPts val="600"/>
              </a:spcAft>
              <a:buFont typeface="Arial" panose="020B0604020202020204" pitchFamily="34" charset="0"/>
              <a:buChar char="•"/>
            </a:pPr>
            <a:r>
              <a:rPr lang="en-US" sz="1200" dirty="0"/>
              <a:t>Conclusion and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371994"/>
            <a:ext cx="3146355" cy="4229123"/>
          </a:xfrm>
          <a:noFill/>
        </p:spPr>
        <p:txBody>
          <a:bodyPr anchor="ctr">
            <a:normAutofit/>
          </a:bodyPr>
          <a:lstStyle/>
          <a:p>
            <a:r>
              <a:rPr lang="en-US" sz="3600"/>
              <a:t>Introduction to Resume Screening Application</a:t>
            </a:r>
            <a:endParaRPr lang="en-US" sz="3600" dirty="0"/>
          </a:p>
        </p:txBody>
      </p:sp>
      <p:graphicFrame>
        <p:nvGraphicFramePr>
          <p:cNvPr id="5" name="Content Placeholder 2">
            <a:extLst>
              <a:ext uri="{FF2B5EF4-FFF2-40B4-BE49-F238E27FC236}">
                <a16:creationId xmlns:a16="http://schemas.microsoft.com/office/drawing/2014/main" id="{E49253F8-A92C-F4B3-0E4E-1A13AFF638A9}"/>
              </a:ext>
            </a:extLst>
          </p:cNvPr>
          <p:cNvGraphicFramePr>
            <a:graphicFrameLocks noGrp="1"/>
          </p:cNvGraphicFramePr>
          <p:nvPr>
            <p:ph idx="1"/>
            <p:extLst>
              <p:ext uri="{D42A27DB-BD31-4B8C-83A1-F6EECF244321}">
                <p14:modId xmlns:p14="http://schemas.microsoft.com/office/powerpoint/2010/main" val="409022077"/>
              </p:ext>
            </p:extLst>
          </p:nvPr>
        </p:nvGraphicFramePr>
        <p:xfrm>
          <a:off x="3686960" y="649938"/>
          <a:ext cx="4690291" cy="379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extBox 9">
            <a:extLst>
              <a:ext uri="{FF2B5EF4-FFF2-40B4-BE49-F238E27FC236}">
                <a16:creationId xmlns:a16="http://schemas.microsoft.com/office/drawing/2014/main" id="{C7BE4C2F-B4AA-2987-1FA2-E0AFDB035511}"/>
              </a:ext>
            </a:extLst>
          </p:cNvPr>
          <p:cNvGraphicFramePr/>
          <p:nvPr>
            <p:extLst>
              <p:ext uri="{D42A27DB-BD31-4B8C-83A1-F6EECF244321}">
                <p14:modId xmlns:p14="http://schemas.microsoft.com/office/powerpoint/2010/main" val="3027265659"/>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0F7395B5-349E-305E-7781-188EB8D4BBC2}"/>
              </a:ext>
            </a:extLst>
          </p:cNvPr>
          <p:cNvPicPr>
            <a:picLocks noChangeAspect="1"/>
          </p:cNvPicPr>
          <p:nvPr/>
        </p:nvPicPr>
        <p:blipFill>
          <a:blip r:embed="rId2">
            <a:duotone>
              <a:schemeClr val="bg2">
                <a:shade val="45000"/>
                <a:satMod val="135000"/>
              </a:schemeClr>
              <a:prstClr val="white"/>
            </a:duotone>
          </a:blip>
          <a:srcRect t="12713" r="9091" b="10679"/>
          <a:stretch/>
        </p:blipFill>
        <p:spPr>
          <a:xfrm>
            <a:off x="20" y="10"/>
            <a:ext cx="9143980" cy="5143490"/>
          </a:xfrm>
          <a:prstGeom prst="rect">
            <a:avLst/>
          </a:prstGeom>
        </p:spPr>
      </p:pic>
      <p:sp>
        <p:nvSpPr>
          <p:cNvPr id="2" name="Title 1"/>
          <p:cNvSpPr>
            <a:spLocks noGrp="1"/>
          </p:cNvSpPr>
          <p:nvPr>
            <p:ph type="title"/>
          </p:nvPr>
        </p:nvSpPr>
        <p:spPr>
          <a:xfrm>
            <a:off x="628650" y="273843"/>
            <a:ext cx="7886700" cy="994173"/>
          </a:xfrm>
        </p:spPr>
        <p:txBody>
          <a:bodyPr vert="horz" lIns="91440" tIns="45720" rIns="91440" bIns="45720" rtlCol="0">
            <a:normAutofit/>
          </a:bodyPr>
          <a:lstStyle/>
          <a:p>
            <a:pPr defTabSz="914400"/>
            <a:r>
              <a:rPr lang="en-US" kern="1200">
                <a:latin typeface="+mj-lt"/>
                <a:ea typeface="+mj-ea"/>
                <a:cs typeface="+mj-cs"/>
              </a:rPr>
              <a:t>Data Collection and Structure</a:t>
            </a:r>
          </a:p>
        </p:txBody>
      </p:sp>
      <p:graphicFrame>
        <p:nvGraphicFramePr>
          <p:cNvPr id="47" name="TextBox 28">
            <a:extLst>
              <a:ext uri="{FF2B5EF4-FFF2-40B4-BE49-F238E27FC236}">
                <a16:creationId xmlns:a16="http://schemas.microsoft.com/office/drawing/2014/main" id="{67BF2FE0-CAB0-2D4A-E981-57E0FBA15EED}"/>
              </a:ext>
            </a:extLst>
          </p:cNvPr>
          <p:cNvGraphicFramePr/>
          <p:nvPr>
            <p:extLst>
              <p:ext uri="{D42A27DB-BD31-4B8C-83A1-F6EECF244321}">
                <p14:modId xmlns:p14="http://schemas.microsoft.com/office/powerpoint/2010/main" val="3596154870"/>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60" y="246888"/>
            <a:ext cx="5170932" cy="1337310"/>
          </a:xfrm>
        </p:spPr>
        <p:txBody>
          <a:bodyPr anchor="b">
            <a:normAutofit/>
          </a:bodyPr>
          <a:lstStyle/>
          <a:p>
            <a:r>
              <a:rPr lang="en-US" sz="4100"/>
              <a:t>Exploratory Data Analysis (EDA)</a:t>
            </a:r>
          </a:p>
        </p:txBody>
      </p:sp>
      <p:sp>
        <p:nvSpPr>
          <p:cNvPr id="3" name="Content Placeholder 2"/>
          <p:cNvSpPr>
            <a:spLocks noGrp="1"/>
          </p:cNvSpPr>
          <p:nvPr>
            <p:ph idx="1"/>
          </p:nvPr>
        </p:nvSpPr>
        <p:spPr>
          <a:xfrm>
            <a:off x="480060" y="2029968"/>
            <a:ext cx="5170932" cy="2612898"/>
          </a:xfrm>
        </p:spPr>
        <p:txBody>
          <a:bodyPr>
            <a:normAutofit/>
          </a:bodyPr>
          <a:lstStyle/>
          <a:p>
            <a:r>
              <a:rPr lang="en-US" sz="900" b="1" i="0" u="none" strike="noStrike">
                <a:effectLst/>
              </a:rPr>
              <a:t>Purpose of EDA:</a:t>
            </a:r>
            <a:r>
              <a:rPr lang="en-US" sz="900" b="0" i="0" u="none" strike="noStrike">
                <a:effectLst/>
              </a:rPr>
              <a:t> To understand the distribution, structure, and key patterns within the resume dataset, aiding in data preparation for the model.</a:t>
            </a:r>
          </a:p>
          <a:p>
            <a:r>
              <a:rPr lang="en-US" sz="900" b="1" i="0" u="none" strike="noStrike">
                <a:effectLst/>
              </a:rPr>
              <a:t>Key Insights:</a:t>
            </a:r>
            <a:endParaRPr lang="en-US" sz="900" b="0" i="0" u="none" strike="noStrike">
              <a:effectLst/>
            </a:endParaRPr>
          </a:p>
          <a:p>
            <a:pPr>
              <a:buFont typeface="+mj-lt"/>
              <a:buAutoNum type="arabicPeriod"/>
            </a:pPr>
            <a:r>
              <a:rPr lang="en-US" sz="900" b="1" i="0" u="none" strike="noStrike">
                <a:effectLst/>
              </a:rPr>
              <a:t>Category Distribution</a:t>
            </a:r>
            <a:r>
              <a:rPr lang="en-US" sz="900" b="0" i="0" u="none" strike="noStrike">
                <a:effectLst/>
              </a:rPr>
              <a:t>:</a:t>
            </a:r>
          </a:p>
          <a:p>
            <a:pPr marL="742950" lvl="1" indent="-285750">
              <a:buFont typeface="+mj-lt"/>
              <a:buAutoNum type="arabicPeriod"/>
            </a:pPr>
            <a:r>
              <a:rPr lang="en-US" sz="900" b="0" i="0" u="none" strike="noStrike">
                <a:effectLst/>
              </a:rPr>
              <a:t>Visualized the distribution of resumes across different job categories using a count plot.</a:t>
            </a:r>
          </a:p>
          <a:p>
            <a:pPr marL="742950" lvl="1" indent="-285750">
              <a:buFont typeface="+mj-lt"/>
              <a:buAutoNum type="arabicPeriod"/>
            </a:pPr>
            <a:r>
              <a:rPr lang="en-US" sz="900" b="0" i="0" u="none" strike="noStrike">
                <a:effectLst/>
              </a:rPr>
              <a:t>Identified imbalances in category representation, which may affect classification results.</a:t>
            </a:r>
          </a:p>
          <a:p>
            <a:pPr>
              <a:buFont typeface="+mj-lt"/>
              <a:buAutoNum type="arabicPeriod"/>
            </a:pPr>
            <a:r>
              <a:rPr lang="en-US" sz="900" b="1" i="0" u="none" strike="noStrike">
                <a:effectLst/>
              </a:rPr>
              <a:t>Word Count Analysis</a:t>
            </a:r>
            <a:r>
              <a:rPr lang="en-US" sz="900" b="0" i="0" u="none" strike="noStrike">
                <a:effectLst/>
              </a:rPr>
              <a:t>:</a:t>
            </a:r>
          </a:p>
          <a:p>
            <a:pPr marL="742950" lvl="1" indent="-285750">
              <a:buFont typeface="+mj-lt"/>
              <a:buAutoNum type="arabicPeriod"/>
            </a:pPr>
            <a:r>
              <a:rPr lang="en-US" sz="900" b="0" i="0" u="none" strike="noStrike">
                <a:effectLst/>
              </a:rPr>
              <a:t>Analyzed word counts within each resume to understand content length variability.</a:t>
            </a:r>
          </a:p>
          <a:p>
            <a:pPr marL="742950" lvl="1" indent="-285750">
              <a:buFont typeface="+mj-lt"/>
              <a:buAutoNum type="arabicPeriod"/>
            </a:pPr>
            <a:r>
              <a:rPr lang="en-US" sz="900" b="0" i="0" u="none" strike="noStrike">
                <a:effectLst/>
              </a:rPr>
              <a:t>A histogram revealed a range of word counts, with most resumes clustered around a specific range, assisting in setting text processing limits.</a:t>
            </a:r>
            <a:endParaRPr lang="en-US" sz="900" b="0" i="0" u="none" strike="noStrike" dirty="0">
              <a:effectLst/>
            </a:endParaRPr>
          </a:p>
        </p:txBody>
      </p:sp>
      <p:pic>
        <p:nvPicPr>
          <p:cNvPr id="27" name="Picture 26" descr="A graph of a number of columns&#10;&#10;Description automatically generated">
            <a:extLst>
              <a:ext uri="{FF2B5EF4-FFF2-40B4-BE49-F238E27FC236}">
                <a16:creationId xmlns:a16="http://schemas.microsoft.com/office/drawing/2014/main" id="{890F10C0-6071-EC38-C0A0-8FEE627D2B40}"/>
              </a:ext>
            </a:extLst>
          </p:cNvPr>
          <p:cNvPicPr>
            <a:picLocks noChangeAspect="1"/>
          </p:cNvPicPr>
          <p:nvPr/>
        </p:nvPicPr>
        <p:blipFill>
          <a:blip r:embed="rId2"/>
          <a:stretch>
            <a:fillRect/>
          </a:stretch>
        </p:blipFill>
        <p:spPr>
          <a:xfrm>
            <a:off x="5897880" y="641217"/>
            <a:ext cx="3010662" cy="1783816"/>
          </a:xfrm>
          <a:prstGeom prst="rect">
            <a:avLst/>
          </a:prstGeom>
        </p:spPr>
      </p:pic>
      <p:pic>
        <p:nvPicPr>
          <p:cNvPr id="6" name="Picture 5" descr="A bar graph with blue and white stripes&#10;&#10;Description automatically generated">
            <a:extLst>
              <a:ext uri="{FF2B5EF4-FFF2-40B4-BE49-F238E27FC236}">
                <a16:creationId xmlns:a16="http://schemas.microsoft.com/office/drawing/2014/main" id="{6D1BB13B-2BE4-99C0-34C9-B4437D6975F1}"/>
              </a:ext>
            </a:extLst>
          </p:cNvPr>
          <p:cNvPicPr>
            <a:picLocks noChangeAspect="1"/>
          </p:cNvPicPr>
          <p:nvPr/>
        </p:nvPicPr>
        <p:blipFill>
          <a:blip r:embed="rId3"/>
          <a:stretch>
            <a:fillRect/>
          </a:stretch>
        </p:blipFill>
        <p:spPr>
          <a:xfrm>
            <a:off x="5897880" y="3088798"/>
            <a:ext cx="2996946" cy="15733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160" y="313182"/>
            <a:ext cx="8182230" cy="937045"/>
          </a:xfrm>
        </p:spPr>
        <p:txBody>
          <a:bodyPr vert="horz" lIns="91440" tIns="45720" rIns="91440" bIns="45720" rtlCol="0" anchor="ctr">
            <a:normAutofit/>
          </a:bodyPr>
          <a:lstStyle/>
          <a:p>
            <a:pPr algn="ctr" defTabSz="914400"/>
            <a:r>
              <a:rPr lang="en-US" sz="5000" kern="1200">
                <a:solidFill>
                  <a:schemeClr val="tx1"/>
                </a:solidFill>
                <a:latin typeface="+mj-lt"/>
                <a:ea typeface="+mj-ea"/>
                <a:cs typeface="+mj-cs"/>
              </a:rPr>
              <a:t>Data Insights from EDA</a:t>
            </a:r>
          </a:p>
        </p:txBody>
      </p:sp>
      <p:pic>
        <p:nvPicPr>
          <p:cNvPr id="8" name="Content Placeholder 7" descr="A screenshot of a computer&#10;&#10;Description automatically generated">
            <a:extLst>
              <a:ext uri="{FF2B5EF4-FFF2-40B4-BE49-F238E27FC236}">
                <a16:creationId xmlns:a16="http://schemas.microsoft.com/office/drawing/2014/main" id="{C6540F75-7773-3BE2-C180-9E5030B87322}"/>
              </a:ext>
            </a:extLst>
          </p:cNvPr>
          <p:cNvPicPr>
            <a:picLocks noGrp="1" noChangeAspect="1"/>
          </p:cNvPicPr>
          <p:nvPr>
            <p:ph idx="1"/>
          </p:nvPr>
        </p:nvPicPr>
        <p:blipFill>
          <a:blip r:embed="rId2"/>
          <a:stretch>
            <a:fillRect/>
          </a:stretch>
        </p:blipFill>
        <p:spPr>
          <a:xfrm>
            <a:off x="628650" y="1755388"/>
            <a:ext cx="7886700" cy="24899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545" y="803100"/>
            <a:ext cx="2954766" cy="4187344"/>
          </a:xfrm>
        </p:spPr>
        <p:txBody>
          <a:bodyPr vert="horz" lIns="91440" tIns="45720" rIns="91440" bIns="45720" rtlCol="0">
            <a:normAutofit/>
          </a:bodyPr>
          <a:lstStyle/>
          <a:p>
            <a:pPr algn="r" defTabSz="914400"/>
            <a:r>
              <a:rPr lang="en-US" sz="3800" kern="1200">
                <a:latin typeface="+mj-lt"/>
                <a:ea typeface="+mj-ea"/>
                <a:cs typeface="+mj-cs"/>
              </a:rPr>
              <a:t>NLP Techniques and Text Preprocessing</a:t>
            </a:r>
          </a:p>
        </p:txBody>
      </p:sp>
      <p:graphicFrame>
        <p:nvGraphicFramePr>
          <p:cNvPr id="10" name="TextBox 7">
            <a:extLst>
              <a:ext uri="{FF2B5EF4-FFF2-40B4-BE49-F238E27FC236}">
                <a16:creationId xmlns:a16="http://schemas.microsoft.com/office/drawing/2014/main" id="{6BFC373E-AA48-F536-E484-63017C6DEEA5}"/>
              </a:ext>
            </a:extLst>
          </p:cNvPr>
          <p:cNvGraphicFramePr/>
          <p:nvPr>
            <p:extLst>
              <p:ext uri="{D42A27DB-BD31-4B8C-83A1-F6EECF244321}">
                <p14:modId xmlns:p14="http://schemas.microsoft.com/office/powerpoint/2010/main" val="581476429"/>
              </p:ext>
            </p:extLst>
          </p:nvPr>
        </p:nvGraphicFramePr>
        <p:xfrm>
          <a:off x="3831401" y="803100"/>
          <a:ext cx="4683949" cy="4192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 y="411480"/>
            <a:ext cx="2700645" cy="4073652"/>
          </a:xfrm>
        </p:spPr>
        <p:txBody>
          <a:bodyPr>
            <a:normAutofit/>
          </a:bodyPr>
          <a:lstStyle/>
          <a:p>
            <a:r>
              <a:rPr lang="en-US" sz="4100"/>
              <a:t>Model Training Overview</a:t>
            </a:r>
          </a:p>
        </p:txBody>
      </p:sp>
      <p:sp>
        <p:nvSpPr>
          <p:cNvPr id="5" name="Content Placeholder 4">
            <a:extLst>
              <a:ext uri="{FF2B5EF4-FFF2-40B4-BE49-F238E27FC236}">
                <a16:creationId xmlns:a16="http://schemas.microsoft.com/office/drawing/2014/main" id="{69199317-5E04-24B7-6C6A-FB743228F085}"/>
              </a:ext>
            </a:extLst>
          </p:cNvPr>
          <p:cNvSpPr>
            <a:spLocks noGrp="1"/>
          </p:cNvSpPr>
          <p:nvPr>
            <p:ph idx="1"/>
          </p:nvPr>
        </p:nvSpPr>
        <p:spPr>
          <a:xfrm>
            <a:off x="3844813" y="414068"/>
            <a:ext cx="4668251" cy="4073652"/>
          </a:xfrm>
        </p:spPr>
        <p:txBody>
          <a:bodyPr anchor="ctr">
            <a:normAutofit/>
          </a:bodyPr>
          <a:lstStyle/>
          <a:p>
            <a:pPr marL="0" indent="0">
              <a:buNone/>
            </a:pPr>
            <a:r>
              <a:rPr lang="en-US" sz="1600" b="1"/>
              <a:t>Models Used</a:t>
            </a:r>
            <a:r>
              <a:rPr lang="en-US" sz="1600"/>
              <a:t>:</a:t>
            </a:r>
          </a:p>
          <a:p>
            <a:pPr>
              <a:buFont typeface="Arial" panose="020B0604020202020204" pitchFamily="34" charset="0"/>
              <a:buChar char="•"/>
            </a:pPr>
            <a:r>
              <a:rPr lang="en-US" sz="1600" b="1"/>
              <a:t>Multinomial Naive Bayes</a:t>
            </a:r>
            <a:r>
              <a:rPr lang="en-US" sz="1600"/>
              <a:t>: For probabilistic text classification.</a:t>
            </a:r>
          </a:p>
          <a:p>
            <a:pPr>
              <a:buFont typeface="Arial" panose="020B0604020202020204" pitchFamily="34" charset="0"/>
              <a:buChar char="•"/>
            </a:pPr>
            <a:r>
              <a:rPr lang="en-US" sz="1600" b="1"/>
              <a:t>K-Nearest Neighbors</a:t>
            </a:r>
            <a:r>
              <a:rPr lang="en-US" sz="1600"/>
              <a:t>: For ranking resumes by similarity.</a:t>
            </a:r>
          </a:p>
          <a:p>
            <a:pPr>
              <a:buFont typeface="Arial" panose="020B0604020202020204" pitchFamily="34" charset="0"/>
              <a:buChar char="•"/>
            </a:pPr>
            <a:r>
              <a:rPr lang="en-US" sz="1600" b="1"/>
              <a:t>Logistic Regression</a:t>
            </a:r>
            <a:r>
              <a:rPr lang="en-US" sz="1600"/>
              <a:t>: For relevance classification.</a:t>
            </a:r>
          </a:p>
          <a:p>
            <a:pPr>
              <a:buFont typeface="Arial" panose="020B0604020202020204" pitchFamily="34" charset="0"/>
              <a:buChar char="•"/>
            </a:pPr>
            <a:r>
              <a:rPr lang="en-US" sz="1600" b="1"/>
              <a:t>Support Vector Classifier</a:t>
            </a:r>
            <a:r>
              <a:rPr lang="en-US" sz="1600"/>
              <a:t>: For clear class separation in high-dimensional data.</a:t>
            </a:r>
          </a:p>
          <a:p>
            <a:pPr marL="0" indent="0">
              <a:buNone/>
            </a:pPr>
            <a:r>
              <a:rPr lang="en-US" sz="1600" b="1"/>
              <a:t>Purpose</a:t>
            </a:r>
            <a:r>
              <a:rPr lang="en-US" sz="1600"/>
              <a:t>: Classify and rank resumes by relevance.</a:t>
            </a:r>
          </a:p>
          <a:p>
            <a:pPr marL="0" indent="0">
              <a:buNone/>
            </a:pPr>
            <a:r>
              <a:rPr lang="en-US" sz="1600" b="1"/>
              <a:t>Feature Extraction</a:t>
            </a:r>
            <a:r>
              <a:rPr lang="en-US" sz="1600"/>
              <a:t>: TF-IDF vectorization to turn text into numbers.</a:t>
            </a:r>
          </a:p>
          <a:p>
            <a:pPr marL="0" indent="0">
              <a:buNone/>
            </a:pPr>
            <a:r>
              <a:rPr lang="en-US" sz="1600" b="1"/>
              <a:t>Training Method</a:t>
            </a:r>
            <a:r>
              <a:rPr lang="en-US" sz="1600"/>
              <a:t>: Supervised learning with cross-validation for accuracy.</a:t>
            </a:r>
          </a:p>
          <a:p>
            <a:endParaRPr lang="en-US" sz="160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1029</TotalTime>
  <Words>908</Words>
  <Application>Microsoft Macintosh PowerPoint</Application>
  <PresentationFormat>On-screen Show (16:9)</PresentationFormat>
  <Paragraphs>113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Times New Roman</vt:lpstr>
      <vt:lpstr>Office Theme</vt:lpstr>
      <vt:lpstr>Resume Screening Application</vt:lpstr>
      <vt:lpstr>INSIGHTS FOR RESUME SCREENING APPLICATION</vt:lpstr>
      <vt:lpstr>Introduction to Resume Screening Application</vt:lpstr>
      <vt:lpstr>PowerPoint Presentation</vt:lpstr>
      <vt:lpstr>Data Collection and Structure</vt:lpstr>
      <vt:lpstr>Exploratory Data Analysis (EDA)</vt:lpstr>
      <vt:lpstr>Data Insights from EDA</vt:lpstr>
      <vt:lpstr>NLP Techniques and Text Preprocessing</vt:lpstr>
      <vt:lpstr>Model Training Overview</vt:lpstr>
      <vt:lpstr>Performance Metrics for Models</vt:lpstr>
      <vt:lpstr>Application Development and Deployment</vt:lpstr>
      <vt:lpstr>Final Application Workflow</vt:lpstr>
      <vt:lpstr>Benefits of the applications</vt:lpstr>
      <vt:lpstr>Challenges while doing the project.</vt:lpstr>
      <vt:lpstr>Streamlit Application </vt:lpstr>
      <vt:lpstr>Future Enhancements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Supraja Bekkem</cp:lastModifiedBy>
  <cp:revision>7</cp:revision>
  <dcterms:created xsi:type="dcterms:W3CDTF">2013-01-27T09:14:16Z</dcterms:created>
  <dcterms:modified xsi:type="dcterms:W3CDTF">2024-11-08T02:26:00Z</dcterms:modified>
  <cp:category/>
</cp:coreProperties>
</file>