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29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5" r:id="rId16"/>
    <p:sldId id="4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43BDB-51EF-4CC3-BCF9-D965D5B295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CFE3E-01BC-4E4C-855D-1B803D0D6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A784FE-0C76-4568-AE22-AAA893FBCBC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2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 is an</a:t>
            </a:r>
            <a:r>
              <a:rPr lang="en-US" baseline="0" dirty="0"/>
              <a:t> advanced version of LEX. </a:t>
            </a:r>
            <a:r>
              <a:rPr lang="en-US" baseline="0" dirty="0" err="1"/>
              <a:t>Jlex</a:t>
            </a:r>
            <a:r>
              <a:rPr lang="en-US" baseline="0" dirty="0"/>
              <a:t> creates a program in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FE3E-01BC-4E4C-855D-1B803D0D60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Lex/Flex are based on the</a:t>
            </a:r>
            <a:r>
              <a:rPr lang="en-US" baseline="0" dirty="0"/>
              <a:t> concept that for a given regular expression we can always create a DFA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FE3E-01BC-4E4C-855D-1B803D0D6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valid tokens of a</a:t>
            </a:r>
            <a:r>
              <a:rPr lang="en-US" baseline="0" dirty="0"/>
              <a:t> given language in terms of Regular Expression. Create a NFA from the RE. Covert the NFA to DFA</a:t>
            </a:r>
            <a:endParaRPr lang="en-US" dirty="0"/>
          </a:p>
          <a:p>
            <a:r>
              <a:rPr lang="en-US" dirty="0" err="1"/>
              <a:t>lex.yy.c</a:t>
            </a:r>
            <a:r>
              <a:rPr lang="en-US" dirty="0"/>
              <a:t> is nothing</a:t>
            </a:r>
            <a:r>
              <a:rPr lang="en-US" baseline="0" dirty="0"/>
              <a:t> but a finite automata implementation in a C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FE3E-01BC-4E4C-855D-1B803D0D60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LEX work: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RE’s describe</a:t>
            </a:r>
            <a:r>
              <a:rPr lang="en-US" baseline="0" dirty="0"/>
              <a:t> the languages that can be recognized by FA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Translate each token RE into a NFA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Convert the NFA into an equivalent DFA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Minimize the DFA to reduce the number of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FE3E-01BC-4E4C-855D-1B803D0D60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785850" y="-7061200"/>
            <a:ext cx="27573288" cy="15511463"/>
          </a:xfrm>
          <a:solidFill>
            <a:srgbClr val="FFFFFF"/>
          </a:solidFill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61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4194-05A4-4C32-B5DC-13AF19E990C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E5C4E-80CF-4AD7-A467-5FB6D003F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066800"/>
            <a:ext cx="723900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Compiler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155216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37781" y="886619"/>
            <a:ext cx="9372600" cy="427038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Some Relative Basic Concepts</a:t>
            </a:r>
            <a:endParaRPr lang="en-US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6" y="1452585"/>
            <a:ext cx="11139467" cy="43894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</a:p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contain special characters called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meta-characters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 not match themselves)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meta-symbols</a:t>
            </a: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4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character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off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special meaning of a meta-character. </a:t>
            </a:r>
          </a:p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backslash and quotes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Title 1"/>
          <p:cNvSpPr txBox="1">
            <a:spLocks/>
          </p:cNvSpPr>
          <p:nvPr/>
        </p:nvSpPr>
        <p:spPr bwMode="auto">
          <a:xfrm>
            <a:off x="129448" y="173037"/>
            <a:ext cx="899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</p:spTree>
    <p:extLst>
      <p:ext uri="{BB962C8B-B14F-4D97-AF65-F5344CB8AC3E}">
        <p14:creationId xmlns:p14="http://schemas.microsoft.com/office/powerpoint/2010/main" val="188012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 txBox="1">
            <a:spLocks/>
          </p:cNvSpPr>
          <p:nvPr/>
        </p:nvSpPr>
        <p:spPr bwMode="auto">
          <a:xfrm>
            <a:off x="481988" y="193676"/>
            <a:ext cx="899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1988" y="880872"/>
            <a:ext cx="9372600" cy="427038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Lex Operators (Meta-characters)</a:t>
            </a:r>
            <a:endParaRPr lang="en-US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8" y="1438275"/>
            <a:ext cx="86391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5" y="1347443"/>
            <a:ext cx="8467725" cy="38766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81988" y="193676"/>
            <a:ext cx="899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1988" y="880872"/>
            <a:ext cx="9372600" cy="427038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Lex Operators (Meta-characters)</a:t>
            </a:r>
            <a:endParaRPr lang="en-US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5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/>
          </p:cNvSpPr>
          <p:nvPr/>
        </p:nvSpPr>
        <p:spPr bwMode="auto">
          <a:xfrm>
            <a:off x="567372" y="120957"/>
            <a:ext cx="899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9" y="1109664"/>
            <a:ext cx="80867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600709" y="660402"/>
            <a:ext cx="8958263" cy="449262"/>
          </a:xfrm>
        </p:spPr>
        <p:txBody>
          <a:bodyPr>
            <a:noAutofit/>
          </a:bodyPr>
          <a:lstStyle/>
          <a:p>
            <a:pPr algn="l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in LEX</a:t>
            </a:r>
          </a:p>
        </p:txBody>
      </p:sp>
    </p:spTree>
    <p:extLst>
      <p:ext uri="{BB962C8B-B14F-4D97-AF65-F5344CB8AC3E}">
        <p14:creationId xmlns:p14="http://schemas.microsoft.com/office/powerpoint/2010/main" val="88735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2437" y="663099"/>
            <a:ext cx="8228012" cy="50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ea typeface="Droid Sans"/>
                <a:cs typeface="Times New Roman" panose="02020603050405020304" pitchFamily="18" charset="0"/>
              </a:rPr>
              <a:t>Lex – Pattern Matching Examples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981201" y="1600201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642143" y="1231424"/>
            <a:ext cx="8612187" cy="4953000"/>
            <a:chOff x="576" y="1056"/>
            <a:chExt cx="4510" cy="2685"/>
          </a:xfrm>
        </p:grpSpPr>
        <p:pic>
          <p:nvPicPr>
            <p:cNvPr id="184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056"/>
              <a:ext cx="4510" cy="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8439" name="Text Box 5"/>
            <p:cNvSpPr txBox="1">
              <a:spLocks noChangeArrowheads="1"/>
            </p:cNvSpPr>
            <p:nvPr/>
          </p:nvSpPr>
          <p:spPr bwMode="auto">
            <a:xfrm>
              <a:off x="576" y="1056"/>
              <a:ext cx="4510" cy="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8437" name="Title 1"/>
          <p:cNvSpPr txBox="1">
            <a:spLocks/>
          </p:cNvSpPr>
          <p:nvPr/>
        </p:nvSpPr>
        <p:spPr bwMode="auto">
          <a:xfrm>
            <a:off x="452437" y="121817"/>
            <a:ext cx="899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</p:spTree>
    <p:extLst>
      <p:ext uri="{BB962C8B-B14F-4D97-AF65-F5344CB8AC3E}">
        <p14:creationId xmlns:p14="http://schemas.microsoft.com/office/powerpoint/2010/main" val="930715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46113"/>
            <a:ext cx="93726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Rule Priority: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9302" y="1362869"/>
            <a:ext cx="11076543" cy="983724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If a given input string matches with the pattern for tokens keyword and Identifier, then the keyword has the highest priority. 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992314" y="4365626"/>
            <a:ext cx="835342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0486" name="Title 1"/>
          <p:cNvSpPr txBox="1">
            <a:spLocks/>
          </p:cNvSpPr>
          <p:nvPr/>
        </p:nvSpPr>
        <p:spPr bwMode="auto">
          <a:xfrm>
            <a:off x="371820" y="116578"/>
            <a:ext cx="899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</p:spTree>
    <p:extLst>
      <p:ext uri="{BB962C8B-B14F-4D97-AF65-F5344CB8AC3E}">
        <p14:creationId xmlns:p14="http://schemas.microsoft.com/office/powerpoint/2010/main" val="242597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3005" y="644996"/>
            <a:ext cx="9372600" cy="609600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Lex Source Program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9304" y="1195876"/>
            <a:ext cx="7772400" cy="14478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Lex source is a table of</a:t>
            </a:r>
          </a:p>
          <a:p>
            <a:pPr lvl="1"/>
            <a:r>
              <a:rPr lang="en-US" altLang="zh-TW" dirty="0">
                <a:solidFill>
                  <a:srgbClr val="FF66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regular expressions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corresponding </a:t>
            </a:r>
            <a:r>
              <a:rPr lang="en-US" altLang="zh-TW" dirty="0">
                <a:solidFill>
                  <a:srgbClr val="FF66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program fragments</a:t>
            </a:r>
          </a:p>
          <a:p>
            <a:pPr>
              <a:buFontTx/>
              <a:buNone/>
            </a:pPr>
            <a:endParaRPr lang="en-US" altLang="zh-TW" sz="2400" dirty="0"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992314" y="4365626"/>
            <a:ext cx="835342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45040" y="2643676"/>
            <a:ext cx="8262937" cy="3878310"/>
          </a:xfrm>
          <a:prstGeom prst="rect">
            <a:avLst/>
          </a:prstGeom>
          <a:solidFill>
            <a:schemeClr val="bg1">
              <a:alpha val="33000"/>
            </a:schemeClr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	[0-9]</a:t>
            </a:r>
          </a:p>
          <a:p>
            <a:pPr eaLnBrk="1" hangingPunct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	[a-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-Z]</a:t>
            </a:r>
          </a:p>
          <a:p>
            <a:pPr eaLnBrk="1" hangingPunct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pPr eaLnBrk="1" hangingPunct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{letter}({letter}|{digit})*   	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(“%s is an id\n”,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				   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(“not an identifier”);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pPr eaLnBrk="1" hangingPunct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</a:p>
          <a:p>
            <a:pPr eaLnBrk="1" hangingPunct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defRPr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486" name="Title 1"/>
          <p:cNvSpPr txBox="1">
            <a:spLocks/>
          </p:cNvSpPr>
          <p:nvPr/>
        </p:nvSpPr>
        <p:spPr bwMode="auto">
          <a:xfrm>
            <a:off x="493005" y="129373"/>
            <a:ext cx="899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</p:spTree>
    <p:extLst>
      <p:ext uri="{BB962C8B-B14F-4D97-AF65-F5344CB8AC3E}">
        <p14:creationId xmlns:p14="http://schemas.microsoft.com/office/powerpoint/2010/main" val="361154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36084" y="931673"/>
            <a:ext cx="8229600" cy="533400"/>
          </a:xfrm>
        </p:spPr>
        <p:txBody>
          <a:bodyPr/>
          <a:lstStyle/>
          <a:p>
            <a:pPr algn="l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Lexical Analyzer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84" y="1506136"/>
            <a:ext cx="11351963" cy="2636206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can: </a:t>
            </a:r>
          </a:p>
          <a:p>
            <a:pPr algn="just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lexical analyzer in assembly language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(most efficient, but most difficult to implement)</a:t>
            </a:r>
          </a:p>
          <a:p>
            <a:pPr algn="just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lexical analyzer using C-like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(efficient, difficult to implement)</a:t>
            </a:r>
          </a:p>
          <a:p>
            <a:pPr algn="just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tools (Lex / Flex 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Jlex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(easy to implement, but not as efficient as the first two cases)</a:t>
            </a:r>
          </a:p>
          <a:p>
            <a:pPr marL="0" indent="0" algn="just">
              <a:lnSpc>
                <a:spcPct val="130000"/>
              </a:lnSpc>
              <a:spcBef>
                <a:spcPts val="600"/>
              </a:spcBef>
              <a:buClr>
                <a:srgbClr val="3891A7"/>
              </a:buClr>
              <a:buSzPct val="8000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itle 1"/>
          <p:cNvSpPr txBox="1">
            <a:spLocks/>
          </p:cNvSpPr>
          <p:nvPr/>
        </p:nvSpPr>
        <p:spPr bwMode="auto">
          <a:xfrm>
            <a:off x="436084" y="191060"/>
            <a:ext cx="11351963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</a:t>
            </a:r>
          </a:p>
        </p:txBody>
      </p:sp>
    </p:spTree>
    <p:extLst>
      <p:ext uri="{BB962C8B-B14F-4D97-AF65-F5344CB8AC3E}">
        <p14:creationId xmlns:p14="http://schemas.microsoft.com/office/powerpoint/2010/main" val="254118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22383" y="1046262"/>
            <a:ext cx="11298716" cy="3889296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wide range of tools for construction of lexical analyzers. Majority of these tools are based on Regular Expressions.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traditional tools of that kind is LEX.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is a popular scanner (lexical analyzer) generator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(widely used on Unix)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by M.E.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AT&amp;T Bell Labs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versions of Lex exist, most notably Flex (for Fast Lex)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 Lex is called Lex specification or Lex program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Lex generates a scanner module in C from a Lex specification file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Scanner module can be compiled and linked with other C modules</a:t>
            </a:r>
          </a:p>
          <a:p>
            <a:pPr lvl="1" algn="just"/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89722" y="230286"/>
            <a:ext cx="11336356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</p:spTree>
    <p:extLst>
      <p:ext uri="{BB962C8B-B14F-4D97-AF65-F5344CB8AC3E}">
        <p14:creationId xmlns:p14="http://schemas.microsoft.com/office/powerpoint/2010/main" val="106280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 txBox="1">
            <a:spLocks/>
          </p:cNvSpPr>
          <p:nvPr/>
        </p:nvSpPr>
        <p:spPr bwMode="auto">
          <a:xfrm>
            <a:off x="195550" y="133352"/>
            <a:ext cx="10091450" cy="61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0" y="901547"/>
            <a:ext cx="83359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31512" y="2072207"/>
            <a:ext cx="31919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 the generator: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List of RE’s in priority order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Associated actions for each 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1892" y="5789222"/>
            <a:ext cx="8137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generator: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Program that reads input characters and breaks that into tokens.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Report lexical errors if any</a:t>
            </a:r>
          </a:p>
        </p:txBody>
      </p:sp>
    </p:spTree>
    <p:extLst>
      <p:ext uri="{BB962C8B-B14F-4D97-AF65-F5344CB8AC3E}">
        <p14:creationId xmlns:p14="http://schemas.microsoft.com/office/powerpoint/2010/main" val="34641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46587" y="815975"/>
            <a:ext cx="9447213" cy="590550"/>
          </a:xfrm>
        </p:spPr>
        <p:txBody>
          <a:bodyPr/>
          <a:lstStyle/>
          <a:p>
            <a:pPr algn="l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 Lexical Analyzer Generator: RE to NFA to DFA</a:t>
            </a:r>
          </a:p>
        </p:txBody>
      </p:sp>
      <p:pic>
        <p:nvPicPr>
          <p:cNvPr id="921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628776"/>
            <a:ext cx="91440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itle 1"/>
          <p:cNvSpPr txBox="1">
            <a:spLocks/>
          </p:cNvSpPr>
          <p:nvPr/>
        </p:nvSpPr>
        <p:spPr bwMode="auto">
          <a:xfrm>
            <a:off x="264405" y="0"/>
            <a:ext cx="1001157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</p:spTree>
    <p:extLst>
      <p:ext uri="{BB962C8B-B14F-4D97-AF65-F5344CB8AC3E}">
        <p14:creationId xmlns:p14="http://schemas.microsoft.com/office/powerpoint/2010/main" val="74138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949326"/>
            <a:ext cx="9372600" cy="457200"/>
          </a:xfrm>
        </p:spPr>
        <p:txBody>
          <a:bodyPr>
            <a:noAutofit/>
          </a:bodyPr>
          <a:lstStyle/>
          <a:p>
            <a:pPr algn="l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Lex program</a:t>
            </a:r>
          </a:p>
        </p:txBody>
      </p:sp>
      <p:sp>
        <p:nvSpPr>
          <p:cNvPr id="10243" name="Title 1"/>
          <p:cNvSpPr txBox="1">
            <a:spLocks/>
          </p:cNvSpPr>
          <p:nvPr/>
        </p:nvSpPr>
        <p:spPr bwMode="auto">
          <a:xfrm>
            <a:off x="231354" y="133351"/>
            <a:ext cx="10055646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1447801" y="1557338"/>
            <a:ext cx="489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A Lex program consists of three parts:</a:t>
            </a:r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287589"/>
            <a:ext cx="54578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52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5858" y="889001"/>
            <a:ext cx="8229600" cy="533400"/>
          </a:xfrm>
        </p:spPr>
        <p:txBody>
          <a:bodyPr/>
          <a:lstStyle/>
          <a:p>
            <a:pPr algn="l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Specification-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422401"/>
            <a:ext cx="11053647" cy="427331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section contains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block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Regular definitions.</a:t>
            </a:r>
          </a:p>
          <a:p>
            <a:pPr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literal block in C code is delimited by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pPr lvl="1"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variable declaration and function prototypes.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%{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 C global variables, prototypes, comments &gt;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definition gives a name to a regular expression.</a:t>
            </a:r>
          </a:p>
          <a:p>
            <a:pPr lvl="1"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definition has the form: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expression</a:t>
            </a:r>
          </a:p>
          <a:p>
            <a:pPr lvl="1"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definition can be used by writing its name is braces: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{name}  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8024813" y="2940050"/>
            <a:ext cx="289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This part will be embedded into </a:t>
            </a:r>
            <a:r>
              <a:rPr lang="en-US" altLang="en-US" sz="1800" dirty="0" err="1">
                <a:latin typeface="Comic Sans MS" panose="030F0702030302020204" pitchFamily="66" charset="0"/>
              </a:rPr>
              <a:t>lex.yy.c</a:t>
            </a:r>
            <a:endParaRPr lang="en-US" altLang="en-US" sz="180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781801" y="3124201"/>
            <a:ext cx="1243013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0" name="Title 1"/>
          <p:cNvSpPr txBox="1">
            <a:spLocks/>
          </p:cNvSpPr>
          <p:nvPr/>
        </p:nvSpPr>
        <p:spPr bwMode="auto">
          <a:xfrm>
            <a:off x="303882" y="155575"/>
            <a:ext cx="89916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</p:spTree>
    <p:extLst>
      <p:ext uri="{BB962C8B-B14F-4D97-AF65-F5344CB8AC3E}">
        <p14:creationId xmlns:p14="http://schemas.microsoft.com/office/powerpoint/2010/main" val="3555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96607" y="949326"/>
            <a:ext cx="8958262" cy="434975"/>
          </a:xfrm>
        </p:spPr>
        <p:txBody>
          <a:bodyPr>
            <a:noAutofit/>
          </a:bodyPr>
          <a:lstStyle/>
          <a:p>
            <a:pPr algn="l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Specification- Translation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32" y="3324951"/>
            <a:ext cx="8991600" cy="3276600"/>
          </a:xfrm>
        </p:spPr>
        <p:txBody>
          <a:bodyPr>
            <a:normAutofit/>
          </a:bodyPr>
          <a:lstStyle/>
          <a:p>
            <a:pPr marL="285750" indent="-285750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Regular expression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 code fragment</a:t>
            </a:r>
          </a:p>
          <a:p>
            <a:pPr marL="285750" indent="-28575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matches an input string,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executed</a:t>
            </a:r>
          </a:p>
          <a:p>
            <a:pPr marL="285750" indent="-285750">
              <a:defRPr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in { }</a:t>
            </a:r>
          </a:p>
          <a:p>
            <a:pPr marL="285750" indent="-285750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%%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[A-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-z]*		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(“this is a word”); }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%%</a:t>
            </a:r>
          </a:p>
          <a:p>
            <a:pPr marL="0" indent="0"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1" y="1428750"/>
            <a:ext cx="51149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itle 1"/>
          <p:cNvSpPr txBox="1">
            <a:spLocks/>
          </p:cNvSpPr>
          <p:nvPr/>
        </p:nvSpPr>
        <p:spPr bwMode="auto">
          <a:xfrm>
            <a:off x="396607" y="133351"/>
            <a:ext cx="9890393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</p:spTree>
    <p:extLst>
      <p:ext uri="{BB962C8B-B14F-4D97-AF65-F5344CB8AC3E}">
        <p14:creationId xmlns:p14="http://schemas.microsoft.com/office/powerpoint/2010/main" val="104932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55437" y="743678"/>
            <a:ext cx="8958263" cy="482483"/>
          </a:xfrm>
        </p:spPr>
        <p:txBody>
          <a:bodyPr/>
          <a:lstStyle/>
          <a:p>
            <a:pPr algn="l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Specification- Auxiliary functions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70971" y="1264648"/>
            <a:ext cx="10865385" cy="471751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section holds whatever additional functions are used in the actions.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code. For example, a main function to call the scanning function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 dirty="0" err="1">
                <a:solidFill>
                  <a:srgbClr val="FF66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yylex</a:t>
            </a:r>
            <a:r>
              <a:rPr lang="en-US" altLang="zh-TW" sz="2400" dirty="0">
                <a:solidFill>
                  <a:srgbClr val="FF66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 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The default main( ) contains a call of </a:t>
            </a:r>
            <a:r>
              <a:rPr lang="en-US" altLang="zh-TW" dirty="0" err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yylex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Lex is a C file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function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This function, when called, returns a token.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matched text is saved in 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its length is 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yyleng</a:t>
            </a: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yylval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contains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value of current token</a:t>
            </a:r>
          </a:p>
          <a:p>
            <a:pPr>
              <a:lnSpc>
                <a:spcPct val="90000"/>
              </a:lnSpc>
            </a:pPr>
            <a:r>
              <a:rPr lang="en-US" altLang="zh-TW" sz="2400" dirty="0" err="1">
                <a:solidFill>
                  <a:srgbClr val="FF66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yywrap</a:t>
            </a:r>
            <a:r>
              <a:rPr lang="en-US" altLang="zh-TW" sz="2400" dirty="0">
                <a:solidFill>
                  <a:srgbClr val="FF66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 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is called whenever Lex reaches an end-of-file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The default </a:t>
            </a:r>
            <a:r>
              <a:rPr lang="en-US" altLang="zh-TW" dirty="0" err="1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yywarp</a:t>
            </a:r>
            <a:r>
              <a:rPr lang="en-US" altLang="zh-TW" dirty="0"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() always returns 1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Title 1"/>
          <p:cNvSpPr txBox="1">
            <a:spLocks/>
          </p:cNvSpPr>
          <p:nvPr/>
        </p:nvSpPr>
        <p:spPr bwMode="auto">
          <a:xfrm>
            <a:off x="338769" y="175353"/>
            <a:ext cx="899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LEX: Lexical Analyzer Generator (contd.)</a:t>
            </a:r>
          </a:p>
        </p:txBody>
      </p:sp>
    </p:spTree>
    <p:extLst>
      <p:ext uri="{BB962C8B-B14F-4D97-AF65-F5344CB8AC3E}">
        <p14:creationId xmlns:p14="http://schemas.microsoft.com/office/powerpoint/2010/main" val="5582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895</Words>
  <Application>Microsoft Office PowerPoint</Application>
  <PresentationFormat>Widescreen</PresentationFormat>
  <Paragraphs>107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Times New Roman</vt:lpstr>
      <vt:lpstr>Office Theme</vt:lpstr>
      <vt:lpstr>Compiler Construction</vt:lpstr>
      <vt:lpstr>Implementation of Lexical Analyzer </vt:lpstr>
      <vt:lpstr>PowerPoint Presentation</vt:lpstr>
      <vt:lpstr>PowerPoint Presentation</vt:lpstr>
      <vt:lpstr>Design of a Lexical Analyzer Generator: RE to NFA to DFA</vt:lpstr>
      <vt:lpstr>Structure of a Lex program</vt:lpstr>
      <vt:lpstr>Lex Specification- Declarations</vt:lpstr>
      <vt:lpstr>Lex Specification- Translation Rules</vt:lpstr>
      <vt:lpstr>Lex Specification- Auxiliary functions</vt:lpstr>
      <vt:lpstr>Some Relative Basic Concepts</vt:lpstr>
      <vt:lpstr>Lex Operators (Meta-characters)</vt:lpstr>
      <vt:lpstr>Lex Operators (Meta-characters)</vt:lpstr>
      <vt:lpstr>Regular Expressions in LEX</vt:lpstr>
      <vt:lpstr>PowerPoint Presentation</vt:lpstr>
      <vt:lpstr>Rule Priority:</vt:lpstr>
      <vt:lpstr>Lex Source Program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Mukesh</cp:lastModifiedBy>
  <cp:revision>162</cp:revision>
  <dcterms:created xsi:type="dcterms:W3CDTF">2020-08-20T00:27:58Z</dcterms:created>
  <dcterms:modified xsi:type="dcterms:W3CDTF">2022-09-18T02:56:01Z</dcterms:modified>
</cp:coreProperties>
</file>