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29" r:id="rId2"/>
    <p:sldId id="772" r:id="rId3"/>
    <p:sldId id="692" r:id="rId4"/>
    <p:sldId id="760" r:id="rId5"/>
    <p:sldId id="763" r:id="rId6"/>
    <p:sldId id="787" r:id="rId7"/>
    <p:sldId id="764" r:id="rId8"/>
    <p:sldId id="767" r:id="rId9"/>
    <p:sldId id="774" r:id="rId10"/>
    <p:sldId id="777" r:id="rId11"/>
    <p:sldId id="776" r:id="rId12"/>
    <p:sldId id="778" r:id="rId13"/>
    <p:sldId id="785" r:id="rId14"/>
    <p:sldId id="769" r:id="rId15"/>
    <p:sldId id="745" r:id="rId16"/>
    <p:sldId id="7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07T06:53:11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11901 2037 3720 0,'-5'0'101'16,"2"0"33"-16,-4 0 24 15,3 0 17-15,2 0 18 16,2 0 27-16,0 0 89 16,0 0 55-16,0-2 18 15,0 1-43-15,2-2-38 16,2-3-35-16,6-2-24 16,10-2-9-16,5-1-11 15,11-1-28-15,6 1-102 16,8 0-58-1,8 1-9-15,1 2-1 0,3 3-16 16,3 2 4 0,3 2 0-16,3 1-8 15,2 2 0-15,0 7-1 16,4 0 4-16,-3 3 0 16,-2 5 3-16,-5-1-12 15,-1-1 5-15,-6-1-3 16,-4-4 4-16,0-1 3 15,0-5-3-15,1-3 3 16,3-1 1-16,6-1 1 16,3-3-4-1,3-2 3-15,2-6 7 16,0-1 0-16,1-1-8 16,-2-1-3-16,6 2-2 15,2 4 4-15,0 4-6 16,4 3 2-16,-2 5-2 15,3 6 2-15,-3 5-8 16,3 4 0-16,-2 2-1 16,6-1 4-16,9-5 4 15,8-4-6-15,4-6 21 16,-1-5 16-16,-1-7-1 16,-10-7-4-1,-13-4 5-15,-6-4-1 16,-11-3 4-16,-10 3-2 15,-11 1-1-15,-13 6-2 16,-9 6-329-16,-2 5-447 16,-12 1-909-16,-6 3 129 15,-1-5 114-15,-2-4 100 16</inkml:trace>
  <inkml:trace contextRef="#ctx0" brushRef="#br0" timeOffset="1036.67">16440 2069 3827 0,'0'0'121'0,"0"0"40"15,2 0 13-15,0 0 10 16,6-3 15 0,7-1 51-16,5-2 48 15,8-4 41-15,13-2 25 16,6-1-54-16,8-1-33 15,10 1-19-15,9 3-9 16,5 0 1-16,6 5-8 16,6 1-54-16,0 2-45 15,3 2-45-15,2 4-19 16,-3 2-35 0,-5-1-9-16,-5 1-13 0,-7-1-2 15,-5-2-8 1,-4-3-4-16,-1 0-1 15,2-1-3-15,1-5 5 16,1-1-2-16,3-1-3 16,-4-1 4-16,1-3-8 15,-7 3 0-15,-6 2-191 16,-5 3-373-16,-9 2-1172 16,-7-4 141-16,0-2 124 15,-1-6 108-15</inkml:trace>
  <inkml:trace contextRef="#ctx0" brushRef="#br0" timeOffset="1716.85">18928 1987 5779 0,'12'-9'253'0,"9"-2"3"0,16-5 4 15,14-6 3 1,12 3 4-16,12 0 3 15,11 3 4-15,5 5 4 16,6 6 3-16,3 2-271 16,4 8-10-16,1 5 0 15,2 3 0-15,1 4 0 16,0 3 0-16,-3-2 0 16,-3-2 0-16,-2-4 0 15,1-4 0-15,-1-4 0 16,1-4 0-16,0-1 0 15,0-7 0 1,-3-1 0-16,0-4 0 16,-1 0 0-16,-1 1 0 15,-1 0 0-15,-6 4 0 16,-6 3 0-16,-11 4 0 16,-10-1 0-16,-12 2 0 15,-10 2 0-15,-12-1 0 16,-8 0-303-16,9 2-597 15,-21-2-718-15,-3-5 124 16,-10-8 110-16,-14-7 95 16</inkml:trace>
  <inkml:trace contextRef="#ctx0" brushRef="#br0" timeOffset="29836.77">24543 3401 1701 0,'0'0'82'0,"0"-2"42"15,0 1 33-15,-3-2 26 16,0 0 31-16,2-1 34 16,-2 0 37-16,-1 0 29 15,2 0 39-15,1-1 5 16,-4 0 25 0,4 0 60-16,0 3 36 15,-2-1-21-15,1 0-23 16,1 3-28-16,-1-1-35 15,2 1-21-15,0-3-36 16,-1 3-49-16,2 0-74 16,-2-2-121-16,2 1-71 15,17 1 0-15,28-3 0 16,31 2 0-16,38-2 0 16,38-1 0-16,16 2 0 15,7 0 0-15,0 1 0 16,-15 1 0-1,-16 0 0-15,-22 0 0 16,-26-2 0-16,-22-1 0 16,-22 1 0-16,-18-2 0 15,-18-1 0-15,-8 1 0 16,-2-2 0-16,-7 3 0 16,0-2 0-16,0 2 0 15,0 1 0-15,0 0-30 16,-10 1-295-16,-5 4-216 15,-4-2-1158-15,-27 3 136 16,-24-2 118-16,-13 2 105 16</inkml:trace>
  <inkml:trace contextRef="#ctx0" brushRef="#br0" timeOffset="30239.87">24505 3451 3239 0,'-41'8'135'16,"-7"2"49"-16,-4-1 27 16,-1 1 19-16,32-3 39 15,13-6 146-15,19-1 70 16,28 2 13-16,35-4 11 16,43 4-73-16,36-2-63 15,29 2-53-15,12 0-24 16,0 3-16-16,-12-2-42 15,-16 2-165 1,-20-1-73-16,-26 0 0 0,-24-4 0 16,-27 0 0-1,-17 0 0-15,-18 0 0 16,-12 0 0-16,-10-2 0 16,-4 2 0-16,-8-2 0 15,2 0 0-15,-2 2 0 16,0 0 0-16,0 0 0 15,0 0 0-15,0 0-216 16,1 0-433 0,-4 0-1058-16,-5-7 137 0,-7-5 120 15,2-2 104 1</inkml:trace>
  <inkml:trace contextRef="#ctx0" brushRef="#br0" timeOffset="33536.64">9815 4450 4415 0,'-3'0'155'0,"-1"0"122"15,0 0 87-15,-2 0 7 16,1 0 6-1,1 0 9-15,3 0 7 16,1-2 9-16,5 2 7 16,21-2-102-16,24-3-69 15,30-2-141-15,31 0-97 16,21-5 0-16,5-1 0 16,-3 2 0-16,-8-2 0 15,-16 1 0-15,-9-1 0 16,-16 3 0-16,-14-1 0 15,-16 2 0 1,-15-1 0-16,-15 4 0 16,-12 1 0-16,-7-1 0 15,-5 5 0-15,-4 1-17 16,-10-3-311-16,-10 6-225 16,-12-18-1145-16,-21 22 136 15,-15 2 118-15,-12 1 105 16</inkml:trace>
  <inkml:trace contextRef="#ctx0" brushRef="#br0" timeOffset="33832.06">9700 4575 6257 0,'-8'4'202'16,"5"-1"2"-16,16-1 2 15,31-1 4-15,45 1 1 16,34-5 2-16,29-1 3 15,8-3 2-15,-4-2 2 16,-16-2-186-16,-14-1-34 16,-15-1 0-16,-16 4 0 15,-18-1 0-15,-19 2 0 16,-21 0 0-16,-15 3 0 16,-11 0 0-16,-7 4 0 15,-1 0-131 1,2 1-238-16,7 0-395 15,-4 0-837-15,-1-2 122 16,-2 0 106-16,-1-5 95 16</inkml:trace>
  <inkml:trace contextRef="#ctx0" brushRef="#br0" timeOffset="113305.66">26443 8111 2164 0,'3'-2'-454'0,"-6"-3"11"16,-11 0 11-16,-5-2 10 15</inkml:trace>
  <inkml:trace contextRef="#ctx0" brushRef="#br0" timeOffset="113783.91">25311 8081 4857 0,'0'0'195'0,"0"0"124"16,0 0 7-16,9-1 4 16,23-1 6-16,28 1 6 15,30-2 7 1,31-1 5-16,19 1 7 16,9 0-82-16,4 0-136 15,-9-1-143-15,-14 2 0 16,-17-1 0-16,-25-1 0 15,-23-2 0-15,-23 1 0 16,-17-1 0-16,-14-1 0 16,-6 0 0-16,-5 0 0 15,-9 0-68-15,-9 3-312 16,14 1-572-16,-42 2-614 16,-14 1 117-1,-12 0 103-15,-13 0 91 16</inkml:trace>
  <inkml:trace contextRef="#ctx0" brushRef="#br0" timeOffset="114071.79">25399 8210 6965 0,'11'0'133'0,"23"0"0"15,31 0 1-15,36 0 1 16,29 0 2-16,29-3-1 15,15 2 2-15,-2 1 1 16,-12 0 2-16,-19-1-141 16,-26 2 0-16,-30-3 0 15,-27 1 0 1,-24-3 0-16,-16-3 0 16,-15 0 0-16,-1-2 0 15,-2 3-260-15,-2 0-379 16,-5 2-1059-16,-2-2 136 15,-7-3 118-15,-7-5 105 16</inkml:trace>
  <inkml:trace contextRef="#ctx0" brushRef="#br0" timeOffset="116583.73">14070 9458 2929 0,'-6'0'53'16,"-5"0"34"-16,-2 1 46 16,-7 4 41-16,3-1 32 15,-2 0 33-15,-1 1 33 16,7-4 61-16,0 3 83 15,5-3 67-15,4-1-14 16,2 2-26-16,2-2-45 16,2-2-40-16,4 2-32 15,15 0-29-15,24-2-34 16,29-5-66-16,31 1-89 16,24-7-101-1,14 0-7-15,8-2 0 16,-5 0 0-16,-7 0 0 15,-9 0 0-15,-19 4 0 16,-17-2 0-16,-19 0 0 16,-20 0 0-16,-13 3 0 15,-15-1 0-15,-9 3 0 16,-6 2 0-16,-7 2 0 16,-2 3 0-16,-3 0 0 15,0 1-78 1,0 0-239-16,0 1-198 15,-3-2-1180-15,-10 5 136 16,-8 1 118-16,-12-1 103 16</inkml:trace>
  <inkml:trace contextRef="#ctx0" brushRef="#br0" timeOffset="117067.81">13704 9803 3782 0,'0'4'119'0,"-2"-2"56"16,4-1 48-16,11 1 118 16,24-2 84-16,25-7 9 15,28-4 10-15,31-1 10 16,22-6 11-16,10-1-73 16,2-2-53-16,-4 5-59 15,-11-2-53 1,-16 3-136-16,-18 3-91 15,-22 1 0-15,-19 0 0 16,-16 2 0-16,-12-1 0 16,-12 2 0-16,-5 0 0 15,-6 2 0-15,-6 2 0 16,-2 0 0-16,-5 2 0 16,0 0-76-16,-1 2-302 15,12 0-476-15,-9 0-737 16,0-1 122-16,1-6 104 15,-1-2 95 1</inkml:trace>
  <inkml:trace contextRef="#ctx0" brushRef="#br0" timeOffset="118243.05">16740 9437 4475 0,'0'0'62'0,"0"0"35"15,0 0 48-15,9 0 62 16,21 0 92-16,30-8 61 15,31-2 6-15,34-6 8 16,24-2 5-16,7-4-29 16,-4 0-26-1,-15 6-38-15,-14 0-50 0,-22 0-70 16,-16 5-101 0,-21 1-65-16,-16 2 0 15,-16 2 0-15,-16 2 0 16,-7 1 0-16,-6 2 0 15,-5-2 0-15,2 3-106 16,0-1-206-16,-5 4-204 16,-5-3-1172-16,-16 8 134 15,-12 0 117-15,-17-1 104 16</inkml:trace>
  <inkml:trace contextRef="#ctx0" brushRef="#br0" timeOffset="118543.82">16790 9604 5233 0,'21'0'37'0,"24"-1"71"15,27-5 74-15,26-3 70 16,22-2 35-1,16-5 4-15,4 1 5 16,-7 0 4-16,-10 1 5 16,-14 4-18-16,-25 0-15 15,-15 3-78-15,-22 2-82 16,-14 1-122-16,-14 1-256 16,-6 2-172-16,-6-2-1300 15,-4-2 143-15,-4-1 122 16,-5-3 109-16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07T07:32:49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15164 2335 1529 0,'-3'-4'68'0,"3"0"26"16,-3-2 28-16,1 0 32 0,0 1 20 15,0 1 3 1,1 1 5-16,1 0 5 16,0 1 9-16,0 2-29 15,0 0-21-15,-3 0-7 16,3 0 0-16,0 0-2 16,0-2 8-16,0 0 29 15,0 2 26-15,0-3-1 16,4-3-3-16,8-1-12 15,10-6-6-15,16-3-26 16,17-1-30-16,15-4-29 16,12 1-30-1,15 4-33-15,6 2-27 16,6 8-1-16,5 3-1 16,1 3 2-16,-2 7 0 15,-2 2 4-15,-4 2 1 16,-6 4-2-16,-4 1 0 15,-8 2 3-15,-5-3-2 16,-3-3 0-16,-6-5 2 16,0-3 6-16,-2-5 14 15,1-5 7-15,-1-2 6 16,2-4 11 0,3-2 3-16,3-2 6 15,-2 1 2-15,3 1 0 16,1 5-3-16,1 0-5 15,-2 8-16-15,3 0-10 16,4 2-7-16,1 4 0 16,8 5-6-16,0 1-1 15,1 3-2-15,-4-2 2 16,-7-2 15-16,-13-4 72 16,-7-3 61-1,-14-3 31-15,-11 0 13 16,-10-3-6-16,-7-1 0 15,-8 3-308-15,-1-2-324 16,6 1-1113-16,2-1 113 16,19-8 101-1,36-13 89-15</inkml:trace>
  <inkml:trace contextRef="#ctx0" brushRef="#br0" timeOffset="871.82">20266 2406 3564 0,'-2'-6'80'16,"1"-3"23"-1,9-7 25-15,15-2 23 16,22-2 16-16,26 0 17 15,21 3 13-15,18 2 8 16,10 4 11-16,3 4-55 16,0 5-26-16,-6-1-22 15,-2 6-29-15,-7 5-22 16,1 3-16-16,-8 3-15 16,1 2-8-16,1-1-4 15,-1-2-6-15,3-4 12 16,0-5 18-1,0-2 94-15,2-3 60 16,0-6 18-16,0-3 20 16,-2 0 2-16,-1-5 6 15,3-1 5-15,-4 3-6 16,-1 3-7-16,-1 6-19 16,0 3-106-16,2 2-67 15,2 7-15-15,4 2-15 16,3-1-3-16,4 6-3 15,0-3-7-15,2-3 7 16,-3-4-7-16,1-2 1 16,-8-2 4-1,-1-1 2-15,-8-1-2 16,-9 1-5-16,-11 0 0 16,-14 0 0-16,-8-4 0 15,-14 1 0-15,-8 1 0 16,-11-4 0-16,-9 4 0 15,-7 0 0-15,-5 0-413 16,-3 0-278-16,-13-13-954 16,-10 7 129-16,-17-9 112 15</inkml:trace>
  <inkml:trace contextRef="#ctx0" brushRef="#br0" timeOffset="6011.97">25116 3995 2936 0,'0'0'152'0,"-3"0"60"15,1 0 65-15,2 0 166 16,5 0 58-16,8 0 15 16,21-6 14-1,26 1 15-15,33-4 15 16,28-2-87-16,25-1-77 15,9-3-64-15,0 2-75 16,-2 4-196-16,-17-1-61 16,-16 2 0-16,-22 0 0 15,-23 4 0-15,-26-2 0 16,-18 2 0-16,-13 0 0 16,-9 2 0-16,-9-1 0 15,0 3 0-15,0-1 0 16,0 1 0-16,0 0 0 15,0 0 0 1,0 0-303-16,-6 0-204 16,-8 0-162-16,-15-5-876 15,-16 10 114-15,-18 0 101 16,-16 2 88-16</inkml:trace>
  <inkml:trace contextRef="#ctx0" brushRef="#br0" timeOffset="6339.47">25232 4107 3108 0,'-22'8'195'0,"4"-2"274"15,2-2 12-15,13 0 11 16,44-2 14-16,31-6 13 16,27 0 15-16,29 0 15 15,18 2 15-15,5-4-133 16,-3 2-88-16,-4 3-343 15,-11 0 0-15,-10 1 0 16,-20-3 0-16,-18 3 0 16,-24-4 0-16,-19 1 0 15,-17 0 0-15,-14 0 0 16,-3 1 0-16,-8 0 0 16,0 2 0-1,0-2 0-15,0 2-271 16,0 0-256-16,29 0-1198 15,-50 0 140-15,-10 0 122 16,-11-1 107-16</inkml:trace>
  <inkml:trace contextRef="#ctx0" brushRef="#br0" timeOffset="7876.22">7796 7895 4142 0,'3'-3'117'16,"0"-6"33"-16,0 0 14 15,1-4 8-15,-3 1 1 16,-3 3 19 0,-8 1 18-16,-11 3 15 15,-9 3 20-15,-16 0-9 16,-9 6-36-16,-3 5-29 16,6 0-6-16,2 6-13 15,12 4-5-15,9 2-17 16,14 3-26-16,9 2-3 15,13 4-18-15,15 1-63 16,9 3-63-16,12-1-22 16,7 3-13-16,-1-2-2 15,-9-1-8 1,-12-2 5-16,-18-1 117 16,-16-1 51-16,-20-5 1 15,-16-5 11-15,-8-5 33 16,-8-9 16-16,6-3 11 15,7-8-93-15,18 0-301 16,17-4-353-16,13-2-987 16,18-6 119-16,14 0 104 15,10-2 91-15</inkml:trace>
  <inkml:trace contextRef="#ctx0" brushRef="#br0" timeOffset="8215.37">8173 8013 8191 0,'0'-6'0'0,"0"2"0"16,0 1 0-16,0 3 0 15,0 13 0-15,0 5 0 16,0 5 0-16,0 6 0 16,0 3 0-1,0 0 0-15,0-3 0 16,0-1 0-16,0-6 0 16,0-1 0-16,0-5-110 15,-3-3-344-15,-2-3-257 16,-7-8-888-16,-8-3 123 15,-3-8 105-15,-5-12 96 16</inkml:trace>
  <inkml:trace contextRef="#ctx0" brushRef="#br0" timeOffset="8415.49">7850 8078 5017 0,'0'-13'328'0,"1"-5"6"16,14-4 6-16,12-4 5 15,18 3 7-15,12 1 6 16,11-3 7-16,0 5 7 16,-4 1 8-16,-12 6-380 15,-15 3-25-15,-9 6-427 16,-8 1-316-16,-14 6-839 16,-3-2 123-16,-2 2 107 15</inkml:trace>
  <inkml:trace contextRef="#ctx0" brushRef="#br0" timeOffset="8951.28">8522 7927 5472 0,'0'2'284'0,"0"7"4"15,0 8 5-15,-1 10 4 16,-3 13 5-16,-6 5 4 15,-3 5 5 1,-4-3 5-16,2-5 6 0,-1-6-322 16,7-6 0-1,5-11 0-15,3-7 0 16,-1-5 0-16,4-6 0 16,-1-9 0-16,2-8 0 15,6-8 0-15,5-13 0 16,2-8 0-16,6-7 0 15,-1 0 0-15,-3 0 0 16,-1 5 0-16,-3 7 0 16,-1 8 0-16,-3 9 0 15,-2 8 0 1,-1 5 0-16,4 8 0 16,4 6 0-16,4 7 0 15,5 8 0-15,0 6 0 16,0 10 0-16,-1 1 0 15,-1 0 0-15,-6-3 0 16,1-2 0-16,-4-3 0 16,-2-5 0-16,-2-6 0 15,-5 0 0-15,-2-7 0 16,-2-4 0-16,0-2-294 16,-2 1-234-16,2-5-315 15,-11 1-654 1,-9-1 107-16,-6 2 96 15,-2-4 84-15</inkml:trace>
  <inkml:trace contextRef="#ctx0" brushRef="#br0" timeOffset="9147.69">8456 8195 4367 0,'-4'-6'382'15,"3"-1"7"-15,-1-2 9 16,4-3 8-16,12 0 8 15,10 0 10-15,9 3-36 16,10-1-288 0,8 3-191-16,7-1-681 15,-14 2-694-15,-8 0 103 16,-3-3 92-16,-3 0 82 16</inkml:trace>
  <inkml:trace contextRef="#ctx0" brushRef="#br0" timeOffset="9518.39">9259 7919 3747 0,'0'-13'419'15,"0"0"11"-15,-3-2 8 16,-7-2 12-16,-6 12 10 16,-8 4 10-16,-7 7 13 15,-3 8 12-15,0 10 13 16,1 12-219-16,6 9-287 16,4 6-2-16,6 1 0 15,11 0 0-15,4-6 0 16,10-7 0-16,7-5 0 15,8-10 0 1,6-9 0-16,6-5 0 16,2-7-278-16,4-2-287 15,-2-35-1149-15,-6 24 139 16,-3-4 120-16</inkml:trace>
  <inkml:trace contextRef="#ctx0" brushRef="#br0" timeOffset="12084.81">9450 7967 1104 0,'0'0'69'0,"0"0"30"16,0 0 19-1,0 0 18-15,0 0 28 16,0 0 38-16,0 0 37 16,0 0 44-16,0 0 50 15,0 0 3-15,0 0 13 16,0 0 12-16,0 0 53 16,0-2 43-16,0 1 23 15,0 0 11-15,0-1-17 16,0 2-41-16,0-1-46 15,0-1-44-15,0-1-45 16,0 3-40 0,0-1-84-16,0 1-60 15,0-3-51-15,0 3-51 16,0 0-12-16,0 0 0 16,1 0 0-16,2 7 0 15,-1 9 0-15,0 10 0 16,1 12 0-16,-1 10 0 15,-2 4 0-15,0 0 0 16,0-3 0-16,0-5 0 16,1-7 0-1,-1-7 0-15,0-7 0 16,0-10 0-16,0-4 0 16,0-7 0-16,0-2 0 15,0-9-302-15,15-6-519 16,-11-9-818-16,3-5 128 15,2-6 112-15,7-1 97 16</inkml:trace>
  <inkml:trace contextRef="#ctx0" brushRef="#br0" timeOffset="12451.01">9762 8005 3895 0,'0'-6'165'16,"0"0"111"-16,-6 2 135 15,-8 0 9-15,-12 5 9 16,-9 6 10-16,-9 9 10 16,1 1 11-16,6 8 10 15,8 2-136-15,16 2-48 16,10-1-129-16,14 1-157 15,20-1 0 1,15-1 0-16,8-4 0 16,6-2 0-16,-4-6 0 15,-7 0 0-15,-10-3 0 16,-10-1 0-16,-10-4 0 16,-10 2-13-16,-6 0-426 15,1-5-448-15,-16 2-695 16,-6-3 120-16,-5-2 104 15,-5-5 93-15</inkml:trace>
  <inkml:trace contextRef="#ctx0" brushRef="#br0" timeOffset="19435.19">16712 8119 2300 0,'0'0'171'16,"0"-2"71"-16,0-1 61 15,0 0 83-15,0-1 144 16,0-2 44-16,0 2 16 16,1 2 19-16,-1-2 19 15,1 0-112-15,-1 3-72 16,0 1-77-16,2-3-71 15,-2 2-95-15,1 1-167 16,-1 0-34-16,2-1 0 16,-2 1 0-16,0 0 0 15,0 0 0 1,0 0 0-16,1 1 0 16,2 9 0-16,-1 9 0 15,1 9 0-15,-2 9 0 16,1 7 0-16,-2-1 0 15,1-3 0-15,0-8 0 16,2-6 0-16,0-5 0 16,-3-10 0-16,0-4 0 15,0-6 0-15,0-1 0 16,0-4-120-16,0-2-476 16,-7-40-1152-1,0 29 145-15,-4-6 124 16,-1 0 108-16</inkml:trace>
  <inkml:trace contextRef="#ctx0" brushRef="#br0" timeOffset="19711.49">16290 8210 5228 0,'-3'-13'307'0,"2"-3"4"16,8-6 7-16,16-5 4 15,23 2 5 1,19 1 7-16,19 2 5 16,7 3 5-16,-2 2 7 15,-9 5-341-15,-14 2-10 16,-15 3 0-16,-11 2 0 16,-18 4 0-16,-8 1 0 15,-8-1-193-15,-4 5-282 16,1 2-386-16,-14 4-672 15,-7 3 112-15,-13 1 100 16</inkml:trace>
  <inkml:trace contextRef="#ctx0" brushRef="#br0" timeOffset="19933.03">16263 8518 4839 0,'0'9'333'15,"3"3"6"-15,11 0 6 16,20 0 7-16,24-5 5 16,20-9 8-1,16-3 6-15,3-7 8 0,-9 3-115 16,-12-1-598-16,-12-4-391 16,-18-1-865-16,-9-4 120 15,-13-2 105-15,-7-4 94 16</inkml:trace>
  <inkml:trace contextRef="#ctx0" brushRef="#br0" timeOffset="20179.53">17191 8249 5966 0,'2'-7'235'0,"-2"1"3"16,0 2 3-16,0 3 3 15,1 11 3-15,-1 6 3 16,0 8 3 0,0 2 4-16,-1 8 3 15,-2-1-260-15,0 2 0 0,-2-4-201 16,2-3-342 0,-1-12-1197-16,1-1 144 15,-4-8 122-15,0-7 109 16</inkml:trace>
  <inkml:trace contextRef="#ctx0" brushRef="#br0" timeOffset="20367.76">17204 8391 4276 0,'7'-13'384'0,"8"-1"9"16,6-4 7-16,11 4 9 16,7 7 8-1,6 4 9-15,-2 3 10 16,-1 4 10-16,-6 3-52 15,-10 1-638-15,-8 1-327 16,25-2-1094-16,-35-3 132 16,-6-1 113-16,-4-8 102 15</inkml:trace>
  <inkml:trace contextRef="#ctx0" brushRef="#br0" timeOffset="20579.8">17503 8105 4242 0,'0'-12'399'0,"-1"0"9"16,1-2 8-16,0 4 10 16,0 10 9-16,0 10 9 15,1 9 10-15,-1 6 12 16,2 5 11-16,2 4-453 16,-1 1-24-16,2 0-300 15,3-2-260 1,-1-18-1149-16,3 9 138 0,0-9 120 15,2-9 104-15</inkml:trace>
  <inkml:trace contextRef="#ctx0" brushRef="#br0" timeOffset="20831.83">17698 8214 5297 0,'0'-11'301'0,"1"-1"5"15,1 3 5-15,1 3 5 16,0 17 5-16,1 12 5 16,2 9 6-16,-2 11 5 15,0 4 7 1,-2 5-344-16,-1-1 0 16,-1-3 0-16,0-4 0 15,0-8-191-15,0-9-315 16,30-11-1246-16,-28-9 144 15,-5-14 125-15,2-9 110 16</inkml:trace>
  <inkml:trace contextRef="#ctx0" brushRef="#br0" timeOffset="21071.26">17758 8170 3453 0,'14'-21'180'15,"7"-3"48"1,11 0 37-16,7 3 49 15,3 11 27-15,0 16 45 16,-6 13 56-16,-10 8 44 16,-16 5 16-16,-11 9-134 15,-18-1-63-15,-10-5-48 16,-11-4-42-16,-2-6-307 16,-1-5-216-16,11-6-258 15,10-36-996-15,9 17 117 16,10-3 102-16,9-6 91 15</inkml:trace>
  <inkml:trace contextRef="#ctx0" brushRef="#br0" timeOffset="21683.68">18176 8179 4624 0,'0'-5'366'16,"2"-1"6"-16,0 1 8 15,1 2 7-15,-1 11 9 16,3 10 6-16,3 6 11 16,2 5 7-1,3 5 11-15,4-2-431 16,6-4 0-16,3-3 0 16,3-8 0-16,4-4 0 15,0-8 0-15,1-5 0 16,-5-7 0-16,-8-8 0 15,-5-10 0-15,-8-4 0 16,-6-10 0-16,1-3 0 16,-7 3 0-16,0 5 0 15,-1 6 0 1,-1 11 0-16,0 8-393 16,2 4-219-16,3-8-1058 15,2 14 133-15,3 0 114 16,5 2 101-16</inkml:trace>
  <inkml:trace contextRef="#ctx0" brushRef="#br0" timeOffset="21912.52">18748 8119 5665 0,'1'-2'264'0,"1"-1"5"15,-1 4 4-15,2 7 3 16,-3 11 4-16,2 9 5 15,-2 6 3 1,0 3 5-16,0 0 5 16,0-2-298-16,-2-3 0 15,-1-5 0-15,0-4-471 16,39-8-1342-16,-49-8 155 16,-2-2 131-16,-4-10 117 15</inkml:trace>
  <inkml:trace contextRef="#ctx0" brushRef="#br0" timeOffset="22131.31">18563 8114 5457 0,'9'-15'286'16,"11"-4"3"0,10-1 6-16,12-4 3 15,6 10 6-15,2 3 3 16,1 6 6-16,-8 1 5 15,-7 2 6-15,-8 1-533 16,-10 1-224-16,-10 1-194 16,-10-21-973-16,-5 20 122 15,-7 2 106-15,-1-2 95 16</inkml:trace>
  <inkml:trace contextRef="#ctx0" brushRef="#br0" timeOffset="31535.13">6871 9041 3391 0,'0'1'143'16,"0"-1"68"-16,-2 0 53 15,2 0 44-15,0 0 41 16,0 0 106-16,0 0 22 16,0 0 12-16,0 0 13 15,0 0-56-15,0 0-95 16,0 0-76-16,0 0-58 16,0 0-47-1,0 0-41-15,2 0-115 16,3-1-14-16,13-3 0 15,12 0 0-15,12-1 0 16,20-5 0-16,14 1 0 16,12 0 0-16,11-1 0 15,9-2 0-15,9 3 0 16,6 1 0-16,0 4 0 16,-1 0 0-16,-2 2 0 15,-2 2 0-15,-3-1 0 16,-3 1 0-1,-1 0 0-15,-4 0 0 16,-7 0 0-16,-6 0 0 16,-7 0 0-16,-5 0 0 15,-7 0 0-15,-3 0 0 16,-5 0 0-16,-5-1 0 16,-5 1 0-16,0 0 0 15,-7 0 0-15,-2-2 0 16,-8 2 0-16,-2-1 0 15,-8 0 0 1,-1-2 0-16,-4 3 0 16,-4-1 0-16,-3-1 0 15,0 2 0-15,-4 0 0 16,0-1 0-16,-2 1 0 16,0 0 0-16,0 0 0 15,-2 0 0-15,-1 0 0 16,-4 0 0-16,1 0 0 15,-1-2 0-15,-1 1 0 16,1 1 0 0,0-2 0-16,-2 1 0 15,0-2 0-15,-2 2-428 16,34-5-1397-16,-35-2 157 16,-7-3 133-16,-10-5 118 15</inkml:trace>
  <inkml:trace contextRef="#ctx0" brushRef="#br0" timeOffset="33991.43">16033 8865 2560 0,'-4'0'104'15,"2"0"47"1,-1-2 51-16,0 2 52 0,3 0 35 15,0 0 22-15,-1 0 35 16,1 0 78 0,1 0 72-16,-1 0-10 15,0 0-23-15,0 0-42 16,0 0-54-16,0-2-54 16,0 2-31-16,6 0-21 15,13 0-31-15,14 0-83 16,23-1-71-16,23-1-68 15,24-1-8-15,20 2 0 16,13 1 0-16,10-4 0 16,8 3 0-16,5-2 0 15,3 0 0 1,2 1 0-16,0-2 0 16,-4-1 0-16,1 2 0 15,-8-1 0-15,-9 2 0 16,-10-1 0-16,-8-1 0 15,-14 3 0-15,-9-4 0 16,-9 3 0-16,-7 0 0 16,-4 2 0-16,-12 0 0 15,-6 0 0-15,-14 0 0 16,-11 0 0-16,-13 0 0 16,-5 0 0-1,-10 0 0-15,-4 0 0 16,-5 0 0-16,-3 0 0 15,0 0 0-15,0 0-446 16,3-3-1374-16,-13-3 156 16,-10-4 133-16,-9-6 116 15</inkml:trace>
  <inkml:trace contextRef="#ctx0" brushRef="#br0" timeOffset="39371.04">8488 9668 3827 0,'1'0'285'15,"1"0"130"-15,-1 0 12 16,4-1 7-16,-1 1 11 15,0 0 10-15,2 0 11 16,0 0 11 0,-2-3 12-16,0 2-171 15,-2-3-165-15,1-2-153 16,-2-2 0-16,-1-1 0 16,0-5 0-16,0-2 0 15,-1-2 0-15,-5-5 0 16,-5 4 0-16,-8-3 0 15,-12 3 0-15,-8 7 0 16,-10 5 0-16,-7 3 0 16,-5 7 0-16,-2 5 0 15,1 4 0 1,3 5 0-16,7 8 0 16,10 4 0-16,13 2 0 15,13 1 0-15,10 0 0 16,20 0 0-16,23-2 0 15,22-1 0-15,16-1 0 16,20-1 0-16,0 2 0 16,-5 2 0-16,-16 5 0 15,-18 0 0-15,-23 6 0 16,-21 0 0-16,-27-1 0 16,-28-3 0-1,-22-4 0-15,-15-8 0 16,-13-10 0-16,-1-9 0 15,4-11 0-15,11-12-227 16,15-10-387-16,21-16-1100 16,16 2 139-16,17-5 120 15,14 2 106-15</inkml:trace>
  <inkml:trace contextRef="#ctx0" brushRef="#br0" timeOffset="40323.71">8235 9368 1774 0,'0'-4'161'0,"2"-2"78"16,0-3 70-1,1-3 60-15,0 0 95 16,-1-2 149-16,-1 3 21 16,2-2 21-16,-1 3 24 15,-2 1-121-15,1 2-47 16,-1 0-85-16,0 4-81 16,1-1-65-16,-1 3-106 15,0 1-174-15,2 5 0 16,-2 12 0-16,1 14 0 15,-1 22 0 1,-8 26 0-16,-8 25 0 16,-10 20 0-16,-10 14 0 15,1 1 0-15,5-3 0 16,5-11 0-16,17-14 0 16,5-10 0-16,1-13 0 15,4-10 0-15,-1-8 0 16,1-14 0-16,-1-10 0 15,0-9 0-15,1-8 0 16,-2-10 0 0,1-5 0-16,-1-4 0 15,0-4 0-15,0-5 0 16,-3 0 0-16,-5-3 0 16,-5-8 0-16,-3-6-485 15,-3-23-1325-15,-1 3 154 16,3-9 133-16,-1 1 114 15</inkml:trace>
  <inkml:trace contextRef="#ctx0" brushRef="#br0" timeOffset="54319.27">17031 9694 3219 0,'0'0'205'0,"0"0"70"16,0 0 124-1,0-3 80-15,0 2 12 16,0 0 14-16,0-1 12 15,0 1 14-15,0 0 16 16,0 1-156-16,0 0-77 16,0 2-82-16,0 8-146 15,0 5-86-15,0 10 0 16,0 9 0-16,0 4 0 16,0 2 0-16,0-1 0 15,0-2 0-15,0-7 0 16,0-7 0-1,0-5 0-15,0-6 0 16,0-6 0-16,1-4 0 16,1-4 0-16,4-6 0 15,2-8 0-15,2-3 0 16,2-6 0-16,2 0 0 16,1-4 0-16,3 2 0 15,-1 2 0-15,-2 5 0 16,-3 5 0-16,-5 7 0 15,2 4 0-15,-4 6 0 16,4 10 0-16,1 5 0 16,2 6 0-16,-2 6 0 15,6 1 0 1,0-1 0-16,4-5 0 16,4-6 0-16,8-10 0 15,1-4 0-15,1-7 0 16,-1-9 0-16,-6-7 0 15,-9-7 0-15,-5-11 0 16,-9-8 0-16,-4-3 0 16,-7-1 0-16,-8 5 0 15,-5 3 0-15,-5 11 0 16,-3 8 0 0,2 8-241-16,6 6-288 15,11 4-1204-15,6 2 141 16,13 2 124-16,9 0 106 15</inkml:trace>
  <inkml:trace contextRef="#ctx0" brushRef="#br0" timeOffset="54826.78">18096 9591 3677 0,'0'-7'327'15,"0"-4"107"-15,0-1 10 16,-4 0 11-16,-6 2 11 15,-13 3 11-15,-13 3 12 16,-12 2 12-16,-10 5 14 16,-2 7-232-1,5 4-160-15,9 5-123 16,13 8 0-16,14 5 0 16,13 1 0-16,12 2 0 15,17 1 0-15,11-3 0 16,13 0 0-16,8-2 0 15,-2-2 0-15,-10-3 0 16,-12-3 0-16,-16-5 0 16,-10-2 0-16,-19-4 0 15,-17-3 0-15,-12-3 0 16,-12-5 0-16,-13 1 0 16,6-2-339-1,10-2-269-15,14-33-1077 16,15 29 134-16,15-7 117 15,14-5 102-15</inkml:trace>
  <inkml:trace contextRef="#ctx0" brushRef="#br0" timeOffset="55483.45">17828 9378 2246 0,'4'-10'291'0,"-1"-4"253"16,3-4 14-16,-1-3 19 16,-3 7 18-16,-2 5 18 15,1 4 21 1,-1 3 20-16,0 5 24 0,5 10-199 16,-2 12-159-16,0 17-318 15,1 19-2 1,-1 17 0-16,-2 6 0 15,-1 10 0-15,2 3 0 16,-2-1 0-16,0-3 0 16,0-5 0-16,0-5 0 15,0-11 0-15,0-11 0 16,0-7 0-16,0-12 0 16,0-12 0-16,0-11 0 15,0-7 0-15,-3-5 0 16,-4-4 0-1,-4-6-517-15,-9-47-1284 0,-3 28 152 16,0-10 131 0,3-7 115-16</inkml:trace>
  <inkml:trace contextRef="#ctx0" brushRef="#br0" timeOffset="66879.72">22513 9293 8191 0,'11'0'0'0,"14"-2"0"16,18-2 0-1,15-3 0-15,15 0-68 16,13-2-273-16,4 3-211 16,0-10-1130-16,0 7 134 15,-6-2 116-15,-7-5 103 16</inkml:trace>
  <inkml:trace contextRef="#ctx0" brushRef="#br0" timeOffset="67148.48">23846 9017 8191 0,'3'-11'0'16,"-2"0"0"-16,6 3 0 16,2-1 0-1,2 13 0-15,4 10 0 16,1 7 0-16,-1 4 0 15,-1 10 0-15,-3 3 0 16,-4 1 0-16,-2-3 0 16,-2-4-333-16,-3-3-329 15,-9-11-1011-15,-10-7 133 16,-10-9 115-16,-13-7 101 16</inkml:trace>
  <inkml:trace contextRef="#ctx0" brushRef="#br0" timeOffset="67361.27">23535 9011 5523 0,'9'-20'279'15,"12"-6"5"-15,17-3 2 16,18-6 6-16,12 8 4 16,14 7 4-16,-2 5 5 15,-9 1 5-15,-15 9 6 16,-17 3-600-16,-13 4-221 15,-9 6-349-15,-22 3-649 16,-14 4 108-16,-20 5 96 16,-10 5 86-16</inkml:trace>
  <inkml:trace contextRef="#ctx0" brushRef="#br0" timeOffset="67900.03">23577 9224 3819 0,'-6'18'413'0,"5"0"11"16,4 0 9-1,12 1 11-15,22-10 9 16,14-8 12-16,15-4 10 16,6-4-40-16,1-3-132 15,-9-3-283-15,-10-3-274 16,-10 0 4-16,-9 2 41 16,-8-2 128-16,-9-1 81 15,-4 0 0-15,-4 0 0 16,-1 1 50-16,-3 3 138 15,-2 4 59-15,-1 4 7 16,1 3 1-16,5 2-36 16,2 7-131-16,2 7-88 15,3 7 0 1,-3 7 0-16,-2 6 0 16,-3 0 0-16,-4-1 0 15,-1-7 0-15,-1-6 0 16,0-8 0-16,-1-3 0 15,0-8 0-15,3-9 0 16,5-14 0-16,4-10 0 16,6-7 0-16,3-5 0 15,1 3 0-15,-2 11 0 16,-2 6 0 0,-3 10 0-16,-2 7 0 15,-1 9 0-15,-1 10 0 16,-1 7 0-16,-5 5 0 15,-4 6 0-15,1 1 0 16,-5-2 0-16,2-6-146 16,0-3-324-16,13-8-394 15,-7-7-681-15,2-7 114 16,7-6 101-16,1-10 88 16</inkml:trace>
  <inkml:trace contextRef="#ctx0" brushRef="#br0" timeOffset="68048.29">24615 9112 2856 0,'0'-2'-21'16,"6"0"-142"-16,-6-21-404 16,3 17 18-16,-2 1 16 15,1-1 15-15</inkml:trace>
  <inkml:trace contextRef="#ctx0" brushRef="#br0" timeOffset="68267.26">24633 9119 4838 0,'2'-1'345'16,"0"1"7"-16,-1 0 6 15,4 5 7-15,-2 9 6 16,0 4 8-16,-2 9 8 15,1 3 7-15,-4 4 8 16,2-4-402-16,0-2 0 16,2-4-480-16,36-10-1331 15,-33-8 153-15,2-6 134 16,2-11 114-16</inkml:trace>
  <inkml:trace contextRef="#ctx0" brushRef="#br0" timeOffset="68543.01">24618 9019 4279 0,'3'-10'40'16,"6"-7"2"-16,4-4 1 16,4-8 1-16,-2 0 2 15,2-2 33-15,-9-2 106 16,-5 2 186-16,-8 0 6 15,-13 4-29-15,-8 6-1 16,-7 6 6-16,-9 9 4 16,3 3 6-1,6 7-263-15,13 9-264 16,30 2-501-16,-2 1-836 16,13 2 107-16,12-6 96 15,10-6 85-15</inkml:trace>
  <inkml:trace contextRef="#ctx0" brushRef="#br0" timeOffset="68803.04">24880 8633 5875 0,'0'-7'244'0,"0"5"3"16,0 4 4-16,-2 14 2 15,4 18 4-15,-2 18 3 16,0 11 4-16,0 13 3 15,2 3 6 1,0 3-273-16,4-2 0 16,1-3 0-16,7-8 0 15,2-8 0-15,6-11 0 16,8-14 0-16,8-13-465 16,47-12-1349-16,-45-15 154 15,-6-13 132-15,-7-14 116 16</inkml:trace>
  <inkml:trace contextRef="#ctx0" brushRef="#br0" timeOffset="69078.86">24794 9106 5147 0,'0'-5'316'0,"0"-2"4"15,9-1 7 1,14-3 4-16,12 3 8 15,6 1 3-15,9 3 8 16,-3 3 6-16,-7 4 7 16,-9 3-363-16,-6 8 0 15,-9 4 0-15,-6 6 0 16,-8 3 0-16,0 3 0 16,-2-6 0-16,0-1 0 15,0-5-448-15,0-7-1371 16,0-7 155-16,0-6 133 15,0-7 116-15</inkml:trace>
  <inkml:trace contextRef="#ctx0" brushRef="#br0" timeOffset="69239.04">25111 8912 5657 0,'-5'-20'266'16,"3"2"3"-1,-2-2 4-15,0 1-331 0,3 12-216 16,6-17-1123-16,3 26 95 16,6 4 85-16</inkml:trace>
  <inkml:trace contextRef="#ctx0" brushRef="#br0" timeOffset="69855.47">25403 9023 5367 0,'-4'-8'294'15,"-6"0"6"-15,-9 1 2 16,-8 2 7-16,0 10 4 16,-7 10 5-16,7 7 6 15,7 8 5-15,10 3 6 16,6 2-335-1,2-3 0-15,6-6 0 16,6-5 0-16,5-9 0 16,5-7 0-16,7-8 0 15,2-9 0-15,-1-7 0 16,-1-1 0-16,-5-6 0 16,-5 1 0-16,-4 2 0 15,-9 6 0-15,0 5 0 16,-2 5 0-16,-2 3 0 15,0 4 0-15,0 4 0 16,2 1 0-16,5 6 0 16,0 2 0-16,6 5 0 15,6-3 0 1,5-2 0-16,1-5 0 16,4-4 0-16,-4-8 0 15,-3-7 0-15,-4-13 0 16,-4-14 0-16,-8-14 0 15,-3-18 0-15,-1-14 0 16,-4-10 0-16,2 4 0 16,0 12 0-16,2 16 0 15,-2 25 0-15,-2 24 0 16,-3 20 0 0,-1 21 0-16,-2 22 0 15,6 18 0-15,0 11 0 16,12 10 0-16,7-4 0 15,10-6-40-15,17-5-487 16,31-8-1261-16,19-10 151 16,32-12 128-16</inkml:trace>
  <inkml:trace contextRef="#ctx0" brushRef="#br0" timeOffset="70650.75">27285 8801 5313 0,'0'-12'299'15,"-6"-2"5"-15,-13 3 6 16,-10 3 4-16,-9 13 5 16,-14 16 6-16,-6 12 4 15,9 10 6-15,1 11 8 16,12 5-343-16,10-1 0 16,15-2 0-1,9-4 0-15,15-7 0 16,22-9 0-16,15-9 0 15,11-14 0-15,13-10 0 16,0-14 0-16,-9-10 0 16,-11-5 0-16,-12-3 0 15,-14-4 0-15,-11 2 0 16,-10 4 0-16,-4 4 0 16,-5 5 0-16,-1 7 0 15,-6 5 0-15,0 4 0 16,-2 8 0-16,-1 6 0 15,1 6 0 1,7 4 0-16,4 3 0 16,7 0 0-16,9-2-50 15,6-3-99-15,7-7 10 16,4-7 11-16,-4-8 111 16,-5-11 17-16,-8-10 0 15,-6-9 0-15,-5-2 0 16,-7-3 0-16,-7 4 49 15,-9 7 96-15,-3 9-5 16,-10 5-10-16,1 6-134 16,-1 6-462-16,20 7-416 15,-2 4-692 1,11 1 119-16,4 0 103 16,11 2 92-16</inkml:trace>
  <inkml:trace contextRef="#ctx0" brushRef="#br0" timeOffset="71027.69">27629 9042 5220 0,'0'-5'308'0,"2"-1"6"15,3 0 5-15,-1 0 5 16,1 12 5-16,2 5 7 16,-1 7 4-1,-2 5 7-15,-1 6 7 16,-3 0-354-16,0-1 0 15,0-5 0-15,0-8 0 16,0-6 0-16,7-9 0 16,2-13 0-16,6-12 0 15,12-10 0-15,7-6 0 16,2-6 0-16,2 7 0 16,-2 4 0-16,-7 9 0 15,-9 7 0-15,0 8 0 16,-3 10 0-16,-4 12 0 15,-2 10 0-15,-3 12 0 16,-5 8 0 0,-1 10 0-16,-4 4 0 15,1-1-473-15,4-6-1340 16,2-4 154-16,8-13 133 16,8-14 116-16</inkml:trace>
  <inkml:trace contextRef="#ctx0" brushRef="#br0" timeOffset="71524.64">28556 8399 5653 0,'0'-11'266'15,"0"0"4"-15,-6 6 4 16,0 10 3-16,-5 22 5 16,-2 27 3-16,-2 17 6 15,4 15 2-15,-1 8 7 16,1 5-300-16,3-4 0 15,0 1 0 1,-7-5 0-16,1-7 0 16,-6-8-230-16,-4-12-333 15,-8-23-1164-15,-5-11 141 16,0-15 122-16,-2-12 107 16</inkml:trace>
  <inkml:trace contextRef="#ctx0" brushRef="#br0" timeOffset="71775.4">28117 9229 4864 0,'10'-20'329'16,"13"-3"6"-16,13-5 5 16,20-4 7-16,9 9 5 15,12 7 8 1,-1 4 6-16,-3 5 7 16,-12 2 8-16,-13 3-237 15,-14 2-144-15,-8 3 0 16,-12 4 0-16,-5 5 0 15,-6 5 0-15,-1 6 0 16,-2 3 0-16,-1 3 0 16,1 0 0-16,1 0-43 15,-1-4-583-15,0-6-1135 16,-1-8 147-16,-3-10 126 16</inkml:trace>
  <inkml:trace contextRef="#ctx0" brushRef="#br0" timeOffset="71947.23">28687 9013 7801 0,'3'-29'43'0,"-3"-5"-1"16,1-3 1-16,0-2 0 16,1 19-256-16,3 9-300 15,-1-3-1173-15,-2 14 135 16,0 2 117-16,0 2 102 15</inkml:trace>
  <inkml:trace contextRef="#ctx0" brushRef="#br0" timeOffset="72915.98">29044 9143 3470 0,'0'0'153'16,"0"0"18"-16,0-1 4 15,0 1 1-15,0 0 2 16,0 0 1-16,0 0 5 16,0 0 14-16,0 0 26 15,-2 0-112-15,1-1-96 16,-3 1-300-16,-5-4-817 16,-4-4 60-16,2-5 55 15</inkml:trace>
  <inkml:trace contextRef="#ctx0" brushRef="#br0" timeOffset="73218.7">29115 8551 7517 0,'0'-10'74'16,"0"-2"-1"-16,1 2 2 15,-1 4-1-15,2 17 1 16,-2 19 0-16,2 13 0 16,-2 18 0-16,0 17 3 15,0 5-78 1,-4 5 0-16,3 1 0 16,-4 0 0-16,-2-7 0 15,-2-8 0-15,2-11-400 16,4-11-370-16,-8-15-856 15,-2-12 125-15,-2-16 111 16,-1-7 96-16</inkml:trace>
  <inkml:trace contextRef="#ctx0" brushRef="#br0" timeOffset="73347.58">28892 9278 3905 0,'0'-9'9'0,"0"-2"-102"15,28-5-737-15,-24 2 35 16,2 3 34-16,2 3 30 16</inkml:trace>
  <inkml:trace contextRef="#ctx0" brushRef="#br0" timeOffset="75238.9">29099 9060 3152 0,'8'-5'131'0,"3"-5"30"15,3-3 26-15,1-5 25 16,-4-5 16-16,-4-4 45 15,-4-5 63-15,-1-3 81 16,-5-2 89-16,-9 2-78 16,-10 9-53-1,-5 8-26-15,-11 11-23 16,-5 10-22-16,3 11-14 16,5 11-44-16,11 5-67 15,9 6-88-15,9 0-91 16,6-1 0-16,9-7 0 15,8-3-120-15,8-9-88 16,4-5-16-16,3-7 2 16,2-5 49-16,-6-4 163 15,-4-3 10-15,-7 2 0 16,-7 0 0 0,-2 5 0-16,-2 10 113 15,-3 17 89-15,1 23 22 16,-4 26 1-16,-12 21-45 15,-7 17-167-15,-10 6-13 16,-11 2 0-16,-5-8 0 16,-1-12 0-16,3-16 0 15,5-21 0-15,3-23 0 16,7-21 0-16,3-19 0 16,8-18 0-16,10-19 0 15,10-17 0-15,14-15 0 16,16-11 0-16,9-5 0 15,13-5 0 1,2-2 0-16,3 0 0 16,-3 0 0-16,-4 4 0 15,-2 7 0-15,-6 6 0 16,-3 13 0-16,-10 11 0 16,-5 12 0-16,-9 10 0 15,-4 9 0-15,-7 7 0 16,-2 4 0-16,-4 4 0 15,1 2 0-15,-1 2 0 16,-1 6 0-16,0 10 0 16,0 9 0-16,-1 11 0 15,1 9 0 1,0 2 0-16,-2-3 0 16,4-5 0-16,2-7 0 15,3-10 0-15,3-12 0 16,9-4 0-16,-2-12 0 15,6-8 0-15,2-10 0 16,-2-6 0-16,-1-5 0 16,-2-1 0-16,-7 9 0 15,-4 7 0-15,-2 9 0 16,-4 6 0-16,-2 11 0 16,2 6 0-16,-1 6 0 15,0 6 0 1,0 8 0-16,-1-2 0 15,2-2-366-15,3-1-264 16,1-40-1043-16,-1 22 133 16,0-11 115-16,-2-5 101 15</inkml:trace>
  <inkml:trace contextRef="#ctx0" brushRef="#br0" timeOffset="75531.23">29691 9049 4299 0,'10'-13'386'0,"4"-2"7"15,5 3 8-15,4 0 8 16,-3 15 10-16,-3 10 8 16,-3 7 11-16,-8 6 8 15,-3 4 12-15,-2 1-343 16,-2-2-115 0,-2-6 0-16,1-6 0 15,1-9 0-15,-2-4 0 16,1-12 0-16,1-11 0 15,4-13 0-15,3-6 0 16,4-6 0-16,1 5 0 16,-1 5-133-16,1 8-282 15,-2 11-179-15,25 1-1040 16,-20 10 127-16,5 2 111 16,4 2 98-16</inkml:trace>
  <inkml:trace contextRef="#ctx0" brushRef="#br0" timeOffset="76154.51">30137 8951 3546 0,'0'-4'321'15,"-6"-1"123"-15,-5 2 9 16,-11 0 12-16,-5 5 12 16,-6 6 11-16,1 7 13 15,4 8 13-15,11 4 13 16,3 4-214-16,9-1-171 15,2-3-142-15,8-6 0 16,4-4 0-16,9-11 0 16,4-2 0-16,6-9 0 15,4-6 0-15,0-8 0 16,-5-3 0-16,-2-4 0 16,-8 2 0-1,-4 3 0-15,-10 8 0 16,-1 3 0-16,-1 7 0 15,-2 3 0-15,1 7 0 16,0 4 0-16,1 6 0 16,-1 4 0-16,2 2 0 15,6 1 0-15,4-2 0 16,8-8 0-16,6-3 0 16,4-5-27-16,-2-6-88 15,-1-8-17-15,-8-10 8 16,-2-11-1-16,-5-14 19 15,-2-15 69 1,-4-11 37-16,-2-10 0 16,-2-5 0-16,-1 9 26 15,0 11 86-15,-1 20 17 16,0 17-4-16,0 22 2 16,-1 17-19-16,0 19-69 15,-1 15-39-15,1 14 0 16,-1 12 0-16,4 2 0 15,2 1 0-15,6-6 0 16,6-7 0-16,5-8-252 16,7-12-212-16,4-11-212 15,1-34-892 1,-7 6 118-16,-3-10 102 16,-4-14 92-16</inkml:trace>
  <inkml:trace contextRef="#ctx0" brushRef="#br0" timeOffset="76430.87">30361 8950 3969 0,'9'-8'321'0,"11"2"80"15,10-4 15 1,9 1 10-16,3 4 7 15,4 2 12-15,-5 4 10 16,-8 5 9-16,-9 4 13 16,-6 5-195-16,-13 2-188 15,-2 5-86-15,-3-1-8 16,-6 1-268-16,2-3-264 16,20-5-1193-16,-19-3 140 15,3-7 122-15,5-7 107 16</inkml:trace>
  <inkml:trace contextRef="#ctx0" brushRef="#br0" timeOffset="76559.79">30755 8858 4279 0,'4'-34'398'15,"1"-3"8"-15,-1-1 9 16,-1-2 9-16,-3 21-236 16,-4 11-285-16,2-17-1268 15,2 23 90-15,2 5 81 16,5 0 73-16</inkml:trace>
  <inkml:trace contextRef="#ctx0" brushRef="#br0" timeOffset="77295.22">30914 8799 4479 0,'1'4'379'0,"1"5"7"15,-1 8 10-15,1 8 6 16,-4 7 9-16,2 4 10 15,0 2 8-15,5-2 9 16,1 0 12-16,6-4-450 16,10-6 0-16,9-8 0 15,7-7-95-15,4-7-101 16,2-11-44-16,-4-6-15 16,-5-13 1-16,-9-11 5 15,-9-12 46-15,-6-10 129 16,-6-6 74-1,-10 2 0-15,-9 4 86 16,-12 11 100-16,-10 12 45 16,-9 17 20-16,-5 12 7 15,1 11 0-15,8 11-42 16,11 8-136-16,17 4-80 16,8 5 0-16,16-4 0 15,13-1-34-15,14-4-228 16,11-9-53-16,4-3-6 15,5-8 8-15,-3-3 51 16,-3 0 161-16,-10-1 84 16,-5 1 17-1,-6 1 0-15,-7 2 30 16,-8 3 215-16,-3 6 59 16,-4 3 15-16,-6 8 2 15,-2 2-43-15,-1 6-170 16,0-1-88-16,0 0-20 15,0-5 0-15,0-4 0 16,0-7 0-16,0-9 0 16,6-9 0-16,7-11 0 15,14-12 0-15,11-16 0 16,12-14 0-16,14-5 0 16,1-2 0-1,-3 10 0-15,-7 15 0 16,-12 18 0-16,-11 15 0 15,-9 17 0-15,-8 21 0 16,2 14 0-16,3 17 0 16,2 12 0-16,10 5 0 15,12 5-246-15,10-2-213 16,15-6-304-16,0-13-785 16,4-15 114-16,-7-18 101 15,-11-18 90-15</inkml:trace>
  <inkml:trace contextRef="#ctx0" brushRef="#br0" timeOffset="101850.92">16957 10599 1375 0,'-1'20'103'0,"1"8"31"15,0 6 25-15,-3 6 20 16,7-4 15 0,0-3 11-16,1-2 20 15,-1 0 10-15,1-1 17 16,-4 2-40-16,-1-3-31 15,-4 3-19-15,-8 0-17 16,-5 0-15-16,-8 1-11 16,-5 0-6-16,-2 2-17 15,0 0-9-15,-2-2-14 16,-1 2-26-16,-6 0-14 16,-7 0-10-16,-10 3-11 15,-10-1-2-15,-9 2-3 16,-9 1-2-1,-4-2 2-15,-1 0-2 16,0 0 2-16,2-3 1 16,2-2 1-16,-1-2-1 15,-3 0 2-15,-3-5-1 16,-6 1-1-16,-7 0 2 16,-8 1-6-16,-9-1 3 15,0 2-2-15,2-3 4 16,7-1 2-16,12-5 12 15,11-3 1 1,0-2 2-16,0-2 0 16,-3-4 3-16,-6 2 5 15,0-3-1-15,-2 2 1 16,-3-3 0-16,-4 1-9 16,-4-2-10-16,-8-1-3 15,-2-4 12-15,3-1 7 16,0-1 3-16,2-8 3 15,3-1 16-15,3-7 21 16,-4-8 38-16,0-6 22 16,10-2 18-16,4-4 24 15,7 0 0-15,12 2-11 16,2-1 4 0,5 2 43-16,-6-3 30 15,-1-1 4-15,-2-3-40 16,-4-3-19-16,-4-4-20 15,7-1-21-15,-3-2-14 16,-1-4 4-16,5-1-9 16,7 2-50-16,7 3-49 15,8 5-28-15,9 6 0 16,13 6 0-16,9 8 0 16,7 6 0-16,9 8 0 15,6 5-336 1,1 4-184-16,2 1-210 15,-2-7-788-15,-8 16 111 16,5-2 97-16,3 2 86 16</inkml:trace>
  <inkml:trace contextRef="#ctx0" brushRef="#br0" timeOffset="102411.67">10959 11095 2331 0,'-16'2'64'0,"-3"6"26"16,-2 9 20-16,-4 9 15 16,12 7 11-1,3 8 12-15,3 2 15 16,1 1 7-16,3-4 2 15,0-8-37-15,2-8 18 16,1-10-11-16,0-10-18 16,1-13-12-16,3-14 2 15,-2-13 9-15,-1-9 2 16,-1-15 6-16,-4-3 41 16,-5-5 86-16,-1 7 0 15,7 10-45 1,5 15 19-16,21 16 23 15,24 16 7-15,21 12-23 16,23 9-5-16,21 4-72 16,12 2-223-16,8 1-276 15,23-2-385-15,-1 0-598 16,1-7 85-16,-6-9 76 16,3-6 69-16</inkml:trace>
  <inkml:trace contextRef="#ctx0" brushRef="#br0" timeOffset="104619.43">17337 11355 2887 0,'-4'10'46'15,"-8"6"23"-15,-4 7 24 16,-5 8 21-16,-7 2 14 15,1 4 24-15,-5 3 16 16,2 2 8-16,-5 1 6 16,-3 3-18-16,-4 1-25 15,-5-1-25-15,-8 4-24 16,-7-1-21-16,-9 0-19 16,-7 2-24-1,-4-2-18-15,-6-2-7 0,0 1-4 16,-2-2 2-1,1 0-4-15,-2-1 1 16,-2-3-1-16,-4 2 1 16,-5-3 1-16,-5 2 1 15,2 0 3-15,-5 2-1 16,4-5 3-16,5 2-1 16,-1-2-2-16,-2-2-2 15,3 0 1-15,0 3 0 16,-2-2 3-16,3 0-2 15,0 0 0-15,-2 5 1 16,-1-7-4 0,-6 1 3-16,0-2 2 15,3-1 4-15,1-6 0 16,8-3 4-16,3-3-1 16,2-4-1-16,0-1 2 15,2-2-1-15,2 0 4 16,3 1 1-16,5-3 5 15,-4 3 1-15,-4-2 0 16,-4 1 8-16,-8-4 21 16,-1-2 29-16,-3-3 20 15,3-3 17-15,2-2 3 16,5-2-5 0,6-2 40-16,9 1 68 15,4-6 13-15,5-3-15 16,7-1-1-16,1-5 12 15,3-3-18-15,0-2-12 16,3-2 8-16,-2-4-1 16,-6-4-37-16,1-2-67 15,-5-5-10-15,-3-6 7 16,-4-4-24-16,4-1-40 16,1-4-1-1,2 3-9-15,4 1-6 0,5 2 2 16,3 3-10-16,4 3-12 15,0 2 0 1,4-6 0-16,5 1 0 16,2 1 0-16,4 1 0 15,5 0 0-15,7 9 0 16,7 4 0-16,3 7 0 16,2 6 0-16,6 3 0 15,0 6 0-15,0-2 0 16,-2 1 0-16,-1-3 0 15,-2-3 0-15,1-1 0 16,0 2 0-16,2-2 0 16,1 3 0-1,5 5 0-15,2 2 0 16,-1 1 0-16,2 4 0 16,0-2 0-16,0-1 0 15,-1 3 0-15,1-1 0 16,0-1 0-16,0 2 0 15,0 0 0-15,0 0 0 16,0 0 0-16,-1 0 0 16,1 0 0-16,0 0 0 15,0 0 0 1,0 0 0-16,0 0 0 16,0 0 0-16,0 0 0 15,0 0 0-15,0 0 0 16,0 0 0-16,-3 0 0 15,0 3 0-15,-6 6 0 16,1 10 0-16,-1 10 0 16,1 11 0-16,0 13 0 15,4 3 0-15,-2 4 0 16,0-1 0-16,2-6 0 16,2-8 0-1,1-14 0-15,1-12 0 16,0-8 0-16,0-6 0 15,0-8 0-15,-4-6 0 16,-1-6 0-16,-4-8 0 16,-2-7 0-16,-2-6 0 15,3-4 0-15,2-1 0 16,6-1 0-16,2 0 0 16,2 6 0-16,4 1 0 15,2 3 0 1,3 6 0-16,5 6 0 15,1 2 0-15,2 2 0 16,4 7 0-16,8 4 0 16,9 3 0-16,15 8 0 15,11 8 0-15,15 5 0 16,6 7 0-16,1 4 0 16,3 0 0-16,-4 0 0 15,-7-1 0-15,-9-7-56 16,-12 0-289-1,-13-2-167-15,-12-4-279 16,-21-3-696-16,-19-5 107 16,-16-6 93-16,-8-14 84 15</inkml:trace>
  <inkml:trace contextRef="#ctx0" brushRef="#br0" timeOffset="119494.62">25477 10925 1535 0,'0'1'176'16,"0"-1"53"0,-2 1 59-16,2-1 61 15,2 0 63-15,-2 0 176 16,0-1 62-16,0 0 23 16,0-4 24-16,0 3-119 15,2-2-65-15,-2 0-53 16,0 4-63-16,0 0-67 15,0-2-67-15,0 2-210 16,0 0-53-16,0 0 0 16,0 2 0-16,0 7 0 15,0 7 0 1,0 8 0-16,0 12 0 16,0 9 0-16,0 4 0 15,0 7 0-15,1 0 0 16,1 1 0-16,2-1 0 15,-1-1 0-15,-1-6 0 16,0-5 0-16,-2-6 0 16,0-8 0-16,2-7 0 15,-2-8 0-15,0-5 0 16,0-2 0-16,0-4 0 16,0-1 0-1,0-3 0-15,0 0 0 0,0 1 0 16,0-1 0-1,0-1 0-15,0 1 0 16,0-3 0-16,0-5 0 16,-2-2 0-16,2-4 0 15,-4-5 0-15,-2-4 0 16,2 1 0-16,2-5 0 16,-3 0 0-16,2 0 0 15,0-4 0-15,1 2 0 16,-2 0 0-1,1 0 0-15,-4 1 0 0,5 0 0 16,-3-1 0-16,3 0 0 16,0-4 0-1,2 0 0-15,-2-1 0 16,2 0 0-16,2 0 0 16,-2 2 0-16,0 0 0 15,2 3 0-15,1 3 0 16,5 0 0-16,4 3 0 15,3 0 0-15,6-2 0 16,0 0 0-16,6-4 0 16,-1 2 0-16,5 1 0 15,4 3 0-15,0 2 0 16,1 6 0-16,0 3 0 16,-1 3 0-1,-5 6 0-15,-5 0 0 16,-5 6 0-16,-7 4 0 15,-8 3 0-15,-1 8 0 16,-8 7 0-16,-7 3 0 16,-8 5 0-16,-8 1 0 15,-2-1 0-15,-5-5 0 16,3-1 0-16,9-6 0 16,8-6 0-16,4-4 0 15,7-4 0 1,3-3 0-16,4 0 0 0,12 2 0 15,6 1 0 1,8 3 0-16,8 4 0 16,-2 4 0-16,-2 2 0 15,-12 2 0-15,-10-1 0 16,-8 2 0-16,-16-3 0 16,-12-2 0-16,-19-4 0 15,-6-4 0-15,-12-4 0 16,3-4 0-16,6-3 0 15,7-2 0 1,12-1-22-16,12 0-432 16,15-3-1358-16,4 2 153 15,11 0 134-15</inkml:trace>
  <inkml:trace contextRef="#ctx0" brushRef="#br0" timeOffset="120442.66">26481 11396 3926 0,'0'-2'358'16,"0"-1"56"-16,0-1 9 15,0 1 9-15,-8 7 11 16,-9 7 9-16,-12 11 12 16,-13 11 10-16,-17 8 13 15,-3 10-229-15,-6 3-198 16,-2 1-60-1,3 1 0-15,6-4 0 16,7-4 0-16,7-8 0 16,7-5 0-16,9-8 0 15,6-7 0-15,9-4 0 16,7-7 0-16,2-5 0 16,6-4 0-16,1-4-450 15,50-7-1369-15,-27-8 155 16,15-8 133-16,8-9 116 15</inkml:trace>
  <inkml:trace contextRef="#ctx0" brushRef="#br0" timeOffset="120942.56">26794 11479 3876 0,'0'-4'188'0,"0"0"112"15,0 0 112-15,0 1 11 16,-13 3 11-16,-10 7 9 15,-13 9 9-15,-18 11 12 16,-16 8 12 0,-9 13-151-16,-11 4-62 15,-2 3-131-15,7 0-129 16,5-4-3-16,10-5 0 16,8-2 0-16,14-8 0 15,5-3 0-15,5-6 0 16,10-1 0-16,6-5 0 15,6-6 0-15,5-5 0 16,5-2 0-16,6-2 0 16,0-6 0-16,0 1 0 15,0 1 0-15,0-2 0 16,0 1 0 0,0-1 0-16,0-1-404 15,11-8-1427-15,2 0 157 16,10-12 135-16,4-4 117 15</inkml:trace>
  <inkml:trace contextRef="#ctx0" brushRef="#br0" timeOffset="127610.42">24621 10240 1273 0,'0'0'135'16,"0"-3"35"-16,0 2 35 15,0-2 26-15,0 1 30 16,0-2 33-16,0 2 29 16,0 0 30-16,0 0 36 15,0 0-52-15,0 1-25 16,0 0 47-16,0-1 110 16,0 0-17-16,0-1-24 15,0 2-24-15,0-1-23 16,0 2-22-16,0 0-28 15,0 0-34 1,0 0-36-16,0 3-94 16,0 5-167-16,3 6 0 15,3 3 0-15,4 5 0 16,2 4 0-16,5-1 0 16,1-1 0-16,0-1 0 15,-2-3 0-15,-2-1 0 16,-4-5 0-16,0-1 0 15,0-1-468-15,-1-4-1347 16,4-1 156 0,3-7 131-16,4-5 117 0</inkml:trace>
  <inkml:trace contextRef="#ctx0" brushRef="#br0" timeOffset="128643.07">26551 10161 3632 0,'0'0'174'0,"0"0"43"15,0 0 212-15,-2 0 11 16,-1 7 12 0,-9 3 9-16,-3 9 13 15,-7 9 10-15,-4 5 14 16,-4 3-130-16,-1 3-65 16,-2-3-48-16,10-2-251 15,6-8-4-15,6-4 0 16,5-8 0-16,1-2 0 15,2-5 0-15,3-4 0 16,-4 0 0-16,-2-3 0 16,1 0-478-16,-3-12-1333 15,2 5 153-15,4-7 133 16,2-3 116-16</inkml:trace>
  <inkml:trace contextRef="#ctx0" brushRef="#br0" timeOffset="153483.02">8179 15575 4202 0,'1'-2'381'0,"2"1"9"16,0-1 8-16,1-2 8 15,1 2 8 1,1-2 11-16,1-1 7 16,-3 3 10-16,0-2 11 15,-1 0-205-15,-1-1-248 16,-2 0 0-16,0 0 0 15,-2-2 0-15,-6 0 0 16,-13 0 0-16,-9 3 0 16,-16 2 0-16,-11 4 0 15,-10 5 0-15,0 6 0 16,4 6 0-16,11 4 0 16,11 5 0-16,24 4 0 15,14 0 0-15,19 1 0 16,22 0 0-1,16-4 0-15,13 2 0 16,6-3 0-16,-5 0 0 16,-11 2 0-16,-20 1 0 15,-18 1 0-15,-16 4 0 16,-23-1 0-16,-17-3 0 16,-13-3 0-16,-6-6 0 15,-3-10 0-15,6-7 0 16,10-11 0-16,14-9-371 15,19-9-344-15,12-5-935 16,19-3 130 0,11 1 113-16</inkml:trace>
  <inkml:trace contextRef="#ctx0" brushRef="#br0" timeOffset="153794.73">8572 15740 8191 0,'0'-4'0'0,"0"2"0"15,0 6 0-15,1 9 0 16,-1 8 0-16,0 9 0 15,0 9 0-15,3 1 0 16,-3 1 0-16,3-2 0 16,-3-2 0-16,-4-8 0 15,-2-2-420-15,2-4-394 16,-18-6-796-16,-3-9 124 16,-9-5 108-16,-2-10 96 15</inkml:trace>
  <inkml:trace contextRef="#ctx0" brushRef="#br0" timeOffset="154363.46">8307 15802 4676 0,'16'-21'328'16,"12"-1"22"-16,8-7 6 16,11-2 6-16,1 8 7 15,1 9 3-15,-1 3-241 16,-8 7-178-16,-2 4-146 15,8-3-544 1,-17 3-617-16,-3-1 90 16,2-1 79-16,-3 0 71 15,-14 57 5360-15,10-52-4724 16,-4-2 117-16,-6-1 143 16,-3 3 218-16,-1-53 5 15,-4 54 216-15,-1 14 159 16,-1 16 145-16,-5 7 352 15,-6 9-154-15,1 6-189 16,-3-2-111-16,0-8-159 16,3-6-264-1,3-12 0-15,3-6 0 16,0-9 0-16,3-9 0 16,2-7 0-16,-2-11 0 15,3-12 0-15,2-16 0 16,4-17 0-16,4-17 0 15,3-2 0-15,3 3 0 16,-2 10 0-16,2 17 0 16,-2 17 0-16,4 16 0 15,-1 7 0-15,4 14 0 16,2 11 0 0,2 9 0-16,-1 11 0 15,-2 7 0-15,-4-2 0 16,-2 1 0-16,-3 0 0 15,-6-7 0-15,-5-3 0 16,-2-2-314-16,-6-2-455 16,-11-5-663-1</inkml:trace>
  <inkml:trace contextRef="#ctx0" brushRef="#br0" timeOffset="154550.28">8810 15926 6079 0,'0'-10'224'16,"6"-3"2"-16,11-1 3 15,10-6 2-15,14 5-277 16,15 1-239-16,56-1-1246 16,-53 1 111-16,-3 0 100 15,-1-2 88-15</inkml:trace>
  <inkml:trace contextRef="#ctx0" brushRef="#br0" timeOffset="154834.02">9544 15568 4710 0,'0'-8'358'0,"-5"1"6"15,-8 2 7-15,-3 1 7 16,-7 11 8-16,-6 10 7 15,4 9 9-15,4 11 7 16,7 5 11-16,9 8-420 16,2 0 0-16,6-1 0 15,8-8 0-15,4-1 0 16,0-9 0-16,8-4 0 16,3-9 0-16,0-7-324 15,16-4-537-15,-13-6-762 16,-2-9 125-1,1-3 110-15,-7-6 97 16</inkml:trace>
  <inkml:trace contextRef="#ctx0" brushRef="#br0" timeOffset="155101.77">9707 15740 5009 0,'0'-15'329'0,"0"-2"5"16,0 3 7-16,0-1 6 15,0 12 5-15,0 13 8 16,1 5 6-16,1 9 7 16,1 10 7-16,0 11-380 15,-1 3 0-15,1 0 0 16,-1-1 0-16,-1-8 0 16,-1-6 0-1,0-7 0-15,0-8 0 16,0-8-45-16,4-6-415 15,40-11-1344-15,-34-4 152 16,1-8 132-16,4-6 115 16</inkml:trace>
  <inkml:trace contextRef="#ctx0" brushRef="#br0" timeOffset="155350.54">9960 15659 5058 0,'-6'-4'325'0,"-7"3"5"16,-7 6 5-16,-8 9 6 16,2 11 7-16,0 11 4 15,9 3 9 1,8 6 6-16,9-4 7 0,7-3-374 16,13-3 0-1,5-6 0-15,7-4 0 16,5-8 0-16,2-5-55 15,-1-5-451-15,-2-14-1283 16,-7 7 150-16,-2-8 129 16</inkml:trace>
  <inkml:trace contextRef="#ctx0" brushRef="#br0" timeOffset="155892.04">7636 16484 8191 0,'-7'-1'0'0,"8"1"0"16,29-3 0-16,44 0 0 16,68-1 0-16,60-10 0 15,56-5 0-15,25-6 0 16,8-4 0-16,-12 4 0 16,-27 2 0-16,-44 2 0 15,-39 6 0 1,-52 3 0-16,-48 5 0 15,-41 1 0-15,-30 5 0 16,-31 0-259-16,-13 1-548 16,-21 0-847-16,-5 0 129 15,-3 0 114-15,17 0 100 32</inkml:trace>
  <inkml:trace contextRef="#ctx0" brushRef="#br0" timeOffset="157238.21">9431 17012 5508 0,'0'0'280'16,"0"0"4"-16,2 0 6 16,-2-1 3-16,0 1 4 15,0 0 6-15,1 0 4 16,-1 0 4-16,0 0 7 16,0 0-318-16,1 0 0 15,-1 0 0-15,0 0 0 16,0 0 0-16,0-2 0 15,0 0 0 1,0-2 0-16,0-3 0 16,0-1 0-16,0-3 0 15,0 0 0-15,-2-1 0 16,-3-2 0-16,-5-1 0 16,-4-1 0-16,-4 2 0 15,-1-2 0-15,-2-1 0 16,0 3 0-16,-3 4 0 15,-2 2 0-15,-4 4 0 16,-5 2 0 0,0 2 0-16,-1 0 0 15,1 2 0-15,0 0 0 16,0 2 0-16,3 2 0 16,0 3 0-16,2 2 0 15,1 1 0-15,4 1 0 16,1 2 0-16,1 0 0 15,3 4 0-15,2 1 0 16,1 4 0-16,1 0 0 16,0 3 0-1,3 0 0-15,2-1 0 16,5 0 0-16,3 0 0 16,3-1 0-16,7-1 0 15,8 2 0-15,5 0 0 16,9-1 0-16,11 2 0 15,2-4 0-15,4 0 0 16,2-1 0-16,4-4 0 16,-1 0 0-16,-1-2 0 15,-1-1 0 1,-6-1 0-16,-3-1 0 16,-7 1 0-16,-7-1 0 15,-6-1 0-15,-4 1 0 16,-3 3 0-16,-6 1 0 15,-1 2 0-15,-3 3 0 16,-6-1 0-16,-6 2 0 16,-11-1 0-16,-10-1 0 15,-17-4 0-15,-15 0 0 16,-14-6 0 0,-11-3 0-16,-6-4 0 15,-3-4 0-15,1 0 0 16,5 0 0-16,8 0 0 15,10 0-728-15,11 0-1017 16,16-1 145-16,6-10 123 16,13-7 109-1</inkml:trace>
  <inkml:trace contextRef="#ctx0" brushRef="#br0" timeOffset="160402.36">7991 17044 2342 0,'0'0'149'15,"0"0"62"-15,0 0 43 16,3 0 29-16,-3 0 40 16,3 0 55-16,-2 0 101 15,1 0 79 1,-1 0 41-16,2 0-99 16,-3 0-51-16,2-1-64 15,-1 1-46-15,-1-5-25 16,0 0-38-16,0-2-60 15,0-4-109-15,-3-2-78 16,-7-1-29-16,-9 2 0 16,-7 1 0-16,-13 4 0 15,-8 3 0-15,-7 4 0 16,-4 7 0 0,1 3 0-16,5 6 0 15,8 5 0-15,12 6 0 16,7 2 0-16,12 2 0 15,8 2 0-15,14 0 0 16,11-1 0-16,19-2 0 16,15-1 0-16,12-4 0 15,8 1 0-15,-2-3 0 16,-11-1 0-16,-11 1 0 16,-18 0 0-16,-16 0 0 15,-12 1 0-15,-18 2 0 16,-21-3 0-1,-17-2 0-15,-14-3 0 16,-14-9 0-16,1-5 0 16,-1-5-275-16,14-6-211 15,28-5-386-15,1-1-634 16,18-6 109-16,16 0 96 16</inkml:trace>
  <inkml:trace contextRef="#ctx0" brushRef="#br0" timeOffset="161137.72">7663 16830 1986 0,'0'-4'164'0,"0"-2"67"16,0-2 66-16,0-2 67 15,0-1 150-15,0 3 85 16,0 0 19-16,0 3 20 16,0 2 23-16,0 1-137 15,0 8-37-15,2 7-72 16,1 16-74-16,0 16-77 15,-2 23-176-15,2 18-88 16,-3 15 0-16,0 7 0 16,-1 1 0-16,1-7 0 15,4-10 0 1,3-12 0-16,2-9 0 16,-2-12 0-16,3-12 0 15,-4-11 0-15,-1-9 0 16,-3-9 0-16,-1-9 0 15,-2 0 0-15,-1-2 0 16,2-6 0-16,-4 1-416 16,3 0-1412-16,-11-4 157 15,5-11 134 1,-2-20 117-16</inkml:trace>
  <inkml:trace contextRef="#ctx0" brushRef="#br0" timeOffset="164542.9">17519 15557 8191 0,'0'-4'0'16,"0"0"0"-16,1 2 0 16,4 6 0-16,-1 8 0 15,5 11 0-15,1 8 0 16,-3 7 0-16,0 5 0 15,-1 0 0-15,-3 0 0 16,-2-4 0-16,1-1 0 16,-2-6 0-16,0-8 0 15,0-3-341 1,3-5-493-16,-13-9-791 16,-6-9 124-16,-12-9 111 15</inkml:trace>
  <inkml:trace contextRef="#ctx0" brushRef="#br0" timeOffset="164754.49">17146 15658 5613 0,'0'-15'271'16,"13"-6"2"-16,21-6 6 16,25-7 2-16,27 3 6 15,21 0 2-15,9 5 6 16,-7 2 3-1,-15 5 7-15,-24 7-305 16,-24 5-309-16,-24 5-218 16,-21 5-1188-16,-24 7 138 15,-20 9 121-15,-15 7 106 16</inkml:trace>
  <inkml:trace contextRef="#ctx0" brushRef="#br0" timeOffset="164951.31">17239 15963 4317 0,'-3'23'378'0,"0"0"7"16,9 2 8-16,14-1 8 16,28-15 9-1,15-9 8-15,18-6 9 16,6-5 10-16,-1-5 9 16,-8 3-556-16,-11-3-399 15,-4 1-329-15,-21 2-667 16,-10-2 109-16,-7-3 96 15,-8-2 85-15</inkml:trace>
  <inkml:trace contextRef="#ctx0" brushRef="#br0" timeOffset="165154.12">18073 15730 6936 0,'0'-5'136'0,"3"3"0"15,2 4 2 1,-4 7-1-16,1 11 3 15,1 11 0-15,-3 3 2 16,0 7 0-16,0-4 2 16,0-2-144-16,-2-2-428 15,2-8-397-15,-4-6-780 16,-4-12 124-16,-3-4 106 16,-2-13 95-16</inkml:trace>
  <inkml:trace contextRef="#ctx0" brushRef="#br0" timeOffset="165325.96">18085 15853 5313 0,'14'-15'299'0,"5"0"5"16,9 1 6-1,8 0 4-15,1 11 5 16,1 3 6-16,-1 2 4 16,-2 2-176-16,-6 3-309 15,16 0-749-15,-31 2-613 16,-4-5 111-16,-7-4 97 15,-4-10 86-15</inkml:trace>
  <inkml:trace contextRef="#ctx0" brushRef="#br0" timeOffset="165499.25">18391 15564 5051 0,'0'-11'325'16,"0"3"5"-1,0 3 7-15,0 5 5 16,0 14 6-16,0 14 6 15,0 10 7-15,0 4 6 16,0 3-9-16,2 1-870 16,1-9-1286-16,5-4 152 15,2-9 131-15</inkml:trace>
  <inkml:trace contextRef="#ctx0" brushRef="#br0" timeOffset="165951.05">18601 15636 7173 0,'0'-6'111'0,"2"-1"0"15,1 11 0-15,3 6 1 16,1 20 1-16,2 12 1 16,-2 10 0-16,1 3 1 15,-2 1 2-15,-1-6-117 16,-2-2 0-16,-2-13 0 15,-1-6 0-15,-1-10 0 16,-7-9 0-16,-4-10 0 16,-4-12 0-16,-6-14 0 15,2-18 0 1,10-17 0-16,5-18 0 16,13-5 0-16,12 0 0 15,9 6 0-15,7 16 0 16,7 15 0-16,0 15 0 15,-2 15 0-15,-6 14 0 16,-11 13 0-16,-12 14 0 16,-8 10 0-16,-16 11 0 15,-15 2 0-15,-8 2 0 16,-1-4 0 0,-3-8 0-16,5-8 0 15,13-8-324-15,9-7-237 16,6-11-1142-16,10-6 138 15,12-13 118-15</inkml:trace>
  <inkml:trace contextRef="#ctx0" brushRef="#br0" timeOffset="166295.92">19011 15494 5239 0,'1'-5'307'0,"-1"4"4"16,2 3 6-16,-1 10 5 15,2 11 6 1,1 16 5-16,2 5 5 16,6 6 7-16,8-3 6 15,4-1-351-15,7-8 0 16,2-8 0-16,3-8 0 16,2-9 0-16,-2-8 0 15,-3-10 0-15,-6-8 0 16,-7-13 0-16,-8-10 0 15,-7-13 0-15,-3-4 0 16,-2 2 0-16,0 4 0 16,-4 12 0-1,4 11 0-15,-1 9 0 16,-1 8-432-16,4 5-328 16,3 2-861-16,1 0 124 15,7 0 111-15</inkml:trace>
  <inkml:trace contextRef="#ctx0" brushRef="#br0" timeOffset="166506.48">19539 15492 4609 0,'3'-6'367'0,"3"3"7"16,1 1 8-16,0 6 6 16,1 13 9-16,-1 11 9 15,-3 9 7-15,-3 8 9 16,1 2 11-16,-6-1-433 15,-5-3 0-15,-1-5-422 16,13-8-519-16,-21-5-634 16,1-12 118-16,3-7 104 15,-2-18 92 1</inkml:trace>
  <inkml:trace contextRef="#ctx0" brushRef="#br0" timeOffset="166714.59">19464 15502 5712 0,'19'-21'261'16,"14"-7"2"-16,16-4 5 16,18-6 3-16,9 10 5 15,5 7 2-15,-7 3 5 16,-9 7 4-16,-15 5-10 16,-17 3-570-16,-19 5-161 15,0 5-415 1,-33 3-637-16,-13 3 109 15,-14 3 96-15,-17 5 85 16</inkml:trace>
  <inkml:trace contextRef="#ctx0" brushRef="#br0" timeOffset="167214.29">17125 16558 8191 0,'27'-10'0'15,"37"-7"0"-15,47-8 0 16,52-8 0-16,49-2 0 15,43 1 0-15,22 0 0 16,10 4 0-16,-1 5 0 16,-16 5 0-16,-30-4 0 15,-38 6 0 1,-46 0 0-16,-52-1 0 0,-43 2 0 16,-38 4 0-1,-29 2-316-15,16 6-599 16,-62 1-695-16,-16 2 122 15,-10 4 109-15,-14 5 96 16</inkml:trace>
  <inkml:trace contextRef="#ctx0" brushRef="#br0" timeOffset="168605.94">18689 17044 3515 0,'7'-13'364'15,"0"-5"83"-15,2-3 9 16,-4-4 13-16,-6 6 9 16,-12 3 15-16,-10 5 10 15,-17 3 15-15,-13 4 13 16,-13 4-204-16,0 6-237 16,1 5-90-16,13 8 0 15,16 7 0-15,20 6 0 16,17 8 0-16,26 0 0 15,18 1 0 1,18 0 0-16,6 3 0 16,1-8 0-16,-13 2 0 15,-21-9 0-15,-21 0 0 16,-27-7 0-16,-24-2 0 16,-22-8 0-16,-17-5 0 15,-10-4 0-15,-5-7 0 16,12-8-478-16,54-7-476 15,-14-6-604-15,26-5 117 16,21 2 101 0,20-1 91-16</inkml:trace>
  <inkml:trace contextRef="#ctx0" brushRef="#br0" timeOffset="169194.38">18472 16760 3238 0,'-3'-11'465'0,"0"-5"11"15,-2 1 13 1,2 0 13-16,3 6 14 16,0 13 13-16,0 20 15 15,0 15 15-15,0 26 17 16,-2 26-279-16,-5 17-297 15,-2 10 0-15,-5 6 0 16,1-1 0-16,0-15 0 16,6-9 0-16,2-12 0 15,4-16 0-15,1-19 0 16,-2-12 0-16,1-16 0 16,1-14-497-16,0-17-1310 15,-2-8 154 1,4-10 132-16,-5-8 114 15</inkml:trace>
  <inkml:trace contextRef="#ctx0" brushRef="#br0" timeOffset="171841.82">23146 16227 6755 0,'2'-1'155'0,"7"-5"1"16,17-2 0-16,16-1 2 15,11-1 2-15,11 0 0 16,1 0-129-16,-2 5-378 15,-2-2-1377-15,-4 3 141 16,1-1 122-16</inkml:trace>
  <inkml:trace contextRef="#ctx0" brushRef="#br0" timeOffset="172306.59">24101 15916 5955 0,'1'-3'236'0,"5"2"3"15,2 5 3-15,3 8 3 16,6 13 3 0,2 8 3-16,-1 10 3 15,-1 1 4-15,-5 2 5 16,-2-6-263-16,-2-4 0 15,-3-7 0-15,-4-9 0 16,0-6 0-16,-1-6 0 16,-4-8 0-16,-6-12 0 15,0-10 0-15,0-15 0 16,1-13 0-16,4-14 0 16,10-4 0-16,10 3 0 15,6 3 0-15,9 8 0 16,8 7 0-1,7 6 0-15,2 6 0 16,0 10 0-16,-2 7 0 16,-4 6 0-16,-9 9 0 15,-9 3-45-15,-10 8-369 16,-4 9-273-16,-16 1-946 16,-3 10 127-16,-9 4 111 15,-7 0 98-15</inkml:trace>
  <inkml:trace contextRef="#ctx0" brushRef="#br0" timeOffset="172618.3">24290 16013 5488 0,'0'0'282'16,"2"0"4"-16,5 0 6 16,10 0 3-16,8 2 5 15,15-2-340-15,10 0-194 16,6-2-245-16,0 2-932 15,-8-2 97-15,-6 0 85 16,-13-2 4714-16,-9 1-3998 16,-6-2 181-1,-5-2 261-15,-5 0 71 16,5-3 0-16,-8 2 0 16,2 2 309-16,-2 2 188 15,4 6 258 1,5 2 33-16,-3 5-221 15,3 5-182-15,0 5-300 0,-2 4-85 16,-2-1-65-16,-4 2-490 16,-2-35-955-16,0 23 108 15</inkml:trace>
  <inkml:trace contextRef="#ctx0" brushRef="#br0" timeOffset="172902.04">24752 15913 4619 0,'2'-13'15'0,"7"-6"1"16,5-3-9-16,3-10-18 15,6 3-7-15,-5 3 1 16,-8-2 15-16,-4 6 22 15,-13 5 22-15,-11 4-4 16,-5 7 1-16,-3 4-11 16,-7 4-87-16,11 10-113 15,40-1-830-15,-18 7 50 16,5 3 47 0,15-3 42-16</inkml:trace>
  <inkml:trace contextRef="#ctx0" brushRef="#br0" timeOffset="173282.68">24932 15906 3831 0,'0'5'423'16,"2"2"8"-16,0 6 12 15,1 4 8-15,1 5 13 16,3 3 10 0,-1 1 13-16,1 0 10 15,0-3 15-15,-5-3-334 16,0-5-178-16,-1-5 0 15,-1-4 0-15,1-6 0 16,1-12 0-16,1-8 0 16,4-10 0-16,9-7 0 15,4-2 0-15,6 0 0 16,-1 7 0-16,2 6 0 16,-2 3 0-16,-3 11 0 15,-3 6 0-15,-1 6 0 16,-5 8 0-1,0 8 0-15,-4 8 0 16,-5 1 0-16,-3 4 0 16,3 0-228-16,-1-3-272 15,39-6-401-15,-27-4-606 16,8-6 110-16,4-6 96 16,9-4 85-16</inkml:trace>
  <inkml:trace contextRef="#ctx0" brushRef="#br0" timeOffset="173938.07">25569 15905 5316 0,'0'-15'299'16,"-2"-4"5"-16,-4 1 5 15,-3-3 5-15,-9 14 5 16,-5 5 5-16,-5 9 6 15,-5 8 5-15,0 9 6 16,3 7-341-16,6 8 0 16,8-1 0-1,5 0 0-15,5-8 0 16,6-6 0-16,4-8 0 16,9-8 0-16,7-5 0 15,4-6 0-15,5-7 0 16,1-7 0-16,-1-4 0 15,-6-5 0-15,-5 1 0 16,-5 2 0-16,-2 5 0 16,-7 4 0-16,-3 6 0 15,2 5 0-15,-1 1 0 16,2 7 0-16,5 5 0 16,-2 6 0-16,6 4 0 15,0 3 0-15,4-1 0 16,0-3 0-1,8-3 0-15,0-7 0 16,2-6 0-16,-4-3 0 16,-1-10 0-16,-4-9 0 15,-7-10 0-15,-4-12 0 16,-3-12 0-16,-1-16 0 16,-10-7 0-16,2-4 0 15,-4 9 0-15,0 13 0 16,0 18 0-16,2 22 0 15,1 16 0 1,6 20 0-16,2 18 0 16,9 15 0-16,11 13 0 15,12 7 0-15,7-2 0 16,8-4 0-16,5-8 0 16,5-7-365-16,46-12-1477 15,-28-12 159-15,9-13 135 16,8-12 120-16</inkml:trace>
  <inkml:trace contextRef="#ctx0" brushRef="#br0" timeOffset="174782.38">27128 15554 5633 0,'-18'-3'269'0,"-16"1"2"16,-8 7 5-16,-8 11 4 15,12 13 4-15,3 15 3 16,18 7 6-16,11 8 3 16,4-6 6-16,8-2-302 15,10-8 0-15,2-8 0 16,11-8 0-16,12-10 0 15,1-12 0 1,0-6 0-16,2-12 0 0,-2-10 0 16,-4-7 0-16,-1-4 0 15,-6-4 0 1,-9 2 0-16,-4 8 0 16,-13 8 0-16,-1 10 0 15,-4 4 0-15,-2 5 0 16,0 7 0-16,2 4 0 15,-2 9 0-15,1 2 0 16,-1 5 0-16,4 0 0 16,7-5 0-16,6-3 0 15,6-6 0-15,8-3 0 16,1-6 0-16,-1-5 0 16,-6-6 0-16,-10-10 0 15,-3-9 0 1,-7-7 0-16,-6-8 0 15,-7-4 0-15,-3 9 0 16,-6 3 0-16,-1 7 0 16,-2 14 0-16,2 7-200 15,4 6-286-15,12 9-323 16,2 5-733-16,4 4 114 16,11-1 100-16</inkml:trace>
  <inkml:trace contextRef="#ctx0" brushRef="#br0" timeOffset="175158.15">27549 15741 4591 0,'4'-3'368'0,"1"-1"7"15,1 4 9-15,5-4 7 16,1 8 8-16,1 5 9 16,1 5 7-16,-2 2 10 15,-7 4 10-15,0 0-435 16,-4-1 0-16,-1-3 0 15,0-4 0-15,0-4 0 16,0-5 0-16,0-6 0 16,0-9 0-1,1-9 0-15,4-9 0 0,6-6 0 16,4-4 0 0,5 4 0-16,5 9 0 15,-2 4 0-15,-1 11 0 16,-1 7 0-16,-3 6 0 15,0 8 0-15,-3 9 0 16,-4 4 0-16,-6 5 0 16,1 4 0-16,-6-4 0 15,4-2-284-15,0 0-299 16,0-38-1124-16,4 23 137 16,2-12 120-16</inkml:trace>
  <inkml:trace contextRef="#ctx0" brushRef="#br0" timeOffset="175429.94">28018 15125 7259 0,'-2'-12'101'0,"2"1"1"15,-2 7 0-15,2 10 1 16,6 21 0-16,5 22 1 15,3 12 1 1,1 13 0-16,1 5 2 16,-7 6-107-16,-3-1 0 15,-5 0 0-15,-4-8 0 16,-5-5-48-16,-2-9-457 16,31-15-1287-16,-34-10 152 15,1-15 129-15,3-14 114 16</inkml:trace>
  <inkml:trace contextRef="#ctx0" brushRef="#br0" timeOffset="175661.72">27998 15804 4270 0,'8'-25'397'0,"9"-4"9"16,7-4 9-16,8-3 10 16,3 13 8-16,1 9 10 15,8 7 11-15,-4 5 10 16,-7 4 11-16,0 8-466 15,-11 5-9-15,-11 4 0 16,-5 5 0-16,-4 2 0 16,-7 0 0-16,-3-2-193 15,-1-3-354-15,-5-21-1194 16,-3 10 143-16,3-7 123 16,5-12 109-1</inkml:trace>
  <inkml:trace contextRef="#ctx0" brushRef="#br0" timeOffset="175807.24">28307 15466 5660 0,'0'-13'266'15,"0"0"4"-15,0-1 2 16,2 4-358-16,57 9-504 16,-48 8-719-16,3 8 84 15,6 1 74-15,0 4 68 16</inkml:trace>
  <inkml:trace contextRef="#ctx0" brushRef="#br0" timeOffset="176658.46">28553 15483 6970 0,'0'-10'131'0,"-4"2"2"16,-4 1 1-16,-6 0 1 15,-5 9 0-15,-7 11 2 16,2 6 0-16,5 5 1 16,6 7 3-16,7-1-141 15,6-1 0 1,0-5 0-16,7-4-7 16,9-6-74-16,1-9-29 15,6-5 0-15,3-5 28 16,-4-5 82-16,-3 0 0 15,-9 0 0-15,-1 4 0 16,-5 2 0-16,-3 7 6 16,-1 13 73-1,0 14 31-15,-1 9 1 0,-9 15-27 16,0 10-84-16,-4 6 0 16,-2-4 0-1,-2-3 0-15,-2-2 0 16,-2-15 0-16,-1-11 0 15,-1-12 0-15,1-11 0 16,0-9 0-16,8-10 0 16,3-15 0-16,10-11 0 15,6-11 0-15,15-11 0 16,7-6 0-16,4-3 0 16,6 1 0-16,0 2 0 15,-1 3 0-15,-2 5 0 16,-3 4 0-16,1 8 0 15,-5 4 0 1,-6 8 0-16,-3 2 0 16,-5 10 0-16,-5 6 0 15,-3 6 0-15,-1 3 0 16,2 7 0-16,-1 8 0 16,0 8 0-16,-1 8 0 15,0 8 0-15,-2 0 0 16,1 2 0-1,4-6 0-15,-2-7 0 0,2-8 0 16,5-10 0-16,0-6 0 16,3-8 0-16,2-10 0 15,2-7 0 1,-1-6 0-16,1-7 0 16,-2 1 0-16,-1 9 0 15,-7 6 0-15,0 11 0 16,-3 5 0-16,1 11 0 15,0 6 0-15,1 7 0 16,0 4 0-16,-1 6 0 16,-4 0 0-16,2-5-114 15,-3-4-345-15,2-5-225 16,-3-35-920-16,2 22 123 16,-2-8 106-16</inkml:trace>
  <inkml:trace contextRef="#ctx0" brushRef="#br0" timeOffset="176970.31">28982 15540 3723 0,'9'-13'433'0,"4"-2"10"15,5 1 10-15,5 5 11 16,-3 6 12-16,-2 15 11 16,-2 8 13-16,-6 7 13 15,-4 1 12-15,-5 6-351 16,1-2-174-16,-2-5 0 15,0-5 0 1,-5-9 0-16,2-7 0 16,0-6 0-16,2-10 0 15,-2-11 0-15,7-11 0 16,7-7 0-16,1-5 0 16,0 3 0-16,1 9 0 15,-3 7-23-15,-5 11-385 16,-4 8-232-16,1-19-1013 15,3 23 130-15,2 2 113 16,1 5 100-16</inkml:trace>
  <inkml:trace contextRef="#ctx0" brushRef="#br0" timeOffset="177634.48">29405 15451 4519 0,'-2'-8'371'16,"-6"-1"7"-16,-4 4 8 16,-8-2 6-16,0 11 10 15,-8 7 7-15,4 10 10 16,2 2 8-16,9 5 11 16,4 3-388-16,6-4-50 15,3-4 0-15,5-5 0 16,4-4 0-16,4-9 0 15,5-5 0-15,5-5 0 16,0-6 0-16,-2-6 0 16,-1-1 0-16,-7-5 0 15,0 4 0 1,-7 5 0-16,-5 5 0 16,1 3 0-16,-2 4 0 15,-2 2 0-15,4 5 0 16,-2 2 0-16,3 3 0 15,0 1 0-15,2 4 0 16,10-2 0-16,2-4 0 16,6-3-105-16,0-3-150 15,0-3-35-15,-4-9-20 16,-5-4-12-16,-5-10 0 16,-4-9 4-16,-4-10 6 15,-1-12 33 1,3-11 46-16,1-6 267 15,5-4 192-15,-5 7 40 16,2 11 23-16,-5 20 24 16,-1 14 9-16,0 14 5 15,0 16 5-15,2 12-24 16,1 10-43-16,1 15-201 16,5 7-64-16,1 7 0 15,2 2 0-15,0-4 0 16,0-3 0-16,1-5 0 15,0-9 0-15,2-5-363 16,9-11-397 0,-1-11-879-16,0-5 128 15,-5-11 112-15,-4-13 97 16</inkml:trace>
  <inkml:trace contextRef="#ctx0" brushRef="#br0" timeOffset="177898.35">29580 15358 4310 0,'16'-8'202'0,"8"-1"112"16,11-2 63-16,8-1 9 16,2 7 7-16,-5 1 7 15,-5 4 9-15,-9 7 10 16,-9 5 8-16,-7 4-138 15,-5 3-93-15,-4 1-127 16,-1 2-69 0,-1-6 0-16,1-3-226 15,1-3-277-15,31-7-1242 16,-31-5 145-16,5-7 123 16</inkml:trace>
  <inkml:trace contextRef="#ctx0" brushRef="#br0" timeOffset="178710.45">29933 15219 3261 0,'0'-22'464'0,"0"-2"14"16,0 1 10 0,0-5 15-16,0 15-41 15,0 11-242-15,5 0-171 0,9 2-287 16,-1 6-1045 0,7 1 81-16,1-2 72 15,2 6 65-15,-10-4 5585 16,1 2-4814-16,-4 1-113 15,-1 1 139-15,-9 0 226 16,0 1 42-16,1 5 50 16,-5 1 238-16,3 6 171 15,-2 3 299-15,3 2-51 16,-2-1-126-16,2 0-118 16,5-6-147-1,6-4-263-15,2-5-53 16,10-5 0-16,5-5 0 15,1-7 0-15,-2-5 0 16,-4-6 0-16,-3-9 0 16,-2-8 0-16,-8-6 0 15,-3-8 0-15,-4-3 0 16,-4 2 0-16,-10 3 0 16,-9 8 0-16,-7 10 0 15,-9 15 0-15,-5 7 0 16,6 11 0-16,5 8 0 15,9 4 0-15,13 3 0 16,4 5 0 0,14-4 0-16,15-3-228 15,8-3-108-15,7-6-38 16,11-7-1-16,-2-2 24 16,-6-4 83-16,-4-3 216 15,-7-1 52-15,-5 4 0 16,-4-1 0-16,-5 4 208 15,-4 3 108 1,-3 6 48-16,-3 4 15 0,2 1-11 16,-3 5-78-1,2-2-231-15,1-2-59 16,-4-2 0-16,-3-4 0 0,0-7 0 16,-2 0 0-1,-1-8 0-15,5-6 0 16,7-11 0-16,9-9 0 15,11-16 0-15,11-2 0 16,6-2 0-16,0 8 0 16,-1 8 0-16,-4 16 0 15,-7 13 0-15,-6 17 0 16,0 14 0 0,-4 19 0-16,-1 5 0 15,0 14 0-15,6 1 0 16,5 0 0-16,5-5-347 15,4-6-209-15,9-14-832 16</inkml:trace>
  <inkml:trace contextRef="#ctx0" brushRef="#br0" timeOffset="204626.23">30384 10468 8191 0,'0'3'0'15,"-2"7"0"-15,-5 12 0 16,-3 14 0-1,-3 8 0-15,-6 14 0 16,-1 2 0-16,3 0 0 16,3-10 0-16,3-10 0 15,4-9 0-15,4-12 0 16,3-10 0-16,3-9 0 16,6-10 0-16,9-18 0 15,6-12 0-15,5-21 0 16,2-16 0-16,0-3 0 15,-5 1 0-15,-3 9 0 16,-6 14 0-16,-3 16 0 16,-5 13 0-1,3 12 0-15,1 10 0 16,7 14 0-16,7 11 0 16,9 12 0-16,2 9 0 15,0 7 0-15,-4 1 0 16,-2-3 0-16,-6-3 0 15,-6-7 0-15,-7-4 0 16,-5-9-168-16,-3-4-351 16,-5-7-1237-16,-10-7 146 15,-7-2 125-15</inkml:trace>
  <inkml:trace contextRef="#ctx0" brushRef="#br0" timeOffset="204829.95">30285 10693 6486 0,'8'-11'183'16,"9"-3"1"-16,18-5 1 16,21-3-268-16,18 5-222 15,43-3-431-15,-22 1-604 16,-2-3 88-1,-8 2 77-15,-13 1 71 16</inkml:trace>
  <inkml:trace contextRef="#ctx0" brushRef="#br0" timeOffset="205082.25">31177 10552 7404 0,'8'-3'86'0,"13"-1"0"15,19-4 1-15,18-2-1 16,20 1 2 0,8-4-1-16,5 0 2 15,-4 1-1-15,-9 1 2 16,-8 3-90-16,-13-2 0 16,-14 2-13-16,-12 2-315 15,-14-1-186-15,-5-2-257 16,-18-2-737-16,-9-2 110 15,-16-6 96-15,-14-1 85 16</inkml:trace>
  <inkml:trace contextRef="#ctx0" brushRef="#br0" timeOffset="205337.75">31516 10209 4092 0,'22'-8'147'0,"13"3"34"16,16 3 54-1,16 3 52-15,1 15 90 16,-3 13 32-16,-12 12 9 16,-15 11 9-16,-18 4 9 15,-11 2-111-15,-15 0-48 16,-13-4-35-16,-6-5-58 16,-1-8-58-16,1-8-199 15,6-8-323-15,13-10-263 16,8-25-971-16,12 6 125 15,9-13 112 1,10-15 96-16</inkml:trace>
  <inkml:trace contextRef="#ctx0" brushRef="#br0" timeOffset="205901.97">32202 10346 6055 0,'0'1'226'0,"1"10"3"15,-1 12 2-15,2 10 3 16,-2 14 3-16,0 13 3 16,0 6 3-16,0 1 2 15,0 1 6-15,0-5-251 16,0-8 0-16,0-9 0 16,0-9 0-1,0-10 0-15,0-9 0 16,0-8 0-16,-2-7 0 15,-1-10 0-15,1-9 0 16,1-13 0-16,1-13 0 16,0-19 0-16,5-8 0 15,2-10 0-15,5-3 0 16,8-4 0-16,6 4 0 16,6 3 0-16,5 2 0 15,7 6 0-15,2 13 0 16,-1 10 0-16,-1 12 0 15,-4 18 0 1,-10 10 0-16,-10 12 0 16,-11 12 0-16,-12 9 0 15,-11 10 0-15,-4 6 0 16,-1 2 0-16,8 4 0 16,5-1 0-16,12 1 0 15,7-2 0-15,3-3 0 16,-8-4 0-16,0-5 0 15,-13-9 0-15,-14-7 0 16,-13-7 0-16,-11-7 0 16,-6-1 0-16,-4-5-473 15,31-6-1340 1,-18-4 154-16,8-2 133 16,4-1 116-16</inkml:trace>
  <inkml:trace contextRef="#ctx0" brushRef="#br0" timeOffset="208634.1">30933 11099 8191 0,'-7'-3'0'16,"-19"2"0"-16,-21 3 0 15,-26 8 0-15,-20 9 0 16,-21 10 0 0,-9 5 0-16,5 3 0 15,7 1 0-15,16-1 0 16,21-8 0-16,22-4 0 15,19-7 0-15,21-11-137 16,13-9-317-16,20-8-195 16,22-41-959-16,16 21 124 15,18-7 107-15,15-3 95 16</inkml:trace>
  <inkml:trace contextRef="#ctx0" brushRef="#br0" timeOffset="208837.89">30988 11189 4668 0,'-28'19'362'0,"-21"8"6"16,-30 10 7-16,-34 11 8 15,-11-3 8-15,-13 3 7 16,8-5 8-16,21-5 10 16,33-7 8-16,26-10-424 15,33-12-395-15,21-6-346 16,18-18-894-16,14-9 126 15,12-13 112-15,6-9 97 16</inkml:trace>
  <inkml:trace contextRef="#ctx0" brushRef="#br0" timeOffset="-199138.72">18507 18511 510 0,'-6'2'98'0,"-3"4"34"15,1 1 36-15,-3 1 27 16,0 0 26-16,2-3 29 16,3-1 35-16,2-3 23 15,1 0 27-15,2-1-38 16,-1 2-11-16,-1-1-3 16,-1-1-13-16,1 2 6 15,-2-2-6-15,0 2 1 16,-1-1 64-16,2 2 57 15,1-2 36-15,-4 1-16 16,4 1-24-16,0-2-28 16,3-1-22-16,6 0-30 15,26-3-17-15,26-8-30 16,37-8-109-16,42-11-89 16,34-5-55-16,20-8-8 15,9 3 0 1,0 1 0-16,-5 5 0 15,-14 0 0-15,-13 2 0 16,-20 3 0-16,-18 0 0 16,-25 3 0-16,-20 1 0 15,-22 5 0-15,-18 0 0 16,-17 3 0-16,-16 6 0 16,-7 0 0-16,-4 3 0 15,-5 4 0-15,-5-2 0 16,-7 4-80-16,-9 4-414 15,13 2-1291-15,-51 5 150 16,-12 3 128 0,-14 3 114-16</inkml:trace>
  <inkml:trace contextRef="#ctx0" brushRef="#br0" timeOffset="-198603.58">18203 18773 4201 0,'-21'7'69'0,"0"-2"85"0,1 0 220 16,4-1 7-1,32-2 7-15,33-8 9 16,32-4 8-16,39-8 8 15,36-6 8-15,31-7-48 0,17-5-17 16,10 0-97-16,7-4-259 16,0 2 0-16,-13 1 0 15,-20-2 0 1,-25 5 0-16,-30 0 0 16,-35 4 0-16,-24 2 0 15,-22 4 0-15,-19 5 0 16,-15 2 0-16,-7 9 0 15,-8 0 0-15,-2 4 0 16,-1 1 0-16,0 3 0 16,0-1 0-16,0 1 0 15,0 0 0-15,0 0 0 16,0 0 0-16,0 0 0 16,0 0 0-1,0 0 0-15,2 0 0 16,-2 0 0-16,1 0 0 15,-1 0 0-15,0 0 0 16,0-1 0-16,0-1-255 16,-3-1-288-16,-7-10-1182 15,-10 5 140-15,-10-5 122 16,-11-5 107 0</inkml:trace>
  <inkml:trace contextRef="#ctx0" brushRef="#br0" timeOffset="-187847.38">3098 9393 5800 0,'-1'-7'181'0,"-3"0"57"16,3 0 4-16,-1 2 2 16,5 3 4-16,7 18 3 15,9 10 3-15,10 13 3 16,5 12 4-16,9 13-110 15,4-6-87-15,3-3-64 16,9-13 0-16,14-12 0 16,16-18 0-16,24-17 0 15,15-22 0-15,11-22 0 16,7-17 0-16,-2-13 0 16,-15-11 0-1,-11 3 0-15,-21 5 0 16,-19 12 0-16,-23 10 0 15,-18 18 0-15,-19 12 0 16,-9 8 0-16,-7 9 0 16,-2 6-225-16,-5 4-305 15,-7 2-1206-15,-11 9 141 16,-16 4 124-16,-16 6 108 16</inkml:trace>
  <inkml:trace contextRef="#ctx0" brushRef="#br0" timeOffset="-187438.79">3715 9127 4858 0,'0'-4'92'16,"0"7"224"-16,0 14 3 15,0 18 7-15,0 20 4 16,4 22 7-16,8 10 4 16,14-2 8-1,15-8 5-15,22-11-43 16,24-20-53-16,21-20-258 16,19-16 0-16,13-23 0 15,10-17 0-15,-5-13 0 16,-11-13 0-16,-14-6 0 15,-20-2 0-15,-22-1 0 16,-16 5 0-16,-19 7 0 16,-14 10 0-16,-12 8 0 15,-8 10 0-15,-6 6 0 16,-3 4-319-16,6 9-340 16,1-26-1018-1,-3 33 133-15,-1 8 115 16,1 5 103-16</inkml:trace>
  <inkml:trace contextRef="#ctx0" brushRef="#br0" timeOffset="-180626.89">4876 17322 6383 0,'-1'-1'193'16,"1"1"2"0,7-5 1-16,15-9 3 15,30-14 2-15,28-21 1 16,35-17 3-16,25-10 2 15,10-7 3-15,-3 0-210 16,-10 6 0-16,-18 8 0 16,-25 5 0-16,-25 11 0 15,-22 14 0-15,-23 10 0 16,-14 10 0-16,-10 9 0 16,-17 7-193-1,-15 10-214-15,-16 13-129 16,-18 14-165-16,-14 12-160 15,-15 14-373-15,-3 13 74 16,-5 38 2736-16,2-27-2258 16,1 4 142-16,14 0 104 15,9-11 98-15,15-38 226 16,17 17 347-16,17-13 194 16,14-14 167-16,14-12 190 15,25-12 32-15,34-16-83 16,35-19-112-1,32-18-93-15,24-17-98 16,9-15-94-16,-9-5-236 16,-11 4-102-16,-26 12 0 15,-21 10 0-15,-25 15 0 16,-25 13 0-16,-19 11 0 16,-15 7 0-16,-8 5 0 15,0 4 0-15,0 1 0 16,-2 2 0-16,-1-2 0 15,0 2-292-15,12-1-562 16,-9 0-480-16,-1-5 85 16,5-6 78-1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07T07:37:14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14290 2315 2094 0,'-6'2'51'16,"-4"-2"42"-16,1 2 32 15,-2 2 34 1,7-4 40-16,3 0 32 0,-2 0 38 16,-1 0 45-1,2-4 24-15,-2 0 9 16,2-3-5-16,2-3 0 15,-2-10 37-15,8-2-30 16,8-5-38-16,13-3-22 16,13-3-32-16,16 5-44 15,8 2-18-15,5 6-17 16,7 3-30-16,1 7-47 16,1 6-75-16,3 2 1 15,0 8-5-15,4 4-3 16,0 4-10-16,3-1 6 15,0 4 3 1,2-5-3-16,1-4 5 16,0-4-3-16,3-2 8 15,0-6 14-15,-6-2 7 16,-6-2 19-16,-10-3 8 16,-11-4-4-16,-15-1-5 15,-4 1-1-15,-12 0-7 16,-8 2 3-16,-3 4-229 15,-5 3-279-15,35 4-1292 16,-33 0 143-16,0 0 123 16,9-8 109-1</inkml:trace>
  <inkml:trace contextRef="#ctx0" brushRef="#br0" timeOffset="789.79">17634 2302 3027 0,'-7'1'146'16,"2"-1"74"-16,-1-1 90 16,-2-3 132-16,7 0 50 15,1-5 15-15,3-5 12 16,9-5 14-16,11-3 16 15,14-2-57-15,18-4-99 16,17-1-85-16,16 4-104 16,14-1-155-16,12 9-49 15,4 5 0 1,3 5 0-16,0 6 0 16,-1 5 0-16,-3 4 0 15,-4 2 0-15,0 5 0 16,-3 1 0-16,-4-1 0 15,-3-5 0-15,-3-3 0 16,-3-5 0-16,-3-2 0 16,2-6 0-16,-2-1 0 15,-3-4 0-15,-3-1 0 16,-6-3 0-16,-6 1 0 16,-8 2 0-1,-7 3 0-15,-6 3 0 16,-9 3 0-16,-4 2 0 15,-9 1 0-15,-4 0 0 16,-10 0 0-16,-6 0 0 16,-7 0 0-16,-5 0-424 15,-1 0-483-15,-27-1-678 16,-21-4 121-16,-21-4 104 16,-34-1 93-16</inkml:trace>
  <inkml:trace contextRef="#ctx0" brushRef="#br0" timeOffset="6172.03">14310 2478 2687 0,'0'0'53'15,"0"0"33"1,0 0 41-16,1 0 35 16,-1 0 25-16,0 0 19 15,0 0 17-15,0 0 19 16,0 0 19-16,0 0-7 16,0 0-8-16,0 0-7 15,0 0-2-15,0 0 2 16,0 0 23-16,0 0 35 15,0-2-4-15,2 1-8 16,10-3 3-16,5-3-10 16,6-4-18-16,9 0-25 15,5-1-45 1,1-1-41-16,-2 1-51 16,3 3-57-16,0-2-8 15,-3 5-8-15,2 2-17 16,1 2-8-16,-1 0 0 15,1 2 0-15,-1 0 0 16,3-1 0-16,3 2 0 16,3 1 0-16,2-1 0 15,1 2 0-15,-1-1 0 16,-3 0 0-16,-4-2 0 16,-1 2 0-1,-1-2 0-15,-2 0 0 16,5-2 0-16,0 2 0 15,1-2 0-15,-1 0 0 16,0-4 0-16,-1 1 0 16,-3 1 0-16,3 1 0 15,-6-1 0-15,2 1 0 16,2 0 0-16,1 0 0 16,-5-1 0-16,1 0 0 15,-5-1 0-15,-1-1 0 16,-4-4 0-1,-1 4 0-15,-5-1 0 16,-2 1 0-16,-3-1 0 16,-4 1 0-16,-1 0 0 15,-1 5-389-15,6-3-311 16,2 4-948-16,0-3 129 16,1-5 113-16,1-6 98 15</inkml:trace>
  <inkml:trace contextRef="#ctx0" brushRef="#br0" timeOffset="7533.12">17737 2488 2413 0,'0'1'79'0,"0"1"26"15,0-1 20-15,0 1 20 16,0-2 15 0,0 0 36-16,0 0 33 0,0 0 32 15,0 0 31 1,0 0-22-16,0 0 8 16,1 0 44-16,2 0 26 15,5-3 4-15,4-1 4 16,7-3-21-16,9-2-26 15,7-3-21-15,8-2-24 16,6 0-17-16,9-1-36 16,5 3-72-16,4 1-50 15,3 1-17-15,-3 4-23 16,-5 3-11-16,-2 2-4 16,-5-1-17-16,-4 5 2 15,-2 2-12 1,-4 1-6-16,-1 3-1 15,0 3-5-15,2-1-2 16,0-1 9-16,3-2 1 16,2-2 9-16,2-2 7 15,1-3-4-15,-2-1-2 16,-2-3 2-16,1-2-4 16,-3-3 7-16,4-5 0 15,-2 0-5-15,1-2-2 16,2-1-11-1,0 0 3-15,-1 1-3 16,-1 2 0-16,-1 1 0 16,2 5 0-16,4 1 0 15,4 4 0-15,9 2 0 16,5 0 0-16,3 2 0 16,2 2 0-16,-1 1 0 15,-9-1 0-15,-7-4 0 16,-7 2 0-16,-8-2 0 15,-8-4 0-15,-6-1 0 16,-4-2 0-16,-6-2-94 16,-3-4-279-1,-6 3-207-15,-1-13-1079 16,-4 13 131-16,-5-1 113 16,-1-2 100-16</inkml:trace>
  <inkml:trace contextRef="#ctx0" brushRef="#br0" timeOffset="9665.57">15202 573 3411 0,'0'-4'137'16,"0"-3"66"-16,0 0 78 16,0-2 90-16,0 2 64 15,0 3 32-15,0 2 14 16,2-1 11-16,4 3 13 16,4 3-61-16,6 6-85 15,1 4-73-15,5 9-89 16,-4 2-103-16,-3 1-66 15,2-2-28-15,1-2 0 0,0-6 0 16,2-3 0-16,7-8 0 16,6-6 0-16,9-9 0 15,8-7 0 1,8-4 0-16,6-10 0 16,1-5 0-16,1-4 0 15,-1-1 0-15,-3-2 0 0,-6 2 0 16,-8 1 0-16,-6 5 0 15,-10 3 0-15,-6 5 0 16,-9 7 0-16,-10 5 0 16,-2 7 0-16,-2 6-268 15,3 6-293-15,5-4-1156 16,5 13 139-16,2 2 121 16,4 0 106-16</inkml:trace>
  <inkml:trace contextRef="#ctx0" brushRef="#br0" timeOffset="10636.46">18490 498 4659 0,'0'-2'165'0,"0"-1"36"15,0 2 143-15,0 0 7 16,1 6 6-16,0 5 6 15,5 3 8-15,3 6 7 16,2 1 7-16,7 2-134 16,2-1-49-16,4-5-38 15,8-3-164-15,8-1 0 16,7-6 0-16,11-5 0 16,5-5 0-16,8-4 0 15,5-5 0-15,6-7 0 16,0-7 0-16,0-5 0 15,-3-1 0-15,-1-2 0 0,-8 0 0 16,-7 4 0 0,-11 0 0-16,-10 6 0 0,-13 3 0 15,-6 2 0-15,-11 8 0 16,-1 4 0 0,-7 2 0-16,1 2 0 15,-4 2 0-15,1-1 0 0,-1 2 0 16,4 1 0-16,-4-3 0 15,1 3 0-15,-1-2 0 16,-1 1 0-16,0 1-371 16,0 0-226-16,-6-5-1084 15,-6 6 135 1,-16 2 115-16</inkml:trace>
  <inkml:trace contextRef="#ctx0" brushRef="#br0" timeOffset="21932.46">1420 4489 3534 0,'-2'-10'160'0,"0"-3"62"16,-1 2 127-1,2-2 48-15,-2 5 37 16,3 3 29-16,-2 3 12 16,2 0 11-16,0 2 13 15,2 6-89-15,2 7-86 16,3 6-71-16,4 6-147 15,7 3-51-15,2-1-31 16,2-4-24-16,4-6 0 16,11-8 0-16,13-6 0 15,11-14 0-15,16-10 0 16,9-12 0 0,3-9 0-16,-2-8 0 15,-3-2 0-15,-9 2 0 16,-6-1 0-16,-10 4 0 15,-4 1 0-15,-9 4 0 16,-8 6 0-16,-6 4 0 16,-6 3 0-16,-9 10 0 15,-3 2 0-15,-6 5 0 16,2 6-478-16,39 3-1333 16,-39 6 153-1,4 1 133-15,-6 3 116 16</inkml:trace>
  <inkml:trace contextRef="#ctx0" brushRef="#br0" timeOffset="23180.59">1175 5796 3232 0,'-2'-1'127'0,"2"-5"60"15,-2 1 39-15,2 0 19 16,0 1 8-16,0 1 5 15,0 1 15-15,0 2 108 16,0 2 95-16,0 2-39 16,0 6-68-16,4 3-59 15,0 3-41-15,1 3-15 16,6-2-4 0,-1-1 3-16,8-1-11 15,1-4-118-15,4 1-99 16,10-3-25-16,3-2 0 15,6-3 0-15,5 0 0 16,10-10 0-16,8-7 0 16,8-11 0-16,1-12 0 15,7-9 0-15,-5-10 0 16,-2-3 0-16,0-2 0 16,-6 2 0-16,-6 3 0 15,-8 6 0 1,-10 6 0-16,-7 5 0 15,-8 5 0-15,-6 6 0 16,-5 7 0-16,-8 3 0 16,-4 7 0-16,-3 2 0 15,1 5-49-15,3 2-401 16,6 4-317-16,-4 1-834 16,-2 5 122-16,-4-2 106 15,-6 6 96-15</inkml:trace>
  <inkml:trace contextRef="#ctx0" brushRef="#br0" timeOffset="24544.3">1357 6750 3674 0,'0'-4'174'16,"-2"-3"90"-16,2-1 89 15,-2-1 16-15,4 5-10 16,-2 0 12-16,0 3 90 16,5 3 10-16,1 8 13 15,5 6-107-15,3 2-84 16,4 9-106-16,1 0-98 16,2-3-13-16,0-4 21 15,0-2-5-15,5-5-92 16,3-8 0-16,2-2 0 15,10-4 0-15,1-8 0 16,9-7 0 0,1-8 0-16,10-8 0 15,2-9 0-15,2-4 0 16,0-4 0-16,-1-1 0 16,-9 2 0-16,-6 3 0 15,-7 4 0-15,-9 3 0 16,-5 5 0-16,-7 6 0 15,-2 3 0-15,-2 5 0 16,-5 5 0 0,-2 2 0-16,-2 4 0 0,-2 3 0 15,2 2-371-15,4 3-315 16,-5 4-971 0,0 1 130-16,-2 3 114 15</inkml:trace>
  <inkml:trace contextRef="#ctx0" brushRef="#br0" timeOffset="25663.74">982 8145 2893 0,'-2'-4'162'0,"2"0"62"16,-4-1 34-16,4-3 12 15,0 4 1-15,0 3 15 16,0 0 119-16,6 1 121 16,7 4 16-16,5 5-87 15,5 2-82-15,5 7-65 16,-2 3-34-16,0-1-5 15,0-5 5-15,3-3-8 16,7-5-134-16,9-4-129 16,15-6-3-1,12-12 0-15,13-8 0 16,6-11 0-16,5-11 0 16,-4-12 0-16,-4-2 0 15,-10-2 0-15,-7 2 0 16,-9 4 0-16,-13 9 0 15,-11 10 0-15,-11 9 0 16,-9 4 0-16,-8 9 0 16,-4 3-420-16,5 8-333 15,-6 3-873-15,-1 2 125 16,0-1 111-16,-12-6 97 16</inkml:trace>
  <inkml:trace contextRef="#ctx0" brushRef="#br0" timeOffset="34268.11">3130 4923 2475 0,'0'1'77'15,"0"0"41"-15,0-1 63 16,0 0 45 0,0 2 34-16,0-4 33 15,0 2 36-15,0-1 96 16,0 0 72-16,0-2 26 16,0-2-27-16,0-1-36 15,0-1-66-15,0 0-44 16,2-1-33-16,1 0-32 15,5-1-32-15,4 2-111 16,7-1-70-16,4-1-54 16,4 1-18-1,3 0 0-15,4-1 0 16,0 3 0-16,4 0 0 16,0 1 0-16,0 1 0 15,1 3 0-15,-1-2 0 16,-2 2 0-16,2 1 0 15,-1 0 0-15,-2 0 0 16,1 0 0-16,0 0 0 16,-1 0 0-16,-2 0 0 15,-1 0 0-15,0 0 0 16,-2 0 0 0,-1 0 0-16,4 0 0 15,4 0 0-15,-1-2 0 16,2 1 0-16,-2-2 0 15,0-1 0-15,2 1 0 16,-4-2 0-16,1-2 0 16,0 3 0-16,0-2 0 15,1 2 0-15,-2 0 0 16,4 2 0-16,-7-2 0 16,1 2 0-16,-3 0 0 15,-4 0 0 1,1-2 0-16,-2-1 0 15,-2-1 0-15,-5-1 0 16,-1 2 0-16,-6-1-239 16,-1 1-344-16,-3-45-1136 15,-9 41 140-15,-12 0 121 16,-10 0 105-16</inkml:trace>
  <inkml:trace contextRef="#ctx0" brushRef="#br0" timeOffset="38341.12">17071 10953 4982 0,'-3'-2'320'0,"2"2"5"16,-3-1 6-16,1 0 6 15,3 2 5-15,-2-1 7 16,2-1 6-16,0 1 6 16,0 0 6-1,5 0-245-15,8 0-122 16,13-2 0-16,10 0 0 15,10-4 0-15,6-2 0 16,-1-3 0-16,-7 1 0 16,-3 0 0-16,-8 0 0 15,-6 2 0-15,-5 1 0 16,-8 3 0-16,-4-3 0 16,-4 3 0-16,-3 2-203 15,-3 0-319 1,0 1-300-16,-11 1-706 15,-7 1 112-15,-8 1 98 16</inkml:trace>
  <inkml:trace contextRef="#ctx0" brushRef="#br0" timeOffset="38608.78">17061 11013 3176 0,'-6'5'182'0,"2"-1"91"16,1 2 198-16,6-4 11 15,16 1 14-15,14-4 11 16,15 1 15-16,12-2 13 16,4 1 17-1,-2-2-141-15,-9-2-65 16,-9-2-108-16,-14 1-238 16,-8-1 0-16,-12 1 0 15,-6 4 0-15,-2 0-301 16,-2 2-243-16,11 0-345 15,-19 0-590-15,-4 0 105 16,-10 0 93-16,-4 0 83 16</inkml:trace>
  <inkml:trace contextRef="#ctx0" brushRef="#br0" timeOffset="39279.78">17099 11095 3603 0,'0'0'206'0,"-2"0"118"16,2 0 77 0,0 0 45-16,0 0 14 15,0 2 11-15,0 5 12 16,-1 8 11-16,-4 7 14 16,-2 9-167-16,-3 7-69 15,-1 6-140-15,-1 2-86 16,-4 0-42-16,0-1-4 15,-7-1 0-15,-7-1 0 16,-8 1 0-16,-14-4 0 16,-13 2 0-1,-15-1 0-15,-17-4 0 16,-12 0 0-16,-9-2 0 16,-9-4 0-16,-6-8 0 15,2-6 0-15,2-9 0 16,8-4 0-16,8-8 0 15,8-7 0-15,9-7 0 16,-1-5 0-16,-2-7 0 16,-2-7 0-16,0-4 0 15,5-4 0-15,3-7 0 16,9-6 0-16,13-4 0 16,10 0 0-1,14-2 0-15,15 11 0 16,6 5 0-16,10 8 0 15,2 11 0-15,8 9 0 16,5 6-95-16,1 7-341 16,7 5-156-16,22 0-292 15,-8 6-525-15,1 0 96 16,0 3 85-16,-7 2 77 16</inkml:trace>
  <inkml:trace contextRef="#ctx0" brushRef="#br0" timeOffset="39628.46">14648 11183 3049 0,'0'0'170'0,"0"0"39"16,0 2 41-16,-8 3 91 15,-5 8 133-15,-12 11 31 16,-15 17 13-16,-8 12 15 16,-3 8 14-16,2 3-115 15,6-3-69-15,14-10-40 16,9-14-42-16,8-10-107 15,8-9-152 1,1-12-22-16,3-13 0 0,3-15 0 16,1-17 0-1,-1-17 0-15,9-14 0 16,2-4 0-16,2 8 0 16,5 12 0-16,8 16 0 15,9 19 0-15,20 16 0 16,16 15 0-16,15 11 0 15,18 9 0-15,9 11-371 16,49 2-1469-16,-38-2 157 16,-1-12 137-16,-8-8 119 15</inkml:trace>
  <inkml:trace contextRef="#ctx0" brushRef="#br0" timeOffset="47419.56">21958 4918 3261 0,'-10'0'108'16,"0"0"83"-16,0 0 102 15,2 0 165-15,7 0 11 16,2-1 12-16,8-3 14 16,19-3 11-16,17-7 14 15,27-2-37-15,20-4-73 16,12 1-93-16,3-2-118 16,-3 5-199-16,-9 1 0 15,-5 4 0-15,-11 3 0 16,-11 1 0-16,-12 3 0 15,-14-1 0-15,-13 5 0 16,-11-2 0 0,-12 0 0-16,-4 2-314 15,-12 0-197-15,-12 0-219 16,-21-25-795-16,-15 25 111 16,-18 6 98-16,-9 0 87 15</inkml:trace>
  <inkml:trace contextRef="#ctx0" brushRef="#br0" timeOffset="47650.91">22169 4971 4945 0,'4'4'92'0,"13"0"160"0,20-1 58 16,19-2 6 0,22 1 4-16,17-10 5 15,5 0 6-15,1-2 7 16,-6-1 4-16,-7-1-31 15,-8 3-66-15,-8-1-298 16,-10 2-300-16,-13 1-190 16,-3 0-321-1,-25 1-579-15,-11 1 101 0,-22-4 89 16,-18 0 79-16</inkml:trace>
  <inkml:trace contextRef="#ctx0" brushRef="#br0" timeOffset="58700.15">22940 6039 2737 0,'0'2'63'0,"0"-1"42"16,0 0 56-16,0 1 39 15,0-2 21-15,0 0 11 16,0 0 18-16,0 0 26 16,0 0 32-16,0 0 45 15,0 0 53-15,0 0 25 16,0 0-54-16,0 0-37 15,6 0-18 1,12-3-4-16,14-1-10 16,16-5-27-16,16-1-27 15,14-4-81-15,5-2-98 16,4 2-75-16,6 0 0 16,2-1 0-16,4 3 0 15,0 3 0-15,-1 3 0 16,-4 4 0-16,-5 0 0 15,-5 2 0-15,-6 2 0 16,-5 0 0-16,-2 4 0 16,-1 0 0-1,-2-1 0-15,5 1 0 16,-2-2 0-16,1 0 0 16,3-4 0-16,0 2 0 15,1-2 0-15,0-2 0 16,5-2 0-16,1-1 0 15,-2 0 0-15,3-2 0 16,-1-1 0-16,0 1 0 16,1 3 0-16,5 0 0 15,-5 3 0-15,4-2 0 16,-1 3 0-16,-7 0 0 16,3 0 0-16,-5 0 0 15,-3-3 0 1,-9-3 0-16,-2 1 0 15,-9-4 0-15,-7-1 0 16,-8 0 0-16,0-1 0 16,-7-1 0-16,1 1 0 15,-5-1 0-15,-1 1 0 16,-7 0 0-16,-2 2 0 16,-6 2-372-16,0 0-396 15,-9-1-867-15,-6-3 128 16,-12-6 111-16,-12 0 97 15</inkml:trace>
  <inkml:trace contextRef="#ctx0" brushRef="#br0" timeOffset="60928.31">28411 9641 3917 0,'0'-4'311'16,"0"-2"95"0,0-4 10-16,-3 2 8 15,6 2 10-15,-3 2 10 16,0 1 10-16,0 3 10 15,0 0 13-15,0 0-143 16,0 0-224-16,0 4-110 16,0 11 0-16,0 17 0 15,0 16 0-15,-3 20 0 16,1 15 0-16,-1 7 0 16,1-1 0-16,-1-1 0 15,3-9 0-15,2-10 0 16,-2-7 0-1,0-12 0-15,0-10 0 16,0-11 0-16,0-10 0 16,0-8 0-16,-3-6 0 15,-1-5 0-15,-1-10-190 16,4-15-568-16,-2-13-927 16,7-12 134-16,5-11 117 15,-3-1 102-15</inkml:trace>
  <inkml:trace contextRef="#ctx0" brushRef="#br0" timeOffset="61859.91">28397 9746 2156 0,'0'0'121'0,"-2"0"36"16,2 0 45-16,-2 0 40 16,4 0 39-16,-2 0 45 15,0-1 56-15,0-1 120 16,0 1 92-16,0-2-61 16,-2 1-46-16,2 0-31 15,0 0-43-15,0-2-38 16,0 1-39-16,0-1-46 15,0 0-57-15,0-4-135 16,0 1-91 0,0-2-7-16,0 1 0 15,0-1 0-15,0 0 0 16,0 1 0-16,0 0 0 16,0-2 0-16,0 0 0 15,0-1 0-15,0-1 0 16,2-4 0-16,4 1 0 15,4 1 0-15,5-5 0 16,6 0 0-16,6 0 0 16,5 2 0-1,5 1 0-15,3 3 0 16,1 3 0-16,0 4 0 16,-4 0 0-16,-7 6 0 15,-3-2 0-15,-11 2 0 16,-3 2 0-16,-10 5 0 15,-3 5 0-15,-9 4 0 16,-12 9 0-16,-11 5 0 16,-7 6 0-16,-6-2 0 15,9-1 0-15,7-5 0 16,12-6 0-16,11-7 0 16,5-5 0-16,14-7 0 15,10 1 0-15,12-4 0 16,9 1 0-1,8 2 0-15,-5 3 0 16,-4 7 0-16,-12 4 0 16,-10 6 0-16,-12 3 0 15,-12 0 0-15,-16 3 0 16,-19-2 0-16,-15-3 0 16,-12-7 0-16,-4-6 0 15,1-6 0-15,9-7 0 16,11-7 0-16,14-5-431 15,24-6-488-15,3-1-661 16,9-1 120-16,11-1 104 16</inkml:trace>
  <inkml:trace contextRef="#ctx0" brushRef="#br0" timeOffset="62354.96">29315 9119 8191 0,'2'-5'0'0,"-1"1"0"16,1 0 0-16,-2-1 0 16,0 8 0-16,-2 5 0 15,-5 6 0-15,-10 6 0 16,-6 8-449-16,33 1-1370 15,-56 1 155 1,-7-3 133-16,-9-7 116 16</inkml:trace>
  <inkml:trace contextRef="#ctx0" brushRef="#br0" timeOffset="62643.65">27549 9174 8191 0,'2'3'0'15,"6"1"0"-15,8 5 0 16,9 7 0-16,12 10-9 16,7 7-370-16,5 9-278 15,-4-30-1003-15,-5 37 131 16,-10-1 113-16</inkml:trace>
  <inkml:trace contextRef="#ctx0" brushRef="#br0" timeOffset="63087.86">27950 10539 8191 0,'-7'3'0'16,"5"1"0"-16,-1 2 0 15,8-2 0-15,29-2 0 16,22-4 0-16,23-3 0 15,24-4 0 1,14-1 0-16,1-3 0 16,-7-1 0-16,-10 3 0 15,-16 0 0-15,-16 1 0 16,-23 1 0-16,-11 0 0 16,-15 3 0-16,-14 0-152 15,-8 5-359-15,-12-1-285 16,-31 4-755-16,-16 5 115 15,-27 3 101-15,-17 7 90 16</inkml:trace>
  <inkml:trace contextRef="#ctx0" brushRef="#br0" timeOffset="63360.13">27897 10726 5488 0,'-14'13'282'16,"2"1"4"-1,2 1 6-15,12 4 3 16,34-7 5-16,24-10 5 15,24 1 4-15,19-6 4 16,14-6 8-16,2-2-321 16,-4 1 0-16,-10-3 0 15,-13 1 0-15,-16 1 0 16,-20 2 0-16,-20 0 0 16,-12 2 0-16,-12 4 0 15,-6 0 0-15,-5 3 0 16,-1-3 0-16,0 3 0 15,3-4-390-15,55-3-1446 16,-39-6 158-16,7-10 136 16</inkml:trace>
  <inkml:trace contextRef="#ctx0" brushRef="#br0" timeOffset="65000.32">28690 9277 3682 0,'0'-1'107'16,"0"1"61"-16,0 0 23 16,0-2 12-16,0 4 28 15,0-4 71-15,0 2 56 16,0-1 72 0,0 0 26-16,0-6-37 15,0 2-69-15,1-4-64 16,0-1-22-16,1-5-8 15,0 2-28-15,1-3-78 16,-3-4-59-16,1-3-72 16,-1-3-19-16,-3-1 0 15,-2-3 0-15,-5-2 0 16,-7-4 0-16,-9 1 0 16,-8-1 0-16,-11 1-55 15,-10-2-37 1,-11 1-62-16,-9 1-40 15,-13 1-10-15,-5 2-4 16,-5 2 2-16,-5 5 22 16,3-1 52-16,0 6-5 15,3 1 47-15,1 7 35 16,3 6 55-16,-7 7 41 16,2 12 35-16,0 13 57 15,6 13 68-15,8 15-16 16,4 18-51-16,9 16 8 15,8 15 5 1,6 12 0-16,10 5 6 16,11 0-4-16,9-2-21 15,12-11-53-15,12-7-75 16,0-10 0-16,6-6 0 16,0-12 0-16,3-7 0 15,-6-10 0-15,2-10 0 16,0-9 0-16,-2-9 0 15,0-8-317-15,-4-8-333 16,-8-45-1031 0,-7 25 135-16,-6-12 115 0,-6-13 103 15</inkml:trace>
  <inkml:trace contextRef="#ctx0" brushRef="#br0" timeOffset="65227.83">25891 9996 5287 0,'0'-2'295'0,"6"2"5"15,17 3 3-15,15 3 6 16,21 9 4-16,23 6 7 16,10 5 4-16,0 4 5 15,-4 4 3 1,-7 1-687-16,-9-7-289 15,-9-13-1007-15,-3-5 129 16,-8-13 114-16,-7-16 98 16</inkml:trace>
  <inkml:trace contextRef="#ctx0" brushRef="#br0" timeOffset="65359.71">27083 9836 5376 0,'-51'33'8'0,"-37"21"-39"15,-33 23-227-15,-36-38-878 16,-5 68 63-16,2 2 59 16</inkml:trace>
  <inkml:trace contextRef="#ctx0" brushRef="#br0" timeOffset="68615.59">27847 11926 8191 0,'-9'19'0'0,"-5"9"0"16,-10 14 0-16,-5 11 0 15,-2 6 0-15,1-4 0 16,9-4 0 0,8-8 0-16,2-11 0 15,9-10 0-15,1-11 0 16,4-12 0-16,8-17 0 16,4-19 0-16,9-22 0 15,7-21 0-15,5-16 0 16,0 0 0-16,-5 6 0 15,-4 16 0-15,-9 23 0 16,-3 16 0-16,2 23 0 16,7 16 0-16,3 18 0 15,4 14 0 1,1 11 0-16,-3 8 0 16,-2 2 0-16,0-2 0 15,-6-5 0-15,-2-8 0 16,-7-8-3-16,-2-9-453 15,-3-9-356-15,-13-10-788 16,-11-8 123-16,-12-4 105 16,-13-6 96-16</inkml:trace>
  <inkml:trace contextRef="#ctx0" brushRef="#br0" timeOffset="68780.36">27715 12063 6902 0,'0'-9'139'15,"0"-4"1"-15,4-2 1 16,14-7 1-16,18 6 1 16,15-3-147-16,22-1-393 15,7-9-1279-15,9 6 134 16,-9 2 115-16,-11 2 101 16</inkml:trace>
  <inkml:trace contextRef="#ctx0" brushRef="#br0" timeOffset="68999.84">28433 11889 8191 0,'17'-2'0'15,"15"-3"0"-15,21-1 0 16,21-5 0-16,14 0 0 16,10-4 0-16,4-1 0 15,-8 1 0-15,-12 1 0 16,-14 5-23-16,-18 2-297 15,-20 4-194-15,-15-4-241 16,-18 2-756-16,-20-4 110 16,-14-5 96-1,-13-5 87-15</inkml:trace>
  <inkml:trace contextRef="#ctx0" brushRef="#br0" timeOffset="69219.63">28905 11469 3416 0,'21'-4'183'0,"9"2"131"16,8 3 136-16,8 10 10 16,-7 15 13-16,-6 14 10 15,-7 10 13-15,-12 12 13 16,-8 2 13-16,-6-3-111 16,-7-2-96-16,-6-9-156 15,4-9-526-15,1-10-213 16,3-29-1105-1,5 2 134-15,9-10 117 16,8-14 102-16</inkml:trace>
  <inkml:trace contextRef="#ctx0" brushRef="#br0" timeOffset="69732.91">29473 11703 5347 0,'3'10'297'16,"0"12"4"-16,1 14 4 15,-1 16 5-15,-2 12 6 16,2 10 4-16,-3 2 6 16,0-3 5-16,0-8 7 15,0-9-338-15,0-14 0 16,0-14 0-16,0-11 0 16,-3-12 0-1,-1-10 0-15,1-14 0 16,-3-14 0-16,2-20 0 15,2-15 0-15,11-18 0 16,11-14 0-16,15-6 0 16,8-1 0-16,11 7 0 15,-2 12 0-15,-2 16 0 16,-2 22 0-16,-6 17 0 16,-7 14 0-16,-5 12 0 15,-13 14 0-15,-10 10 0 16,-10 11 0-16,-7 7 0 15,-5 11 0 1,4 2 0-16,5 4 0 16,8 0-99-16,8-1-153 15,9-6-22-15,-3-5-6 16,-5-5 3-16,-6-10 19 16,-20-5 69-16,-16-9 47 15,-16-7-1-15,-9-4-100 16,-5-6-80-16,14-5-163 15,11-3-682-15,18-3 68 16,20-5 60-16,15-1 57 16</inkml:trace>
  <inkml:trace contextRef="#ctx0" brushRef="#br0" timeOffset="70243.8">30423 11182 5276 0,'-20'-36'281'15,"-25"-9"4"-15,-43-13 3 16,-52-7 5-16,-58 16 4 16,-69 21 5-16,-58 13 5 15,-38 30 4-15,-24 27 5 16,5 35-81-16,27 32-235 15,47 30 0-15,51 18 0 16,66 15 0 0,56 13 0-16,61-8 0 15,51-1 0-15,55-4 0 16,49-14 0-16,47-12 0 16,47-16 0-16,47-22 0 15,50-26 0-15,36-27 0 16,29-27 0-16,17-20 0 15,1-25 0-15,-19-33 0 16,-25-32 0-16,-32-33 0 16,-41-32 0-16,-45-35 0 15,-39-11 0-15,-62-2 0 16,-62 0 0 0,-66 8 0-16,-78 18 0 15,-81 14 0-15,-72 15 0 16,-74 20 0-16,-46 23-223 15,-10 31-306-15,20 2-1209 16,45 45 142-16,65 20 124 16,65 14 108-16</inkml:trace>
  <inkml:trace contextRef="#ctx0" brushRef="#br0" timeOffset="72219.44">29406 12707 4124 0,'3'-9'397'15,"-1"0"10"1,-1 1 9-16,1-1 9 16,-2 6 9-16,-2 5 11 15,4 13 9-15,-5 13 12 16,-2 22 10-16,2 18-329 15,-5 22-147-15,2 11 0 16,2 9 0-16,-2 4 0 16,0 1 0-16,0-8 0 15,-8-8 0-15,-6-11 0 16,-8-12 0-16,-11-12 0 16,-10-10 0-1,-10-6 0-15,-16-9 0 16,-13-10 0-16,-16-10 0 15,-19-11 0-15,-13-5 0 16,-5-10 0-16,-2-11 0 16,6-10 0-16,18-13 0 15,20-18 0-15,20-23 0 16,32-17 0-16,25-13 0 16,19-3 0-16,18 1 0 15,10 11 0-15,3 15 0 16,-2 8 0-16,2 11 0 15,-1 10 0 1,-5 10 0-16,-8 8 0 16,-3 10 0-16,-6 6 0 15,-1 9 0-15,-4 3 0 16,0 5 0-16,0 2 0 16,0 6 0-16,0-3 0 15,0 3 0-15,0 0 0 16,0-1 0-16,0-1 0 15,0 2 0-15,-8 4 0 16,-11 10 0 0,-14 12 0-16,-16 10 0 15,-13 14 0-15,-1 7 0 0,4 1 0 16,9-8 0 0,15-8 0-16,16-12 0 15,9-12 0-15,8-14 0 16,16-15 0-16,10-16 0 15,8-18 0-15,11-22 0 16,15-17 0-16,0-5 0 16,1 7 0-16,-5 12 0 15,-1 24 0-15,-5 27 0 16,-1 27 0-16,0 23 0 16,2 22 0-1,3 18-71-15,2 11-422 16,14 8-349-16,-11-10-722 15,-4-9 116-15,-4-20 103 16,-4-18 91-16</inkml:trace>
  <inkml:trace contextRef="#ctx0" brushRef="#br0" timeOffset="98011.69">3527 8624 2302 0,'-11'1'126'15,"-2"2"26"-15,-6-2 19 16,-1 2 10-16,5 0 18 16,2-2 35-16,3 2 40 15,5-1 31-15,2-2 34 16,1 0-9-16,2 1 22 16,8-2 1-16,15-7 57 15,24-3-2-15,27-12-10 16,29-5-31-16,16-7-39 15,6-2-26 1,-7 2-30-16,-11 3-73 16,-15 3-93-16,-12 4-25 15,-14 6-79-15,-14 4-2 16,-13 3 0-16,-13 3 0 16,-13 4 0-16,-6 3 0 15,-4 0 0-15,-4 1 0 16,2-1 0-16,-1 2 0 15,0 0-263-15,-4-1-232 16,12 1-398 0,-29 0-608-16,-12 0 109 15,-11 0 95-15,-14 0 85 16</inkml:trace>
  <inkml:trace contextRef="#ctx0" brushRef="#br0" timeOffset="98352.81">3383 8874 2418 0,'-1'4'95'16,"-1"1"83"-16,2-1 61 15,6-1 44-15,20-2 38 16,19-7 94-16,20-7 107 16,23-4 43-16,14-3 19 15,1-5-6-15,-5 1-79 16,-7 1-89-16,-10 2-67 16,-12 1-47-16,-10 1-39 15,-9 3-190-15,-10 5-405 16,-7 3-279-16,-8-51-1034 15,-6 45 129-15,-8-7 114 16,-5-7 98 0</inkml:trace>
  <inkml:trace contextRef="#ctx0" brushRef="#br0" timeOffset="105487.71">12354 8803 5026 0,'-9'0'169'16,"-3"-2"129"-16,1 2 7 15,0 0 3-15,9 0 6 16,2 0 4-16,0 0 6 16,11 0 5-16,18-1 6 15,32-6-18-15,37-3-169 16,44-6-148-16,36-12 0 16,22-2 0-16,15-5 0 15,-4 0 0 1,-7 1 0-16,-16 0 0 15,-25 9 0-15,-28 1 0 16,-25 5 0-16,-27 3 0 16,-27 6 0-16,-18 0 0 15,-14 3 0-15,-12 3 0 16,-7 0 0-16,-3 3 0 16,-2 1 0-16,0-2 0 15,0 2 0-15,-2 0-88 16,-12 0-393-1,5 3-401-15,-39 4-671 16,-25 1 116-16,-20 4 101 16,-18 2 90-16</inkml:trace>
  <inkml:trace contextRef="#ctx0" brushRef="#br0" timeOffset="105860.36">12136 9112 5588 0,'-23'8'225'15,"2"-1"26"-15,4-2 5 16,0 2 3-16,43-3 3 16,35-10 3-16,41-7 4 15,45-3 5 1,42-7 1-16,19-7-37 15,12-2-209-15,-1 4-29 16,-20 0 0-16,-16 3 0 16,-26 1 0-16,-27 5 0 15,-27 2 0-15,-26 2 0 16,-19 2 0-16,-11 1 0 16,-13 1 0-16,-12 2 0 15,-2-1 0-15,-10 1 0 16,-6 2 0-16,-1-2-92 15,-3 3-455-15,0-8-1222 16,-10 7 148 0,-3-2 127-16</inkml:trace>
  <inkml:trace contextRef="#ctx0" brushRef="#br0" timeOffset="110155.76">23167 8843 4424 0,'-3'0'104'0,"0"-1"184"16,2 0 67-16,-1-3 8 15,12 2 6-15,25-7 7 16,24-2 7-16,34-5 8 15,32-5 8-15,27 1-25 16,8-2-84-16,-3 1-215 16,-9 2-75-1,-12 4 0-15,-18 1 0 16,-13 1 0-16,-15 1 0 16,-15 1 0-16,-13 0 0 15,-13 1 0-15,-14 3 0 16,-12-1 0-16,-8 3 0 15,-7 1 0-15,-4 1 0 16,-4 2 0-16,0 0 0 16,0 1-292-16,-7 0-263 15,-9-4-1157-15,-23 1 138 16,-16 3 120-16,-28-3 106 16</inkml:trace>
  <inkml:trace contextRef="#ctx0" brushRef="#br0" timeOffset="110451.6">23210 8984 3691 0,'1'4'401'0,"17"-1"29"16,21-3 11-16,29 0 9 15,30-3 12-15,31-7 10 16,13 0 13-16,2-1 11 15,-10-4 13-15,-13 5-180 16,-15 0-304 0,-17 0-25-16,-14 1 0 0,-13 1 0 15,-13 2 0 1,-14-1 0-16,-9-1 0 16,-9 3-341-16,-10-1-197 15,-5 1-222-15,-16-33-744 16,-15 30 108-16,-12-1 96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07T07:39:15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2648 2514 5625 0,'0'-4'269'0,"0"-1"3"16,-3 1 6-16,-7 1 2 16,-9 7 4-16,-4 14 6 15,-7 11 3-15,-2 13 4 16,5 13 6-1,9 9-303-15,4 6 0 16,10-3 0-16,5-1 0 16,16-8 0-16,9-9 0 15,10-12 0-15,11-9 0 16,10-10 0-16,3-12 0 16,-4-5 0-16,0-6-493 15,-4-9-1314-15,-20-8 152 16,-12-9 133-16,-12-15 114 15</inkml:trace>
  <inkml:trace contextRef="#ctx0" brushRef="#br0" timeOffset="223.93">2542 2631 5046 0,'0'-10'320'0,"0"-7"4"15,11-5 7-15,15-5 5 16,16-1 6-16,15 0 6 16,11 1 7-16,0 4-250 15,-6 7-189-15,-11 4-507 16,-18-4-986-16,-16 13 119 16,-18 2 104-16,-21 5 92 15</inkml:trace>
  <inkml:trace contextRef="#ctx0" brushRef="#br0" timeOffset="403.76">2486 2727 5511 0,'0'6'280'16,"0"-2"5"-16,9 0 3 16,14 0 5-16,15-2 4 15,18-4-142-15,18-1-327 16,22-2-353-16,-10-1-943 15,-4-2 104-15,-11-1 92 16,-9 0 82-16</inkml:trace>
  <inkml:trace contextRef="#ctx0" brushRef="#br0" timeOffset="719.53">3324 2870 6823 0,'-2'0'147'15,"-1"0"1"-15,0 3 2 16,2-1 0-16,14 2 2 16,25-1 2-16,24-6 0 15,25-3 1 1,21-4 3-16,5-1-158 15,-7-2 0-15,-13-1 0 16,-20 2 0-16,-13 0 0 16,-20 0 0-16,-12 2 0 15,-16 0-312-15,-7 1-257 16,16-5-1134-16,-39 1 137 16,-8-4 119-16,-9-1 105 15</inkml:trace>
  <inkml:trace contextRef="#ctx0" brushRef="#br0" timeOffset="964.26">3721 2574 6839 0,'1'-5'146'16,"8"-1"1"-16,16 3 0 16,18 2 2-16,15 9 1 15,11 12 1-15,3 10 2 16,-10 12 0-16,-17 9 3 15,-17 4-156-15,-16 1 0 16,-13-3 0-16,-18-4 0 16,-14-3-235-16,-8-9-411 15,-7-4-1057 1,-3-11 137-16,14-11 119 16,16-11 105-16</inkml:trace>
  <inkml:trace contextRef="#ctx0" brushRef="#br0" timeOffset="1720.79">4953 2578 5983 0,'-5'-3'233'15,"-7"7"3"1,-7 11 4-16,-7 12 1 16,1 14 4-16,-1 13 4 15,9 11 2-15,10-2 3 16,7-3 5-16,8-4-259 15,13-11 0-15,12-9 0 16,8-11 0-16,13-11 0 16,4-7 0-16,0-11-312 15,-2-10-390-15,-9-12-966 16,-16-9 132 0,-17-16 114-16,-8-3 102 15</inkml:trace>
  <inkml:trace contextRef="#ctx0" brushRef="#br0" timeOffset="1916.06">4848 2603 5294 0,'-2'-12'301'16,"2"-6"5"-16,7-6 6 16,12-2 3-16,17 0 6 15,12 2 7-15,11 0-293 16,1 9-207-16,-3 2-280 15,-17 6-1062 1,-15 3 111-16,-15 4 96 16,-14 0 87-16</inkml:trace>
  <inkml:trace contextRef="#ctx0" brushRef="#br0" timeOffset="2099.59">4804 2692 5244 0,'0'4'302'0,"0"0"5"16,3 1 4-16,16 0 6 16,17-1 5-16,17-4-359 15,21 0-375 1,10-2-1041-16,0-2 102 16,-5-3 90-16,-4 3 80 15</inkml:trace>
  <inkml:trace contextRef="#ctx0" brushRef="#br0" timeOffset="2292.79">5561 2810 8191 0,'1'0'0'16,"12"0"0"-16,18 0 0 16,15-3 0-16,10-1 0 15,18-4 0 1,-2-2 0-16,-7 0-340 15,-10 1-254-15,-15-8-1094 16,-15 9 134-16,-15-3 117 16,-11-2 104-16</inkml:trace>
  <inkml:trace contextRef="#ctx0" brushRef="#br0" timeOffset="2503.58">5835 2592 5688 0,'0'-4'263'0,"0"3"3"0,3 5 4 16,-3 9 4-16,0 12 4 16,0 12 3-16,1 11 5 15,2 6 4 1,0 2 5-16,0-2-295 16,1-3 0-16,4-9-472 15,48-9-1341-15,-42-10 154 16,5-13 133-16,7-13 116 15</inkml:trace>
  <inkml:trace contextRef="#ctx0" brushRef="#br0" timeOffset="2779.62">6369 2524 8191 0,'0'3'0'15,"0"5"0"-15,-3 12 0 16,-1 12 0-16,-3 8 0 16,3 11 0-16,1 5 0 15,1-1 0-15,5-2 0 16,6-7 0-16,7-5 0 16,4-11 0-16,10-8 0 15,6-11 0 1,8-10-286-16,5-9-322 15,-4-42-1092-15,-5 13 137 16,-14-9 118-16,-12-8 105 16</inkml:trace>
  <inkml:trace contextRef="#ctx0" brushRef="#br0" timeOffset="2951.46">6366 2569 5190 0,'-2'-13'311'16,"0"-1"6"-16,5-4 4 15,10-8 7-15,16 6 4 16,13-5 7 0,11 2-338-16,8 1-227 15,30 3-1372-15,-45 7 122 16,-20 5 106-16,-10 6 94 16</inkml:trace>
  <inkml:trace contextRef="#ctx0" brushRef="#br0" timeOffset="3115.69">6354 2625 4535 0,'-5'10'373'0,"1"1"8"16,1 2 9-16,6 1 7 15,20-6 7-15,9-8 11 16,10 2 7 0,10-2-292-16,5-2-354 15,-4-5-1457-15,-9-1 135 16,-5-3 115-16</inkml:trace>
  <inkml:trace contextRef="#ctx0" brushRef="#br0" timeOffset="3708.83">7256 2056 6627 0,'3'-3'168'16,"1"11"1"-16,-1 20 1 15,2 26 2-15,-2 35 2 16,-2 32 1 0,-2 28 1-16,1 9 2 0,0 2 4 15,0-7-182 1,0-12 0-16,2-18 0 15,0-18 0-15,1-20 0 16,-2-21 0-16,2-21 0 16,-3-18 0-16,4-21-623 15,2-23-1149-15,1-19 147 16,9-20 128-16,3-12 112 16</inkml:trace>
  <inkml:trace contextRef="#ctx0" brushRef="#br0" timeOffset="4003.58">7698 2659 8191 0,'0'-3'0'16,"0"3"0"-16,1 4 0 15,-2 11 0-15,-2 14 0 16,-1 14 0-16,-2 11 0 15,-1 5 0-15,4 0 0 16,2-7 0 0,5-9 0-16,9-8 0 15,7-9 0-15,12-12 0 16,14-8 0-16,4-12 0 16,3-10-300-16,-3-11-294 15,-14-22-1106-15,-13-5 137 16,-14-2 118-16,-8-2 105 15</inkml:trace>
  <inkml:trace contextRef="#ctx0" brushRef="#br0" timeOffset="4183.44">7720 2646 4320 0,'-7'-15'394'16,"4"-2"8"-16,1-5 9 0,7-5 8 15,16 1 10 1,17 3 9-16,8-2 11 15,9 2-234-15,0 4-250 16,-3 9-697-16,-16 1-813 16,-18 8 114-16,-9 5 101 15,-18 4 89-15</inkml:trace>
  <inkml:trace contextRef="#ctx0" brushRef="#br0" timeOffset="4335.34">7705 2673 3795 0,'-7'8'427'15,"1"-1"11"-15,2 1 9 16,-2 0 12-16,23-4 10 16,18-6 13-16,16 2-40 15,19-1-486-15,18-49-1555 16,6 36 123-16,-1-4 106 16,4-7 94-16</inkml:trace>
  <inkml:trace contextRef="#ctx0" brushRef="#br0" timeOffset="4528.06">8832 2547 8191 0,'0'0'0'0,"0"6"0"16,-3 10 0-16,-12 9 0 16,-12 11 0-16,-14 13 0 15,-13 5 0-15,-8 2-252 16,2 1-330-16,7-14-1133 15,5-7 138-15,16-13 121 16,11-15 106-16</inkml:trace>
  <inkml:trace contextRef="#ctx0" brushRef="#br0" timeOffset="4727.88">8417 2678 6970 0,'13'0'131'0,"9"3"2"15,10 9 1-15,12 9 1 16,1 8 0-16,4 7 2 16,-4 2 0-16,-5-3 1 15,-11-8 3-15,-8-3-523 16,-3-8-378-16,-12-8-874 16,-6-12 127-16,-10-9 111 15,-9-13 98-15</inkml:trace>
  <inkml:trace contextRef="#ctx0" brushRef="#br0" timeOffset="4937.57">8567 2505 7604 0,'0'4'64'0,"5"10"0"16,3 10 1-16,5 16 0 15,5 8 0-15,4 14 0 16,0 2 1-16,-1 0-1 15,-11-5 3-15,-4-8-392 16,0-5-496-16,-14-15-814 16,-6-12 127-16,-11-11 111 15,-8-10 98 1</inkml:trace>
  <inkml:trace contextRef="#ctx0" brushRef="#br0" timeOffset="5095.31">8286 2859 7845 0,'4'-12'38'16,"13"-3"0"-16,17-4 0 16,16-3 0-16,18 6 0 15,16 1-328-15,6 1-272 16,-2-22-1108-16,-3 21 133 16,-10-1 114-16,-3-1 102 15</inkml:trace>
  <inkml:trace contextRef="#ctx0" brushRef="#br0" timeOffset="5367.83">9260 2598 5374 0,'0'-4'294'0,"0"1"4"16,-1 0 5-16,-9 6 4 16,-3 9 6-16,-6 12 4 15,-1 6 6-15,-3 13 5 16,7 4 6-16,4 1-334 15,8 1 0-15,3-1 0 16,5-7 0-16,9-5 0 16,12-7 0-1,6-10 0-15,12-8 0 16,8-6 0-16,1-13-457 16,18-7-437-16,-33-11-685 15,-11-15 120-15,-12-10 103 16,-14-5 93-16</inkml:trace>
  <inkml:trace contextRef="#ctx0" brushRef="#br0" timeOffset="5547.94">9180 2603 5963 0,'0'-9'235'0,"6"-6"3"16,11-1 4-16,10-5 2 15,9 2 2 1,15 1 6-16,-1 0 1 15,-1 6-283-15,-7 5-267 16,12 4-1416-16,-38 3 139 16,-15 6 120-16,-12 3 106 15</inkml:trace>
  <inkml:trace contextRef="#ctx0" brushRef="#br0" timeOffset="5727.93">9128 2731 5047 0,'1'0'325'15,"5"0"6"-15,10 0 6 16,13 0 5 0,5 2 7-16,14-2 6 15,4-2-109-15,-3 2-343 16,6 0-392-16,-26 0-1065 16,-9-1 115-16,-8-2 102 15,-11-3 90-15</inkml:trace>
  <inkml:trace contextRef="#ctx0" brushRef="#br0" timeOffset="6331.37">10063 2096 5826 0,'6'10'250'16,"-4"21"2"-16,1 20 3 15,0 28 4-15,-9 27 4 16,0 23 3 0,-5 15 3-16,2 5 4 15,0-3 5-15,5-7-278 16,-1-15 0-16,7-18 0 15,-1-21 0-15,-1-17 0 16,0-20 0-16,0-20 0 16,9-21-367-16,49-22-542 15,-44-18-690-15,9-21 123 16,8-14 106-16,-1-8 94 16</inkml:trace>
  <inkml:trace contextRef="#ctx0" brushRef="#br0" timeOffset="6668.06">10878 2514 8191 0,'0'-3'0'0,"-3"2"0"15,-7 5 0-15,-9 9 0 16,-4 9 0-16,-3 18 0 16,0 10 0-16,7 9 0 15,12 3 0-15,4-3 0 16,9-4 0-16,9-8 0 16,9-9 0-1,8-12 0-15,12-5 0 16,7-13 0-16,5-6-79 15,2-8-508-15,-6-52-1173 16,-10 29 145-16,-15-12 126 16,-9-13 111-16</inkml:trace>
  <inkml:trace contextRef="#ctx0" brushRef="#br0" timeOffset="6871.87">10800 2573 5767 0,'0'-14'255'16,"0"-3"3"-16,9-4 4 16,14-5 3-16,16 9 4 15,14 0 4-15,11 2 4 16,-1 4 3-16,-8 5-300 16,-13 4-486-16,-16 1-212 15,-16-1-815-15,-14 9 112 16,-18 3 100-16</inkml:trace>
  <inkml:trace contextRef="#ctx0" brushRef="#br0" timeOffset="7044.71">10837 2646 3409 0,'-2'9'455'16,"-3"-2"12"-16,4 4 11 16,-2-3 14-16,13-1 11 15,14-7 14-15,11 1 15 16,10-1 13-16,14 0-442 15,19 0-754-15,-23-4-930 16,-3-2 119-16,-9-4 104 16,-11-10 93-16</inkml:trace>
  <inkml:trace contextRef="#ctx0" brushRef="#br0" timeOffset="7303.47">11374 2142 4774 0,'28'6'352'16,"14"11"6"-16,9 17 5 15,11 22 9-15,-9 14 7 16,-14 22 7-16,-7 14 8 16,-15 8 8-1,-12-2 9-15,-8-6-411 0,-10-8 0 16,-11-13 0-1,-6-18 0-15,-17-16 0 16,-10-12-507-16,-11-23-1296 16,-4-10 152-16,-6-10 132 15,3-15 114-15</inkml:trace>
  <inkml:trace contextRef="#ctx0" brushRef="#br0" timeOffset="7655.14">10521 2285 5724 0,'-33'0'259'16,"-12"6"3"-16,-9 16 5 16,-7 20 3-16,22 24 3 15,16 26 6-15,11 20 2 16,21 8 4-16,15-3 6 16,7-5-291-1,5-13 0-15,8-19-302 16,18-14-579-16,-12-23-742 15,2-21 125-15,5-17 110 16,3-20 97-16</inkml:trace>
  <inkml:trace contextRef="#ctx0" brushRef="#br0" timeOffset="8392.42">12385 2160 5066 0,'0'-11'323'16,"0"4"6"-16,0 3 6 16,0 15 6-16,0 28 5 15,0 28 7-15,0 20 6 16,2 24 7-16,-2 15 7 15,0 7-373-15,0-2 0 16,0-3 0-16,0-8 0 16,0-20 0-16,2-16 0 15,-1-17 0-15,1-21 0 16,0-13 0-16,-2-15 0 16,7-13 0-1,0-10-191-15,6-13-500 16,5-12-1012-16,1-12 137 15,-2-7 119-15,6-2 105 16</inkml:trace>
  <inkml:trace contextRef="#ctx0" brushRef="#br0" timeOffset="8659.17">12898 2762 8191 0,'0'-3'0'16,"0"0"0"-16,0 0 0 16,0 6 0-1,0 7 0-15,2 9 0 16,-2 10 0-16,0 5 0 16,0 5 0-16,0-3 0 15,0-3 0-15,0-7 0 16,0-6 0-16,0-5-501 15,0-13-1304-15,0-5 153 16,0-9 132-16,-3-11 114 16</inkml:trace>
  <inkml:trace contextRef="#ctx0" brushRef="#br0" timeOffset="8956.19">12830 2578 3880 0,'32'-16'66'0,"4"-7"43"16,10-6 38-16,2-5 49 16,-15 1 184-16,-12 2 30 15,-12 0 11-15,-11 3 9 16,-13 2 8-16,-9 2-11 15,-7 5-46-15,-6 5-44 16,-1 6-39 0,5 5-132-16,6 7-509 15,12 11-248-15,10 1-1071 16,12 11 132-16,12 7 113 16</inkml:trace>
  <inkml:trace contextRef="#ctx0" brushRef="#br0" timeOffset="9459.46">13486 2648 4941 0,'2'-9'335'0,"0"-1"7"0,-4-2 5 16,-7-1 7-1,-13 7 6-15,-10 2 7 16,-6 6 7-16,-7 9 7 15,2 9 9 1,6 6-390-16,9 12 0 0,6 4 0 16,11 3 0-16,5 0 0 15,7-2 0-15,8-6 0 16,4-9 0-16,14-10 0 16,9-10 0-16,12-10 0 15,-2-11 0 1,4-12 0-16,-8-14 0 15,-10-16 0-15,-7-16 0 16,-7-15 0-16,-11-11 0 16,-5-11 0-16,-2 3 0 15,-7 14 0-15,-1 20 0 16,0 26 0 0,-7 33 0-16,-6 31 0 0,10 26 0 15,5 27 0-15,15 21 0 16,22 19 0-16,18 4 0 15,7-4 0-15,14-7 0 16,-6-12 0 0,-4-19-54-16,-3-18-544 15,-6-26-1166-15,-9-16 146 16,-5-14 127-16,-11-18 111 16</inkml:trace>
  <inkml:trace contextRef="#ctx0" brushRef="#br0" timeOffset="12919.96">17893 2651 3221 0,'0'-3'466'16,"0"-3"11"-16,0-3 13 15,1-3 12-15,1 1 14 16,1-1 15-16,0 5 14 15,0 3 16-15,4 4 15 16,0 7-270-16,-1 9-306 16,0 9 0-16,-1 13 0 15,-3 6 0-15,-2 4 0 16,0 0 0 0,0-6 0-16,0-6 0 15,0-10 0-15,2-6 0 16,0-11 0-16,7-6 0 15,7-14 0-15,8-10 0 16,8-7 0-16,1-5 0 16,-1-2 0-16,-6 8 0 15,-9 5 0-15,-4 10 0 16,1 5 0-16,-3 7 0 16,-1 7 0-16,7 6 0 15,-2 5 0-15,2 1 0 16,3 5 0-16,2-5 0 15,5-5 0 1,4-3 0-16,-1-7 0 16,-1-12 0-16,-5-7 0 15,-6-8 0-15,-5-10 0 16,-9-5 0-16,-3-2 0 16,-5 0 0-16,-3 7 0 15,-3 6 0-15,0 5 0 16,-2 6 0-16,2 7-349 15,6 6-284-15,1-16-1043 16,12 19 133-16,8 3 115 16,6 0 103-16</inkml:trace>
  <inkml:trace contextRef="#ctx0" brushRef="#br0" timeOffset="13052.84">18602 2638 5672 0,'9'-3'265'0,"6"-1"3"16,11-2 4-16,12-4 3 15,10 5-265-15,8-3-358 16,3 1-1120-16,-7 4 104 16,-14 2 92-16,-20 4 82 15</inkml:trace>
  <inkml:trace contextRef="#ctx0" brushRef="#br0" timeOffset="13203.7">18657 2869 6228 0,'0'5'209'15,"0"3"2"-15,9-1 2 16,17 0 2-16,16 0 3 16,15-6-13-16,20 1-464 15,37-2-1426-15,-47 0 136 16,-11-3 116-16,-15-4 102 16</inkml:trace>
  <inkml:trace contextRef="#ctx0" brushRef="#br0" timeOffset="13828.16">19939 2733 8191 0,'0'0'0'16,"3"-2"0"-16,0 6 0 15,1 6 0-15,1 7 0 16,2 10 0-16,-1 7 0 15,4 3 0-15,-5 1 0 16,0-3 0-16,-2-6 0 16,1-6-440-16,-2-7-1382 15,-1-7 157-15,1-11 133 16,-2-10 116-16</inkml:trace>
  <inkml:trace contextRef="#ctx0" brushRef="#br0" timeOffset="14096.15">19804 2669 3155 0,'31'-17'96'16,"15"-6"72"-16,5-8 80 15,5-5 152-15,-17-1 73 16,-16 0 13-16,-12 1 12 15,-13 1 13-15,-11 3 14 16,-10 7-20 0,-10 7-71-16,-5 7-81 15,-5 7-94-15,7 8-260 16,9 13-472-16,48 6-1319 16,-18 6 152-16,19 6 129 15</inkml:trace>
  <inkml:trace contextRef="#ctx0" brushRef="#br0" timeOffset="14555.59">20498 2679 5574 0,'0'-9'275'16,"-4"-2"2"-16,-6 1 5 15,-12 3 4 1,-7 8 5-16,-8 8 3 15,-5 8 5-15,4 7 5 16,9 6 5-16,11 7-309 16,9 2 0-16,6-4 0 15,13-2 0-15,13-5 0 16,9-10 0-16,10-8 0 16,8-6-28-16,0-14 6 15,-4-9-9-15,-10-14 7 16,-9-12 9-16,-10-16 15 15,-8-10 0 1,-6-3 0-16,-4 6 0 16,-4 11 0-16,1 17 26 15,-2 18-3-15,-2 14 8 16,-6 19-8-16,3 12-6 16,4 19-17-16,2 10 0 15,5 12 0-15,6 3 0 16,6 1 0-16,1-4 0 15,7-5-169-15,5-9-402 16,2-50-1170-16,2 24 143 16,-2-10 123-1,1-9 109-15</inkml:trace>
  <inkml:trace contextRef="#ctx0" brushRef="#br0" timeOffset="14744.51">20837 2969 8191 0,'5'0'0'0,"-2"9"0"16,1 6 0-16,2 9 0 16,-3 8 0-16,0 6 0 15,-2 0 0-15,1-1 0 16,0-5 0-16,4-5-666 16,0-9-1094-16,6-11 145 15,8-7 126-15,7-15 111 16</inkml:trace>
  <inkml:trace contextRef="#ctx0" brushRef="#br0" timeOffset="14943.33">21180 2902 8191 0,'30'-10'0'0,"13"0"0"15,12-1 0-15,13-1-79 16,-12 5-398-16,1 6-319 16,-18-2-783-1,-13 1 120-15,-15-4 103 16,-8-4 93-16</inkml:trace>
  <inkml:trace contextRef="#ctx0" brushRef="#br0" timeOffset="15150.14">21353 2693 5452 0,'0'-8'286'16,"0"4"5"-16,0 0 3 15,0 5 5-15,0 14 5 16,2 9 5-16,-1 12 4 16,-1 8 6-16,3 3 5 15,-3 3-324 1,4-5-479-16,5-6-1332 15,1-7 153-15,7-11 134 16,6-9 114-16</inkml:trace>
  <inkml:trace contextRef="#ctx0" brushRef="#br0" timeOffset="15361.26">21730 2730 8191 0,'0'-3'0'0,"1"0"0"16,2 4 0-16,2 4 0 16,-1 10 0-16,0 11 0 15,-2 6 0-15,-1 7-60 16,-1 1-534 0,-1-49-1170-16,2 36 147 15,-1-10 126-15,0-9 111 16</inkml:trace>
  <inkml:trace contextRef="#ctx0" brushRef="#br0" timeOffset="15635.49">21642 2642 3194 0,'30'-19'133'0,"8"-9"79"15,8-11 185-15,7-7 73 16,-19 4 10-16,-13 3 13 16,-11 2 13-16,-12 7 13 15,-18 3 14-15,-10 7-50 16,-10 9-91 0,-1 5-91-16,2 12-666 0,15 11-404 15,14 8-846 1,13 3 123-16,14 8 110 15,15 3 95-15</inkml:trace>
  <inkml:trace contextRef="#ctx0" brushRef="#br0" timeOffset="16028.31">22120 2698 5648 0,'0'0'267'15,"-7"-1"3"-15,-13 1 5 16,-11 4 3-16,-6 9 4 15,-5 3 4 1,4 6 5-16,12 7 3 16,12 6 6-16,8-3-300 15,9-1 0-15,10-4 0 16,9-8-194-16,6-10-83 16,9-5-14-16,4-9-3 15,-2-13 4-15,-4-13 2 16,-6-14 6-16,-8-14 7 15,-9-11 71-15,-5-7 204 16,-3 4 172-16,-8 11 82 16,-1 16 19-1,-6 17 12-15,-4 20 3 16,-4 18 7-16,0 15 5 16,6 16 0-16,7 15-72 15,4 11-228-15,4 9 0 16,7 1-24-16,7-3-567 15,4-10-1184-15,4-10 148 16,8-19 128-16</inkml:trace>
  <inkml:trace contextRef="#ctx0" brushRef="#br0" timeOffset="16311.64">22383 2900 8191 0,'24'-15'0'15,"6"-1"0"-15,8 2 0 16,4 3 0-16,-15 14 0 16,-8 13 0-16,-12 9 0 15,-11 4 0-15,-15 9 0 16,-9 3 0-16,-4-3 0 16,-2-4 0-16,6-5 0 15,11-10 0-15,9-6 0 16,8-6 0-1,17-5 0-15,15-2 0 16,12-4 0-16,12-1-258 16,10-3-375-16,-8-4-1068 15,-15-8 137-15,-10 0 118 16</inkml:trace>
  <inkml:trace contextRef="#ctx0" brushRef="#br0" timeOffset="16731.9">23467 2635 8191 0,'-6'3'0'16,"-9"10"0"-16,-14 9 0 16,-13 10 0-16,-13 9 0 15,-9 12 0-15,1-3 0 16,7 4-522-16,11-11-1277 16,10-8 151-16,15-15 131 15,11-11 115-15</inkml:trace>
  <inkml:trace contextRef="#ctx0" brushRef="#br0" timeOffset="16915.76">23108 2749 8012 0,'4'-4'20'16,"7"1"-1"-16,11 3 1 16,10 10 0-16,8 10 0 15,5 11 0-15,3 4 0 16,-8 2 0-16,-2-3-142 15,-8-6-421-15,-8-13-1213 16,-9-5 146-16,-8-10 125 16,-9-10 109-16</inkml:trace>
  <inkml:trace contextRef="#ctx0" brushRef="#br0" timeOffset="17111.58">23285 2573 5875 0,'0'-8'244'15,"-1"2"3"-15,-1 6 4 16,2 7 2-16,3 15 4 16,3 17 3-16,5 11 4 15,4 8 3-15,-1 2 6 16,-1 0-273-16,-4-5-365 16,1-6-445-16,-14-10-815 15,-5-14 124-15,-7-10 111 16</inkml:trace>
  <inkml:trace contextRef="#ctx0" brushRef="#br0" timeOffset="17283.42">22999 2838 7700 0,'16'-13'53'16,"18"-1"1"-1,17 0 1-15,20 1-12 16,10 8-405-16,13 4-203 15,3-5-1051-15,-6 6 125 16,-6-3 109-16,-13-4 95 16</inkml:trace>
  <inkml:trace contextRef="#ctx0" brushRef="#br0" timeOffset="17456.8">23866 2716 5764 0,'0'-4'255'15,"0"2"3"-15,1-2 5 0,-1 6 2 16,2 10 4-16,1 9 5 15,1 7 2-15,-1 6 5 16,-2 7 5 0,1-3-567-16,25-5-617 15,-28-6-727-15,-4-7 126 16,0-12 110-16,-4-5 97 16</inkml:trace>
  <inkml:trace contextRef="#ctx0" brushRef="#br0" timeOffset="17736.72">23854 2635 4612 0,'22'-20'367'16,"5"-6"7"-1,1-8 7-15,-1-8 8 16,-21 4 7-16,-6 6 9 16,-10 3 8-16,-12 4 9 15,-8 10 10-15,-6 7-432 16,-2 4-290-16,5 12-294 16,14-3-1121-16,15 17 138 15,17 2 119-15,19 4 104 16</inkml:trace>
  <inkml:trace contextRef="#ctx0" brushRef="#br0" timeOffset="18175.54">24321 2659 6132 0,'0'-4'218'16,"-3"0"3"-1,-10-4 3-15,-10 4 1 16,-9 3 4-16,-8 2 2 15,-2 8 3-15,5 9 2 16,10 7 5-16,10 5-241 16,11 9 0-16,4-2 0 15,11-4 0-15,10-4 0 16,7-6 0-16,4-9-35 16,9-7-91-16,0-8-56 15,-4-12-42-15,-5-13-3 16,-5-13-3-16,-8-14 14 15,-7-14 89-15,-4-10 127 16,-4 3 0 0,-2 8 31-16,1 16 87 15,-2 14 56-15,-4 23 45 16,-2 16 8-16,-4 16 9 16,2 18-11-16,3 19-88 15,6 12-137-15,8 14 0 16,8 4 0-16,3 0 0 15,3-9 0-15,4-9-274 16,6-15-479-16,-8-14-912 16,-2-17 132-16,0-12 114 15</inkml:trace>
  <inkml:trace contextRef="#ctx0" brushRef="#br0" timeOffset="18552.42">24615 2938 7981 0,'13'-23'24'0,"3"-4"-1"15,9-6-1-15,9-3 2 16,1 11-1-16,1 7 0 16,5 3 0-16,-7 7 1 15,-6 7 0-15,-10 6-24 16,-11 7 0-16,-10 10 0 15,-9 7 0-15,-7 7 0 16,0 4 0 0,5 3 0-16,7 2 0 15,15-2 0-15,18-1 0 16,13-2 0-16,5-3 0 16,-4-8 0-16,-10-8 0 15,-21-6 0-15,-32-9 0 16,-28-2 0-16,-21-6 0 15,-13 0-276-15,-2-2-473 16,16-6-916-16,21-5 132 16,27-6 113-16,23-7 102 15</inkml:trace>
  <inkml:trace contextRef="#ctx0" brushRef="#br0" timeOffset="25316.16">28673 3850 8191 0,'3'-9'0'16,"0"1"0"-16,0 0 0 15,-1 0 0 1,-3 10 0-16,-2 10 0 0,-3 12 0 16,-4 10 0-16,-1 11 0 15,-2 12 0-15,7 4 0 16,4-2 0-16,10 0 0 16,12-8 0-16,11-6 0 15,10-9 0-15,18-8 0 16,2-12 0-1,-1-10 0-15,-3-7-59 16,-9-11-450-16,-1-13-373 16,-20-9-671-16,-13-5 116 15,-10-4 101-15,-11-2 90 16</inkml:trace>
  <inkml:trace contextRef="#ctx0" brushRef="#br0" timeOffset="25492.05">28745 3889 3026 0,'-6'-18'200'0,"5"-7"60"16,1-7 58-16,14-4 67 16,18 5 33-1,14 8 15-15,9 2 13 16,7 3 7-16,-5 8-154 16,-7 1-318-16,-11 6-263 15,-16-3-1064-15,-11 6 87 16,-12 3 80-16</inkml:trace>
  <inkml:trace contextRef="#ctx0" brushRef="#br0" timeOffset="25671.96">28765 3892 3372 0,'-6'5'450'16,"2"-1"10"-16,0-1 11 16,14 1 13-16,24-3 12 15,14-2 13 1,9 1 12-16,13 0-229 15,-5 2-181-15,-13 2-408 16,-9-6-1289-16,-15 7 120 16,-16 1 105-16,-9-1 93 15</inkml:trace>
  <inkml:trace contextRef="#ctx0" brushRef="#br0" timeOffset="26356.36">28043 5023 7747 0,'0'0'49'0,"0"-2"0"15,6 2 0-15,14-3 0 16,16-1 0-16,16-3 1 16,15-1-1-16,8 0 1 15,-6 2-316-15,-8 3-285 16,10 3-390-16,-48 0-519 16,-15 1 103-16,-25 4 90 15,-21 3 82-15</inkml:trace>
  <inkml:trace contextRef="#ctx0" brushRef="#br0" timeOffset="26551.54">27930 5187 4504 0,'0'2'372'0,"0"0"8"16,6 2 7-16,17-4 8 16,18 1 7-16,14-2 10 15,13 1 8-15,11 0 9 16,-1 0 9-16,-5-3-595 15,-6 0-322-15,-5 0-261 16,-21-4-818-16,-17-7 115 16,-12-5 102-16,-18-11 91 15</inkml:trace>
  <inkml:trace contextRef="#ctx0" brushRef="#br0" timeOffset="26771.27">28173 4718 5106 0,'12'-3'245'16,"12"3"52"-16,18 8 7 16,16 13 3-16,7 13 5 15,5 18 6-15,-13 14 4 16,-15 5 6-16,-22 3 6 16,-11 0-75-16,-22-6-200 15,-11-5-123-15,-10-8-477 16,-2-29-1236-1,-5 6 148-15,4-10 129 16,-2-8 112-16</inkml:trace>
  <inkml:trace contextRef="#ctx0" brushRef="#br0" timeOffset="27131.6">27761 5591 8191 0,'0'0'0'16,"6"0"0"-16,6 5 0 15,9 8 0 1,1 5 0-16,5 9 0 16,-3 8 0-16,-13 1 0 15,-5 2 0-15,-6-6 0 16,-2-6 0-16,-1-5 0 15,6-10 0-15,-6-7 0 16,2-9 0-16,1-13 0 16,1-11 0-16,4-9 0 15,6-5 0-15,4 1 0 16,4 6 0-16,1 8 0 16,0 6 0-16,3 8-592 15,-5-16-1188-15,-1 22 149 16,-5 2 128-1,1 2 112-15</inkml:trace>
  <inkml:trace contextRef="#ctx0" brushRef="#br0" timeOffset="27651.4">28104 5610 8000 0,'4'0'21'15,"0"1"0"-15,4 3 0 16,2 4 0-16,-3 6 0 15,-1 3 0-15,-3 4 0 16,-1 0 0-16,-2-5 2 16,0-1-23-16,0-4 0 15,0-6 0-15,0-3 0 16,2-2 0-16,2-4 0 16,5-6 0-16,8-1 0 15,5-4 0 1,3-1 0-16,1 2 0 15,-5 5 0-15,-5 0 0 16,-1 6 0-16,-7 6 0 16,-2 6 0-16,-2 4 0 15,-4 7 0-15,-4 2 0 16,-6 2 0-16,3-1 0 16,-3-5 0-16,2-5 0 15,6-5 0-15,0-4 0 16,6-9 0-16,6-6 0 15,8-9 0-15,9-6 0 16,6-2 0-16,1 2 0 16,0 5 0-1,-5 4 0-15,-4 10 0 16,-5 3 0-16,-4 8 0 16,-5 3 0-16,-5 10 0 15,-3 4 0-15,-3 4 0 16,0 0-454-16,36-3-1364 15,-28-7 156-15,7-10 132 16,11-8 116-16</inkml:trace>
  <inkml:trace contextRef="#ctx0" brushRef="#br0" timeOffset="28058.23">29344 4927 8191 0,'0'-4'0'16,"-6"2"0"-16,-8 8 0 16,-7 9 0-16,-6 12 0 15,-3 13 0 1,4 8 0-16,7 7 0 16,9-1 0-16,7-3 0 15,6-5 0-15,9-7 0 16,11-4 0-16,9-9 0 15,8-8 0-15,9-7-302 16,3-7-277-16,-7-18-1124 16,-7-2 137-16,-10-6 119 15,-10-15 105-15</inkml:trace>
  <inkml:trace contextRef="#ctx0" brushRef="#br0" timeOffset="28235.84">29284 4970 4538 0,'0'-17'373'16,"4"0"8"-16,9-6 8 16,15-2 8-1,5 7 8-15,14 7 8 16,5-1-151-16,-4 8-300 16,-5 2-334-16,-17 0-1183 15,-13 2 115-15,-10 2 102 16</inkml:trace>
  <inkml:trace contextRef="#ctx0" brushRef="#br0" timeOffset="28401.86">29216 5045 4059 0,'0'0'398'0,"0"0"10"16,0 0 8-16,8 0 9 15,18 3 10-15,13-3-366 16,48 2-519-16,-18-2-852 15,-1 0 83-15,-8 0 74 16</inkml:trace>
  <inkml:trace contextRef="#ctx0" brushRef="#br0" timeOffset="28635.42">29762 5182 8191 0,'10'0'0'16,"10"0"0"-16,16-2 0 16,15 2 0-16,11 0 0 15,6 0 0 1,-1 0 0-16,-6-1 0 0,-13 1 0 16,-12-2-227-1,-12 2-286-15,7-2-391 16,-28-3-599-16,-9-1 108 15,-10-5 96-15</inkml:trace>
  <inkml:trace contextRef="#ctx0" brushRef="#br0" timeOffset="28871.56">30063 4977 8191 0,'0'0'0'15,"0"5"0"-15,0 12 0 0,0 7 0 16,-1 12 0 0,1 10 0-16,0 2 0 15,1 0 0-15,-1-2 0 16,0-5 0-16,0-8-424 16,40-4-500-16,-34-13-656 15,-1-9 120-15,5-7 103 16,3-13 93-16</inkml:trace>
  <inkml:trace contextRef="#ctx0" brushRef="#br0" timeOffset="29187.66">30540 4887 7383 0,'0'-5'88'0,"0"0"0"16,-2 3 2-16,-5 4-2 16,-1 12 3-16,-7 10-2 15,-2 11 2-15,-2 7 0 16,5 4 1-16,6 4-92 16,5-1 0-16,6-4 0 15,8-4 0-15,7-7 0 16,6-5 0-1,7-10 0-15,10-9 0 16,-1-6-347-16,10-4-336 16,-2-10-980-16,1-8 131 15,-5-10 114-15,-12-6 100 16</inkml:trace>
  <inkml:trace contextRef="#ctx0" brushRef="#br0" timeOffset="29400.03">30478 4895 5511 0,'7'-23'280'0,"6"-4"5"15,13-4 3-15,13-5 5 16,10 8 4-16,7 7 5 16,2 6 5-16,-7 6 4 15,-7 5-330 1,-12 1-564-16,-7 6-1111 15,-21 5 137-15,-17 1 117 16,-12 6 104-16</inkml:trace>
  <inkml:trace contextRef="#ctx0" brushRef="#br0" timeOffset="29611.58">30479 4993 3963 0,'-1'0'414'15,"1"2"11"-15,4-1 9 16,12-1 10-16,15 2 10 15,12-2 11-15,10 0 11 16,8-2 1-16,-8 5-242 16,-7 0-473-16,-14 1-195 15,-13 1-57-15,-11-1-91 16,4-2-306 0,-19-2-264-16,-9 0 66 15,0-6 59-15,-5 2 54 16</inkml:trace>
  <inkml:trace contextRef="#ctx0" brushRef="#br0" timeOffset="31272.05">27681 6722 7823 0,'-3'-8'40'0,"0"3"1"16,0-5-1-16,14 0 1 15,23-1 0-15,28-3-1 16,19-3 1-16,14 4 0 16,2-2 2-16,-9 7-43 15,-19 2-402-15,-16 3-366 16,-25 3-858-16,-22 0 125 15,-26 0 111 1,-18 0 96-16</inkml:trace>
  <inkml:trace contextRef="#ctx0" brushRef="#br0" timeOffset="31443.2">27689 6806 5245 0,'0'1'304'15,"2"2"6"-15,8 1 3 16,17-1 7-16,20-1 4 15,16 1 6-15,15-3 5 16,6-5 7-16,-3 1-308 16,-9-2-626-1,-14-42-1100-15,-16 30 136 16,-19-9 117-16</inkml:trace>
  <inkml:trace contextRef="#ctx0" brushRef="#br0" timeOffset="31679.58">28004 6387 4800 0,'12'-5'212'0,"11"1"114"16,9 4 5-16,14 10 6 16,0 16 6-16,2 15 7 15,-8 13 6-15,-11 11 6 16,-13 2 7-16,-13-1-94 15,-14 0-145 1,-10-4-194-16,-8-8-469 16,-4-25-1247-16,-3 4 149 15,2-8 129-15</inkml:trace>
  <inkml:trace contextRef="#ctx0" brushRef="#br0" timeOffset="32027.48">27636 7232 8191 0,'-1'0'0'16,"1"5"0"-16,0 5 0 16,-2 4 0-16,4 11 0 15,-2 2 0-15,0 1 0 16,0-2 0-16,0-2 0 15,0-8 0 1,0-5 0-16,-4-7 0 16,2-4 0-16,0-12 0 15,1-6 0-15,1-7 0 16,7-7 0-16,7-4 0 16,2 2 0-16,4 5 0 15,1 1 0-15,1 7-290 16,6 5-408-16,-3 5-977 15,2 6 134-15,-1 2 115 16,-4 6 101-16</inkml:trace>
  <inkml:trace contextRef="#ctx0" brushRef="#br0" timeOffset="32552.03">27910 7203 7131 0,'2'1'115'0,"6"1"0"16,-2 5 1-16,1 4 1 15,1 8 1-15,-4 3 0 16,-1 2 1-16,-1 0 1 16,-2-2 2-16,0-7-122 15,0-4 0-15,0-2 0 16,0-5 0-16,0-7 0 16,5-3 0-16,4-8 0 15,4-2 0-15,8 0 0 16,4-3 0-1,1 3 0-15,0 6 0 0,-7 1 0 16,4 5 0 0,-5 4 0-16,-3 6 0 15,-8 6 0-15,-3 4 0 16,-2 4 0-16,-6 6 0 16,-5-4 0-16,-1 0 0 15,1-5 0-15,-1-5 0 16,6-4 0-16,2-6 0 15,8-9 0-15,8-8 0 16,10-7 0-16,9-4 0 16,10-6 0-16,-2 3 0 15,-3 7 0 1,-5 5 0-16,-6 8 0 16,-6 6 0-16,-3 12 0 15,-7 8 0-15,-3 11 0 16,-7 5 0-16,-7 8 0 15,-8-2 0-15,-4-4-230 16,13-3-620-16,-8-9-801 16,6-11 129-16,14-7 114 15</inkml:trace>
  <inkml:trace contextRef="#ctx0" brushRef="#br0" timeOffset="33083.04">29307 6556 7823 0,'-6'-2'40'0,"-6"4"1"16,-6 11-1-16,-4 11 1 16,-4 15 0-16,1 12-1 15,8 7 1-15,6 0 0 16,6 0 2-16,4-8-43 15,7-7 0-15,10-5 0 16,15-10 0-16,10-12 0 16,15-6-379-16,10-6-408 15,-8-18-841-15,-12-11 126 16,-8-8 111-16,-13-10 96 16</inkml:trace>
  <inkml:trace contextRef="#ctx0" brushRef="#br0" timeOffset="33267.75">29252 6647 4621 0,'0'-15'365'15,"0"-4"8"-15,7-5 7 16,16-5 8-16,18 7 8 16,10 2 7-16,12 1-161 15,-3 3-230-15,-12 7-201 16,-9-4-1430-16,-23 7 125 15,-13 5 110-15,-16 0 95 16</inkml:trace>
  <inkml:trace contextRef="#ctx0" brushRef="#br0" timeOffset="33431.77">29173 6669 4752 0,'0'3'353'16,"0"-1"7"-16,9 2 7 15,12-2 7-15,14 0 7 16,16-1-366-16,65 0-1532 16,-41-1 111-16,0 2 97 15,-7-2 86-15</inkml:trace>
  <inkml:trace contextRef="#ctx0" brushRef="#br0" timeOffset="33627.75">29741 6844 8191 0,'16'0'0'0,"18"0"0"0,22-1 0 15,17 1 0 1,14 0 0-16,3 0 0 16,-8 0-179-16,-16 0-310 15,2 0-413-15,-40-1-620 16,-14-4 111-16,-19-5 97 15</inkml:trace>
  <inkml:trace contextRef="#ctx0" brushRef="#br0" timeOffset="33831.69">30020 6652 8191 0,'0'2'0'0,"0"11"0"16,0 9 0-16,1 14 0 15,-1 9 0 1,3 12 0-16,-3 1 0 16,2 0 0-16,-1-9-371 15,1-7-1469-15,-2-9 157 16,0-17 137-16,6-11 119 16</inkml:trace>
  <inkml:trace contextRef="#ctx0" brushRef="#br0" timeOffset="34289.13">30602 5397 3163 0,'0'-1'-42'15,"0"0"-212"-15,-2 1-356 16,1-2 19 0,1 2 18-16</inkml:trace>
  <inkml:trace contextRef="#ctx0" brushRef="#br0" timeOffset="35123.84">30683 6593 5547 0,'-6'0'276'0,"-6"11"5"16,-3 10 4-16,-4 13 4 15,-3 11 4-15,8 12 5 16,8 1 4-16,5 0 5 16,8-6 6-16,10-7-313 15,8-7 0-15,8-10 0 16,10-9 0-16,6-9-260 16,-1-6-372-1,-5-12-1068-15,-9-13 137 16,-12-11 118-16,-11-8 105 15</inkml:trace>
  <inkml:trace contextRef="#ctx0" brushRef="#br0" timeOffset="35287.6">30619 6661 5309 0,'2'-16'300'15,"8"-5"5"-15,12-1 4 16,16-6-41-16,13 8-335 15,17 6-252 1,1-37-1071-16,-10 40 95 16,-15 0 82-16</inkml:trace>
  <inkml:trace contextRef="#ctx0" brushRef="#br0" timeOffset="35445.1">30661 6720 4722 0,'-1'8'356'15,"1"2"6"-15,7-1 9 16,17 3 6-16,24-1-478 16,22-18-1283-16,18 7 93 15,10 0 83 1,4-9 74-16</inkml:trace>
  <inkml:trace contextRef="#ctx0" brushRef="#br0" timeOffset="35620.03">31626 6699 8191 0,'-5'3'0'16,"-7"6"0"-16,-7 9 0 15,-12 6 0-15,-6 9 0 16,-9 6 0-16,-5 3-273 16,11 0-480-16,-5-5-912 15,6-8 132-15,7-13 114 16,9-8 100-16</inkml:trace>
  <inkml:trace contextRef="#ctx0" brushRef="#br0" timeOffset="35799.58">31256 6854 6773 0,'20'0'152'0,"11"0"2"15,6 5 1-15,10 4 1 16,-10 6 1-16,-1 6 2 15,-7 4-382-15,-3-4-376 16,-12-3-991-16,-5-7 120 16,-4-6 105-16,-5-10 95 15</inkml:trace>
  <inkml:trace contextRef="#ctx0" brushRef="#br0" timeOffset="36003.36">31482 6650 7469 0,'-2'0'79'16,"2"10"0"-16,0 12 1 16,0 10-1-1,0 10 2-15,5 11-1 16,-3 2 1-16,0-1-1 16,0-5-282-16,0-3-485 15,-10-10-992-15,-3-14 134 16,-3-9 115-16,-9-8 103 15</inkml:trace>
  <inkml:trace contextRef="#ctx0" brushRef="#br0" timeOffset="36139.46">31287 6944 6156 0,'14'-15'216'0,"15"-3"2"15,18-4 3-15,19 3-280 0,10 6-323 16,12-1-1076-1,0 4 104-15,-4-5 89 16</inkml:trace>
  <inkml:trace contextRef="#ctx0" brushRef="#br0" timeOffset="36387.77">32062 6722 5296 0,'-3'-2'300'0,"-4"1"5"16,-7 4 4-16,-2 13 6 15,-7 7 5-15,-3 12 6 16,4 7 4 0,6 6 6-16,7 1 6 15,5-2-330-15,4-2-12 16,6-3 0-16,8-6 0 16,11-7 0-16,8-11 0 15,14-9-480-15,6-9-1331 16,-4-10 153-16,-6-16 134 15,-8-9 114-15</inkml:trace>
  <inkml:trace contextRef="#ctx0" brushRef="#br0" timeOffset="36555.94">32010 6732 5633 0,'0'-18'269'0,"12"-3"2"16,8-3 5-16,17-3 4 15,10 8-262-15,15 7-218 16,4 3-307-16,-14 3-866 16,-16 2 93-16,-19 1 80 15,-17 6 74-15</inkml:trace>
  <inkml:trace contextRef="#ctx0" brushRef="#br0" timeOffset="36723.5">31944 6744 4827 0,'-3'6'347'15,"1"0"5"-15,13 1 7 16,16 0 7-16,22-1 7 16,13-3 7-16,7 1-225 15,-1 2-261-15,-5-3-379 16,-28 0-1022-16,-20-1 108 16,-20 0 97-16,-28 0 85 15</inkml:trace>
  <inkml:trace contextRef="#ctx0" brushRef="#br0" timeOffset="37304.64">27788 8072 8191 0,'0'1'0'15,"12"-1"0"-15,22 0 0 16,22 0 0-16,18 0 0 15,22 0-378 1,3 0-303-16,-16 0-975 16,-20 0 130-16,-32 0 114 15,-26 0 100-15</inkml:trace>
  <inkml:trace contextRef="#ctx0" brushRef="#br0" timeOffset="37475.74">27780 8224 5759 0,'-3'5'256'0,"1"2"4"16,15 2 1-16,23 0 6 16,25-6 3-16,18-2 3 15,15-1 4 1,2-1-401-16,-5-5-429 16,-29-3-1054-16,-21-7 123 15,-21-10 107-15</inkml:trace>
  <inkml:trace contextRef="#ctx0" brushRef="#br0" timeOffset="37713.47">28081 7877 4927 0,'17'0'312'16,"13"1"4"-16,17 10 6 15,12 9 6-15,-1 17 4 16,-9 13 7-16,-11 14 6 15,-20 7 5 1,-20 3 7-16,-19 3-94 16,-14-4-263-16,-10-3 0 15,2-9-319-15,7-11-407 16,1-12-934-16,9-15 131 16,4-14 113-16</inkml:trace>
  <inkml:trace contextRef="#ctx0" brushRef="#br0" timeOffset="38071.84">27551 8814 8191 0,'2'2'0'16,"4"5"0"-1,5 5 0-15,3 7 0 16,-3 5 0-16,3 4 0 16,-7 1 0-16,-3-6 0 15,-4-3 0-15,0-6 0 16,-2-7 0-16,-2-6 0 16,-4-10 0-16,8-10 0 15,-4-8 0-15,2-8 0 16,11-3 0-16,5 3 0 15,-4 4 0-15,4 7 0 16,4 6-220-16,2 5-379 16,1-37-1121-16,1 44 139 15,0 3 122 1</inkml:trace>
  <inkml:trace contextRef="#ctx0" brushRef="#br0" timeOffset="38611.71">27838 8822 5677 0,'2'0'264'16,"2"3"3"-16,1 4 4 16,3 6 4-16,-4 5 4 15,2 4 4-15,-3-1 4 16,-2-1 4-16,-1-1 6 16,0-3-297-16,0-6 0 15,0-4 0-15,0-3 0 16,0-3 0-1,5-6 0-15,7-4 0 16,7-7 0-16,9-2 0 16,5-3 0-16,2 2 0 15,-3 1 0-15,-5 6 0 16,-8 5 0-16,-2 5 0 16,-7 6 0-16,0 6 0 15,-7 8 0-15,-1 6 0 16,-2 6 0-16,-3 0 0 15,-5-2 0-15,2-4 0 16,0-5 0-16,0-6 0 16,4-8 0-16,1-5 0 15,2-12 0 1,7-9 0-16,7-6 0 16,11-6 0-16,6 0 0 15,6 3 0-15,-2 11 0 16,-1 11 0-16,-5 6 0 15,-3 15 0-15,-4 12 0 16,-6 12 0-16,-6 10 0 16,-8 7 0-16,-6 1 0 15,-8-5 0-15,2-4-316 16,4-9-408 0,1-17-937-16,7-9 132 15,11-19 113-15,14-15 100 16</inkml:trace>
  <inkml:trace contextRef="#ctx0" brushRef="#br0" timeOffset="39236.37">32248 7514 8191 0,'2'-3'0'16,"-2"1"0"-16,1 0 0 15,1-1-55 1,27 4-916-16,-23 1-694 16,-5 0 132-16,-5-2 114 15,-15 0 100 1</inkml:trace>
  <inkml:trace contextRef="#ctx0" brushRef="#br0" timeOffset="40167.75">29123 8104 4635 0,'-16'1'365'0,"-7"11"6"16,-3 8 8-16,-7 11 7 16,8 11 9-1,4 13 6-15,12 2 10 0,5 1 8 16,7-3 10-16,8-7-429 16,13-7 0-1,9-7 0-15,10-6 0 16,9-11 0-16,1-9-389 15,2-2-331-15,-9-13-923 16,-12-10 128-16,-14-11 112 16,-11-13 99-16</inkml:trace>
  <inkml:trace contextRef="#ctx0" brushRef="#br0" timeOffset="40363.38">29064 8171 5267 0,'0'-17'304'0,"3"-4"5"0,12-5 4 16,12-3 6-1,16 6-14-15,8 9-286 16,4 1-185-16,-4 5-234 16,-14-5-1031-16,-17 11 99 15,-13 0 87-15,-20 2 79 16</inkml:trace>
  <inkml:trace contextRef="#ctx0" brushRef="#br0" timeOffset="40511.76">29003 8229 3518 0,'-3'12'425'16,"2"-2"25"-16,4 2 10 16,12-1 11-16,21-7 13 15,20-4-304-15,20 0-303 16,14 0-1205-16,-2-5 85 15,-1 0 78-15</inkml:trace>
  <inkml:trace contextRef="#ctx0" brushRef="#br0" timeOffset="40708.3">29662 8404 6164 0,'13'0'215'0,"13"0"2"15,22-1 4-15,14 1 1 16,7 1 2-16,6-2-221 16,-9 1-254-16,5 0-398 15,-39-3-807-15,-12-1 103 16,-21-4 89-16,-18-5 82 16</inkml:trace>
  <inkml:trace contextRef="#ctx0" brushRef="#br0" timeOffset="40919.78">29854 8247 6565 0,'0'-1'174'15,"2"1"2"-15,-2 8 1 16,1 9 1-16,-1 15 3 16,3 9 1-16,0 14 2 15,-2 4 1-15,0-1 4 16,1-3-189-16,-1-4 0 15,4-12-461-15,52-10-1355 16,-39-13 155-16,5-11 132 16,6-15 117-16</inkml:trace>
  <inkml:trace contextRef="#ctx0" brushRef="#br0" timeOffset="41188.7">30350 8222 7409 0,'-5'7'85'0,"-2"10"1"15,-5 9 0-15,-2 12 0 16,2 6 1 0,6 8 0-16,3 2 0 0,6 1 1 15,8-7 2 1,3-6-90-16,9-6 0 15,9-12 0-15,8-9 0 16,2-9-460-16,13-6-422 16,-20-14-699-16,-8-11 119 15,-9-13 104-15,-9-7 93 16</inkml:trace>
  <inkml:trace contextRef="#ctx0" brushRef="#br0" timeOffset="41367.92">30274 8293 4568 0,'0'-11'338'16,"9"-6"25"-16,14-6 8 15,16 0 5-15,17 0-102 16,15 2-153-16,3 3-144 16,-8 3-186-16,-14-5-1199 15,-20 12 96-15,-19 4 85 16,-17 1 77-16</inkml:trace>
  <inkml:trace contextRef="#ctx0" brushRef="#br0" timeOffset="41515.69">30282 8335 4048 0,'0'7'404'0,"0"0"9"16,12 1 8-16,13-4 10 15,21 0-38-15,16-4-393 16,49-1-1390-1,-22-4 93-15,2-3 83 16</inkml:trace>
  <inkml:trace contextRef="#ctx0" brushRef="#br0" timeOffset="41707.73">31320 8276 7547 0,'0'0'70'0,"-8"9"0"16,-7 5 2-16,-11 10-1 15,-10 10 0-15,-9 8 2 16,-6 3-2 0,-2-2 1-16,7 1-457 15,6-7-1431-15,-3-10 155 16,9-12 132-16,6-8 116 16</inkml:trace>
  <inkml:trace contextRef="#ctx0" brushRef="#br0" timeOffset="41903.59">30957 8380 8191 0,'19'0'0'15,"10"6"0"-15,7 4 0 16,9 8 0-16,-6 8 0 16,-2 5 0-16,-5 1 0 15,-7 0 0-15,-6-9-382 16,1-2-435-16,-13-10-802 15,-3-10 125-15,-2-10 110 16,-5-10 95-16</inkml:trace>
  <inkml:trace contextRef="#ctx0" brushRef="#br0" timeOffset="42112.4">31227 8182 6383 0,'0'0'193'0,"0"9"2"15,0 14 1-15,2 9 3 16,-4 13 2-16,4 10 1 16,-2 3 3-16,0-1 2 15,0 0 3-15,-5-11-265 16,0-4-604-16,-11-7-1089 16,-9-18 145-16,-6-11 123 15,-8-13 110 1</inkml:trace>
  <inkml:trace contextRef="#ctx0" brushRef="#br0" timeOffset="42267.25">30878 8428 8191 0,'19'-11'0'0,"17"-5"0"16,22 1 0-16,21 2-390 15,16 5-384-15,-2 2-854 16,-2 1 126-16,-12-3 111 15,-11 3 96 1</inkml:trace>
  <inkml:trace contextRef="#ctx0" brushRef="#br0" timeOffset="42428.1">31664 8342 8191 0,'2'2'0'0,"1"5"0"15,2 7 0-15,2 7 0 16,-1 8 0-16,-2 5 0 15,0 3 0-15,-1-1-282 16,45-4-1583-16,-58-4 163 16,0-13 140-16,-4-3 120 15</inkml:trace>
  <inkml:trace contextRef="#ctx0" brushRef="#br0" timeOffset="42679.92">31649 8286 3109 0,'19'-27'214'16,"1"-8"115"-16,2-8 153 15,-5-9 13-15,-15 9 12 16,-11 9 14-16,-10 10 14 15,-8 5 17-15,-6 10-152 16,-2 8-498-16,33 8-1536 16,-11 9 127-16,12 3 111 15</inkml:trace>
  <inkml:trace contextRef="#ctx0" brushRef="#br0" timeOffset="43120.2">32062 8283 6755 0,'0'0'155'0,"-4"-1"1"15,-11 1 0-15,-4 5 2 16,-6 7 2-16,-6 6 0 16,1 7 2-16,7 10 2 15,8-2 1-15,5 4-165 16,7-5 0-16,3-5 0 15,10-6 0-15,8-9 0 16,5-8-149 0,6-8-129-16,5-8-65 15,-2-11-63-15,-3-13-19 16,-6-11 9-16,-4-13 15 16,-5-6 98-16,-8-4 295 15,-1 5 8-15,-4 12 129 16,-2 13 121-16,-2 21 66 15,-5 17 72-15,1 20 37 16,-3 15 8-16,1 17 3 16,5 13-94-16,7 5-332 15,3 7-10-15,1-5 0 16,7-3-265-16,9-7-380 16,2-13-1050-1,3-11 136-15,-1-12 118 16,0-8 103-16</inkml:trace>
  <inkml:trace contextRef="#ctx0" brushRef="#br0" timeOffset="43511.45">32347 8636 6011 0,'1'-21'231'0,"5"-3"2"16,4-6 3-16,10-3 3 15,8 9 3 1,10 6 2-16,6 3 5 16,2 2 2-16,-3 4 4 15,-4 6-255-15,-8 3 0 16,-14 8 0-16,-8 5 0 16,-17 3 0-16,-12 9 0 15,-7 5 0-15,-5 3 0 16,0 6 0-16,12 2 0 15,10 1 0-15,20 1 0 16,10-2 0-16,11-6 0 16,-4-2 0-1,-4-10 0-15,-19-6 0 16,-25-10 0-16,-21-4 0 16,-17-6 0-16,-14 0-137 15,-1-4-454-15,4-44-1154 16,8 34 145-16,10-6 123 15,9 0 109-15</inkml:trace>
  <inkml:trace contextRef="#ctx0" brushRef="#br0" timeOffset="44167.69">27447 10051 8191 0,'23'-5'0'0,"23"-4"0"15,27-5 0-15,26 1 0 16,9-1 0-16,2 4-290 15,-13 6-213-15,-15 3-325 16,-37 1-681-16,-25 0 109 16,-22 0 97-16</inkml:trace>
  <inkml:trace contextRef="#ctx0" brushRef="#br0" timeOffset="44347.52">27544 10175 4067 0,'-5'10'399'15,"3"1"9"-15,9 2 7 16,19-1 11-16,30-7 9 16,22-5 10-16,16 1 9 15,11-5-217-15,-7-2-285 16,16-4-1636-16,-47-7 135 16,-18-9 116-16,-19-9 102 15</inkml:trace>
  <inkml:trace contextRef="#ctx0" brushRef="#br0" timeOffset="44601.29">27880 9683 5136 0,'8'0'299'0,"11"4"5"15,13 9 5-15,14 9 4 16,8 15 6-16,5 21 5 15,-3 13 4-15,-12 6 8 16,-13 7 4-16,-18-4-157 16,-13-3-183-16,-18-8 0 15,-8-7-439-15,16-12-500 16,-30-11-633-16,-4-11 118 16,-5-9 103-1,-3-7 92-15</inkml:trace>
  <inkml:trace contextRef="#ctx0" brushRef="#br0" timeOffset="44951.96">27369 10742 8191 0,'0'0'0'16,"4"0"0"-16,5 5 0 15,5 7 0 1,3 6 0-16,4 8 0 16,-2 6 0-16,-11-2 0 15,-4-1 0-15,-6-7 0 16,-2-5 0-16,-2-5 0 16,0-8 0-16,0-7 0 15,3-10 0-15,1-12 0 16,10-8 0-16,2-6 0 15,8-6 0-15,3 7 0 16,-2 3 0-16,2 11-123 16,-1 8-402-16,25 5-1240 15,-30 6 146 1,-2 7 127-16,-3 6 111 16</inkml:trace>
  <inkml:trace contextRef="#ctx0" brushRef="#br0" timeOffset="45487.46">27640 10773 5386 0,'7'2'293'0,"4"1"4"16,3 4 4-16,-1 4 5 15,0 6 6-15,-1 2 3 16,-5-1 6-16,-3 0 6 16,-2-1 6-16,-2-5-333 15,0-4 0 1,0-3 0-16,0-1 0 15,3-8 0-15,1-2 0 16,10-4 0-16,5-5 0 16,6-2 0-16,7-1 0 15,-1 1 0-15,-2 5 0 16,-3 4 0-16,-6 4 0 16,1 2 0-16,-7 8 0 15,-5 4 0-15,-7 5 0 16,1 5 0-1,-7 7 0-15,-3-2 0 16,1 0 0-16,-2-5 0 16,-1-7 0-16,4-3 0 15,4-5 0-15,1-10 0 16,4-5 0-16,10-9 0 16,8-6 0-16,7-6 0 15,6 2 0-15,-3 4 0 16,1 6 0-16,-11 9 0 15,-2 6 0-15,-5 8 0 16,-3 11 0-16,-6 8 0 16,-3 7 0-16,-6 5 0 15,-7 1 0 1,-3-4 0-16,1 0-533 16,-5-53-1263-16,7 36 151 15,5-9 131-15,8-12 113 16</inkml:trace>
  <inkml:trace contextRef="#ctx0" brushRef="#br0" timeOffset="46259.96">28935 9891 5468 0,'-7'0'285'0,"-7"6"3"16,-9 11 6-16,-7 14 3 15,-1 13 4-15,-2 12 7 16,13 4 3-16,10 0 5 16,5-6 7-16,13-5-323 15,12-9 0 1,7-9 0-16,9-8 0 16,11-10 0-16,2-7-316 15,-1-6-254-15,-7-19-1132 16,-10-2 138-16,-7-10 118 15,-11-8 105-15</inkml:trace>
  <inkml:trace contextRef="#ctx0" brushRef="#br0" timeOffset="46448.07">28900 9975 4549 0,'0'-17'373'15,"0"-5"7"-15,8-5 7 16,10-6 8-16,16 7 9 15,9 5 7-15,12 2-19 16,-3 4-340 0,-7 5-256-16,-14-24-1454 15,-13 28 132-15,-12 0 112 16,-13 4 100-16</inkml:trace>
  <inkml:trace contextRef="#ctx0" brushRef="#br0" timeOffset="46615.3">28803 10035 4703 0,'0'4'354'16,"0"0"9"-16,7-2 6 15,15 0 7-15,12 0-227 16,17-5-235-16,32-2-406 16,-10-5-803-1,5-5 82-15,0-4 73 16,2-6 67-16</inkml:trace>
  <inkml:trace contextRef="#ctx0" brushRef="#br0" timeOffset="47277.46">30449 8961 8191 0,'0'-3'0'16,"0"2"-316"-16,42-1-1539 15,-35 1 160-15,4 1 138 16,-5 1 121-16</inkml:trace>
  <inkml:trace contextRef="#ctx0" brushRef="#br0" timeOffset="48099.54">29470 10185 7879 0,'3'-1'34'0,"8"1"1"16,17-1-1-16,18-1 1 15,13 2-1-15,13-4 1 16,2 2 0-16,-6-1 0 16,-16 2 0-16,-12 1-70 15,-16 0-345-15,-12 0-275 16,-9-35-998-16,-12 28 130 16,-5 0 113-16,-3-5 100 15</inkml:trace>
  <inkml:trace contextRef="#ctx0" brushRef="#br0" timeOffset="48394.83">29644 9990 6651 0,'0'-5'166'0,"0"-1"1"16,0 6 0-16,0 12 2 0,2 17 3 16,4 16-1-1,4 12 3-15,4 12 2 16,1-1 2-16,-1-3-178 16,-5-2 0-16,-5-10 0 15,-2-12 0-15,-2-11 0 16,3-12-579-16,4-24-1205 15,7 0 149-15,2-16 129 16</inkml:trace>
  <inkml:trace contextRef="#ctx0" brushRef="#br0" timeOffset="48675.68">30374 10142 8191 0,'1'0'0'0,"-1"0"0"16,0 9 0-16,0 8 0 15,0 5 0-15,0 9 0 16,0 6 0-16,-2-1 0 15,0-3-253-15,1-2-437 16,-4-8-997-16,-1-10 135 16,-3-10 117-16,-3-6 102 15</inkml:trace>
  <inkml:trace contextRef="#ctx0" brushRef="#br0" timeOffset="48951.83">30205 10109 4568 0,'17'-20'0'16,"8"-10"3"-16,5-5 3 16,5-7 8-16,-6 4 42 15,-14 5 68-15,-7 3 162 16,-14 2 56-16,-14 4 6 15,-10 7 12-15,-7 2 1 16,-6 11-204-16,4 4-212 16,15 10-265-1,12 4-1106-15,15 8 99 16,26 4 87-16,17 6 78 16</inkml:trace>
  <inkml:trace contextRef="#ctx0" brushRef="#br0" timeOffset="49383.71">30674 10069 5641 0,'-9'-2'267'15,"-9"0"5"-15,-7 5 2 16,-5 7 5-16,5 7 4 16,-2 10 4-16,5 9 4 15,8 3 5-15,7 0 5 16,4-3-301-1,3-4 0-15,3-9 0 16,4-5 0-16,10-9 0 16,5-5-230-16,8-9-79 15,5-11-71-15,1-14-42 16,-3-13-8-16,-4-18 16 16,-4-11 41-16,-11-4 128 15,-7 6 245-15,-4 7 0 16,-6 17 200-16,-7 20 79 15,-1 15 74-15,-5 19 56 16,0 21 25-16,-3 18 4 16,7 13-27-1,8 11-132-15,3 4-279 16,2-1 0-16,8-9 0 16,1-7 0-16,3-9-439 15,7-10-286-15,0-14-903 16,-1-9 126-16,-4-7 111 15,-4-8 96-15</inkml:trace>
  <inkml:trace contextRef="#ctx0" brushRef="#br0" timeOffset="49647.77">30835 10414 3753 0,'18'-17'421'0,"7"-6"11"16,6-2 10-16,9-1 9 16,-1 13 12-16,-5 11 11 15,-3 12 10-15,-10 11 14 16,-10 8 13-1,-19 10-249-15,-15 7-262 16,-11 4 0-16,-9-4 0 16,-5-4 0-16,6-4 0 15,10-9 0-15,10-10 0 16,15-7 0-16,19-8 0 16,18-6 0-16,23-8 0 15,21-7 0-15,24-4-611 16,9-8-1165-16,4-10 149 15,-4-4 128-15,-2-5 112 16</inkml:trace>
  <inkml:trace contextRef="#ctx0" brushRef="#br0" timeOffset="50331">31835 9925 8191 0,'-10'10'0'15,"-12"11"0"-15,-11 12 0 16,-16 11 0-16,-10 6 0 16,-6 7 0-16,-1-5-286 15,8 0-372-15,6-11-1029 16,14-12 135-16,11-16 117 16</inkml:trace>
  <inkml:trace contextRef="#ctx0" brushRef="#br0" timeOffset="50527.44">31415 10004 7760 0,'16'6'48'15,"6"7"0"1,8 10-2-16,6 9 2 16,-1 6 0-16,-5 5-1 15,-2-2 2-15,-4-6-292 16,1-7-328-16,-5-52-1124 15,-9 30 136-15,-3-11 118 16,-4-10 103-16</inkml:trace>
  <inkml:trace contextRef="#ctx0" brushRef="#br0" timeOffset="50731.67">31616 9824 7121 0,'5'11'116'15,"1"15"1"-15,3 13 0 16,4 14 1-16,0 4 1 16,-1 7 1-16,-1-2 0 15,-1-4 1-15,-5-11-372 16,29-5-658-16,-45-13-688 16,-11-10 122-16,-8-11 106 15,-9-6 94-15</inkml:trace>
  <inkml:trace contextRef="#ctx0" brushRef="#br0" timeOffset="50911.61">31239 10153 8048 0,'11'-10'16'0,"13"-1"0"16,20-1-1-16,20 0 1 15,15 5 0-15,14 3-1 16,5 4-283-16,0 2-363 15,-8-42-1054-15,-11 40 134 16,-10-4 117-16,-14 0 102 16</inkml:trace>
  <inkml:trace contextRef="#ctx0" brushRef="#br0" timeOffset="51071.32">32194 10089 6556 0,'4'6'175'16,"3"7"2"-16,0 8 1 15,1 9 2-15,-1 10 1 16,-3 0 2-16,-1-1 2 16,-2-2-374-16,32-6-1600 15,-35-6 152-15,-1-13 128 16,-3-5 114-16</inkml:trace>
  <inkml:trace contextRef="#ctx0" brushRef="#br0" timeOffset="51343.73">32243 9965 4130 0,'18'-25'387'16,"0"-9"8"-16,0-7 9 15,-5-2 8-15,-15 10 10 16,-16 6 9-16,-9 7 9 16,-8 7 10-16,2 8-418 15,7 4-512-15,10 9-1147 16,13 7 125 0,13 1 111-16,18 8 96 15</inkml:trace>
  <inkml:trace contextRef="#ctx0" brushRef="#br0" timeOffset="51783.63">32715 10007 8191 0,'-3'-3'0'0,"-7"2"0"16,-12-1 0-16,-10 7 0 15,-7 8 0-15,-8 9 0 16,2 8 0-16,10 9 0 15,9 5 0-15,11-2 0 16,10-2 0-16,11-8 0 16,11-9 0-1,11-6 0-15,8-10 0 16,7-6-140-16,6-9-164 16,-5-13-74-16,-4-11-51 15,-8-14-15-15,-9-20 16 16,-10-13 21-16,-9-3 110 15,-2 4 269-15,-7 9 28 16,-2 19 121-16,-6 16 149 16,-1 22 77-16,-5 15 64 15,4 19 33-15,5 22 4 16,6 16-5-16,6 13-105 16,7 12-305-1,3 1-33-15,-2-4 0 16,5-9 0-16,1-11-437 15,5-10-1385-15,-9-13 155 16,-1-13 134-16,1-8 116 16</inkml:trace>
  <inkml:trace contextRef="#ctx0" brushRef="#br0" timeOffset="52155.83">32903 10365 6847 0,'18'-22'145'0,"10"-5"1"0,9-3 1 16,15-2 1-16,-2 14 1 15,-4 11 1 1,-9 4-53-16,-12 12-54 16,-17 7-10-16,-21 8-152 15,-20 8 51-15,-12 6 68 16,-2 3 0-16,1 2 0 15,15-1 0-15,20-2 0 16,19 0 55-16,18-1-3 16,7 2-22-16,4-3-17 15,-8 0-72-15,-15-10 2 16,-24-5 57-16,-22-13 0 16,-23-5 0-16,-16-9-21 15,-8-6-375 1,34-7-483-16,-27-4-600 15,11-10 105-15,14-4 93 16,14-2 83-16</inkml:trace>
  <inkml:trace contextRef="#ctx0" brushRef="#br0" timeOffset="53179.91">28869 10743 5026 0,'10'-1'30'0,"9"-2"1"16,16 0-110-16,15 0-214 16,4-8-750-16,2 9 54 15,-7-1 50-15</inkml:trace>
  <inkml:trace contextRef="#ctx0" brushRef="#br0" timeOffset="53771.16">27570 11916 8191 0,'-6'0'0'15,"4"0"0"-15,4 0 0 16,21-3 0-16,33 2 0 16,24-2 0-16,16 1 0 15,8-1-327-15,-13 3-270 16,-26-18-1095-1,-27 14 136-15,-25 0 117 16,-23 1 104-16</inkml:trace>
  <inkml:trace contextRef="#ctx0" brushRef="#br0" timeOffset="53983.72">27549 12129 6462 0,'-4'6'185'0,"3"2"1"15,8 0 2-15,19 1 2 16,26-5 2-16,25-6 2 16,17-2 1-16,7-1 3 15,-4-3-119-15,-14 0-533 16,-18-2-242-16,-23-30-904 16,-17 22 123-1,-16-1 105-15,-10-9 96 16</inkml:trace>
  <inkml:trace contextRef="#ctx0" brushRef="#br0" timeOffset="54227.49">27901 11703 4180 0,'0'-11'397'0,"11"0"9"16,15 1 9-16,20 2 9 15,13 13 9-15,18 18 11 16,-5 13 9-16,-11 18 11 15,-14 12 11-15,-22 9-375 16,-17 6-100-16,-18-5 0 16,-16-5 0-16,-11-7 0 15,-8-10-7 1,3-11-458-16,12-10-378 16,-5-8-746-16,6-5 121 15,0-4 105-15</inkml:trace>
  <inkml:trace contextRef="#ctx0" brushRef="#br0" timeOffset="54579.66">27532 12637 8191 0,'0'0'0'16,"0"-1"0"-16,0 5 0 15,3 8 0-15,3 11 0 16,8 7 0 0,-5 8 0-16,4 4 0 15,-6-6 0-15,-6-3 0 16,-1-11 0-16,0-6 0 16,0-10 0-16,0-9 0 15,-1-15 0-15,1-9 0 16,0-10 0-16,3-10 0 15,5-1 0-15,3 7 0 16,3 3 0-16,4 6 0 16,4 9-227-16,3 5-317 15,33 5-1189-15,-28 7 141 16,-1 3 124 0</inkml:trace>
  <inkml:trace contextRef="#ctx0" brushRef="#br0" timeOffset="55099.43">27871 12587 5484 0,'5'0'283'16,"1"2"4"-16,2 7 4 16,5 6 5-16,-4 6 4 15,4 5 5-15,-6 3 5 16,-3 0 4-16,-2-4 7 16,-1-6-321-16,-1-2 0 15,0-7 0-15,0-6 0 16,0-7 0-16,0-6 0 15,6-10 0-15,8-4 0 16,7-2 0 0,5-4 0-16,7 3 0 15,-1 4 0-15,-9 7 0 16,1 8 0-16,-5 5 0 16,-6 7 0-16,-4 10 0 15,-1 10 0-15,-6 2 0 16,-2 9 0-1,-6-4 0-15,0-3 0 0,2-4 0 16,-1-8 0-16,0-6 0 16,2-9 0-16,3-8 0 15,3-11 0-15,4-10 0 16,15-7 0 0,8-7 0-16,5 1 0 15,2 5 0-15,-2 11 0 16,-6 9 0-16,-3 8 0 15,-3 12 0-15,-4 14 0 16,-5 12 0-16,-4 8 0 16,-7 9 0-16,-6 0 0 15,-5-5 0-15,2-8-159 16,-2-5-333-16,35-12-1273 16,-29-11 146-16,4-13 127 15</inkml:trace>
  <inkml:trace contextRef="#ctx0" brushRef="#br0" timeOffset="56787.24">29082 11980 5923 0,'0'-8'239'0,"0"1"3"15,1 1 4-15,0 0 2 16,1 11 4-16,3 6 3 16,0 5 3-16,-2 10 3 15,0 6 6-15,-2 4-267 16,-1-1-89-16,-1 1-524 15,1-14-1138-15,0-1 145 16,-3-13 124 0,-5-4 110-16</inkml:trace>
  <inkml:trace contextRef="#ctx0" brushRef="#br0" timeOffset="57071.1">29077 11835 3963 0,'20'-24'291'16,"4"-9"112"-16,0-8 9 16,-1-5 9-16,-16 6 10 15,-4 7 8-15,-8 6 11 16,-7 5 10-16,-7 8 12 15,-2 8-153 1,-4 7-511-16,6 11-334 16,11 7-325-16,8 7-638 15,15 4 108-15,14 5 93 16,11-2 84-16</inkml:trace>
  <inkml:trace contextRef="#ctx0" brushRef="#br0" timeOffset="57487.68">29607 11845 4754 0,'-1'-2'349'0,"-8"2"7"16,-13-2 6-16,-9 6 7 15,-11 9 7-15,-9 7 8 16,3 6 7-16,8 6 9 16,12 5 7-1,16 1-364-15,6-1-43 16,13-3 0-16,10-5-173 15,9-7-144-15,4-4-52 16,7-7-22-16,0-9 4 16,-2-10 9-16,-6-13 10 15,-3-9 10-15,-5-13 20 16,-5-12 46-16,-7-7 227 16,-3-1 338-16,-5 3 54 15,-2 13 33-15,-2 11 12 16,0 16 3-16,-3 16 6 15,-2 18 5 1,-3 17-10-16,4 17-39 16,3 15-88-16,4 11-249 15,4 4 0-15,6 0 0 16,-1-6-276-16,7-6-431 16,3-14-970-16,2-16 135 15,-2-13 114-15,4-10 103 16</inkml:trace>
  <inkml:trace contextRef="#ctx0" brushRef="#br0" timeOffset="57675.74">29835 12350 8191 0,'0'0'0'16,"2"5"0"-16,1 7 0 16,-2 7 0-1,0 7 0-15,2 7 0 16,-1 0 0-16,-2-2 0 15,1-5 0-15,-1-6-295 16,3-3-348-16,3-9-1046 16,5-7 136-16,4-9 117 15</inkml:trace>
  <inkml:trace contextRef="#ctx0" brushRef="#br0" timeOffset="57895.23">30245 12247 8191 0,'28'-10'0'0,"9"1"0"16,15-5 0-16,10-2 0 16,-5 4 0-16,-7 4-273 15,-5 1-222-15,-6 1-323 16,-19-1-700-16,-10-4 111 15,-11-1 97-15,-11-4 86 16</inkml:trace>
  <inkml:trace contextRef="#ctx0" brushRef="#br0" timeOffset="58107.67">30456 11939 5058 0,'0'-8'325'0,"0"3"5"16,0 5 5-16,0 13 6 15,0 17 7-15,0 15 4 16,-1 9 9-16,-1 7 6 16,-1-4 7-16,-1-4-374 15,-1-8 0-15,3-10-204 16,1-8-386-16,4-55-1137 16,6 32 141-16,6-11 122 15,6-5 107-15</inkml:trace>
  <inkml:trace contextRef="#ctx0" brushRef="#br0" timeOffset="58311.28">30816 12064 8191 0,'4'3'0'15,"-1"6"0"-15,0 13 0 16,-2 5 0-16,-1 5 0 15,0 8 0-15,0 0 0 16,0-4-7-16,0-2-577 16,-1-53-1197-1,-5 38 149-15,-7-11 128 16</inkml:trace>
  <inkml:trace contextRef="#ctx0" brushRef="#br0" timeOffset="58571.65">30771 12014 5085 0,'0'-25'309'0,"2"-7"4"16,0-8 6-16,3-6 5 15,0 8 6 1,-2 8 5-16,0 3 5 15,-9 6 7-15,-11 5-85 16,-3 7-448-16,0 5-323 16,7 4-280-16,4 9-696 15,16 2 106-15,19 5 93 16,15 4 84-16</inkml:trace>
  <inkml:trace contextRef="#ctx0" brushRef="#br0" timeOffset="58987.16">31177 11900 6705 0,'0'0'161'16,"-4"0"-1"-16,-8 1 3 15,-8 6-1 1,-8 5 4-16,-8 8 0 16,1 9 2-16,7 6 0 15,9 1 4-15,6 0-172 16,8-1 0-16,5-7 0 15,9-5 0-15,5-10 0 16,8-6 0-16,6-8-29 16,5-12-146-16,-3-10-88 15,-1-10-21-15,-3-12-2 16,-4-11 6-16,-8-9 36 16,-4 1 244-16,-5 4 0 15,-5 13 0 1,0 13 26-16,-7 18 138 15,1 14 88-15,-4 18 26 16,-5 12 10-16,1 17 5 16,5 8-33-16,3 10-260 15,2 1 0-15,4-1 0 16,2-7-415-16,10-7-382 16,-4-9-818-16,6-9 123 15,5-7 110-15,1-6 95 16</inkml:trace>
  <inkml:trace contextRef="#ctx0" brushRef="#br0" timeOffset="59292.88">31344 12255 5325 0,'21'-22'298'16,"8"-2"5"-16,4-3 5 16,8-2 5-16,-9 19 4 15,-7 12 6-15,-9 9 6 16,-9 11 5-16,-10 13 7 15,-14 7-341-15,-11 7 0 16,-7 2 0-16,-3-3 0 16,3-8 0-16,9-8 0 15,12-10 0-15,8-8 0 16,17-11 0-16,18-4 0 16,12-4 0-16,12-6 0 15,11-4 0-15,-2 1-278 16,-6 2-187-1,-10-1-170-15,-16-23-937 16,-15 20 118-16,-9 0 103 16,-12-7 92-16</inkml:trace>
  <inkml:trace contextRef="#ctx0" brushRef="#br0" timeOffset="60275.35">32177 11756 8191 0,'-14'16'0'16,"-11"9"0"-16,-15 8 0 16,-8 8 0-16,-2 1 0 15,-8 3 0-15,9-4-242 16,6-3-309-16,38-8-1176 15,-23-8 141-15,5-13 122 16,6-9 107-16</inkml:trace>
  <inkml:trace contextRef="#ctx0" brushRef="#br0" timeOffset="60455.62">31824 11853 5429 0,'20'-2'288'0,"6"2"5"16,7 11 4-16,6 5 5 15,-5 10 4-15,-7 7 6 16,-6 6 3 0,-4-4 6-16,-3-5-212 15,-7-3-625-15,39-9-1227 16,-39-6 144-16,-1-9 123 16</inkml:trace>
  <inkml:trace contextRef="#ctx0" brushRef="#br0" timeOffset="60667.43">32043 11700 6035 0,'-2'3'228'0,"-1"11"3"16,1 12 2-16,1 12 4 16,-1 11 2-16,5 10 3 15,0 2 3 1,-3-4 3-16,2-8 5 15,-4-5-625-15,1-9-466 16,-20-10-778-16,-6-9 123 16,-7-10 110-16</inkml:trace>
  <inkml:trace contextRef="#ctx0" brushRef="#br0" timeOffset="60871.24">31606 11954 7374 0,'32'-4'89'0,"22"0"0"0,24 1 2 16,22 0-2-1,4 3 2-15,0 1 1 16,-9-1-119-16,-12-1-316 16,-10 1-208-16,-12-14-1069 15,-15 10 125-15,-4-2 110 16,-10-2 95-16</inkml:trace>
  <inkml:trace contextRef="#ctx0" brushRef="#br0" timeOffset="61043.08">32622 11901 4967 0,'2'4'333'16,"-1"4"5"-16,1 10 8 16,-1 8 5-16,-1 11 6 15,-4 6 7-15,1-1 7 16,-6 1 6-16,-3-5-30 15,1-5-903-15,-2-21-1224 16,-3 4 149-16,6-9 129 16,3-7 112-16</inkml:trace>
  <inkml:trace contextRef="#ctx0" brushRef="#br0" timeOffset="61319.82">32541 11940 3289 0,'19'-19'104'15,"7"-8"73"-15,6-5 64 16,3-8 145-16,-11 5 76 16,-11 4 12-16,-6 1 12 15,-11 4 12-15,-15 2 13 16,-12 3-19-16,-6 3-85 15,-6 7-81-15,6 3-345 16,11 7-410 0,17 6-350-16,9 8-744 15,21 5 112-15,13 4 97 16,8 3 87-16</inkml:trace>
  <inkml:trace contextRef="#ctx0" brushRef="#br0" timeOffset="61727.44">32908 11849 3656 0,'2'0'430'0,"-2"-2"9"16,1 2 12 0,-8 6 10-16,-9 5 10 15,-10 6 14-15,-9 6 11 0,-5 8 13 16,0 2 13 0,8 3-251-16,11 3-271 15,9-4 0-15,7-2 0 16,11-5 0-16,10-9 0 15,4-6-27-15,8-8-52 16,3-10-37-16,3-10-23 16,0-12-56-16,-2-11-1 15,-2-12-16-15,-1-9 23 16,0-7 49-16,-6-5 140 16,-6 4 24-16,-6 10 52 15,-7 13 34-15,-4 17 24 16,-1 17 57-1,-5 16 5-15,-3 17 21 16,-4 15-20-16,1 15-49 16,0 13-148-16,6 8 0 15,3 2 0-15,3-2 0 16,0-6-302-16,1-8-287 16,4-20-1112-16,3-3 137 15,1-10 118-15</inkml:trace>
  <inkml:trace contextRef="#ctx0" brushRef="#br0" timeOffset="62268.58">33048 12344 5886 0,'5'-9'243'15,"-1"-1"3"-15,3 0 4 16,-3-1 2-16,-1 5 4 15,-1 3 3-15,-1-3 4 16,1 2 3-16,1 1 4 16,0-2-270-1,0 1 0-15,2-1 0 0,4-2 0 16,1 0 0 0,2-3 0-16,6 2 0 15,7-2 0-15,5-2 0 16,8 2 0-16,5-1 0 15,3 0 0-15,-2 2 0 16,-8 7 0-16,-12-1 0 16,-8 3 0-16,-9 1 0 15,-7 5 0-15,-7 1 0 16,-13 9 0-16,-6 4 0 16,-9 8 0-16,-2 2 0 15,5-2 0-15,9 3 0 16,11-1 0-1,8 0 0-15,5 4 0 16,7 2 0-16,3 0 0 16,1 2 0-16,-5-1 0 15,-3-5 0-15,-11-6 0 16,-17-6 0-16,-14-7 0 16,-11-8 0-16,-15-5 0 15,-5-5 0-15,4-8-434 16,18-10-1389-16,-4-5 156 15,8-10 134-15,12 0 116 16</inkml:trace>
  <inkml:trace contextRef="#ctx0" brushRef="#br0" timeOffset="66771.73">2086 4137 4124 0,'6'0'387'16,"1"-2"9"-16,5 0 9 16,1 0 8-16,0-2 9 15,0-2 10-15,-2 0 9 16,-2-2 10-16,0-1 11 15,-8-1-204-15,-4-3-258 16,-13 1 0-16,-14-1 0 16,-13 2 0-16,-14 4 0 15,-8 5 0-15,-3 6 0 16,8 8 0-16,6 8 0 16,18 10 0-1,16 12 0-15,16 9 0 16,18 5 0-16,21 2 0 15,12-1 0-15,7-4 0 16,8-9 0-16,-10-5 0 16,-15-8 0-16,-15-6 0 15,-13-5 0-15,-23-3 0 16,-15-3 0-16,-13-6 0 16,-7-2 0-16,-5-5 0 15,6-1-253-15,17 0-299 16,15-15-1171-16,10 10 139 15,19-8 122-15,14-3 107 16</inkml:trace>
  <inkml:trace contextRef="#ctx0" brushRef="#br0" timeOffset="67015.86">2379 4313 8191 0,'2'-4'0'0,"-1"1"0"16,1 4 0-16,2 9 0 15,-1 9 0 1,0 11 0-16,-3 9 0 16,1 4 0-16,-2 1 0 15,-2-2 0-15,-4-4 0 16,4-3-506-16,6-10-1298 15,-9-6 152-15,-1-9 132 16</inkml:trace>
  <inkml:trace contextRef="#ctx0" brushRef="#br0" timeOffset="67218.67">2098 4392 7439 0,'27'-23'82'0,"18"-7"0"16,17-6 1-16,18-4 0 16,2 8 0-16,-8 9-137 15,-9 7-303-15,-12 7-263 16,-18-3-954-16,-15 11 119 16,-13 4 103-16,-6-1 92 15</inkml:trace>
  <inkml:trace contextRef="#ctx0" brushRef="#br0" timeOffset="67663.26">2729 4245 5441 0,'3'4'287'0,"0"8"5"15,-2 14 3-15,2 14 6 16,-7 11 3-16,-4 8 6 15,-2 2 5-15,2-4 4 16,-3-9 8-16,3-8-327 16,4-12 0-16,2-8 0 15,1-9 0-15,1-8 0 16,0-12 0 0,0-9 0-16,0-13 0 15,0-15 0-15,0-14 0 16,4-8 0-16,2-7 0 15,5 9 0-15,4 10 0 16,2 14 0-16,5 16 0 16,1 18 0-16,6 12 0 15,4 13 0-15,3 14 0 16,1 5 0-16,-2 10 0 16,-3-1 0-16,-6-1 0 15,-6-3 0-15,-2-5 0 16,-8-6-394-1,3-5-411-15,-12-7-814 16,-11-7 125-16,-9-4 110 16,-10-3 95-16</inkml:trace>
  <inkml:trace contextRef="#ctx0" brushRef="#br0" timeOffset="67843.09">2648 4543 7586 0,'7'-12'66'0,"9"-4"1"16,13-2-1-16,8-4 1 16,7 7-179-16,11 3-303 15,39 4-475 1,-40-1-584-16,-6 3 105 16,-2-4 92-16,-7 1 83 15</inkml:trace>
  <inkml:trace contextRef="#ctx0" brushRef="#br0" timeOffset="68130.83">3390 4178 4868 0,'-1'-12'343'16,"-5"-4"6"-16,-7 3 5 15,-4 3 8 1,-8 8 6-16,-7 14 7 15,2 13 8-15,0 13 7 16,7 12 9-16,10 10-399 16,7 4 0-16,6-3 0 15,9-4 0-15,4-10 0 16,4-9 0-16,6-12 0 16,4-8 0-16,5-12-459 15,45-5-1357-15,-47-8 155 16,-5-8 132-16,-4-7 116 15</inkml:trace>
  <inkml:trace contextRef="#ctx0" brushRef="#br0" timeOffset="68383.59">3538 4196 8191 0,'1'-1'0'16,"0"1"0"-16,2 7 0 15,0 14 0-15,-1 9 0 16,1 12 0-16,-3 11 0 16,0 1 0-16,1-1 0 15,-1-4 0-15,0-7 0 16,0-9 0 0,0-9-54-16,0-9-400 15,14-9-426-15,-6-9-690 16,7-9 119-16,9-13 102 15,9-10 92-15</inkml:trace>
  <inkml:trace contextRef="#ctx0" brushRef="#br0" timeOffset="68619.38">3841 4173 6421 0,'-10'-3'189'15,"-6"3"1"-15,-9 5 3 16,-5 9 1-16,-2 12 3 15,6 11 1 1,7 6 2-16,12 1 3 16,4-4 3-16,15-1-206 15,5-5 0-15,11-5 0 16,5-6 0-16,9-6 0 16,1-4-209-16,-1-4-341 15,-3-14-1187-15,-9 6 143 16,-11-1 124-16</inkml:trace>
  <inkml:trace contextRef="#ctx0" brushRef="#br0" timeOffset="69075.48">1871 4969 8191 0,'35'1'0'16,"34"0"0"-16,48 1 0 16,42-1 0-1,29 0 0-15,20-3 0 16,-8 0 0-16,-16-2 0 16,-23 0 0-16,-31-4 0 15,-24 1 0-15,-28-1 0 16,-29 2 0-16,-17-1 0 15,-14 3 0-15,-13-1 0 16,-5-2 0-16,1-1 0 16,-1 0-473-16,0-8-1340 15,-1 1 154-15,-6 0 133 16,-11-1 116-16</inkml:trace>
  <inkml:trace contextRef="#ctx0" brushRef="#br0" timeOffset="70104.21">7418 4280 7228 0,'0'-5'104'15,"1"-1"2"-15,1 3-1 16,-2 10 2-16,0 15 0 15,1 13 0-15,-1 8 1 16,-3 9 1-16,0 0 1 16,-3 1-110-16,-3-4 0 15,-2-7-285 1,1-6-326-16,-4-43-1088 16,-2 20 136-16,-9-10 118 15,-5-8 105-15</inkml:trace>
  <inkml:trace contextRef="#ctx0" brushRef="#br0" timeOffset="70299.03">7030 4482 4838 0,'5'-25'345'0,"10"-1"7"16,11-10 6-16,14-7 7 16,16 8 6-16,17 5 8 15,4 2 8-15,0 4 7 16,-6 8 8-1,-15 7-756-15,-16 8-233 16,-20 1-1100-16,-19 15 135 16,-23 13 116-16,-23 7 104 15</inkml:trace>
  <inkml:trace contextRef="#ctx0" brushRef="#br0" timeOffset="70478.86">7001 4746 4605 0,'0'7'368'0,"1"3"6"15,7 0 7-15,14-1 9 16,12-2 8-16,16-7 6 16,12-4 11-1,9-2 8-15,1-3-252 16,-3-1-757-16,-2-27-1126 16,-6 19 138-16,-7-5 120 15,-3-2 106-15</inkml:trace>
  <inkml:trace contextRef="#ctx0" brushRef="#br0" timeOffset="70667.69">7777 4515 6852 0,'0'-7'144'15,"2"0"1"-15,-2 3 2 16,0 3 0-16,3 13 3 16,-2 8-1-16,-1 9 2 15,2 6 1 1,-4 7 2-16,-4-1-310 15,-1 1-511-15,-3-6-1052 16,-3-8 140-16,0-12 121 16,6-9 105-16</inkml:trace>
  <inkml:trace contextRef="#ctx0" brushRef="#br0" timeOffset="70839.53">7845 4610 8182 0,'18'-8'1'15,"5"1"0"1,7 0-1-16,8 2 2 16,-8 5-1-16,-1 6-1 15,-2 3-351-15,-4 2-262 16,-7-22-1068-16,-4 18 135 16,-6-5 115-16</inkml:trace>
  <inkml:trace contextRef="#ctx0" brushRef="#br0" timeOffset="71027.42">8068 4391 5120 0,'0'-14'318'0,"-2"2"5"0,2 2 7 16,-1 6 5 0,1 16 5-16,0 18 7 15,0 10 5-15,1 5 7 16,-1 7-405-16,23-2-879 15,-17-6-658-15,1-12 120 16,5-9 104-16</inkml:trace>
  <inkml:trace contextRef="#ctx0" brushRef="#br0" timeOffset="71255.2">8232 4485 8191 0,'2'-2'0'0,"-1"2"0"16,3 12 0-16,1 9 0 16,-1 13 0-16,2 11 0 15,-2 6 0-15,-1-1 0 16,-1-4 0-16,-2-5 0 16,0-6-401-16,-2-8-198 15,15-16-1072-15,-21-6 132 16,-3-6 115-16,-2-14 101 15</inkml:trace>
  <inkml:trace contextRef="#ctx0" brushRef="#br0" timeOffset="71460.02">8216 4589 2307 0,'15'-42'182'0,"7"-8"68"16,8-7 73-16,6-5 106 16,2 28 120-16,-4 22 29 15,-5 14 18-15,-6 12 19 16,-9 16 20-16,-9 9-147 15,-12 3-53-15,-14 3-76 16,-6-2-82-16,-6-6-126 16,-3-4-407-16,7-8-263 15,41-14-1208 1,-23-3 141-16,11-10 122 16,9-9 107-16</inkml:trace>
  <inkml:trace contextRef="#ctx0" brushRef="#br0" timeOffset="71787.71">8572 4367 7033 0,'0'0'125'16,"0"6"1"-16,0 9 1 16,0 11 1-16,0 6 0 15,3 11 2 1,2 3 0-16,5-5 1 15,4-3 2-15,6-6-133 16,3-9 0-16,4-10 0 16,2-7 0-16,1-11 0 15,-2-7 0-15,-2-9 0 16,-6-9 0-16,-8-10 0 16,-7-5 0-16,-3-1 0 15,-6 1 0 1,-4 3 0-16,0 11-38 0,-1 10-447 15,22 5-464-15,-19 9-599 16,9 3 115 0,6 1 101-16</inkml:trace>
  <inkml:trace contextRef="#ctx0" brushRef="#br0" timeOffset="71975.54">9044 4299 6217 0,'6'-1'210'15,"0"6"2"-15,-1 7 2 0,1 12 2 16,-2 7 3-16,-2 9 3 16,-2 3 2-16,-4-1 2 15,-1-6 5-15,-3-2-703 16,21-8-1341 0,-32-7 154-16,-4-9 133 15,0-7 116-15</inkml:trace>
  <inkml:trace contextRef="#ctx0" brushRef="#br0" timeOffset="72159.37">8951 4228 5159 0,'24'-23'314'0,"10"-1"5"16,11-5 7-16,10 0 4 0,-7 13 6 15,-5 11 7-15,-7 8-284 16,-10 3-301-1,-14-30-1364-15,-7 35 123 16,-9 0 107-16,-12-3 95 16</inkml:trace>
  <inkml:trace contextRef="#ctx0" brushRef="#br0" timeOffset="72571.82">7342 5170 8191 0,'6'3'0'0,"18"0"0"0,32-3 0 15,42 0 0 1,45-1 0-16,39-8 0 16,23-1 0-16,2-4 0 15,-11 0 0-15,-30-2 0 16,-30 1 0-16,-35-1 0 15,-39 5 0-15,-32 1 0 16,-19 0-18-16,-19 5-508 16,-12-7-1267-16,-4 8 151 15,0-2 130-15,-2-2 113 16</inkml:trace>
  <inkml:trace contextRef="#ctx0" brushRef="#br0" timeOffset="73347.08">12152 4288 5875 0,'0'-5'244'16,"0"1"3"-16,-2 8 4 15,-15 14 2-15,-9 17 4 16,-10 17 3-1,-8 10 4-15,-5 6 3 16,10-3 6-16,7-4-273 16,9-9 0-16,8-8 0 15,10-9-459-15,23-13-439 16,-14-14-679-16,3-11 119 16,-1-10 104-16,2-16 91 15</inkml:trace>
  <inkml:trace contextRef="#ctx0" brushRef="#br0" timeOffset="73550.9">12039 4283 5297 0,'4'-10'301'15,"8"8"5"1,8 6 5-16,5 13 5 16,5 14 5-16,3 19 5 15,3 4 6-15,-1 2 5 16,-5-1 7-16,-3-4-344 15,-9-4-263-15,-9-9-348 16,-11-20-1094-16,-9 3 138 16,-14-11 119-16,-8-6 104 15</inkml:trace>
  <inkml:trace contextRef="#ctx0" brushRef="#br0" timeOffset="73706.75">11786 4670 6104 0,'0'-9'220'16,"5"-2"4"-16,12-5 3 16,16 0 2-16,19 4-114 15,23 1-387-15,8-2-1309 16,4 4 119-16,-3-1 104 16</inkml:trace>
  <inkml:trace contextRef="#ctx0" brushRef="#br0" timeOffset="73959.52">12758 4336 5352 0,'-7'-12'295'0,"-4"1"5"16,-13 4 6-16,-6 3 4 15,-1 17 4-15,-5 16 7 16,5 10 4-16,10 7 5 15,10 7 8-15,7 2-338 16,10-5 0-16,9-5 0 16,11-7-105-16,11-7-427 15,11-18-1236 1,6-6 146-16,-5-5 128 16,-1-11 110-16</inkml:trace>
  <inkml:trace contextRef="#ctx0" brushRef="#br0" timeOffset="74155.33">13028 4409 6548 0,'0'-7'176'15,"0"6"2"-15,0 2 0 16,0 12 3-16,2 12 2 16,-2 12 0-16,0 2 3 15,0 5 2-15,0-3 2 16,0-4-577-1,45-6-1449-15,-54-5 158 16,0-11 136-16,-7-7 117 16</inkml:trace>
  <inkml:trace contextRef="#ctx0" brushRef="#br0" timeOffset="74515">12843 4482 6132 0,'7'-19'218'0,"9"-6"3"0,13-2 3 16,14-2 1 0,6 7-268-16,8 10-192 15,2 4-145-15,-4 0-229 16,-3-4-691-16,-21 19 1926 16,-6-10-1314-16,-6 3 175 15,-9 1 166-15,-6 8 137 16,5-13 181-16,-2 4 254 15,-3 0 165-15,1 4 143 16,2 10 242 0,-1 8 119-16,3 10-140 0,-3 10-155 15,0 6-173 1,-4-1-160-16,-2-2-229 16,2-1-37-16,-2-7 0 15,-2-6-418-15,34-8-499 16,-30-8-455-16,4-8 90 15,1-7 80-15,3-8 74 16</inkml:trace>
  <inkml:trace contextRef="#ctx0" brushRef="#br0" timeOffset="74895.65">13593 4377 8191 0,'0'-4'0'0,"2"2"0"16,1 8 0-16,0 10 0 15,-3 12 0-15,0 10 0 16,4 7 0-16,2 4 0 16,3-4 0-16,7-3 0 15,0-7 0-15,7-8 0 16,3-8 0-16,2-13-14 15,3-4-6-15,1-10 5 16,-6-11 15 0,-6-9 0-16,-8-10 0 15,-5-10 0-15,-7-3 0 16,-9-1 0-16,-5 8 0 16,-2 9 12-16,-6 11 8 15,-5 9-240-15,6 11-399 16,6-9-1091-16,9 15 139 15,7-2 119-15,12 1 106 16</inkml:trace>
  <inkml:trace contextRef="#ctx0" brushRef="#br0" timeOffset="75091.47">14041 4360 8191 0,'6'9'0'15,"0"7"0"-15,2 10 0 16,-3 9 0-16,-1 8 0 16,-6 6 0-1,-5-5 0-15,-4-2-575 0,-3-49-1210 16,-4 32 150-16,1-12 128 16,4-11 114-16</inkml:trace>
  <inkml:trace contextRef="#ctx0" brushRef="#br0" timeOffset="75259.31">14106 4466 5530 0,'22'-7'279'15,"8"4"3"-15,7 0 5 16,4 5 4-16,-10 7 4 16,-4 6 4-16,-8 1-286 15,-4 1-246-15,-4-8-1399 16,-2-2 126-16,-5-4 111 15,-1-10 98-15</inkml:trace>
  <inkml:trace contextRef="#ctx0" brushRef="#br0" timeOffset="75435.15">14413 4212 7369 0,'3'-8'90'15,"1"6"0"-15,2 5 0 16,2 11 1-16,1 14 1 15,-7 16-2-15,0 9 3 16,32 5-989-16,-39-3-753 16,1-1 128-16,2-8 114 15,-5-5 98-15</inkml:trace>
  <inkml:trace contextRef="#ctx0" brushRef="#br0" timeOffset="75922.69">11989 5063 8191 0,'59'-17'0'16,"52"-2"0"-16,58-3 0 16,59-1 0-16,28 7 0 15,18 6 0 1,-8 2 0-16,-27 4 0 16,-34 0 0-16,-40-2 0 15,-45-1 0-15,-35 0 0 16,-37-2 0-16,-26 0 0 15,-13 2-323-15,-14 1-271 16,-10-24-1099-16,-8 22 135 16,-6 3 118-16,-7-2 103 15</inkml:trace>
  <inkml:trace contextRef="#ctx0" brushRef="#br0" timeOffset="78423.44">2751 5689 3855 0,'4'-11'410'16,"-1"-4"8"0,-2-4 10-16,-1-4 10 15,-8 4 9-15,-11 3 11 16,-12 4 11-16,-13 5 12 16,-14 3 11-16,-7 4-197 15,-4 10-295-15,1 8 0 16,8 12 0-16,13 8 0 15,22 10 0-15,20 5 0 16,31 1 0-16,25-1 0 16,22-3 0-1,12-4 0-15,4-5 0 16,-12-4 0-16,-21-3 0 16,-25-3 0-16,-25 1 0 15,-28-3 0-15,-26-5 0 16,-17-5 0-16,-12-7 0 15,-8-6 0-15,9-9-539 16,17-33-1256-16,20 10 152 16,23-8 130-16,16-7 113 15</inkml:trace>
  <inkml:trace contextRef="#ctx0" brushRef="#br0" timeOffset="79035.6">2403 5378 3588 0,'-2'-15'436'0,"-1"-4"10"16,2 0 11-16,-2 0 11 15,3 12 11 1,0 19 13-16,6 29 12 15,1 31 13-15,2 36 14 16,0 31-258-16,5 18-273 16,-2 8 0-16,0-5 0 15,5-13 0-15,1-13 0 16,-4-18 0-16,-4-21 0 16,-2-21 0-16,-5-19 0 15,-3-16 0-15,0-15 0 16,0-9-295-1,23-10-1566-15,-39-8 162 16,-9-11 139-16,-10-12 120 16</inkml:trace>
  <inkml:trace contextRef="#ctx0" brushRef="#br0" timeOffset="83451.48">5904 5921 1896 0,'0'0'178'15,"0"0"76"-15,2-2 73 16,-2 1 117-16,0 0 150 16,0-2 19-16,0-1 20 15,0 0 22-15,0 3 22 16,0-2-131-16,0 2-63 15,0 1-83 1,0 0-86-16,0 0-137 0,0 0-177 16,0 5 0-1,0 8 0-15,0 6 0 16,0 7 0-16,0 6 0 16,0 1 0-16,0-1 0 15,0-5 0-15,0-4 0 16,0-6 0-16,0-7 0 15,0-5 0-15,-2-2 0 16,-1-3 0-16,-1-4-164 16,3-4-465-16,-5-8-1098 15,2-6 141-15,-2-4 122 16,1-5 107 0</inkml:trace>
  <inkml:trace contextRef="#ctx0" brushRef="#br0" timeOffset="83839.14">5790 5751 4489 0,'0'-2'361'0,"0"-5"9"16,3-6 5-16,6-1 7 15,7-6 9-15,7-2 7 16,6-3 8-16,-2 0 9 16,-5 1 9-16,-9-1-244 15,-7 3-180-15,-14 1 0 16,-9 1 0-16,-9 4 0 15,-7 5 0-15,-5 4 0 16,2 5 0-16,4 3 0 16,11 10-309-1,13 9-286-15,13-22-1102 16,12 37 137-16,15 7 118 16,5 1 103-16</inkml:trace>
  <inkml:trace contextRef="#ctx0" brushRef="#br0" timeOffset="84363.21">6401 5915 5087 0,'-3'-10'318'16,"-4"-6"5"-16,-4 0 5 15,-5 0 6-15,-3 7 7 16,-8 7 4-16,-2 2 7 16,-2 9 7-16,1 6 6 15,3 7-326-15,6 5-39 16,5 6 0-16,8 0 0 16,5-5 0-16,3-2 0 15,6-4 0 1,5-7 0-16,8-8 0 15,7-4 0-15,4-6 0 16,3-8 0-16,-4-8 0 16,-3-9 0-16,-10-9 0 15,-4-10 0-15,-8-8 0 16,-3-7 0-16,-1 3 0 16,-2 9 0-16,-1 12 0 15,3 11 0-15,-3 17 0 16,2 11 0-16,-1 17 0 15,2 12 0-15,0 10 0 16,2 13 0-16,3 5 0 16,2-5 0-1,1 2 0-15,0-6 0 16,4-5-65-16,-1-5-548 16,0-6-1144-16,1-8 145 15,-1-8 126-15,4-5 109 16</inkml:trace>
  <inkml:trace contextRef="#ctx0" brushRef="#br0" timeOffset="84599.49">6566 6195 8191 0,'1'-2'0'15,"-1"1"0"-15,2 4 0 16,1 4 0-16,2 12 0 15,0 5 0-15,-1 5 0 16,-1 5 0-16,0-1 0 16,-3-5 0-16,0-5 0 15,1-3 0-15,-1-10 0 16,0-4-427-16,0-10-1399 16,0-5 157-16,0-11 134 15</inkml:trace>
  <inkml:trace contextRef="#ctx0" brushRef="#br0" timeOffset="84937.44">6792 6079 8079 0,'0'-4'12'0,"2"-1"0"16,7-2 1-16,7 0-1 16,16 0 1-16,12 1-1 15,9 0 1-15,-2-3-1 16,0 2 1-16,-12 4-13 15,-13-2 0-15,-12 4-373 16,-4 0-249-16,-10-25-1051 16,-6 19 133-16,-7-1 115 15,-1-6 101-15</inkml:trace>
  <inkml:trace contextRef="#ctx0" brushRef="#br0" timeOffset="85170.73">6966 5843 5958 0,'0'-5'236'0,"0"1"3"15,0 1 2-15,0 6 4 16,1 14 3-16,-1 7 2 16,2 11 5-16,-1 5 2 15,-1 3 5 1,0 2-262-16,0-4 0 15,0-5 0-15,0-3-467 16,2-11-1348-16,1-6 156 16,4-9 131-16,3-5 117 15</inkml:trace>
  <inkml:trace contextRef="#ctx0" brushRef="#br0" timeOffset="85410.51">7334 5915 8191 0,'0'0'0'0,"2"0"0"16,-1 4 0-16,2 8 0 16,0 2 0-16,2 10 0 15,0 4 0-15,-2 2 0 16,-2-1 0-16,-1-2-282 15,2-3-457-15,-2-6-928 16,-2-8 133-16,1-7 113 16</inkml:trace>
  <inkml:trace contextRef="#ctx0" brushRef="#br0" timeOffset="85719.22">7223 5807 3488 0,'20'-18'11'16,"8"-6"32"-16,3-7 47 15,3-6 37-15,-14 4 41 16,-10 3 47-16,-6 3 110 15,-8 2 53-15,-11 6 20 16,-5 4 11-16,-6 7-7 16,-7 4-112-16,1 4-269 15,8 8-269-15,8-34-1144 16,6 42 94-16,15 5 83 16,13 6 75-1</inkml:trace>
  <inkml:trace contextRef="#ctx0" brushRef="#br0" timeOffset="86174.8">7603 5838 6079 0,'0'-6'224'0,"-5"3"2"15,-5 2 3-15,0 1 2 16,-3 10 4-16,-4 7 1 15,2 5 5-15,4 6 2 16,5 1 4 0,3 1-247-16,3-5 0 15,2-2 0-15,2-7 0 16,5-6-10-16,8-6-222 16,3-5-65-16,6-8-26 15,0-7-6-15,-3-11-1 16,-6-6 5-16,-5-14 12 15,-9-10 71-15,-1 0 242 16,-2 3 9-16,-3 8 197 16,-2 11 68-16,1 17 32 15,-6 13 15 1,1 18 14-16,0 12 6 16,2 15-3-16,4 8-67 15,2 10-271-15,1-1 0 16,3-1 0-16,3-2 0 15,2-7-311-15,9-4-409 16,0-10-943-16,3-8 131 16,4-8 114-16,0-7 100 15</inkml:trace>
  <inkml:trace contextRef="#ctx0" brushRef="#br0" timeOffset="86451.1">7874 6111 5309 0,'13'-15'300'0,"3"-2"5"15,3 1 4-15,5 0 5 16,-4 11 6-16,-5 13 4 16,-6 10 7-16,-4 9 5 15,-6 6 7-15,-7 12-343 16,-4-1 0-16,-4-2 0 16,1-8 0-16,4-6 0 15,1-8 0-15,6-10 0 16,5-5 0-16,13-8 0 15,8-5 0 1,10-8 0-16,11-1-415 16,44-3-558-16,-42-5-597 15,-6 0 119-15,-5 0 102 16,-2-3 92-16</inkml:trace>
  <inkml:trace contextRef="#ctx0" brushRef="#br0" timeOffset="86931.26">8481 5811 7840 0,'1'-6'39'16,"-1"0"-1"-16,0 3 1 16,-1 10 0-16,-9 14 0 15,-9 12 0-15,-7 12 0 16,-13 7 0-1,0-1 1-15,-2-2-40 16,7-4-474-16,8-12-1339 16,4-10 154-16,8-11 133 15,4-12 116-15</inkml:trace>
  <inkml:trace contextRef="#ctx0" brushRef="#br0" timeOffset="87127.21">8196 5896 6470 0,'8'-3'184'16,"6"2"1"-16,5 6 3 16,8 8 1-16,5 9 1 15,5 5 4 1,-2 3 1-16,-2-1 1 16,-2-5-70-16,-3-5-594 15,0-5-311-15,-14-9-808 16,-5-5 120-16,-6-8 105 15</inkml:trace>
  <inkml:trace contextRef="#ctx0" brushRef="#br0" timeOffset="87331.25">8416 5700 6524 0,'0'2'178'15,"1"11"2"-15,1 9 1 16,1 10 3-1,2 12 1-15,4 10 1 16,1 0 3-16,1 2 1 16,-3-5-196-16,-4-3-642 15,-4-9-1064-15,-6-7 138 16,-8-10 120-16,-5-12 106 16</inkml:trace>
  <inkml:trace contextRef="#ctx0" brushRef="#br0" timeOffset="87503.88">8147 6019 6383 0,'16'-13'193'16,"14"-1"2"-16,12-3-155 16,18-1-257-16,9 7-242 15,0-40-938-15,-1 42 95 16,-6-2 84-16,-12 3 76 15</inkml:trace>
  <inkml:trace contextRef="#ctx0" brushRef="#br0" timeOffset="87699.08">8774 5897 4998 0,'0'-1'330'0,"1"0"6"16,1-1 5-16,-1 2 7 15,-1 8 6-15,2 5 6 16,-1 7 7-1,-1 6 7-15,0 7 9 16,2-2-383-16,-2 2-389 16,15-6-510-16,-16-4-696 15,-6-8 121-15,1-9 106 16,-3-5 94-16</inkml:trace>
  <inkml:trace contextRef="#ctx0" brushRef="#br0" timeOffset="87971.7">8706 5838 5549 0,'9'-23'149'0,"5"-8"95"0,8-10 20 15,1-7 2-15,0 6 6 16,-9 6 2-16,-6 5 5 15,-13 6 2-15,-12 2 7 16,-13 9-106-16,-11 4-58 16,-1 6-105-16,-1 1-89 15,11 9-339-15,16 4-304 16,12 1-908 0,13 3 124-16,14 5 111 15</inkml:trace>
  <inkml:trace contextRef="#ctx0" brushRef="#br0" timeOffset="88493.19">9109 5882 5394 0,'0'-11'292'0,"-2"-1"4"16,-6 0 4-1,-7-3 6-15,-8 10 4 16,-4 2 5-16,-3 3 6 16,1 7 4-16,7 6 7 15,5 4-332-15,6 4 0 16,7 6 0-16,3-2 0 16,2 1 0-16,5-4 0 15,6-3 0-15,5-8-8 16,6-4-132-16,2-5-72 15,2-5-22-15,-1-9 5 16,-2-5 6-16,-1-12 43 16,-6-10 76-1,-5-12 104-15,-6-8 0 16,-3-3 6-16,-3 2 126 16,-1 12 71-16,1 13 27 15,0 15-1-15,-2 16 0 16,-1 8-40-1,-1 15-77-15,0 10-112 0,1 12 0 16,3 12 0-16,0 7 0 16,0 0 0-16,3-2 0 15,-2-4 0-15,6-6-405 16,8-9-442 0,-2-10-758-16,-2-10 124 15,3-8 106-15,1-6 95 16</inkml:trace>
  <inkml:trace contextRef="#ctx0" brushRef="#br0" timeOffset="88871.05">9260 6118 7105 0,'5'-13'118'0,"-1"-3"0"15,6-3 1-15,6-2 1 16,0 4 1-1,9 0 0-15,4 1 1 16,-1 0 0-16,-2 3 3 16,-1 3-125-16,-9 4 0 15,-5 6 0-15,-6 2 0 16,-5 9 0-16,-9 4 0 16,0 7 0-16,1 5 0 15,0 2 0-15,3-1 0 16,9 2 0-16,5-1 0 15,8-2 0-15,5 1 0 16,-2-5 0 0,-4-3 0-16,-8-5 0 15,-13-1 0-15,-16-3 0 16,-17-3 0-16,-13 2 0 16,-7-3-522-16,0-32-1277 15,8 21 151-15,21-11 131 16,19-11 115-16</inkml:trace>
  <inkml:trace contextRef="#ctx0" brushRef="#br0" timeOffset="89558.25">10153 5656 8106 0,'-3'-16'10'16,"-7"-3"-1"-16,-6 0 1 16,-13-4-2-16,-7 13 2 15,-16 8-1-15,-6 2 1 16,1 10-1-1,3 6 1-15,12 10-10 16,14 11 0-16,17 6 0 16,16 7 0-16,16 2 0 15,17 0 0-15,14 1 0 16,3-3 0-16,3-5 0 16,-9-5 0-16,-18-6 0 15,-18-6 0-15,-17-4 0 16,-20-5 0-16,-17-6 0 15,-12-3 0 1,-6-7-345-16,-1-3-231 16,7-17-1117-16,10 0 136 15,12-7 117-15</inkml:trace>
  <inkml:trace contextRef="#ctx0" brushRef="#br0" timeOffset="89947.56">9827 5386 6237 0,'0'-11'208'16,"1"2"2"-16,4 7 2 15,0 20 2-15,8 28 3 16,-1 28 2-16,-1 23 3 16,-5 15 2-16,-3 6 4 15,-3 1-228-15,0-3 0 16,1-6 0-16,2-10 0 15,2-15 0 1,-1-19 0-16,3-20 0 16,3-18-562-16,-4-54-1226 15,-3 22 150-15,-2-10 129 16,-3-12 114-16</inkml:trace>
  <inkml:trace contextRef="#ctx0" brushRef="#br0" timeOffset="92951.51">8894 4197 1717 0,'0'0'147'0,"0"0"25"0,1 0 12 15,-1 0 9 1,0 0 5-16,2 0 7 16,-2 0 17-16,0 0 20 15,0 0 25-15,0 0-90 16,0 0-19-16,0 0 18 16,0 0 23-16,0 0 32 15,-5 0 48-15,-1 1 32 16,-1 1 18-1,2-1 3-15,-1 2 10 16,3-1 32-16,3 0-24 16,0-2-42-16,1 1-36 15,11-1-41-15,14-4-51 16,13-1-38-16,14-3-35 16,12-5-19-16,0 0-30 15,-2-1-58-15,-7 3 0 16,-7 3 0-16,-13 2 0 15,-9 4 0-15,-12 0 0 16,-7 2 0-16,-5-2 0 16,-1 2-314-16,3 0-370 15,3 2-988 1,-1-2 132-16,0 0 115 16</inkml:trace>
  <inkml:trace contextRef="#ctx0" brushRef="#br0" timeOffset="112510.68">13153 5679 2301 0,'2'0'90'0,"1"0"41"15,3 0 34-15,-1 0 46 16,0 0 58-16,1 0 78 16,-1 0 174-16,1-2 47 15,-1-1 19 1,0-2-37-16,-3-4-38 15,-2-1-38-15,0 0-29 16,-7-1-47-16,-7 1-65 16,-10 5-86-16,-8 1-205 15,-10 3-42-15,-4 5 0 16,4 6 0-16,2 5 0 16,7 8 0-16,14 9 0 15,10 3 0-15,18 6 0 16,16 0-170-16,15 0-95 15,10-1-29-15,1-6-2 16,-8-3-3-16,-14-4 7 16,-16-5 54-16,-17-6 145 15,-19-3 93 1,-15-6 0-16,-11-5 155 16,-2-2 93-16,-3-1-122 15,15 0-328-15,15-9-1307 16,13 2 109-16,15-9 97 15,14-4 85-15</inkml:trace>
  <inkml:trace contextRef="#ctx0" brushRef="#br0" timeOffset="113247.15">13346 5419 5963 0,'0'-4'235'0,"0"0"3"16,0 1 4-16,0 4 2 15,2 11 2-15,2 13 6 16,-2 13 1-16,0 16 3 16,-2 10 6-1,0 8-262-15,-4 1 0 16,-4-2 0-16,1-10 0 16,1-6 0-16,-1-11 0 15,5-11 0-15,-1-12 0 16,6-7 0-16,-1-10 0 15,5-8 0-15,8-10 0 16,10-9 0-16,6-8 0 16,3-3 0-1,-2-1 0-15,-3 1 0 16,-7 12 0-16,-8 5 0 16,-1 9 0-16,-4 5 0 15,3 12 0-15,-1 4 0 16,2 11 0-16,-3 2 0 15,3 6 0-15,-2-4 0 16,5 0 0-16,1-8 0 16,4-4 0-16,2-6 0 15,3-6 0-15,1-7 0 16,-2-5 0-16,1-7 0 16,-3-5 0-16,-4 0 0 15,-4-4 0-15,-3 4 0 16,-6 5 0-1,-3 4 0-15,-1 5 0 16,-2 4 0-16,-2 3 0 16,2 2 0-16,2 4 0 15,0 5 0-15,-2 3 0 16,2 4 0-16,5 0 0 16,2-1-521-16,2-8-1278 15,2 0 151-15,-5-6 131 16,0-4 115-16</inkml:trace>
  <inkml:trace contextRef="#ctx0" brushRef="#br0" timeOffset="113546.67">13854 5789 3801 0,'5'-13'84'16,"8"-6"50"-16,5-6 31 16,2-5 64-16,-2 2 156 15,-2 2 35 1,-9 1 10-16,-3 4 9 16,-8 5 10-16,-7 0-11 0,-10 7-69 15,1 0-51 1,-8 5-35-16,5 3-69 15,2 1-472-15,13 4-287 16,43 2-1170-16,-28 2 138 16,11-2 121-16,9 0 106 15</inkml:trace>
  <inkml:trace contextRef="#ctx0" brushRef="#br0" timeOffset="113827.15">14200 5439 5523 0,'0'-14'279'16,"0"3"5"-16,0-1 2 15,-2-1 6-15,4 13 4 16,-2 6 4-16,-4 8 5 16,3 12 5-16,-3 14 6 15,2 16-316-15,-2 9 0 16,3 6 0-16,-3-1 0 15,-1-2 0-15,3-3 0 16,-4-6 0-16,-4-10 0 16,-1-4-517-16,23-12-1284 15,-35-9 152 1,-2-9 131-16,-2-11 115 16</inkml:trace>
  <inkml:trace contextRef="#ctx0" brushRef="#br0" timeOffset="113946.22">13924 6005 5503 0,'0'-17'282'16,"6"-5"3"-16,6-4 3 16,10-3-246-16,15 7-337 15,11-4-1095-15,7 3 95 16,1-4 82-16</inkml:trace>
  <inkml:trace contextRef="#ctx0" brushRef="#br0" timeOffset="114219.4">14541 5348 6589 0,'0'-11'172'16,"0"3"1"-16,0 0 1 0,0 5 3 16,0 18 1-16,0 16 0 15,-4 14 4-15,-3 16 1 16,-5 16 2-16,1 3-185 15,1 2 0-15,2-3 0 16,4-8 0-16,6-7 0 16,6-9 0-1,4-12 0-15,7-8-454 16,15-15-1364-16,-3-13 156 16,0-8 132-16,-11-13 116 15</inkml:trace>
  <inkml:trace contextRef="#ctx0" brushRef="#br0" timeOffset="114348.13">14443 5772 8191 0,'0'-9'0'15,"12"-4"-33"-15,18 0-358 16,24-1-277-16,25-28-980 16,13 30 129-16,2 0 113 15</inkml:trace>
  <inkml:trace contextRef="#ctx0" brushRef="#br0" timeOffset="121982.8">2189 7864 5779 0,'4'-3'254'16,"-1"-2"3"-16,4-2 3 16,-3-1 4-16,-1-2 4 15,-3-2 3 1,0 1 4-16,-6 0 4 0,-11 0 5 15,-13 2-284-15,-11 5 0 16,-13 4 0-16,-8 5 0 16,1 9 0-1,12 6 0-15,8 8 0 16,20 6 0-16,13 5 0 16,24 5 0-16,20-2 0 15,21 1 0-15,14-4 0 16,10-2 0-16,-6-3 0 15,-16-3 0-15,-23-2 0 16,-20 0 0-16,-34-5 0 16,-20-2 0-16,-19-3 0 15,-16-7 0-15,-10-7 0 16,2-5 0-16,13-5-512 16,20-14-1291-16,20-2 153 15,18-7 131 1</inkml:trace>
  <inkml:trace contextRef="#ctx0" brushRef="#br0" timeOffset="122482.74">2115 7542 6852 0,'0'0'144'0,"0"6"1"16,-1 16 2-16,-6 19 0 15,-6 26 3-15,-6 26-1 16,-6 16 2-16,-1 10 1 15,2-3 2-15,6-6-154 16,8-9 0-16,4-10 0 16,4-13 0-16,1-18 0 15,0-12 0-15,-1-18 0 16,0-11 0 0,-1-11-567-16,2-48-1221 15,5 23 151-15,2-9 128 16</inkml:trace>
  <inkml:trace contextRef="#ctx0" brushRef="#br0" timeOffset="122866.66">2496 8148 8191 0,'0'-4'0'15,"0"2"0"-15,0 1 0 16,2-1 0-16,-2 11 0 15,0 7 0-15,0 6 0 16,0 7 0-16,0 6 0 16,0 0 0-16,0-4 0 15,0-5 0-15,0-4 0 16,0-8 0-16,0-4-275 16,52-6-1591-16,-54-8 163 15,-2-11 139 1,-4-8 120-16</inkml:trace>
  <inkml:trace contextRef="#ctx0" brushRef="#br0" timeOffset="123150.4">2408 8024 4598 0,'15'-14'3'15,"2"-5"2"-15,5-5 6 16,1-7 16-16,-10 1 42 16,-6-2 107-1,-4 0 160-15,-7 2 6 16,-7 4 6-16,-6 8 7 16,0 3 2-16,-8 7 5 15,-1 5-1-15,7 7-336 16,7 10-304-16,7-4-1367 15,10 15 128-15,12 5 113 16,10 1 99-16</inkml:trace>
  <inkml:trace contextRef="#ctx0" brushRef="#br0" timeOffset="123650.6">2893 8035 4740 0,'0'-10'355'0,"-2"-2"5"16,-4 1 9-16,-9-1 6 16,-4 8 7-16,-11 4 9 15,-7 7 6-15,-2 5 9 16,1 5 10-16,5 8-416 16,8 8 0-16,8 2 0 15,9 1 0-15,3-1 0 16,7-3 0-16,3-8 0 15,11-3 0 1,9-10 0-16,5-4 0 16,8-10 0-16,1-7 0 15,-3-11 0-15,-6-8 0 16,-5-13 0-16,-8-14 0 16,-11-9 0-16,-3-9 0 15,-3 4 0-15,-3 6 0 16,-2 19 0-16,4 14 0 15,-3 16 0-15,-4 12 0 16,6 14 0 0,-3 11 0-16,-1 15 0 15,2 15 0-15,2 11 0 16,1 5 0-16,2 3 0 16,2-3 0-16,2-1 0 15,2-9 0-15,10-10-358 16,42-9-592-16,-31-16-641 15,8-13 122-15,0-8 104 16,-1-8 95-16</inkml:trace>
  <inkml:trace contextRef="#ctx0" brushRef="#br0" timeOffset="123850.42">3180 8299 8191 0,'2'2'0'0,"0"6"0"16,-2 9 0-16,1 11 0 15,-1 8 0-15,0 10 0 16,0 2 0-16,-1 0 0 16,-2-1 0-16,0-6 0 15,-3-10 0-15,2-5-598 16,-5-12-1181-16,-4-9 149 16,-3-11 129-16,-1-8 111 15</inkml:trace>
  <inkml:trace contextRef="#ctx0" brushRef="#br0" timeOffset="128015.15">29170 12822 3759 0,'-5'-1'306'15,"-1"0"115"-15,-5-3 9 16,1 0 9-16,1 1 11 16,3 2 11-16,1-2 10 15,2 3 11-15,3 0 14 16,0 0-152-16,0 0-212 15,8 0-132-15,13 0 0 16,19-1 0-16,15-2 0 16,18 3 0-16,6 0 0 15,-5-1 0 1,-7-1 0-16,-12-1 0 16,-10 2 0-16,-9 1 0 15,-7-1 0-15,-9 1 0 16,-8 0 0-16,-8 0 0 15,0 0 0-15,-7 0 0 16,-2 0 0-16,-13 0 0 16,-12 0 0-16,-19 0 0 15,-18 0 0-15,-12 0 0 16,-1 1 0-16,3 0 0 16,6 4 0-16,7 0 0 15,12 1 0 1,10-1 0-16,7 0 0 15,10 1 0-15,9-3 0 16,7 0 0-16,6-1 0 16,5-1 0-16,12-1 0 15,18 0 0-15,15 1 0 16,20-1 0-16,12-1 0 16,1 1 0-16,-7 1 0 15,-12-1 0-15,-8 2 0 16,-12-1 0-16,-12 2 0 15,-10-2 0-15,-7 2 0 16,-9-1 0 0,-4 0 0-16,-16 1 0 15,-18 0 0-15,-18-2 0 16,-20 3 0-16,-13-1 0 16,2-2 0-16,9 1 0 15,17-2 0-15,19 1 0 16,18-1 0-16,12 0 0 15,5 2 0-15,11-2 0 16,14-2 0-16,18 2 0 16,19 0 0-16,14 0 0 15,13 0 0 1,-2 0 0-16,-11 0 0 16,-13 0 0-16,-17 0 0 15,-16 0 0-15,-13 0 0 16,-13 0 0-16,-13 0 0 15,-16-1 0-15,-10-2 0 16,-11-1 0-16,-4 0 0 16,5-2 0-16,14 4 0 15,12-1 0-15,15 0 0 16,3 0 0-16,5 3 0 16,0-3 0-16,3 2-398 15,6 1-253 1,1 0-1007-16,10-1 130 15,3-6 113-15,3-1 101 16</inkml:trace>
  <inkml:trace contextRef="#ctx0" brushRef="#br0" timeOffset="132216.34">13591 3398 5452 0,'2'-1'286'16,"-2"1"5"-16,2-2 3 16,1 2 5-16,-2 0 5 15,-1 0-354-15,6 0-359 16,-6 0-1074-16,2 0 107 16,-6 0 93-16</inkml:trace>
  <inkml:trace contextRef="#ctx0" brushRef="#br0" timeOffset="142990.55">13259 7757 4583 0,'0'-4'360'16,"-3"0"7"-16,1-3 6 16,2 3 8-16,0 4 8 15,0 4 7-15,0 10 8 16,0 14 9-1,0 10 8-15,0 13-317 16,0 8-104-16,0 2 0 16,0-3 0-16,0-5 0 15,0-8 0-15,0-9 0 16,-2-11 0-16,2-7 0 16,0-7 0-16,-2-8 0 15,-1-7 0-15,-5-12 0 16,3-10 0-16,1-16 0 15,-1-19 0-15,3-19 0 16,11-11 0 0,7-6 0-16,11 1 0 15,10 14 0-15,16 17 0 16,7 18 0-16,1 17 0 16,-1 15-102-16,-13 10-90 15,-15 13-8-15,-18 12 8 16,-23 8 11-16,-20 10 87 15,-17 8 94-15,-10 4 0 16,3 4 0-16,3-3 0 16,19-6 98-16,20-5 86 15,13-5 15 1,17-4-5-16,17-4-8 16,10 0-86-16,0-6-100 15,2 1 0-15,-10-4 0 16,-9 0 0-16,-10-4 0 15,-9-3 0-15,-5-1 0 16,-3-4 0-16,-2-2 0 16,2 0 0-16,3-3 0 15,6-1 0-15,7 0 0 16,9-3 0-16,6-7 0 16,6-4 0-16,-3-6 0 15,-2-12 0 1,-7-7 0-16,-7-3 0 15,-7-6 0-15,-8 2 0 16,-3 8 0-16,-5 6 0 16,-7 11 0-16,-4 8 0 15,-4 10 0-15,-9 4 0 16,0 9 0-16,2 10 0 16,8 7 0-16,7 9 0 15,8 6 0-15,6 4 0 16,8-3 0-16,13-1 0 15,3-5 0 1,16-8 0-16,7-6-4 16,7-12-260-16,5-6-53 15,3-5-24-15,-1-8 1 16,-5-10 6-16,-3-5 16 16,-11-6 41-16,-11-8 42 15,-9 1 134-15,-13 1 104 16,-8 2 231-16,-6 4 57 15,-12 3 32-15,-7 7 9 16,-2 5 6-16,-13 9-4 16,-2 4-35-16,1 10-38 15,0 7-145-15,1 7-116 16,10 6 0 0,7 6 0-16,4-1 0 15,10-1 0-15,8-4 0 16,7-7 0-16,10-4 0 15,8-10-19-15,7-3-103 16,2-10-55-16,1-6-16 16,-6-14 7-16,-5-12 5 15,-9-13 77-15,-5-12 104 16,-5-4 0-16,-5 0 0 16,-4 8 18-16,0 12 98 15,0 15 57 1,0 15 18-16,0 11-3 15,-3 13-2-15,-1 14-76 16,0 10-110-16,2 16 0 16,0 6 0-16,2 2 0 15,2-4 0-15,2-1 0 16,3-12 0-16,6-6 0 16,5-10-68-16,3-8-156 15,5-10-40-15,-2-6 2 16,-1-9 5-1,-2-9 120-15,-3-6 137 16,-4-7 0-16,-4-2 0 16,-4 1 0-16,-2 6 63 15,-4 6 152-15,2 8 44 16,-4 6 4-16,2 4 2 16,2 10-118-16,-2 6-147 15,0 6 0-15,0 9 0 16,0 5 0-16,2 0 0 15,3-3 0-15,4-2 0 16,3-5 0-16,5-9 0 16,3-8 0-1,2-2 0-15,1-8 0 16,0-9 0-16,-3-3 0 16,-3-4 0-16,-1-6 0 15,-6 5 0-15,-4 2 0 16,-2 4 0-16,-2 7 0 15,-2 4 0-15,0 3 0 16,1 8 0-16,3 6 0 16,1 4 0-16,1 8 0 15,-1 7 0-15,4-3 0 16,4 0-302-16,3-6-264 16,11-36-1140-1,2 22 137-15,5-9 120 16,0-6 104-16</inkml:trace>
  <inkml:trace contextRef="#ctx0" brushRef="#br0" timeOffset="143591.54">15220 7773 5783 0,'-15'-4'253'0,"-6"3"4"16,-7 0 4-16,-3 7 2 15,2 11 3 1,6 8 6-16,4 7 2 16,7 8 4-16,8 0 6 15,4 0-284-15,7-2 0 16,2-7 0-16,4-6 0 16,8-6-270-16,5-6-167 15,2-6-110-15,1-4-71 16,-4-5-8-16,-4 1 38 15,-4-3 89-15,-4 1 124 16,-5-1 134-16,-4-2 241 16,-1 1 219-1,-3 0 149-15,1-1 118 16,-1 4 92-16,0-2 45 16,0 4 2-16,0 0-63 15,2 0-119-15,6 0-146 16,1 0-297-16,8-1 0 15,4-4 0-15,3-3 0 16,0-6 0-16,1-5 0 16,-2-4 0-16,-8-8 0 15,-3-2 0-15,-6 1 0 16,-4 4 0 0,-10 4 0-16,-9 12 0 0,-7 6 0 15,-5 12 0 1,-7 8 0-16,2 14 0 15,10 5 0-15,10 12 0 16,7 3 0-16,11 0 0 16,7-4 0-16,12-7 0 15,9-11-376-15,43-7-1463 16,-20-11 158-16,9-11 137 16,-1-8 117-16</inkml:trace>
  <inkml:trace contextRef="#ctx0" brushRef="#br0" timeOffset="144618.77">16107 7596 8191 0,'0'-4'0'0,"0"2"0"16,1 0 0-16,1 11 0 16,-1 10 0-1,0 15 0-15,1 13 0 16,-2 11 0-16,1 5 0 15,-2-2 0-15,-1-5 0 16,2-6 0-16,-1-10 0 16,1-11 0-16,-1-10 0 15,1-10 0-15,4-8 0 16,9-11 0-16,7-11 0 16,12-9 0-16,11-6 0 15,5 4 0-15,2 2 0 16,-5 12 0-1,-5 11 0-15,-8 7 0 16,-13 9 0-16,-10 11 0 16,-9 9 0-16,-19 4 0 15,-13 6 0-15,-7-1 0 16,-5-6 0-16,2-6 0 16,7-6 0-16,10-11 0 15,12-9 0-15,8-13 0 16,10-13 0-16,10-13 0 15,11-9 0-15,8-6 0 16,7 4 0-16,-1 8 0 16,-5 11 0-16,-6 12 0 15,-6 12 0 1,-1 9 0-16,-7 12 0 16,-1 9 0-16,1 5 0 15,-3 3 0-15,1 1 0 16,9-6 0-16,4-5 0 15,5-9 0-15,7-6 0 16,0-11 0-16,0-8 0 16,-4-8 0-1,-7-2 0-15,-9 0 0 0,-7-1 0 16,-7 10 0-16,-2 9 0 16,-5 6 0-16,-9 19 0 15,-5 17 0 1,-9 16 0-16,-6 20 0 15,-3 10 0-15,5 7 0 16,6 3 0-16,5-6 0 16,4-8 0-16,5-13 0 15,3-16 0-15,-2-17 0 16,4-18 0-16,3-16-565 16,-1-48-1224-16,2 9 152 15,2-13 128-15,1-5 114 16</inkml:trace>
  <inkml:trace contextRef="#ctx0" brushRef="#br0" timeOffset="145642.38">17929 7890 5739 0,'0'-10'258'0,"0"1"4"15,-1 3 2-15,-10 8 4 16,-7 20 4-16,-8 13 3 15,-4 15 5 1,-2 11 4-16,10 7 5 16,9 2-289-16,7-1 0 15,12-6 0-15,13-8 0 16,10-11 0-16,10-11 0 16,12-11 0-16,10-13 0 15,-2-6 0-15,-3-13 0 16,0-10-524-1,-9-35-1276-15,-14 15 153 0,-8-7 131 16</inkml:trace>
  <inkml:trace contextRef="#ctx0" brushRef="#br0" timeOffset="145874.17">17936 7914 6119 0,'-4'-15'220'16,"3"-6"3"-16,1-5 0 16,11-4 5-16,12 5 2 15,14 1 2-15,10 1 4 16,8 2 2-16,-2 7-350 16,-5 6-459-16,-10 0-1121 15,-14 4 136-15,-14 4 117 16,-11 2 104-1</inkml:trace>
  <inkml:trace contextRef="#ctx0" brushRef="#br0" timeOffset="146062">17887 7980 5097 0,'-4'6'321'0,"-2"-1"5"15,3 3 4-15,-1-2 8 16,11-1 5-1,12-4 6-15,11-1 6 0,18-1 0 16,17 0-529-16,9-45-1617 16,3 37 150-16,-4-3 130 15,-8 6 113 1</inkml:trace>
  <inkml:trace contextRef="#ctx0" brushRef="#br0" timeOffset="146282.91">18507 8086 8191 0,'6'0'0'0,"12"0"0"16,17 0 0-16,17 0 0 15,17-5 0-15,11 0 0 16,5-4 0-16,-4 2 0 16,-9-2 0-16,-13 0 0 15,-10 2-133-15,-17 0-285 16,-10-1-220-1,-14-19-983-15,-6 12 124 16,-12-3 110-16,-14-7 97 16</inkml:trace>
  <inkml:trace contextRef="#ctx0" brushRef="#br0" timeOffset="146519.12">18784 7786 4581 0,'12'-2'345'0,"12"-1"6"15,15 2 8-15,15 7 6 16,3 8 6-16,2 13 9 16,-8 9 6-16,-15 10 7 15,-16 3 9 1,-11 2-144-16,-18-3-258 16,-10-6 0-16,-5-6 0 15,0-4-262-15,2-12-336 16,12-12-1111-16,11-4 138 15,15-11 120-15,13-6 104 16</inkml:trace>
  <inkml:trace contextRef="#ctx0" brushRef="#br0" timeOffset="146730.92">19444 7919 8191 0,'2'3'0'15,"1"3"0"1,3 8 0-16,0 7 0 16,-1 5 0-16,-1 5 0 15,-1 1 0-15,-3 2 0 16,1-6 0-16,-1-4-585 16,-1-8-1198-16,2-9 150 15,-1-8 128-15</inkml:trace>
  <inkml:trace contextRef="#ctx0" brushRef="#br0" timeOffset="147038.64">19415 7821 3296 0,'31'-19'194'0,"4"-10"135"16,4-6 127-16,3-10 13 15,-20 3 11-15,-15 3 12 16,-10 5 14-16,-15 6 12 16,-13 6 15-16,-6 8-78 15,-5 7-144 1,-1 4-159-16,11 9-460 15,17 8-414-15,11 7-941 16,13 4 131-16,14 8 114 16,14 0 100-16</inkml:trace>
  <inkml:trace contextRef="#ctx0" brushRef="#br0" timeOffset="147490.75">20014 7784 8191 0,'-3'-11'0'16,"-9"-2"0"-16,-9-1 0 16,-8 4 0-1,-5 7 0-15,-8 8 0 16,4 10 0-16,11 9 0 16,5 7 0-16,9 8 0 15,9 3 0-15,5-2 0 16,8-6 0-16,13-7 0 15,5-12 0-15,9-9 0 16,8-10 0-16,0-10 0 16,-5-16 0-16,-4-14 0 15,-8-14 0 1,-8-15 0-16,-6-12 0 16,-5-7 0-16,-5-3 0 15,-5 11 0-15,-5 17 0 16,-5 21 0-16,-10 26 0 15,-2 29 0-15,2 26 0 16,6 25 0-16,7 22 0 16,17 20 0-16,16 10 0 15,12 1 0-15,12-3 0 16,7-10 0-16,6-18 0 16,1-16-512-16,0-57-1291 15,-4 13 153 1,-6-22 131-16</inkml:trace>
  <inkml:trace contextRef="#ctx0" brushRef="#br0" timeOffset="159167.65">6631 8057 8191 0,'0'0'0'0,"1"0"0"16,6 0 0-16,15 0 0 15,18 0 0 1,16 0 0-16,14-3 0 16,7-1 0-16,-4-4 0 15,-11 2 0-15,-11-4 0 16,-13 6 0-16,-14-3-314 15,-10 5-313-15,-8-54-1060 16,-12 45 135-16,-6 0 116 16,-7-5 104-16</inkml:trace>
  <inkml:trace contextRef="#ctx0" brushRef="#br0" timeOffset="159454.66">6872 7786 8191 0,'-1'-5'0'15,"-1"2"0"-15,2 0 0 16,2 12 0-16,3 13 0 16,4 13 0-16,-2 8 0 15,2 12 0-15,1-1 0 16,-3-2 0-16,-1-8 0 31,1-4 0-31,-2-8 0 0,-4-7 0 16,4-8-274-16,4-5-380 15,0-8-1036-15,4-5 135 16,10-7 117-16,5-3 104 16</inkml:trace>
  <inkml:trace contextRef="#ctx0" brushRef="#br0" timeOffset="159714.59">7435 7904 8191 0,'0'-4'0'0,"4"3"0"15,-1 2 0 1,5 8 0-16,-3 7 0 15,3 10 0-15,2 4 0 16,-5 4 0-16,-3-1 0 16,-1-4 0-16,1-3 0 15,-2-7-363-15,-2-6-1480 16,1-7 160-16,-2-8 135 16,-3-6 120-16</inkml:trace>
  <inkml:trace contextRef="#ctx0" brushRef="#br0" timeOffset="160018.32">7366 7890 5074 0,'6'-13'48'15,"8"-7"72"-15,5-6 38 16,8-6 35-16,1 1 38 15,1 1 72-15,-11-2 5 16,-5 1 4-16,-8 5 6 16,-5 1-8-16,-9 4-36 15,-3 6-79-15,-8 8-42 16,-4 2-37 0,-5 5-38-16,6 7-335 15,8 10-279-15,11-2-1191 16,13 8 141-16,15 7 122 15,11-1 107-15</inkml:trace>
  <inkml:trace contextRef="#ctx0" brushRef="#br0" timeOffset="160469.84">7926 7821 5911 0,'0'-10'241'0,"0"1"2"16,-3 2 4-16,-7 0 2 15,-7 7 5 1,-8 7 2-16,-7 8 4 16,-5 6 2-16,4 5 6 15,4 9-268-15,9 1 0 16,7 0 0-16,8-5 0 16,5-2 0-16,12-7 0 15,8-7 0-15,9-6 0 16,4-6 0-16,8-8 0 15,-1-11-4-15,-10-10 3 16,-8-11 1 0,-9-17 0-16,-9-10 0 15,-7-4 0-15,-4 1 0 16,-1 12 0-16,-1 12 0 16,3 16 0-16,0 16 3 15,0 14-1-15,5 16-2 16,1 16 0-16,-2 14 0 15,5 12 0-15,6 7 0 16,0 0 0-16,5 0 0 16,5-6 0-16,4-6-258 15,3-7-433 1,2-11-994-16,-2-13 134 16,-2-11 117-16,-1-7 102 15</inkml:trace>
  <inkml:trace contextRef="#ctx0" brushRef="#br0" timeOffset="160746.78">8176 8119 5594 0,'14'-19'272'15,"7"-3"4"-15,5 1 4 16,7 1 3-16,-7 15 6 16,-1 15 3-16,-7 9 5 15,-11 12 4 1,-7 8 6-16,-13 8-307 15,-7 1 0-15,-4-2 0 16,-2-7 0-16,5-8 0 16,9-9 0-16,6-11 0 15,12-6 0-15,14-8 0 16,16-6-14-16,13-4-415 16,11-4-231-16,0-14-984 15,-10 11 127-15,-16 1 113 16,-20-2 99-16</inkml:trace>
  <inkml:trace contextRef="#ctx0" brushRef="#br0" timeOffset="161582.48">9054 7792 8191 0,'0'-4'0'0,"-1"6"0"0,-7 5 0 15,-6 13 0-15,-2 8 0 16,-10 13 0-1,-6 8 0-15,-5-2 0 16,-2 3 0-16,-2-5 0 16,4-3-270-16,3-7-265 15,20-10-1188-15,-3-12 139 16,8-5 122-16,5-13 107 16</inkml:trace>
  <inkml:trace contextRef="#ctx0" brushRef="#br0" timeOffset="161762.27">8735 7976 5274 0,'3'-11'303'0,"3"1"5"16,4 6 6-16,7 3 4 15,6 9 5-15,3 14 7 16,3 3 4-16,3 2 6 16,-3 1 7-16,-2-5-666 15,-1 1-281-15,-6-42-1094 16,-7 28 137-16,-4-8 117 15,-5-8 104-15</inkml:trace>
  <inkml:trace contextRef="#ctx0" brushRef="#br0" timeOffset="161966.08">8894 7777 5645 0,'0'-12'267'15,"0"4"3"-15,0 6 5 16,1 12 4-16,5 15 3 15,3 20 5-15,2 6 3 16,1 4 5-16,-3-1 6 16,-5-2-301-16,-2-4-144 15,-2-5-485-15,-9-7-1102 16,-5-11 140-16,-6-9 124 16,-8-9 106-1</inkml:trace>
  <inkml:trace contextRef="#ctx0" brushRef="#br0" timeOffset="162246.83">8701 8115 5251 0,'9'-18'306'0,"10"-3"4"15,13-4 5-15,14-4-83 16,10 10-300 0,11 5-166-16,8 1-205 0,-4-9-840 15,-6 17 79-15,-29-2 3136 16,7 1-2203-16,-12 5-140 15,-8 9 167 1,-11-9 240-16,19 1 0 16,-28 3 79-16,-2 3 275 15,1 8 162-15,-1 2 222 16,2 8 154-16,-2 0-261 16,1 2-157-16,-1-1-614 15,-1-2-1279-15,-6-3 96 16,-1-6 85-16</inkml:trace>
  <inkml:trace contextRef="#ctx0" brushRef="#br0" timeOffset="162443.64">9294 7860 5783 0,'4'-25'253'15,"2"-7"4"-15,-2-1 4 16,-1-1 2-16,0 16-311 16,-3 13-237-16,-1-1-1202 15,2 10 107-15,5 3 93 16</inkml:trace>
  <inkml:trace contextRef="#ctx0" brushRef="#br0" timeOffset="162881.98">9640 7857 5963 0,'-3'-3'235'16,"-7"1"3"-16,-5 5 4 16,-8 3 2-16,-1 12 2 15,-3 9 6-15,5 3 1 16,9 5 3-1,6-1 6-15,4-2-262 16,6-4 0-16,8-7 0 16,4-6 0-16,8-7 0 15,7-6 0-15,4-9 0 16,-3-11 0-16,-5-7 0 16,-7-14 0-16,-6-16 0 15,-9-8 0-15,-1-6 0 16,-4-1 0-16,-1 10 0 15,0 14 0-15,0 18 0 16,-4 17 0-16,-2 16 0 16,2 16 0-1,2 15 0-15,-2 11 0 16,6 12 0-16,0 5 0 16,0-1 0-16,0 0 0 15,1-8 0-15,7-6-457 16,25-9-1361-16,-18-10 156 15,3-9 132-15</inkml:trace>
  <inkml:trace contextRef="#ctx0" brushRef="#br0" timeOffset="163262.63">9827 8128 5831 0,'14'-19'249'15,"3"-4"2"-15,8-3 5 16,4-5 2-16,-3 13 4 16,0 7-8-16,-6 6-93 15,-1 6-27-15,-13 8-16 16,-5 4-266-16,-8 10-2 16,-10 3 8-16,-2 8 4 15,1 2 1-15,7 0 9 16,6-3 13-1,8-1 92-15,7-5 32 0,5-5 21 16,-2-4-21 0,-4-5 52-16,-3-3 78 15,-12-5-2-15,-16 0 2 16,-10-2-9-16,-7-3-1 16,-7-3-162-16,4-2-311 15,25-5-416-15,5-3-715 16,15-7 105-16,22-3 92 15,12-5 83-15</inkml:trace>
  <inkml:trace contextRef="#ctx0" brushRef="#br0" timeOffset="163686.96">10715 7722 7517 0,'0'-21'74'15,"-5"-2"-1"-15,-9-1 2 16,-12 1-1-16,-13 10 1 16,-19 9 0-1,-7 2 0-15,2 8 0 16,5 11 3-16,12 3-78 15,17 7 0-15,15 9 0 16,9 1 0-16,15 4 0 16,13 0 0-16,18 2 0 15,6-1 0-15,13-1 0 16,-1-5 0-16,-12 0 0 16,-13-3 0-16,-20-4 0 15,-12-1 0-15,-20-2 0 16,-16-4 0-1,-16-5 0-15,-10-4 0 16,-8-6-334-16,4-3-308 16,5-14-1036-16,17-5 134 15,26-14 115-15,16-12 103 16</inkml:trace>
  <inkml:trace contextRef="#ctx0" brushRef="#br0" timeOffset="163953.8">10449 7406 8191 0,'-1'-11'0'0,"1"2"0"15,0 12 0 1,1 13 0-16,4 26 0 16,-4 27 0-16,2 25 0 15,-6 15 0-15,0 14 0 16,-1 6 0-16,-2 1 0 15,-3-5 0-15,-1-5 0 16,0-11 0-16,-2-18 0 16,6-22-514-16,-5-62-1288 15,4 13 153-15,-3-20 131 16,-3-20 115-16</inkml:trace>
  <inkml:trace contextRef="#ctx0" brushRef="#br0" timeOffset="165346.97">2278 9625 4638 0,'-6'-11'169'16,"-5"-2"150"-16,-5-3 25 15,-11 0 6-15,-7 5 6 16,-9 7 8-16,-7 4 6 15,-4 10 7-15,2 4 6 16,9 11-82 0,13 8-106-16,13 8-170 15,19 2-25-15,21 5 0 16,26 0 0-16,21 1 0 16,13-1 0-16,4-3 0 15,-12-3 0-15,-19-1 0 16,-27-5 0-16,-21-4 0 15,-26-4 0-15,-25-4 0 16,-22-5 0-16,-10-9 0 16,-12-6 0-1,5-3-330-15,14-6-295 16,24-57-1059-16,20 41 135 16,13-8 116-16,19-6 103 15</inkml:trace>
  <inkml:trace contextRef="#ctx0" brushRef="#br0" timeOffset="165674.67">2018 9464 5181 0,'-5'-25'312'0,"0"1"6"15,-1-2 5-15,4 1 5 16,4 24 6-16,7 28 5 16,7 22 7-16,4 22 6 15,0 25 6-15,-2 17-358 16,-7 8 0-16,-2 2 0 16,-3-4 0-16,-2-7 0 15,3-15 0-15,-1-14 0 16,0-18 0-16,-2-19 0 15,2-14 0 1,4-19-621-16,0-18-1152 16,3-24 147-16,0-18 129 15</inkml:trace>
  <inkml:trace contextRef="#ctx0" brushRef="#br0" timeOffset="167178">2621 9739 3597 0,'1'0'303'0,"-1"0"133"16,0-4 11-16,2 0 10 15,-1 0 12-15,0-1 10 16,2-2 13-16,0 2 12 16,1-1 14-1,-2 2-186-15,-1 1-175 16,-1 2-157-16,0-1 0 15,0 2 0-15,-7 7 0 16,-4 7 0-16,-7 13 0 16,-5 13 0-16,-1 13 0 15,5 8 0-15,9 2 0 16,5-2 0-16,8-3 0 16,9-8 0-16,8-7 0 15,6-10 0-15,7-10 0 16,8-8 0-16,3-9 0 15,3-8 0 1,2-7-493-16,-3-13-1314 16,-7-8 152-16,-16-8 133 15,-9-10 114-15</inkml:trace>
  <inkml:trace contextRef="#ctx0" brushRef="#br0" timeOffset="167426.77">2601 9747 8191 0,'0'-8'0'16,"2"-7"0"-16,5-1 0 16,11-5 0-16,11 2 0 15,12 0 0-15,7 2 0 16,1 0 0-16,-5 5 0 15,-8 1-3-15,-9 7-407 16,-10 3-198-16,-9-3-1059 16,-10 6 133-16,-12 6 113 15</inkml:trace>
  <inkml:trace contextRef="#ctx0" brushRef="#br0" timeOffset="167598.61">2581 9861 4327 0,'-1'10'394'15,"1"0"7"-15,3 4 8 16,10 0 11-16,19-6 8 16,10-6 9-16,15 0 10 15,10-5-213-15,1 0-345 16,-8-39-1612-16,-15 34 139 16,-11-3 122-16,-20 0 107 15</inkml:trace>
  <inkml:trace contextRef="#ctx0" brushRef="#br0" timeOffset="175963.22">6722 9590 4093 0,'-2'-7'407'0,"1"-2"8"0,0 3 9 16,-1-1 9-16,2 5 10 15,0 15 11 1,3 10 10-16,1 11 12 16,1 11 11-16,2 14-392 15,-1-1-95-15,-2 0 0 16,-1-6 0-16,0-5 0 15,-2-12 0-15,-1-6 0 16,0-10 0-16,2-8 0 16,1-7-398-16,14-4-497 15,-4-11-699-15,6-4 122 16,9-8 105 0,1-3 94-16</inkml:trace>
  <inkml:trace contextRef="#ctx0" brushRef="#br0" timeOffset="176221.98">7392 9703 8191 0,'0'0'0'16,"1"1"0"-1,-1 5 0-15,2 10 0 16,2 3 0-16,-1 8 0 16,0 4 0-16,1 1 0 15,-3-6 0-15,-1 1-357 16,34-6-618-16,-34-7-610 16,-2-8 121-16,1-7 104 15</inkml:trace>
  <inkml:trace contextRef="#ctx0" brushRef="#br0" timeOffset="176502.23">7363 9660 3552 0,'20'-20'98'16,"6"-6"88"-16,2-10 59 15,2-6 127-15,-11 3 67 16,-10 3 12-16,-8 2 9 16,-7 3 12-16,-10 6 12 15,-8 9-15-15,-5 8-83 16,-6 6-100-16,5 12-435 16,10 7-455-1,11 8-1056-15,7 4 131 16,13 3 113-16,10 0 101 15</inkml:trace>
  <inkml:trace contextRef="#ctx0" brushRef="#br0" timeOffset="177038.67">6590 9837 6136 0,'-1'0'218'16,"1"-1"2"-16,0 1 3 15,1-1 2-15,13 2 3 16,9-1 3-16,11-1 2 16,11-2 3-16,7 0 5 15,0 0-241 1,-3-1 0-16,-6 2-376 15,-1 0-304-15,-7-3-977 16,-6-1 131-16,-6-4 112 16,1 0 101-16</inkml:trace>
  <inkml:trace contextRef="#ctx0" brushRef="#br0" timeOffset="177702.98">7978 9708 5325 0,'0'-11'298'0,"0"-3"5"16,-4 2 5-16,-6-6 5 15,-12 13 4-15,-10 2 6 16,-8 4 6-16,-6 5 5 16,2 9 7-16,6 4-341 15,7 7 0-15,9 4 0 16,8 2 0-16,8 1 0 16,5-7 0-16,7-4 0 15,11-5 0-15,6-9 0 16,7-5 0-1,9-9 0-15,0-7 0 16,-1-9 0-16,-8-7 0 16,-4-12 0-16,-9-7 0 15,-7-9 0-15,-5-1 0 16,-4 0 0-16,-2 14 0 16,1 11 0-16,0 14 0 15,-5 15 0-15,-2 17 0 16,-4 10 0-16,2 12 0 15,2 8 0 1,2 9 0-16,5-1 0 16,0 4 0-16,5-6-43 15,4-4-535-15,2-31-1195 16,6 14 147-16,5-9 129 16</inkml:trace>
  <inkml:trace contextRef="#ctx0" brushRef="#br0" timeOffset="177994.71">8114 9847 6160 0,'17'-14'215'0,"6"-2"4"15,11 2 0 1,3 1 4-16,-2 12 3 16,-5 15 1-16,-8 7 4 15,-13 13 3-15,-12 9 3 16,-17 7-237-16,-8-2 0 15,-8-2 0-15,0-6 0 16,4-11 0-16,10-7 0 16,14-9 0-16,12-7 0 15,21-4 0-15,14-8 0 16,15-2-411-16,21-6-430 16,-2-2-764-16,-8-10 124 15,-11 1 106 1,-13-6 95-16</inkml:trace>
  <inkml:trace contextRef="#ctx0" brushRef="#br0" timeOffset="178522.65">9074 9569 8191 0,'0'-4'0'16,"-1"3"0"-16,-12 8 0 15,-12 12 0-15,-8 12 0 16,-12 16 0-16,-8 8 0 16,5 3 0-16,5-4 0 15,11-6-147-15,15-9-376 16,5-17-1237-16,6-10 147 15,1-10 125-15,2-18 111 16</inkml:trace>
  <inkml:trace contextRef="#ctx0" brushRef="#br0" timeOffset="178702.48">8723 9690 5200 0,'12'4'311'0,"1"5"4"16,7 6 6-16,6 6 5 15,-1-2 6 1,4 8 5-16,1-3 7 0,3-4-329 16,4-3-387-16,-9-6-1283 15,-3-7 129-15,-10-4 114 16,-6-11 100-16</inkml:trace>
  <inkml:trace contextRef="#ctx0" brushRef="#br0" timeOffset="178914.29">8910 9495 8191 0,'1'0'0'0,"-1"8"0"0,7 7 0 16,2 13 0-16,1 7 0 16,7 12 0-16,1 2 0 15,-5 1 0-15,-5-3 0 16,-5-4-220-16,-1-2-436 15,-7-8-1049 1,-6-11 138-16,-9-10 119 16,-8-8 105-16</inkml:trace>
  <inkml:trace contextRef="#ctx0" brushRef="#br0" timeOffset="179198.46">8690 9816 7542 0,'3'-9'72'0,"10"-5"-1"15,16-1 0-15,17-4-84 16,19 6-333-16,19 4-159 16,10-4-278-16,-6 4-606 15,-6 0 93-15,-14 2 83 16,10 2 75 0,-42 5 5776-16,-5-3-4813 15,-14 3 175-15,-6-2 0 16,-25-1 0-16,15 2 0 15,2 2 75-15,0 7 307 16,-1 6 166-16,-2 5 323 16,1 5-365-16,1 3-233 15,-2 2-273-15,-2-3-521 16,-2-28-979-16</inkml:trace>
  <inkml:trace contextRef="#ctx0" brushRef="#br0" timeOffset="179399.27">9386 9497 8191 0,'0'-14'0'16,"0"0"0"-16,-3 0 0 15,3 2-325-15,9 6-487 16,-6 8-823-16,6 1 126 15,6 2 112-15,4 3 98 16</inkml:trace>
  <inkml:trace contextRef="#ctx0" brushRef="#br0" timeOffset="179838.68">9714 9561 5767 0,'0'-3'255'0,"-3"-1"3"16,-6 3 4-16,-8 2 3 16,0 10 4-16,-9 8 4 15,-2 6 4-15,8 7 3 16,6 2 5-16,6 1-285 16,5-6 0-1,5-7 0-15,8-5 0 16,9-9-65-16,3-5-173 15,7-10-45-15,4-10-6 16,-1-9 1-16,-6-9 5 16,-6-14 16-16,-7-11 61 15,-6-9 206-15,-6 1 0 16,1 6 59-16,-5 14 161 16,0 15 47-16,-4 22 15 15,-3 16 7 1,-2 14 5-16,-1 16-12 15,6 14-56-15,4 10-226 16,3 8 0-16,6 2 0 16,4-2 0-16,4-2-257 15,8-10-340-15,0-36-1114 16,4 15 139-16,1-13 120 16,-4-11 104-16</inkml:trace>
  <inkml:trace contextRef="#ctx0" brushRef="#br0" timeOffset="180202.34">9946 9822 8044 0,'15'-21'16'0,"7"-6"0"16,8-5 0-16,9-3 0 15,1 13 1-15,-5 9-1 16,0 8 0-16,-11 6 0 15,-12 9 2-15,-8 8-18 16,-11 8 0-16,-12 7 0 16,2 9 0-16,1 3 0 15,4 0 0 1,8-1 0-16,14-4 0 16,7-8 0-16,4-4 0 15,-1-4 0-15,-2-5 0 16,-10-7 0-16,-11-1 0 15,-20-3 0-15,-15-3 0 16,-17-3 0-16,-12-1-179 16,-4-6-393-16,5-56-1166 15,19 30 143-15,26-8 122 16,19-10 109-16</inkml:trace>
  <inkml:trace contextRef="#ctx0" brushRef="#br0" timeOffset="180873.68">10784 9446 7417 0,'0'-15'84'0,"-3"-2"1"15,-6-4 1-15,-9 0-1 16,-10 12 0-16,-12 6 2 16,-11 4 0-16,1 10-1 15,-2 6 3-15,8 8-89 16,10 6 0-16,15 9 0 16,12 1 0-16,17 5 0 15,19 1 0 1,16-1 0-16,10-1 0 15,7-2 0-15,-9-5 0 16,-15-3 0-16,-20-7 0 16,-13-4 0-16,-24-3 0 15,-16-5 0-15,-18-5 0 16,-11-5 0-16,-9-3-268 16,5-5-244-16,46-6-1218 15,-19-7 141-15,21-5 123 16,20-9 106-16</inkml:trace>
  <inkml:trace contextRef="#ctx0" brushRef="#br0" timeOffset="181185.92">10588 9126 5835 0,'0'-20'248'16,"0"0"4"-16,0 5 2 16,0 11 4-16,0 33 3 15,0 33 4-15,0 25 3 16,0 22 4 0,0 14 6-16,0 1-278 15,0-1 0-15,0-8 0 16,3-10 0-16,-2-10 0 15,2-17 0-15,0-18-317 16,24-15-618-16,-24-16-670 16,-3-20 124-16,-4-11 106 15,-6-14 95-15</inkml:trace>
  <inkml:trace contextRef="#ctx0" brushRef="#br0" timeOffset="188862.79">13740 9174 4093 0,'-12'-5'126'0,"-12"0"36"15,-8 1 66-15,-13-1 104 16,-6 8 57-16,-3 0 17 16,4 8 10-1,10 3 7-15,10 6 10 16,13 6-80-16,15 6-52 16,17 0-40-16,17 4-76 15,17-1-181-15,4 1-89 16,4-2-19-16,-10-2-21 15,-22 0 24-15,-18-4 101 16,-23-2 0-16,-20-3 0 16,-16-4 0-16,-1-6 1 15,-8-5 65-15,9-5-308 16,19-6-309 0,16-11-1063-16,17-7 124 15,23-9 109-15,11-10 96 16</inkml:trace>
  <inkml:trace contextRef="#ctx0" brushRef="#br0" timeOffset="189582.25">13821 9036 6079 0,'0'-4'224'0,"2"3"2"16,0 2 3-16,2 9 2 15,3 16 4-15,3 14 1 16,-2 10 5-1,1 8 2-15,-1 4 4 16,-2 1-247-16,0-3 0 0,-5-3 0 16,1-7 0-1,0-9 0-15,0-9 0 16,-2-12 0-16,2-6 0 16,0-11 0-16,3-11 0 15,6-11 0-15,3-8 0 16,10-9 0-16,2-3 0 15,1 0 0-15,-6 7 0 16,-3 4 0-16,-6 9 0 16,-6 4 0-16,4 10 0 15,0 9 0 1,-1 9 0-16,3 6 0 16,-3 8 0-16,1 2 0 15,3 2 0-15,-1-2 0 16,5-8 0-16,2-3 0 15,2-7 0-15,1-7 0 16,2-6 0-16,0-6 0 16,-2-4 0-16,-1-5 0 15,-6-2 0-15,1-2 0 16,-7 4 0-16,-3-1 0 16,-3 8 0-1,-1 4 0-15,-2 3 0 0,0 2 0 16,0 5 0-1,2 4 0-15,3 3 0 16,0 6 0 0,-3 5 0-16,2 1 0 15,1-5-400-15,26 1-1433 0,-25-6 158 16,4-10 135-16,-2 1 117 16</inkml:trace>
  <inkml:trace contextRef="#ctx0" brushRef="#br0" timeOffset="189772.13">14388 9325 8191 0,'-4'-12'0'16,"-2"-2"0"-16,3 0 0 16,-1 1 0-16,2 9-265 15,8 1-382-15,1 3-1048 16,4 0 136-16,3-1 118 15,1-2 103-15</inkml:trace>
  <inkml:trace contextRef="#ctx0" brushRef="#br0" timeOffset="190049.56">14640 8978 8191 0,'0'-7'0'0,"0"0"0"16,0 1 0 0,0 6 0-16,0 15 0 0,0 16 0 15,0 14 0-15,2 16 0 16,2 12 0-16,1 5 0 16,-2 5 0-16,-1-3 0 15,0-1 0-15,-6-11 0 16,-4-7 0-1,-1-12-468-15,14-14-477 16,-22-12-618-16,1-16 117 16,-2-10 102-16,-3-13 91 15</inkml:trace>
  <inkml:trace contextRef="#ctx0" brushRef="#br0" timeOffset="190171.45">14495 9569 5282 0,'0'-16'303'15,"0"-6"4"-15,6-1 6 16,7-7 3-16,10 7-168 15,15 7-365 1,12-55-1261-16,4 44 105 0,1-7 93 16,4-8 83-1</inkml:trace>
  <inkml:trace contextRef="#ctx0" brushRef="#br0" timeOffset="190426.21">15065 8883 8137 0,'2'-5'6'0,"-2"4"0"16,0 11-1-16,0 13 2 16,2 17-1-1,-2 20-1-15,0 15 1 0,2 8 0 16,-2 0 1-16,0 2-7 16,0-6 0-1,6-7 0-15,0-12 0 16,5-8 0-16,5-15 0 15,13-13-19-15,5-13-542 16,3-54-1222-16,-5 28 149 16,-7-14 129-16,-14-10 112 15</inkml:trace>
  <inkml:trace contextRef="#ctx0" brushRef="#br0" timeOffset="190554.09">15012 9303 6486 0,'-14'-13'183'0,"-2"-3"1"0,7 2 1 15,20-5 2 1,36 7-356-16,32 5-248 16,16-22-1110-16,9 18 112 15,-8-2 98-15</inkml:trace>
  <inkml:trace contextRef="#ctx0" brushRef="#br0" timeOffset="192618.49">2275 11210 2983 0,'0'0'143'16,"0"0"54"-16,2 0 49 15,-1 0 96-15,4 0 136 16,-2 0 28-16,0 0 13 16,-1 0 14-16,0-2 16 15,0 2-75 1,-2-3-76-16,2-1-59 16,-2 0-50-16,0-3-114 15,-4-2-155-15,-5-1-20 16,-7-1 0-16,-8 3 0 15,-13 4 0-15,-6 2 0 16,-3 8 0-16,-2 6 0 16,5 7 0-16,7 8 0 15,14 9 0-15,12 5 0 16,10 4 0 0,21 0 0-16,13-1 0 15,15-3 0-15,7-3 0 16,4-3 0-16,-13-3 0 15,-13-2 0-15,-20-3 0 16,-19-2 0-16,-19-3 0 16,-18-2 0-16,-11-4 0 15,-6-4 0-15,-5-8 0 16,9-2-354-16,18-9-375 16,12-11-920-1,16-5 128-15,14-5 114 16,12-9 98-16</inkml:trace>
  <inkml:trace contextRef="#ctx0" brushRef="#br0" timeOffset="193156.12">2067 10997 4602 0,'0'-7'367'15,"0"-2"8"-15,0 2 7 16,0 8 8-16,0 21 7 15,2 24 9-15,-1 22 9 16,-1 25 8-16,0 16 11 16,2 7-434-16,-2-2 0 15,0-7 0-15,0-11 0 16,0-13 0-16,0-15 0 16,0-15 0-1,0-15 0-15,0-18-38 16,8-11-603-16,0-19-1116 15,2-12 145 1,6-12 126-16,0-9 109 0</inkml:trace>
  <inkml:trace contextRef="#ctx0" brushRef="#br0" timeOffset="193625.94">2631 11262 6483 0,'-2'-4'182'0,"-2"1"2"0,-6 10 2 16,-4 8 2-1,0 12 1-15,-4 14 3 16,3 9 1-16,6 5 2 15,4 2 4-15,3-2-199 16,8-5 0-16,3-5 0 16,7-7 0-16,7-10 0 15,7-5 0-15,6-13 0 16,9-7 0-16,0-8-5 16,1-10-503-16,-1-13-1294 15,-12-5 153 1,-10-5 131-16,-14-5 115 15</inkml:trace>
  <inkml:trace contextRef="#ctx0" brushRef="#br0" timeOffset="193853.73">2590 11304 5398 0,'-1'-13'292'16,"1"-1"3"-16,-2-5 6 15,8-4 3-15,8 4 7 16,5 4 3-16,6-1 6 16,5 2 4-1,-2 5-262-15,-4 5-515 16,-6 2-177-16,-4-9-949 16,-10 12 120-16,-7 4 104 15,-5 2 92-15</inkml:trace>
  <inkml:trace contextRef="#ctx0" brushRef="#br0" timeOffset="194034.56">2531 11452 3753 0,'-3'6'422'0,"2"-1"10"16,1 1 9-16,-2 1 11 16,8-4 11-1,8-4 11-15,10 1-10 16,13-2-425-16,22 1-417 15,-5-6-1129-15,1-1 110 16,-8-1 96-16,-3 1 85 16</inkml:trace>
  <inkml:trace contextRef="#ctx0" brushRef="#br0" timeOffset="194369.87">3036 11582 7426 0,'2'0'84'15,"-2"-1"-1"-15,0 1 2 16,10-3-1-16,12 6 1 15,12-6 0-15,13 1 1 16,10-3-1-16,3-4 3 16,-7 1-88-1,-10 1 0-15,-8-1 0 16,-9 4 0-16,-9 2-313 16,-7 0-239-16,-5-6-1155 15,-4 1 137-15,-1-2 120 16,-6-4 104-16</inkml:trace>
  <inkml:trace contextRef="#ctx0" brushRef="#br0" timeOffset="194730.53">3275 11322 5767 0,'0'-6'255'16,"0"0"3"-16,0 4 4 15,0-1 3-15,0 15 4 16,0 13 4-16,1 10 4 16,1 14 3-16,-1 8 5 15,3 3-285-15,1-2 0 16,-1-2 0-16,-3-10 0 15,2-6 0 1,-1-11 0-16,-2-7 0 16,0-8 0-16,0-4 0 15,0-7 0-15,0-2-244 16,0 0-419-16,-2-6-1034 16,-5-3 137-16,-3-5 118 15,-1-3 103-15</inkml:trace>
  <inkml:trace contextRef="#ctx0" brushRef="#br0" timeOffset="196926.32">7353 11081 5574 0,'0'-5'275'15,"0"0"2"-15,0-1 5 16,0 2 4-16,0 4 5 16,0 8 3-16,0 7 5 15,0 9 5-15,0 7 5 16,0 7-309 0,0 1 0-16,0-2 0 15,0-5 0-15,0-5 0 16,0-6 0-16,0-7 0 15,0-6 0-15,0-4-478 16,-2-14-1333-16,-2-7 153 16,-6-8 133-16,-2-9 116 15</inkml:trace>
  <inkml:trace contextRef="#ctx0" brushRef="#br0" timeOffset="197254.38">7259 10943 4918 0,'3'-14'90'15,"4"-5"24"-15,6-6 3 16,6-9 2-16,1 0 8 15,-2-2 1 1,-7 1 42-16,-7 3 85 16,-7 5 73-16,-9 7-67 15,-9 6-21-15,-6 8-25 16,-5 5 2-16,0 5 1 16,8 8-6-16,11 9-363 15,15 5-340-15,15-14-1154 16,14 22 129-16,11-1 112 15</inkml:trace>
  <inkml:trace contextRef="#ctx0" brushRef="#br0" timeOffset="197721.95">7824 11042 4368 0,'-6'-10'384'16,"-3"-2"9"-1,-8-1 7-15,-5 0 9 0,0 8 8 16,-8 5 10-16,-3 8 9 16,0 8 10-16,5 7 10 15,2 6-401-15,8 7-55 16,7 2 0-16,7-2 0 16,4-1 0-1,7-10 0-15,7-6 0 16,10-9 0-16,11-7-42 15,6-8-151-15,3-8-76 16,-2-9-9-16,-9-10 3 16,-10-11 8-16,-7-9 39 15,-9-11 177-15,-5-3 51 16,-4 3 0-16,-2 10 37 16,-1 13 143-16,0 17 77 15,-5 16 17-15,2 18 4 16,1 16-1-1,3 14-33-15,1 13-188 16,10 10-56-16,0-1 0 16,5 0 0-16,2-3 0 15,5-6-332-15,36-7-625 16,-32-9-639-16,1-12 123 16,-2-6 105-16,-1-8 94 15</inkml:trace>
  <inkml:trace contextRef="#ctx0" brushRef="#br0" timeOffset="198029.92">8057 11278 7862 0,'17'-16'37'16,"7"-3"-2"-16,8-4 2 16,7 4-1-16,-3 12 1 15,0 10-1-15,-11 14 1 16,-10 10-1-16,-9 10 2 15,-17 11-38-15,-18 4 0 16,-9 2 0-16,-5-5 0 16,2-9 0-16,11-11 0 15,11-8 0 1,14-10 0-16,6-6 0 16,12-3 0-16,7-5 0 15,11-5 0-15,6-5 0 16,9 1-485-16,1-8-1325 15,-4 3 154-15,-7-5 133 16,-4-5 114-16</inkml:trace>
  <inkml:trace contextRef="#ctx0" brushRef="#br0" timeOffset="198618.33">8839 10995 7774 0,'0'0'46'15,"-5"5"0"-15,-3 7 0 16,-11 11 0-16,-7 11 1 16,-6 10-2-16,-4 6 2 15,0 3-1-15,1-5 2 16,6-4-328-16,5-7-258 16,4-18-1182-1,8-8 139-15,2-11 122 16,0-17 105-16</inkml:trace>
  <inkml:trace contextRef="#ctx0" brushRef="#br0" timeOffset="198814.15">8491 11095 5224 0,'6'-1'309'16,"5"2"3"-16,9 8 7 16,9 9 4-16,6 6 7 15,3 8 4 1,2 4 7-16,-7-5 4 0,-3-7 9 15,-3-3-354 1,-3-7-378-16,-4-8-262 16,-8-44-1027-16,-6 28 133 15,-9-9 113-15,-9-10 102 16</inkml:trace>
  <inkml:trace contextRef="#ctx0" brushRef="#br0" timeOffset="199017.96">8698 10923 5134 0,'0'-5'314'0,"0"3"5"16,0 6 4-16,3 13 7 16,5 10 5-16,1 16 6 15,2 4 7 1,4 4 5-16,-5 0 7 16,-4-2-326-16,-2-4-34 15,-3-5-312-15,-6-6-324 16,-9-9-1049-16,-10-9 134 15,-15-9 117-15,-13-4 102 16</inkml:trace>
  <inkml:trace contextRef="#ctx0" brushRef="#br0" timeOffset="199189.81">8323 11278 7765 0,'0'-6'47'16,"0"-1"-1"-16,13-4 2 15,13 0-1 1,22-2 0-16,19 1 1 15,18-2-1-15,7 0-95 16,-2 2-394-16,-4 2-388 16,-19-2-732-16,-16 4 117 15,-13 0 102-15,-12 1 91 16</inkml:trace>
  <inkml:trace contextRef="#ctx0" brushRef="#br0" timeOffset="199370.64">9104 11121 5410 0,'0'-2'290'15,"2"1"4"-15,1 0 6 16,1 5 3 0,1 7 5-16,0 7 6 15,-2 4 4-15,-1 9 6 16,-2 1 6-16,-6-2-330 16,0-1-539-16,-1-41-1256 15,-3 27 152-15,1-11 130 16,5-5 113-16</inkml:trace>
  <inkml:trace contextRef="#ctx0" brushRef="#br0" timeOffset="199618.41">9041 11077 4202 0,'6'-22'284'16,"4"-12"97"-16,4-5 8 15,1-10 7-15,-5 6 8 16,-2 5 10-16,-5 11 8 16,-7 5 10-16,-10 9 9 15,-8 7-125-15,-3 5-206 16,-2 6-512-16,8 6-274 16,11 3-975-1,9 0 129-15,12 5 114 16,15-1 98-16</inkml:trace>
  <inkml:trace contextRef="#ctx0" brushRef="#br0" timeOffset="200062">9442 10964 5383 0,'0'-2'293'0,"-5"2"4"15,-5 2 5-15,-9 5 4 16,-1 8 5-16,-6 4 6 15,1 6 4-15,11 4 6 16,5 0 7 0,6 0-334-16,5-6 0 15,5-4 0-15,4-3 0 16,6-9 0-16,7-4 0 16,5-6-100-16,1-7-149 15,-4-8-24-15,-6-11-6 16,-7-11-3-16,-7-10 4 15,-4-10 25-15,-7-5 236 16,1 6 17-16,-2 8 0 16,2 13 90-1,-2 16 143-15,0 15 30 16,0 14 14-16,3 12 7 16,1 16 9-16,0 10-22 15,4 11-251-15,0 7-20 16,4 1 0-16,1-1 0 15,1-3 0-15,2-5-332 16,8-6-433-16,-3-12-881 16,1-11 128-16,4-12 113 15,3-4 99 1</inkml:trace>
  <inkml:trace contextRef="#ctx0" brushRef="#br0" timeOffset="200458.63">9659 11272 5751 0,'6'-17'257'0,"3"-3"3"15,6-3 4 1,4-3 2-16,6 5 5 0,2 6 3 16,5 0 5-16,-2 2 3 15,1 5 5 1,-7 5-287-16,-8 3 0 15,-7 7 0-15,-7 7 0 16,-11 6 0-16,-7 6 0 16,-6 6 0-16,0 4 0 15,2 0 0-15,9-2 0 16,6 0 0-16,17 0 0 16,8-4 0-16,7-3 0 15,-1-3-17-15,0-2-14 16,-14-5 31-1,-13-2 0-15,-17-3 0 16,-18-4 0-16,-15-4 0 16,-8-2-250-16,-6-4-358 15,6-10-1089-15,13-7 137 16,20-10 118-16,20-6 103 16</inkml:trace>
  <inkml:trace contextRef="#ctx0" brushRef="#br0" timeOffset="201229.8">10497 10879 5629 0,'0'-12'268'0,"-5"-1"5"16,-7-4 3-16,-9-1 4 15,-8 13 5-15,-15 4 3 16,-7 1 5-16,-1 9 4 16,4 6 5-16,8 6-302 15,11 7 0-15,19 8 0 16,13 1 0-16,16 5 0 16,18-1 0-1,9 0 0-15,5-2 0 0,-5-1 0 16,-7-3 0-1,-16-1 0-15,-13-5 0 16,-14-2 0-16,-18-4 0 16,-13-7 0-16,-6-5 0 15,-11-6 0-15,-5-5-90 16,6-8-404-16,37-10-1289 16,-19-5 150-16,16-4 128 15,15-4 112-15</inkml:trace>
  <inkml:trace contextRef="#ctx0" brushRef="#br0" timeOffset="201589.47">10245 10746 4357 0,'0'-32'391'0,"0"0"7"15,0 0 9-15,0 1 8 16,0 22 11-16,0 25 7 16,0 20 12-16,0 20 8 15,0 23 13 1,0 23-466-16,0 8 0 15,0 6 0-15,0-2 0 16,0-6 0-16,2-11 0 16,-2-14 0-16,0-19 0 15,0-19-382-15,36-16-1455 16,-39-13 157-16,-3-16 137 16,-8-9 117-16</inkml:trace>
  <inkml:trace contextRef="#ctx0" brushRef="#br0" timeOffset="210218.31">13915 10510 3830 0,'-31'0'112'0,"-7"1"7"16,-1 5 2-1,1 4 7-15,29 7 0 16,15 10 6-16,17 5 0 16,15 6 1-16,10 3 0 15,5 3-86-15,-3-1-35 16,-12-4-5-16,-14-1 14 15,-19-3 92-15,-20-9 180 16,-16-7 2-16,-17-8 4 16,-6-5 6-16,-7-8 4 15,8-2-316-15,14-4-266 16,19-39-1200 0,13 27 105-16,23-6 92 15</inkml:trace>
  <inkml:trace contextRef="#ctx0" brushRef="#br0" timeOffset="210994.09">14160 10331 5301 0,'0'-11'301'15,"2"1"4"-15,0 0 6 16,4 1 4-16,-1 18 6 15,4 13 4-15,-2 10 7 16,0 15 4-16,-3 11 8 16,-4 8-344-16,2 3 0 15,-2 1 0-15,2-4 0 16,1-4 0 0,-1-10 0-16,3-11 0 15,1-12 0-15,-3-10 0 16,4-9 0-16,6-12 0 15,3-12 0-15,6-12 0 16,1-8 0-16,-1-7 0 16,1-4 0-16,-3 4 0 15,-4 9 0-15,-6 7 0 16,0 9 0-16,-3 11 0 16,-1 1 0-1,4 14 0-15,-1 7 0 16,-1 3 0-16,3 3 0 15,0 6 0-15,-2-5 0 16,2-2 0-16,4-4 0 16,1-3 0-16,1-7 0 15,6-4 0-15,-1-10 0 16,0-3 0-16,-1-9 0 16,-1-2 0-16,-7-2 0 15,-2-1 0-15,-6 5 0 16,0 6 0-1,-3 4 0-15,-2 3 0 16,0 3 0-16,0 1 0 16,2 5 0-16,-2 4 0 15,0 2 0-15,0 9 0 16,3 5 0-16,-1-2 0 16,2 1-251-16,6-2-401 15,-7-11-1046-15,3-3 137 16,-3-3 118-16</inkml:trace>
  <inkml:trace contextRef="#ctx0" brushRef="#br0" timeOffset="211290.08">14634 10604 5347 0,'0'-13'297'0,"1"-3"4"0,4-4 4 16,6-6 5-16,2 2 6 16,1 2 4-16,0-2 6 15,-6 4 5-15,-3 2 7 16,-8 4-338-16,-9 2 0 16,-4 4 0-1,-4 3 0-15,-5 1 0 16,4 3 0-16,8 1-322 15,7 1-227-15,39-1-1157 16,-15 3 138-16,7-3 119 16,6 0 105-16</inkml:trace>
  <inkml:trace contextRef="#ctx0" brushRef="#br0" timeOffset="211534.2">14898 10244 5464 0,'0'-7'285'0,"0"2"5"15,0 0 2-15,0 11 6 16,-2 13 5 0,1 15 3-16,-2 13 7 15,-2 10 4-15,3 7 6 16,2 3-323-16,0 3 0 16,0 1 0-16,-1-3 0 15,-4-2 0-15,-2-10 0 16,1-8-443-16,3-9-325 15,-8-14-847-15,1-12 123 16,-5-8 110-16,1-10 95 16</inkml:trace>
  <inkml:trace contextRef="#ctx0" brushRef="#br0" timeOffset="211673.95">14779 10875 5258 0,'0'-17'305'0,"0"-6"5"15,5-5 5-15,8-4 5 16,9 4 5-16,8 2-212 15,13 0-333-15,0-7-1329 16,1-2 114-16,-2-2 101 31,-5-12 90-31</inkml:trace>
  <inkml:trace contextRef="#ctx0" brushRef="#br0" timeOffset="211945.8">15220 10140 4338 0,'1'-8'393'16,"-1"2"7"-16,0 6 9 16,0 10 8-16,2 19 11 15,-2 23 7-15,0 13 12 16,0 11 9-16,0 9 12 16,-2 2-468-16,2-3 0 15,0-3 0-15,0-8 0 16,3-14 0-16,7-9 0 15,5-15 0-15,12-10 0 16,9-13-278-16,6-8-303 16,0-26-1128-1,-9 3 138-15,-11-8 120 16,-13-10 104-16</inkml:trace>
  <inkml:trace contextRef="#ctx0" brushRef="#br0" timeOffset="212082.47">15220 10622 5464 0,'-13'-12'285'0,"2"2"5"16,3-3 2-16,11-2-20 16,33 6-356-16,24 1-275 15,14-5-1044 1,9 1 96-16,1-1 84 0,-19-3 77 16</inkml:trace>
  <inkml:trace contextRef="#ctx0" brushRef="#br0" timeOffset="213506.39">2445 12539 4328 0,'0'-8'382'16,"0"-3"8"-16,-5-2 9 15,-7-3 7-15,-6 7 9 16,-11 5 10-16,-12 1 8 16,-8 4 10-16,-1 5 10 15,-5 5-336-15,4 4-117 16,12 5 0-16,15 6 0 16,14 4 0-1,18 3 0-15,23 2 0 16,13 2 0-16,10 1 0 15,8 1 0-15,-6-4 0 16,-10 1 0-16,-18-4 0 16,-16-2 0-16,-17-4 0 15,-18-3 0-15,-19-7 0 16,-13-3 0-16,-8-8 0 16,-6-4-147-16,12-5-367 15,51-7-1248 1,-18-3 146-16,16-6 126 15,13-6 111-15</inkml:trace>
  <inkml:trace contextRef="#ctx0" brushRef="#br0" timeOffset="213982.51">2181 12343 3236 0,'0'-11'467'0,"-1"0"10"0,1-2 13 16,0 5 12 0,-1 19 15-16,2 21 13 15,5 19 14-15,1 20 17 16,3 22 16-16,-3 9-287 15,-1 6-290-15,-3 1 0 16,-3-7 0-16,-1-8 0 16,1-14 0-16,1-15 0 15,-1-15 0-15,0-15 0 16,5-15-407-16,7-13-278 16,4-30-963-16,6 1 129 15,8-9 113-15</inkml:trace>
  <inkml:trace contextRef="#ctx0" brushRef="#br0" timeOffset="214333.99">2678 12694 6560 0,'0'-5'176'0,"0"3"-1"16,-1 6 3-1,-4 12 1-15,0 10 3 16,-7 17 0-16,4 6 3 16,0 7 0-16,5 0 4 15,2-3-189-15,2-6 0 16,4-3 0-16,6-9 0 15,5-11 0-15,9-7 0 16,14-11 0-16,4-10 0 16,6-11-279-16,2-8-342 15,-7-61-1077-15,-13 38 136 16,-17-4 119 0,-8-4 103-16</inkml:trace>
  <inkml:trace contextRef="#ctx0" brushRef="#br0" timeOffset="214529.62">2619 12730 5429 0,'0'-16'288'16,"0"-3"5"-16,3-7 4 0,7-3 5 16,12 3 4-16,4 1 6 15,7 7-205 1,2 4-267-16,1 6-317 15,-13 5-1065-15,-9 4 114 16,-7 5 100-16,-8 2 89 16</inkml:trace>
  <inkml:trace contextRef="#ctx0" brushRef="#br0" timeOffset="214724.29">2584 12843 4541 0,'-3'4'366'0,"1"0"9"15,0 0 6-15,1 0 8 16,12-1 7-16,11-3 10 16,10 0 7-1,11-3-200-15,13-2-334 16,7-9-1595-16,-6 6 139 16,-3 0 121-16,-9 4 105 15</inkml:trace>
  <inkml:trace contextRef="#ctx0" brushRef="#br0" timeOffset="-214546.69">3142 12915 8012 0,'1'-1'20'0,"4"1"-1"15,9 0 1-15,6-2 0 16,12 4 0-16,5-4 0 15,5 1 0-15,-2-3 0 16,-6 0 0-16,-6 2-334 16,-8 1-216-16,33 0-1183 15,-47 0 139-15,-9-6 120 16,-5-5 106-16</inkml:trace>
  <inkml:trace contextRef="#ctx0" brushRef="#br0" timeOffset="-214310.32">3299 12714 5744 0,'-1'-3'257'15,"1"1"3"-15,0 4 5 16,0 9 2-16,0 13 5 16,1 12 4-16,4 7 3 15,-1 7 3-15,4 0 7 16,-5 0-289-16,0-7 0 15,-1-3 0-15,-2-7-291 16,0-7-423 0,0-11-956-16,1-10 133 15,2-9 114-15,2-8 101 16</inkml:trace>
  <inkml:trace contextRef="#ctx0" brushRef="#br0" timeOffset="-214038.07">3630 12807 8191 0,'1'-3'0'0,"1"0"0"0,2 7 0 15,4 4 0 1,0 9 0-16,1 6 0 15,1 5 0-15,-3 3 0 16,-4 3 0-16,0-5 0 16,-3-3 0-16,0-5-513 15,-3-13-1289-15,0-5 153 16,-3-3 131-16,-2-7 115 16</inkml:trace>
  <inkml:trace contextRef="#ctx0" brushRef="#br0" timeOffset="-213730.36">3598 12747 4203 0,'22'-16'99'0,"1"-8"41"15,9-8 107-15,-3-6 116 16,-12 2 21-16,-11 4 9 16,-6 0 7-16,-12 6 8 15,-8 1 10 1,-7 7-37-16,-7 7-65 16,-3 7-44-16,0 4-124 15,10 9-498-15,10 4-276 16,11-26-1047-16,12 36 133 15,13 1 115-15,8 0 101 16</inkml:trace>
  <inkml:trace contextRef="#ctx0" brushRef="#br0" timeOffset="-213254.8">4105 12669 8191 0,'0'-6'0'0,"-1"-1"0"16,-5 1 0-16,-4 2 0 15,-6 6 0-15,-7 8 0 16,1 9 0-16,-2 8 0 16,2 8 0-16,7 7 0 15,8-1 0-15,2-4 0 16,3-7 0-16,9-7 0 15,5-9 0 1,4-7 0-16,4-9 0 16,6-7-85-16,-2-10-42 15,-5-11-13-15,-3-8-1 16,-9-12 18-16,-4-8 120 16,-1-5 3-16,-2 0 0 15,-2 6 0-15,1 14 0 16,1 13 81-16,-3 16 46 15,1 15 13-15,1 16 1 16,0 12-15-16,1 13-122 16,1 12-4-16,3 10 0 15,1 5 0 1,3-2 0-16,1-4 0 16,3-8-472-16,21-11-1341 15,-15-12 154-15,5-12 133 16,-1-5 116-16</inkml:trace>
  <inkml:trace contextRef="#ctx0" brushRef="#br0" timeOffset="-212866.74">4320 12934 8191 0,'10'-23'0'0,"3"-6"0"16,6 0 0-16,4-3 0 15,3 20 0-15,2 8 0 16,-1 11 0-16,-1 9 0 16,-8 7 0-16,-9 10 0 15,-6 6 0-15,-10 5 0 16,-12 0 0-16,-5-1 0 16,-3-2 0-16,-5-4 0 15,4-8 0-15,11-9 0 16,6-5 0-1,6-7 0-15,10-5 0 16,15-3 0-16,14-7 0 16,12-5 0-16,14-4 0 15,3-5 0-15,-2 0 0 16,-13 2 0-16,-14 1 0 16,-17 4 0-16,-8 4-162 15,-13 5-375-15,-11-14-1216 16,-6 15 146-16,-1 0 124 15</inkml:trace>
  <inkml:trace contextRef="#ctx0" brushRef="#br0" timeOffset="-211938.44">8466 12257 8191 0,'-1'0'0'0,"-12"11"0"0,-9 13 0 16,-14 14 0-16,-12 17 0 15,-8 14 0 1,-2 5 0-16,5-1 0 15,5-3 0-15,9-10 0 16,9-12-295-16,8-14-301 16,8-25-1105-16,4-6 137 15,5-16 118-15</inkml:trace>
  <inkml:trace contextRef="#ctx0" brushRef="#br0" timeOffset="-211734.63">8030 12464 4485 0,'4'-13'374'15,"1"7"8"-15,7 2 7 16,8 9 8-16,7 14 8 16,6 17 10-1,8 4 7-15,0 6 11 16,-3-2 8-16,-3-3-393 16,-3-5-48-16,-5-7-367 15,2-10-466-15,-13-11-786 16,-5-10 125-16,-11-11 110 15,-14-11 95-15</inkml:trace>
  <inkml:trace contextRef="#ctx0" brushRef="#br0" timeOffset="-211530.54">8186 12272 8191 0,'0'0'0'0,"0"8"0"16,3 11 0-16,6 11 0 15,8 16 0-15,3 9 0 16,8 6 0-16,-2 1 0 16,-5 0 0-16,-9-5 0 15,-6-4-214-15,-9-5-409 16,-13-50-1093-16,-12 24 140 16,-16-8 120-16</inkml:trace>
  <inkml:trace contextRef="#ctx0" brushRef="#br0" timeOffset="-211350.62">7786 12664 6594 0,'0'-9'170'15,"10"-2"3"-15,19-4 2 16,20-3 0-16,20 3 2 16,24-1 3-16,10 1 0 15,2 1-143-15,-5 3-345 16,33 3-1460-16,-54 4 146 15,-14 1 128-15,-16 0 111 16</inkml:trace>
  <inkml:trace contextRef="#ctx0" brushRef="#br0" timeOffset="-211122.64">8859 12520 8191 0,'3'0'0'0,"1"4"0"16,2 5 0-16,0 8 0 16,-2 6 0-16,0 7 0 15,-2 1 0 1,-1 3 0-16,-1-2 0 16,0-5-317-16,3-4-497 15,-7-7-823-15,-6-11 127 16,0-7 112-16,-6-10 97 15</inkml:trace>
  <inkml:trace contextRef="#ctx0" brushRef="#br0" timeOffset="-210850.87">8775 12479 4883 0,'11'-15'65'0,"7"-6"7"16,5-8 7-16,2-4 8 16,0-2 79-16,-13 0 88 15,-6 1 68-15,-7 1 7 16,-12 5 4-16,-6 6-40 16,-6 6-22-16,-5 7-2 15,0 6-6-15,5 6-297 16,15 10-324-16,43 5-1341 15,-20 4 136-15,16 6 119 16</inkml:trace>
  <inkml:trace contextRef="#ctx0" brushRef="#br0" timeOffset="-210374.22">9251 12386 5289 0,'0'-4'302'15,"0"0"5"1,-6 1 4-16,-7-1 6 0,-8 11 5 16,-4 4 4-16,-7 8 7 15,3 6 6-15,7 10 6 16,3 4-345 0,9 1 0-16,7 1 0 15,3-4 0-15,5-7 0 16,8-6 0-16,8-9 0 15,11-11 0-15,6-4-159 16,2-13-124-16,2-9-30 16,-9-10-8-16,-7-11-3 15,-11-10 0-15,-9-10 7 16,-8-8 37-16,-8-1 98 16,-2 4 182-16,-2 8 141 15,4 19 113 1,-2 14 38-16,5 17 18 15,0 20 13-15,5 15 10 16,-1 17 4-16,5 15-30 16,4 11-101-16,7 5-206 15,0 5 0-15,4-1 0 16,3-3 0-16,0-6 0 16,-4-10-332-16,15-13-440 15,-8-15-873-15,0-15 129 16,4-9 112-16</inkml:trace>
  <inkml:trace contextRef="#ctx0" brushRef="#br0" timeOffset="-209933.24">9565 12804 4097 0,'0'-11'411'0,"0"0"8"15,0-5 10-15,3-1 9 16,3-1 11-16,6-1 10 16,6-6 11-16,10-2 11 15,0 0 12 1,3 5-448-16,-4 0-45 16,-3 9 0-16,-6 8 0 15,-6 2 0-15,-8 7 0 16,-1 9 0-16,-13 6 0 31,-5 7 0-31,-2 9 0 0,4 3 0 16,2 2 0-16,6 2 0 15,13-2 0-15,9 0-49 0,6-1-112 16,1-3-16-16,1-4-22 16,-6-6 84-16,-12-6 115 15,-16-5 0 1,-20-5 0-16,-18-4 0 15,-15-5 0-15,-9-1-280 16,10 0-335-16,5-4-900 16,20-5 110-16,21-5 97 15,21-9 86-15</inkml:trace>
  <inkml:trace contextRef="#ctx0" brushRef="#br0" timeOffset="-209274.73">10433 12304 5598 0,'7'-22'272'0,"1"-1"3"16,-2-3 4-16,-1 0 5 15,-12 10 3-15,-9 10 5 16,-11 2 4-1,-11 1 5-15,-12 7 6 16,-10 8-307-16,1 7 0 16,7 8 0-16,7 8 0 15,18 1 0-15,20 3 0 16,24 0 0-16,25 2 0 16,19-3 0-16,6 2 0 15,1-4 0-15,-14-3 0 16,-25-3 0-16,-19-6 0 15,-25-1 0 1,-22-5 0-16,-20-1 0 16,-12-3 0-16,-12-5 0 15,6-4-262-15,19-4-352 16,14-12-1091-16,23-11 138 16,12-13 119-16,15-8 105 15</inkml:trace>
  <inkml:trace contextRef="#ctx0" brushRef="#br0" timeOffset="-208972.02">10121 11921 8191 0,'2'-9'0'0,"-1"8"0"16,5 12 0-16,4 24 0 15,1 26 0-15,0 32 0 16,0 22 0-16,1 17 0 16,-4 5 0-16,6 1 0 15,0-5 0-15,-1-17 0 16,1-16 0-16,-2-25 0 16,-6-20 0-16,1-23-198 15,9-19-604 1,-10-15-869-16,-3-17 132 15,3-12 115-15,-4-6 101 16</inkml:trace>
  <inkml:trace contextRef="#ctx0" brushRef="#br0" timeOffset="-201850.87">30503 10995 3522 0,'-2'0'174'0,"2"0"32"0,-1 0 17 16,-1 0 63-16,2 0 81 15,-1 0 92 1,-1 0 11-16,1 0 14 16,1 0 12-16,0 0-124 15,0 0-66-15,1 0-33 16,4 0-14-16,12 0-69 15,13 0-89-15,15-1-98 16,16 0-3-16,11-2 0 16,0-1 0-16,2-1 0 15,-1 1 0-15,-8-2 0 16,-4 2 0 0,-5-1 0-16,-11 1 0 15,-7 0 0-15,-11 1 0 16,-8 1 0-16,-10 2 0 15,-7-2 0-15,0 2 0 16,-4-1 0-16,-2 1 0 16,-8-1 0-16,-11 2 0 15,-13-2 0-15,-17 1 0 16,-14 0 0-16,-9 2 0 16,-8 2 0-16,-8 3 0 15,-1 2 0-15,7 1 0 16,8 0 0-16,13 0 0 15,14-2 0 1,12 0 0-16,14-3 0 16,8 1 0-16,10-2 0 15,4-2 0-15,4 0 0 16,8-2 0-16,14 0 0 16,10 0 0-16,17 0 0 15,16-2 0-15,5 1 0 16,7-2 0-16,1-1 0 15,-2-1 0-15,-2 1 0 16,-9-1 0-16,-8 1 0 16,-13 1 0-1,-13-1 0-15,-12 1 0 16,-10 0 0-16,-6 2 0 16,-4 0 0-16,-13 1 0 15,-13 0 0-15,-17 0 0 16,-19 0 0-16,-19 2 0 15,-8 4 0-15,1 1 0 16,8 1 0-16,10 2 0 16,17 0 0-16,18-2 0 15,14-1 0 1,11-3 0-16,8-1 0 0,11-2 0 16,17-1 0-1,16 0 0-15,17-1 0 16,20-3 0-16,11 0 0 15,2-3 0-15,-5 1 0 16,-6 1 0-16,-15 1 0 16,-17 2 0-16,-18 1 0 15,-17 1 0-15,-9-1 0 16,-13 1 0-16,-18 0 0 16,-17 0 0-16,-21 1 0 15,-22 2 0 1,-12-1 0-16,-6 4 0 15,10-1 0-15,13 1 0 16,19 0 0-16,20-2 0 16,19 0 0-16,11-2 0 15,11 0 0-15,8-2 0 16,12 0 0-16,10 0 0 16,5 0 0-16,10-2 0 15,-2 2-374-15,-5-2-275 16,-5-29-1016-16,-5 21 132 15,-2-5 113-15,-6 0 102 16</inkml:trace>
  <inkml:trace contextRef="#ctx0" brushRef="#br0" timeOffset="-198255.03">30403 9074 2143 0,'14'0'90'16,"8"0"17"-16,14-2 20 15,12 2 22-15,4-1 23 16,-3-2 20-1,-9 2 24-15,-14-3 23 16,-14 1 22-16,-11 3-25 16,-13 0 36-16,-14-1 96 15,-8 1 93-15,-9 0-14 16,-4 0-16-16,7 0-11 16,10 0-19-16,14 0-15 15,8 0-15-15,7 0-149 16,11 0-236-16,10 0-168 15,4-1-150-15,2 1-13 16,0 0-5 0,-11 0 8-16,-9 0 42 15,-14 2 38-15,-11 1 22 16,-7 2 91-16,-3 1-13 16,0-2-959-16,16-3 63 15,14-2 57-15,20-6 51 16</inkml:trace>
  <inkml:trace contextRef="#ctx0" brushRef="#br0" timeOffset="-194586.84">13436 3521 3643 0,'-2'0'161'15,"2"0"79"-15,-2 0 164 16,2 0 33-16,6-2 10 16,13-2 11-16,12-4 11 15,11-3 11-15,13-6 12 16,5 1-99-16,-3-4-78 16,-9 2-92-1,-9 3-194-15,-9 2-37 16,-11 5-400-16,-5 2-267 15,-9-6-973-15,-5 9 129 16,-11 1 113-16,-10 0 99 16</inkml:trace>
  <inkml:trace contextRef="#ctx0" brushRef="#br0" timeOffset="-194383.54">13490 3679 5432 0,'2'-1'286'0,"0"1"7"16,10-2 3-16,10-3 6 16,14-3 4-16,12-5 4 15,8-3 6-15,0-1-94 16,-7 5-289-16,-11 3-515 16,-9-5-1069-16,-15 6 129 15,-7 0 114-15,-10-2 98 16</inkml:trace>
  <inkml:trace contextRef="#ctx0" brushRef="#br0" timeOffset="-188107.01">14118 12251 2659 0,'0'-4'255'15,"0"-2"167"-15,0-2 98 16,0 1 15-16,0-1 14 15,0 3 16-15,0 1 19 16,0 3 16-16,0 1 20 16,0-1-166-1,0 2-137-15,0-1-206 16,0-1-111-16,0 1 0 16,1 0 0-16,-1 0 0 15,0 0 0-15,0 0 0 16,3 0 0-16,1 5 0 15,3 11 0-15,4 13 0 16,-1 10 0-16,0 15 0 16,-1 3 0-16,-7 0 0 15,2-1 0 1,-3-8 0-16,-1-8 0 16,0-8 0-16,0-12 0 15,0-8 0-15,0-7 0 16,-7-7 0-16,-4-11 0 15,-5-10 0-15,0-15 0 16,-4-14 0-16,14-21 0 16,7-14 0-16,13-8 0 15,17-1 0-15,14 9 0 16,6 15 0-16,13 20-203 16,-3 20-105-1,-6 18-32-15,-11 16-7 16,-17 12 4-16,-16 14 6 15,-15 10 45-15,-19 7 65 16,-9 6 79-16,-1-2 44 16,1-3 199-16,10-5 119 15,13-2 64-15,15-6 25 16,11-1 18-16,12-5 6 16,2-1-28-16,2-3-55 15,-5-2-80 1,-5-4-47-16,-9-3-24 15,-9-1-21-15,-1-5-33 16,-4-2-8-16,0 0-9 16,-2-2-4-16,4-1-6 15,-2 1-12-15,0-3 0 16,3 2 0-16,4-2 0 16,2 2 0-16,4-2 0 15,8-1 0-15,3 0 0 16,5-1 0-16,5-5 0 15,0-7 0 1,1-7 0-16,-3-11 0 16,-7-7 0-16,-7-7 0 15,-9-1 0-15,-5 4 0 16,-2 5 0-16,-8 8 0 16,-6 13 0-16,-3 9 0 15,-6 7 0-15,-2 11 0 16,2 9 0-16,6 11 0 15,5 5 0-15,8 7 0 16,2 1 0-16,8-1 0 16,4-7 0-1,6-1 0-15,8-11 0 16,10-7 0-16,8-8 0 16,9-5-100-16,8-4-119 15,-2-4-37-15,0-5 2 16,-4-5 5-16,-9-4 12 15,-4-4 97-15,-13-1 103 16,-6-2 37-16,-10 1 0 16,-9 1 91-16,-2-2 118 15,-8 5 39 1,0 2 4-16,-7 4 2 16,-4 5-6-16,-8 6-98 15,-4 3-110-15,-1 8-40 16,1 8 0-16,5 5 0 15,4 6 0-15,8 7 0 16,9-4 0-16,1 1 0 16,4-8 0-16,7-3 0 15,5-8 0-15,4-6 0 16,9-8-35-16,2-7-42 16,1-10-31-1,-1-9 0-15,-3-12 2 16,-5-14 32-16,-5-8 74 15,-4-6 0-15,-8 5 0 16,-1 8 0-16,-3 16 32 16,-1 14 44-16,-5 17 30 15,-4 13 3-15,-3 17-2 16,1 11-29-16,-1 13-78 16,7 7 0-16,3 2 0 15,3-3 0 1,5-6 0-16,5-11 0 15,6-6 0-15,2-10 0 16,7-9-65-16,0-6-29 16,1-8-4-16,-3-6 34 15,-5-6 64-15,-2-4 0 16,-4-5 0-16,-3-1 0 16,-2 3 0-16,-4 1 0 15,-2 7 63-15,-1 7 32 16,2 2 2-16,-2 6-31 15,0 10-66-15,0 2 0 16,0 11 0-16,0 6 0 16,0 3 0-16,4 0 0 15,0-2 0 1,4-6 0-16,7-6 0 16,3-9 0-16,5-5 0 15,1-6 0-15,2-8 0 16,-5-8 0-16,2-4 0 15,-6-4 0-15,-5 1 0 16,-1 4 0-16,-4 7 0 16,-5 7 0-16,-2 4 0 15,0 2 0-15,-2 5 0 16,4 4 0-16,-2 5 0 16,0 4 0-16,1 3-45 15,4 0-462 1,41-5-1285-16,-27-5 152 15,7-3 129-15,4-7 114 16</inkml:trace>
  <inkml:trace contextRef="#ctx0" brushRef="#br0" timeOffset="-187779.14">15975 12254 5078 0,'-1'-11'322'0,"-8"1"6"15,0 3 5-15,-7 2 6 16,-1 12 7-16,-1 14 4 16,1 6 8-16,7 5 7 15,6 8 7-15,4-1-372 16,9-1 0-16,4-6 0 16,2-7 0-16,5-6 0 15,4-4 0-15,-1-9 0 16,-5-4 0-16,-1-2 0 15,-4-6 0-15,-6 0 0 16,-4 2 0-16,0-3-63 16,-3 6-206-1,-2-1-166-15,2 2-196 16,0-23-935-16,-1 17 117 16,1 1 103-16,0-2 90 15</inkml:trace>
  <inkml:trace contextRef="#ctx0" brushRef="#br0" timeOffset="-187178.62">16166 12478 8191 0,'17'-6'0'0,"8"-6"0"16,7-5 0-16,5-4 0 15,-11-3-48-15,-6-5-25 16,-8 3-23-16,-5 2 6 16,-16 4 90-16,-7 8 0 15,-11 6 0-15,-6 12 0 16,-8 10 0-16,4 14 0 16,4 9 45-16,14 10 28 15,9 1 24-15,10-3-5 16,13-2-92-1,11-8 0-15,8-8 0 16,4-10-365-16,10-8-413 16,-5-10-856-16,-5-7 127 15,-4-11 111-15,-7-6 98 16</inkml:trace>
  <inkml:trace contextRef="#ctx0" brushRef="#br0" timeOffset="-186070.42">17032 11917 8191 0,'2'-1'0'0,"1"3"0"16,0 13 0-16,1 14 0 15,-3 12 0 1,3 15 0-16,-4 7 0 16,0-3 0-16,-1-2 0 15,2-6 0-15,-1-8 0 16,0-12 0-16,0-10 0 15,0-8 0-15,5-11 0 16,4-12 0-16,8-11 0 16,8-12 0-16,8-6 0 15,4-4 0-15,2 4 0 16,-1 8 0-16,-3 10 0 16,-7 10 0-16,-3 13 0 15,-12 12 0 1,-6 11 0-16,-10 9 0 15,-13 5 0-15,-11 3 0 16,-3 2 0-16,-9-8 0 16,2-6 0-16,6-9 0 15,8-9 0-15,9-10 0 16,9-13 0-16,8-12 0 16,14-8 0-16,9-7 0 15,7-5 0-15,3 3 0 16,2 6 0-16,-11 4 0 15,-7 10 0 1,-6 7 0-16,-5 5 0 16,-3 13 0-16,-1 7 0 15,2 7 0-15,0 5 0 16,5 2 0-16,2-2 0 16,9-6 0-16,5-5 0 15,3-9 0-15,3-6 0 16,0-7 0-16,-2-9 0 15,-4-1 0-15,-11 1 0 16,-7 3 0 0,-4 7 0-16,-6 12 0 15,-3 18 0-15,-6 15 0 16,-4 14 0-16,-1 15 0 16,-8 7 0-16,2 1 0 15,3-7 0-15,-1-6 0 16,5-10 0-16,3-11 0 15,28-16-917-15,-15-12-776 16,3-23 135-16,13-17 118 16,21-26 103-1</inkml:trace>
  <inkml:trace contextRef="#ctx0" brushRef="#br0" timeOffset="-185594.69">18355 12085 8191 0,'-12'2'0'16,"-11"12"0"-16,-7 12 0 15,-3 13 0-15,4 12 0 16,3 10 0-16,11 4 0 16,10-3 0-16,6-5 0 15,12-7 0 1,13-11 0-16,13-11 0 16,12-12 0-16,9-10 0 15,-2-9 0-15,-1-13-228 16,-10-7-307-16,24-9-1200 15,-50-8 142-15,-9-4 124 16,-13 1 106-16</inkml:trace>
  <inkml:trace contextRef="#ctx0" brushRef="#br0" timeOffset="-185414.89">18323 12197 4827 0,'-4'-16'347'15,"2"-3"5"1,1-4 7-16,4-4 7 15,14 6 7-15,9 5 7 16,8-3 7-16,9 2 8 16,-1 1-149-1,-6 6-791-15,-9-7-1206 0,-10 12 145 16,-9 1 124-16,-13 5 110 16</inkml:trace>
  <inkml:trace contextRef="#ctx0" brushRef="#br0" timeOffset="-185251.03">18254 12226 5433 0,'-5'5'288'0,"-1"-1"4"15,3 1 5-15,3 1 4 16,18-3 5-16,15-2-101 16,14-2-417-16,12-13-1385 15,6 10 122-15,-4-1 106 16,-9 0 94-16</inkml:trace>
  <inkml:trace contextRef="#ctx0" brushRef="#br0" timeOffset="-185054.21">18680 12339 5835 0,'0'-2'248'16,"1"2"4"-16,14 0 2 15,14 0 4 1,13 2 3-16,16-5 4 0,9 0 3 15,0-5 4-15,-11 0-306 16,-7-2-486-16,-16-1-214 16,-15-13-789-16,-13 13 112 15,-13-3 97-15,-15 0 88 16</inkml:trace>
  <inkml:trace contextRef="#ctx0" brushRef="#br0" timeOffset="-184835.28">18853 12162 2704 0,'-1'-11'315'16,"-1"-1"198"-16,2-5 15 15,8 0 15 1,13 6 17-16,13 6 15 16,6 6 18-16,9 10 19 15,-4 11 19-15,-5 11-261 16,-18 6-123-16,-11 10-247 16,-9 3 0-16,-16 0 0 15,-7-6 0-15,-6-5 0 16,-1-8 0-16,4-10-395 15,53-9-1439-15,-31-8 157 16,14-13 136-16,12-10 117 16</inkml:trace>
  <inkml:trace contextRef="#ctx0" brushRef="#br0" timeOffset="-184618.85">19338 12235 8191 0,'6'5'0'0,"0"5"0"16,4 8 0-1,0 8 0-15,2 1 0 0,-4 6 0 16,-3 0 0-16,-2-2 0 16,-3-6-540-16,-8-45-1255 15,0 32 152 1,1-10 130-16,-2-8 113 15</inkml:trace>
  <inkml:trace contextRef="#ctx0" brushRef="#br0" timeOffset="-184350.71">19344 12150 5309 0,'20'-23'300'16,"8"-6"5"-16,4-7 4 16,2-7 5-16,-12 9 6 15,-10 8 4-15,-8 2 7 16,-13 3 5-16,-12 4 7 16,-11 2-343-16,-7 6 0 15,-1 4 0-15,12 2-373 16,12 9-293-16,15-6-996 15,18 15 132 1,13 4 113-16</inkml:trace>
  <inkml:trace contextRef="#ctx0" brushRef="#br0" timeOffset="-183915.28">19727 12069 5262 0,'0'0'305'0,"0"-1"4"16,-10 1 6-16,-9 7 4 15,-8 5 6-15,-8 8 5 16,-5 4 6-16,9 7 5 16,11 1 8-16,9 2-349 15,6-4 0-15,10-3 0 16,9-5 0 0,6-10 0-16,9-6 0 15,8-8 0-15,5-10 0 16,0-11 0-16,-5-11 0 15,-9-16 0-15,-7-15 0 16,-13-12 0-16,-5-12 0 16,-7-6 0-16,-5 3 0 15,-3 11 0-15,-3 21 0 16,-7 20 0-16,2 29 0 16,0 31 0-16,8 28 0 15,13 26 0-15,21 21 0 16,26 19 0-1,17 1 0-15,10-2 0 16,3-9 0-16,-7-16 0 16,-9-22 0-16,-7-18-350 15,19-19-1496-15,-40-19 160 16,-12-15 136-16,-8-13 119 16</inkml:trace>
  <inkml:trace contextRef="#ctx0" brushRef="#br0" timeOffset="-182502.67">2275 14186 6003 0,'0'-11'231'0,"-3"-2"3"16,-2-2 3-1,-10-3 3-15,-9 9 2 16,-14 4 5-16,-10 2 2 16,-8 9 2-16,-5 7 6 15,4 13-257-15,11 3 0 16,13 11 0-16,18 4 0 16,21 2 0-16,24-2 0 15,23-4 0-15,18-1 0 16,6-7 0-16,-4-1 0 15,-15-2 0 1,-29-2 0-16,-26 0 0 16,-32-1 0-16,-27-4 0 15,-22-3 0-15,-13-9 0 16,-7-4 0-16,14-9-88 16,22-7-443-16,27-12-1242 15,22-2 147-15,22-5 128 16,18-6 112-16</inkml:trace>
  <inkml:trace contextRef="#ctx0" brushRef="#br0" timeOffset="-182098.98">1984 13915 6635 0,'0'-10'167'16,"0"3"1"-16,0 7 2 15,4 19 1-15,-1 24 1 16,3 30 3-16,-3 23 1 16,4 18 1-16,-1 6 3 15,4 2-180-15,3-7 0 16,1-10 0-16,-1-18 0 16,-3-17 0-16,-2-20 0 15,-6-18-84-15,3-21-525 16,-5-35-1145-1,1-2 145-15,-1-10 125 16</inkml:trace>
  <inkml:trace contextRef="#ctx0" brushRef="#br0" timeOffset="-181690.71">2538 14266 8191 0,'0'-4'0'16,"0"4"0"-16,-4 8 0 16,-3 11 0-16,-1 12 0 15,3 14 0-15,-2 12 0 16,4 0 0-16,6 5 0 16,6-5 0-1,3-5 0-15,7-8 0 16,3-11 0-16,10-10 0 15,5-15 0-15,2-8 0 16,3-14-295-16,2-10-342 16,-12-27-1053-16,-16 5 135 15,-4-9 117-15</inkml:trace>
  <inkml:trace contextRef="#ctx0" brushRef="#br0" timeOffset="-181479.02">2489 14318 5791 0,'0'-13'253'0,"0"-3"2"15,6-7 5-15,10-6 2 16,7 4 5-16,10-1 2 16,10 2 6-16,-2 1 2 15,-3 6-324-15,-7 7-520 16,-9 2-1132-16,-13 4 136 15,-6 5 118-15,-12 6 105 16</inkml:trace>
  <inkml:trace contextRef="#ctx0" brushRef="#br0" timeOffset="-181294.94">2502 14398 4123 0,'-7'9'412'15,"-2"2"9"-15,1 1 9 16,2 1 10-16,10-6 11 15,18-3 10-15,14-4 11 16,13-4 12-16,13-3-50 16,6-6-976-16,-6-17-1235 15,-9 12 148-15,-12 1 129 16,-6-1 112-16</inkml:trace>
  <inkml:trace contextRef="#ctx0" brushRef="#br0" timeOffset="-180770.44">3078 14489 8191 0,'-1'1'0'15,"1"0"0"-15,0 2 0 16,6-3 0-16,18 1 0 15,12-2 0-15,15-3 0 16,6-1 0-16,2 1 0 16,-9-2 0-16,-14 4 0 15,-10 2-366-15,-10-2-229 16,-10-9-1087-16,-6 9 134 16,-8-4 116-16,-4-2 103 15</inkml:trace>
  <inkml:trace contextRef="#ctx0" brushRef="#br0" timeOffset="-180510.98">3203 14250 7228 0,'-2'-6'104'0,"2"1"2"15,-1 3-1-15,2 4 2 16,1 17 0-1,6 11 0-15,4 8 1 0,-1 12 1 16,3 6 1 0,-2-2-110-16,-4-1 0 15,-4-5 0-15,-1-11 0 16,0-7-265-16,1-9-294 16,3-35-1160-16,0 12 140 15,1-3 121-15,3-9 106 16</inkml:trace>
  <inkml:trace contextRef="#ctx0" brushRef="#br0" timeOffset="-180043.08">3806 14201 5162 0,'-1'-6'314'15,"-5"1"6"1,-4 2 4-16,-7 5 7 16,-1 14 5-16,-5 13 5 15,2 10 7-15,10 9 6 16,7 7 7-16,4 1-361 16,7-3 0-16,12-4 0 15,1-8 0-15,5-7 0 16,8-7 0-16,7-13 0 15,-1-9 0-15,3-7 0 16,4-8 0 0,-8-9-259-16,-8-3-304 15,-10-22-1156-15,-12 5 140 16,-4-1 121-16,-8-5 105 16</inkml:trace>
  <inkml:trace contextRef="#ctx0" brushRef="#br0" timeOffset="-179831.2">3783 14250 5464 0,'-3'-13'285'15,"0"-2"5"-15,2-3 2 16,5-5 6 0,14 6 5-16,12 1 3 15,9-2 7-15,4 3 4 16,1 0 6-16,-6 5-323 15,-13 5-264-15,-6 3-273 16,-9 0-1188-16,-10 6 140 16,-10 2 122-16</inkml:trace>
  <inkml:trace contextRef="#ctx0" brushRef="#br0" timeOffset="-179598.76">3750 14331 5205 0,'-2'5'310'15,"2"4"5"-15,-1-1 6 16,4 1 4-16,16 1 6 16,10-6 6-1,12-1 6-15,12-2 5 0,3-4 8 16,-7 2-356-16,-12 0 0 16,-11 1 0-16,-13-2-117 15,-7 2-267-15,-6 0-341 16,-6 0-887-16,-5-6 123 15,-2-1 109 1,-2-3 96-16</inkml:trace>
  <inkml:trace contextRef="#ctx0" brushRef="#br0" timeOffset="-178767.12">8136 13907 8191 0,'0'0'0'0,"-8"5"0"16,-7 9 0-16,-9 12 0 15,-10 12 0-15,-11 11 0 16,0 6 0 0,1 1 0-16,4-2 0 15,10-11 0-15,9-10-373 16,12-8-347-16,1-17-927 16,5-10 129-16,-2-12 113 15,1-10 98-15</inkml:trace>
  <inkml:trace contextRef="#ctx0" brushRef="#br0" timeOffset="-178563.31">7783 14005 4445 0,'0'-11'382'0,"5"2"8"15,5 3 8-15,8 6 9 16,8 14 8 0,9 11 9-16,4 10 9 15,0 3 10-15,-3-2 11 16,-3 1-454-16,-9-3 0 15,-6-9 0-15,-6-4-410 16,4-7-387-16,-12-11-820 16,-3-7 124-16,-5-9 110 15,-6-13 95-15</inkml:trace>
  <inkml:trace contextRef="#ctx0" brushRef="#br0" timeOffset="-178358.8">7946 13834 5799 0,'0'-5'252'16,"0"4"3"-16,3 10 3 16,5 12 4-16,4 15 4 15,2 17 2-15,4 5 5 16,0 5 4-16,-4-2 4 16,-4-3-281-16,-4-4-232 15,-4-7-420-15,-7-12-1050 16,-7-11 136-16,-8-11 119 15,-11-8 105-15</inkml:trace>
  <inkml:trace contextRef="#ctx0" brushRef="#br0" timeOffset="-178194.95">7648 14218 8191 0,'1'-9'0'15,"15"-2"0"-15,16-6 0 16,22-2 0-16,16 2 0 15,16 6 0 1,2 0-358-16,-4 6-353 0,-12-1-943 16,-14 1 130-16,-16 2 114 15</inkml:trace>
  <inkml:trace contextRef="#ctx0" brushRef="#br0" timeOffset="-177587.03">8533 14061 8191 0,'0'-2'0'0,"0"2"0"0,0 2 0 16,0 6 0-16,0 8 0 15,0 4 0 1,0 11 0-16,0 5 0 16,0 0 0-16,0-3 0 15,0-4 0-15,0-4 0 16,0-9-151-16,0-10-488 15,-6-7-1089-15,-7-7 142 16,-4-11 122-16,-6-9 107 16</inkml:trace>
  <inkml:trace contextRef="#ctx0" brushRef="#br0" timeOffset="-177298.73">8410 14002 5039 0,'17'-15'34'0,"7"-5"3"0,7-8-1 15,8-6 0-15,-9 2-6 16,-9 5 10-16,-10-1 30 16,-11 2 80-16,-14 3 88 15,-13 4 56-15,-5 3-20 16,-6 2 0-1,-2 6 5-15,2 4 3 16,10 1-243-16,10 9-178 16,11 3-231-16,11-39-1157 15,13 48 112-15,11 4 98 16,11 2 87-16</inkml:trace>
  <inkml:trace contextRef="#ctx0" brushRef="#br0" timeOffset="-176791.15">8934 13994 7512 0,'-6'-8'75'0,"-5"-2"-1"16,-11 2 1-16,-4 2 0 15,-6 6 0-15,-2 6 0 16,2 8 2-16,2 6-2 15,5 8 3-15,10 7-78 16,6 5 0-16,4-1 0 16,5-1 0-16,6-2 0 15,7-7 0-15,7-10 0 16,6-8 0 0,8-6 0-16,0-11 0 15,-2-8 0-15,-5-9 0 16,-5-9 0-16,-6-15 0 15,-10-8 0-15,-2-9 0 16,-6-4 0-16,-2 0 0 16,-3 7 0-16,1 13 0 15,0 17 0-15,2 12 0 16,-3 16 0-16,4 17 0 16,-1 13 0-1,2 15 0-15,1 15 0 16,8 10 0-16,0 6 0 15,3 0 0-15,2 3 0 16,2-9 0-16,-1-7 0 16,2-12-388-16,2-15-348 15,-1-14-903-15,-3-11 128 16,1-3 112-16,-2-5 97 16</inkml:trace>
  <inkml:trace contextRef="#ctx0" brushRef="#br0" timeOffset="-176287.18">9081 14389 4830 0,'2'-7'347'16,"-2"-2"5"-16,0 2 6 16,1 1 8-1,-2 3 7-15,2 1 6 0,-1 0 8 16,2-3 8-16,1 1 9 15,0-4-404-15,0 2 0 16,2-4 0 0,4-1 0-16,1-3 0 15,6-2 0-15,4-2 0 16,5 0 0-16,2-3 0 16,0 6 0-16,-5 2 0 15,-4 5 0-15,-6 4 0 16,-4 4 0-16,-5 7 0 15,-3 6 0-15,-11 8 0 16,-3 6 0-16,-4 9 0 16,1-1 0-1,0-1 0-15,11 0 0 16,8-4 0-16,14-2 0 16,6-4 0-16,5-1 0 15,2 2 0-15,-3-3 0 16,-12-1 0-16,-11 1 0 15,-17-4 0-15,-14-2 0 16,-14-6 0-16,-10 1 0 16,-8-6 0-16,2-2-211 15,13-3-564 1,9-3-901-16,11-5 134 16,18-10 115-16</inkml:trace>
  <inkml:trace contextRef="#ctx0" brushRef="#br0" timeOffset="-175410.51">10172 13911 5851 0,'0'-13'247'0,"-6"-4"2"16,-3-1 5-16,-9-1 1 15,-11 9 5-15,-12 6 3 16,-8 2 4-16,-6 4 3 15,2 11 5-15,4 2-275 16,11 9 0 0,11 9 0-16,18 6 0 15,13 6 0-15,19 5 0 16,19-1 0-16,16 1 0 16,9-3 0-16,-4-5 0 15,-11-3 0-15,-23-7 0 16,-20-5 0-16,-25-5 0 15,-25-7 0-15,-15-3 0 16,-13-8 0-16,-9-3 0 16,3-8-483-1,42-9-486-15,-8-5-584 16,19-9 116-16,21-3 101 16,8 1 90-16</inkml:trace>
  <inkml:trace contextRef="#ctx0" brushRef="#br0" timeOffset="-174943.02">9854 13633 4591 0,'0'-11'368'0,"0"1"7"16,0 5 9 0,0 9 7-16,0 22 8 15,0 26 9-15,0 16 7 16,0 21 10-16,0 15 10 16,0 9-435-16,0 3 0 15,0-4 0-15,3-8 0 16,-2-13 0-16,1-16 0 15,1-18 0-15,1-18-365 16,22-16-1477-16,-21-14 159 16,3-15 135-1,-7-9 120-15</inkml:trace>
  <inkml:trace contextRef="#ctx0" brushRef="#br0" timeOffset="-163435.24">31859 9146 3890 0,'-2'0'133'0,"-1"-1"97"15,0 1 119-15,0-2 61 16,0 4 9-16,-1-4 7 16,0 2 12-1,-1 0 9-15,0 0 10 16,3 0-47-16,1 0-95 15,1 0-112-15,3 0-139 16,13 0-64-16,15-1 0 16,18 0 0-16,18-1 0 15,11-2 0-15,7 0 0 16,-3-1 0-16,-5-2 0 16,-4 3 0-16,-8-1 0 15,-7 1 0-15,-13 1 0 16,-12 1 0-1,-10 1 0-15,-11 0 0 16,-9 1 0-16,-3 0 0 16,-9 0 0-16,-14 0 0 15,-19 0 0-15,-21 1 0 16,-27 2 0-16,-14 0 0 16,-9 5 0-16,1 0 0 15,8 2 0-15,13 1 0 16,17 1 0-16,19 0 0 15,19-2 0-15,17-4 0 16,11 0 0-16,6-4 0 16,14-2 0-1,12 0 0-15,21 0 0 16,17-2 0-16,21-2 0 16,6-3 0-16,4 1 0 15,-5-1 0-15,-6 3 0 16,-3 1 0-16,-11 0 0 15,-11 3 0-15,-17 0 0 16,-15 0 0-16,-15 0 0 16,-16 0 0-16,-23 0 0 15,-22 0 0-15,-28 0 0 16,-21 0 0 0,-6 0 0-16,9 0 0 15,22 3 0-15,27-3 0 16,29 0 0-16,19 2 0 15,24-2 0-15,26-2 0 16,22 2 0-16,13 0 0 16,9 0 0-16,-9 2 0 15,-18-2 0-15,-26 1 0 16,-14 2 0-16,-14-2 0 16,-15 1 0-16,-21 0 0 15,-13 0 0-15,-16-1 0 16,-9-1 0-1,-5 2 0-15,10-4 0 16,17 4-531-16,10-31-1266 16,10 25 152-16,7-2 131 15,5-5 113-15</inkml:trace>
  <inkml:trace contextRef="#ctx0" brushRef="#br0" timeOffset="-156679.12">14849 13741 6241 0,'0'-7'207'15,"0"-4"3"-15,-3 0 1 16,-7-2 3-16,-9 5 3 16,-14 6 1-16,-11-1 4 15,-10 4 2-15,-7 5 3 16,6 6-227-16,3 3 0 15,8 6 0-15,13 3 0 16,18 3 0-16,9 0 0 16,18 2 0-1,18 2 0-15,10 1 0 16,8 1 0-16,2 0 0 16,-12 1 0-16,-17-5 0 15,-15-1 0-15,-24-4 0 16,-20-5 0-16,-13-4 0 15,-11-4 0-15,-8-7 0 16,11-4 0-16,11-6-472 16,19-11-1341-16,16-6 154 15,20-6 133-15,20-6 116 16</inkml:trace>
  <inkml:trace contextRef="#ctx0" brushRef="#br0" timeOffset="-155915.23">14831 13630 6124 0,'0'-7'219'15,"0"1"2"-15,0 0 4 16,3 0 1-16,1 18 3 16,2 8 4-16,-1 12 2 15,2 11 2-15,-2 11 5 16,-3 2-242-16,-2 1 0 15,0-3 0 1,0 0 0-16,0-6 0 0,0-6 0 16,0-7 0-1,0-8 0-15,0-8 0 16,0-8 0-16,4-7 0 16,5-7 0-16,4-9 0 15,6-10 0-15,5-9 0 16,2-3 0-16,-2-6 0 15,0 2 0-15,-4 7 0 16,-6 4 0-16,-5 9 0 16,-2 6 0-16,-3 8 0 15,1 4 0-15,3 8 0 16,2 6 0-16,-2 6 0 16,3 3 0-1,3 1 0-15,1-2 0 16,5-1 0-16,2-6 0 15,2-8 0-15,3-3 0 16,-2-4 0-16,-1-5 0 16,-4-6 0-16,-4 1 0 15,-4-5 0-15,-2 1 0 16,-6 1 0-16,-2 5 0 16,-1 4 0-16,-1 1 0 15,0 2 0-15,0 1 0 16,0 1 0-16,3 2 0 15,-1 3 0-15,-1 5 0 16,2-2 0 0,3 6-346-16,2-2-427 15,-3-5-867-15,-3-3 127 16,3-2 113-16,-5-6 97 16</inkml:trace>
  <inkml:trace contextRef="#ctx0" brushRef="#br0" timeOffset="-155638.66">15299 13915 4607 0,'0'-11'223'0,"2"-7"101"16,6-5 26-16,3-6 7 15,1 2 5-15,2-1 8 16,-3 2 7-16,-7 1 7 15,-2 2 7-15,-11 8-106 16,-11 1-148-16,-6 7-113 16,-4 4-24-16,-4 1 0 15,6 4 0-15,9 5-351 16,13 2-208-16,25-4-1136 16,1 3 136-1,9-2 118-15,7-6 103 16</inkml:trace>
  <inkml:trace contextRef="#ctx0" brushRef="#br0" timeOffset="-155287.25">15564 13522 5181 0,'0'-11'312'16,"0"-2"6"-16,0 1 5 16,-3 5 5-16,0 12 6 15,-7 14 5-15,2 12 7 16,-3 12 6-1,4 11 6-15,2 9-358 16,4 4 0-16,1 1 0 16,0 1 0-16,-2-3 0 15,-2-2 0-15,-3-7 0 16,-2-6-378-16,-2-8-250 16,-2-24-1042-16,-2-3 133 15,1-12 114-15,1-5 101 16,0-11 6680-16,6 5-5738 15,2-18 253-15,4-1 127 16,1-6 0-16,1 0 0 16,1 3 0-16,5 2 0 15,7 1 345 1,11 2 116-16,12 1-411 16,7-45-1700-16</inkml:trace>
  <inkml:trace contextRef="#ctx0" brushRef="#br0" timeOffset="-154998.9">15910 13405 4998 0,'0'-4'330'0,"0"4"6"16,0 12 5-16,1 14 7 15,-3 16 6 1,-4 18 6-16,3 13 7 15,2 6 7-15,-2 0 9 16,4-3-383-16,4-1 0 16,4-8 0-16,2-11 0 15,2-8 0-15,6-11 0 16,2-11 0-16,4-13-459 16,17-8-445-16,-19-10-671 15,-7-11 118 1,-8-12 104-16,-13-6 92 15</inkml:trace>
  <inkml:trace contextRef="#ctx0" brushRef="#br0" timeOffset="-154865.38">15878 13926 5313 0,'-14'-14'299'15,"2"-4"5"-15,4 1 6 16,10-6 4-16,29 3 5 16,24 5-328-16,18 3-230 15,43-7-1281-15,-32 7 112 16,-15 2 97-16,-21 3 86 15</inkml:trace>
  <inkml:trace contextRef="#ctx0" brushRef="#br0" timeOffset="-153411.53">2203 15575 8191 0,'-4'-11'0'16,"-6"-1"0"-16,-13-3 0 15,-15 5 0-15,-10 6 0 16,-17 10 0-16,-2 5 0 15,0 12 0-15,10 3 0 16,12 7 0-16,13 7 0 16,19 1 0-16,17 0 0 15,22 0 0-15,19-4 0 16,15-2 0-16,7-3 0 16,-2-4 0-16,-13-1 0 15,-22-1 0-15,-19-4 0 16,-29 1 0-1,-19-4 0-15,-20-2 0 16,-11-6 0-16,-8-6 0 16,5-5 0-16,17-5-434 15,78-10-1389-15,-39-2 156 16,20-8 134-16,10-5 116 16</inkml:trace>
  <inkml:trace contextRef="#ctx0" brushRef="#br0" timeOffset="-153123.79">1901 15365 5197 0,'0'-11'311'0,"3"0"4"15,2 8 7-15,2 13 4 16,0 27 6-16,2 27 6 15,-6 21 5-15,-2 16 7 16,0 7 7-16,-2 3-357 16,1-8 0-16,0-8 0 15,1-10 0-15,-1-12 0 16,0-15 0-16,0-19 0 16,5-14-416-16,50-15-1412 15,-45-16 157 1,7-17 134-16,1-15 117 15</inkml:trace>
  <inkml:trace contextRef="#ctx0" brushRef="#br0" timeOffset="-152803.09">2632 15658 8191 0,'-3'8'0'16,"-2"5"0"-1,-4 11 0-15,-5 13 0 0,3 7 0 16,1 6 0-16,4-1 0 16,2-1 0-16,4-8 0 15,0-4 0-15,6-7 0 16,1-6 0-16,8-9 0 15,12-6 0 1,8-6 0-16,9-12-206 0,3-4-326 16,33-13-1209-16,-49-5 143 15,-8-9 123-15,-16-3 109 16</inkml:trace>
  <inkml:trace contextRef="#ctx0" brushRef="#br0" timeOffset="-152618.26">2551 15726 5017 0,'-1'-11'328'0,"1"-3"6"16,0-8 6-16,10 0 5 15,10-3 7-15,10 1 6 16,7 2 7-16,6 4-257 16,-1 4-311-16,-8-17-1509 15,-11 23 138 1,-9 4 120-16,-9 2 106 15</inkml:trace>
  <inkml:trace contextRef="#ctx0" brushRef="#br0" timeOffset="-152443.42">2592 15825 5550 0,'-2'5'276'0,"-1"0"5"15,2 1 3-15,1 0 5 16,15-2 4-16,12-4 4 15,15-4-188-15,13-3-384 16,9-36-1374 0,-3 32 130-16,-7-2 113 15,-10 1 98-15</inkml:trace>
  <inkml:trace contextRef="#ctx0" brushRef="#br0" timeOffset="-152262.59">3016 15863 5128 0,'6'-1'318'15,"10"0"4"-15,6 0 7 16,11 0 4-16,7 2 7 16,4-5 5-1,0-1 8-15,-5-1-82 16,-7-1-361-16,-8 3-628 16,-13-42-885-16,-10 37 123 15,-8-4 106-15,-12 1 95 16</inkml:trace>
  <inkml:trace contextRef="#ctx0" brushRef="#br0" timeOffset="-152063.78">3139 15663 7284 0,'0'-2'99'0,"0"0"0"0,1 9 0 16,-1 6 1-1,0 11 1-15,0 14 0 16,2 9 1-16,2 6 0 15,-2 0 2-15,-1 1-104 16,1-3-215-16,12-6-1668 16,-16-6 166-16,5-14 141 15,3-11 123-15</inkml:trace>
  <inkml:trace contextRef="#ctx0" brushRef="#br0" timeOffset="-151553.18">3594 15583 8191 0,'0'-4'0'16,"0"1"0"-1,0 4 0-15,-3 13 0 0,-6 12 0 16,2 15 0-16,3 9 0 16,-1 7 0-16,4-1 0 15,10-8 0 1,6-4 0-16,3-10 0 15,14-10 0-15,7-9 0 16,5-9 0-16,3-4 0 16,0-10-476-16,-8-7-1336 15,-10-6 153-15,-16-7 134 16</inkml:trace>
  <inkml:trace contextRef="#ctx0" brushRef="#br0" timeOffset="-151366.62">3623 15672 5374 0,'0'-13'294'16,"0"-2"4"-16,0-3 5 15,8-6 4-15,15 2 6 16,11 1 4-16,11-2 6 16,8 0 5-16,-3 3-390 15,-3 6-670-15,-17 3-906 16,-17 6 127-16,-9 4 112 15</inkml:trace>
  <inkml:trace contextRef="#ctx0" brushRef="#br0" timeOffset="-151203.77">3639 15708 5398 0,'-2'7'292'0,"2"1"3"15,0 0 6-15,2 2 3 16,12 0 7-16,11-7 3 15,19 0 6 1,18-2-513-16,14-11-1519 0,4 6 138 16,4-9 120-16</inkml:trace>
  <inkml:trace contextRef="#ctx0" brushRef="#br0" timeOffset="-150990.97">4680 15533 7950 0,'-2'4'27'0,"-5"12"-1"16,-13 7 1-16,-9 13-1 15,-9 5 2 1,-6 9-2-16,-4 1 1 0,4-3-1 16,3-5 2-16,3-7-586 15,1-51-1232-15,5 29 151 16,6-14 129-1,7-7 114-15</inkml:trace>
  <inkml:trace contextRef="#ctx0" brushRef="#br0" timeOffset="-150795.15">4280 15713 8191 0,'9'-2'0'16,"9"2"0"-16,7 4 0 15,11 2 0-15,3 4 0 16,8 6 0-16,-6 2 0 15,-3-2 0-15,-11 3 0 32,-8-6 0-32,-9-1-358 0,-6-5-262 15,-7-42-1057-15,-1 31 133 0,-3-4 115 16,-11-7 103 0</inkml:trace>
  <inkml:trace contextRef="#ctx0" brushRef="#br0" timeOffset="-150595.34">4494 15505 5364 0,'0'-12'294'16,"1"2"5"-16,-1 6 5 16,6 8 5-16,-2 16 4 15,6 21 6-15,0 9 4 16,5 7 7-16,-4-3 6 16,-1 2-336-1,-5-5 0-15,-2-7-29 16,-5-7-608-16,-9-6-1123 15,-9-11 145-15,-11-7 126 16,-11-8 111-16</inkml:trace>
  <inkml:trace contextRef="#ctx0" brushRef="#br0" timeOffset="-150395.52">4255 15826 8191 0,'22'-14'0'15,"18"-4"0"-15,20-4 0 16,20-6 0-1,8 5 0-15,-4 3 0 16,-6 2 0-16,-17 5 0 16,-22 4 0-16,-16 2 0 15,-14 4-319-15,-17 3-296 16,-17-7-1073 0,-7 6 134-16,-6-1 117 0,-2-3 104 15</inkml:trace>
  <inkml:trace contextRef="#ctx0" brushRef="#br0" timeOffset="-149655.21">8140 15440 8191 0,'2'0'0'15,"-2"0"0"-15,0 5 0 16,1 4 0-16,0 10 0 15,3 6 0-15,1 7 0 16,1-1 0-16,-2 3 0 16,-1-2 0-16,-2-5-244 15,21-4-709-15,-31-6-667 16,-4-9 125-16,-1-9 110 16,-5-9 95-1</inkml:trace>
  <inkml:trace contextRef="#ctx0" brushRef="#br0" timeOffset="-149371.47">8062 15405 4778 0,'19'-19'7'0,"10"-8"4"15,8-7 13-15,4-8 25 16,-7 0 37-16,-11-2 78 15,-13 1 101 1,-7 0 61-16,-11 2 6 16,-12 8 0-16,-8 9 4 15,-5 9 1-15,-6 8-9 16,4 6-24-16,9 6-311 16,13 11-281-16,12 3-357 15,11-36-908-15,16 45 116 16,7 4 101-16,8-2 90 15</inkml:trace>
  <inkml:trace contextRef="#ctx0" brushRef="#br0" timeOffset="-148932.88">8585 15309 5170 0,'0'0'314'0,"-3"-1"4"15,-10 0 6-15,-8 2 5 16,-7 11 6-16,-13 2 6 15,-5 7 5-15,4 10 7 16,9 1 8-16,10 3-361 16,9 1 0-16,9-5 0 15,7-3 0 1,8-6 0-16,11-9 0 0,8-7 0 16,9-9 0-1,6-7 0-15,-3-7 0 16,-2-12 0-16,-9-9 0 15,-8-10 0-15,-10-10 0 16,-5-6 0-16,-9-1 0 16,-5 8 0-16,0 11 0 15,1 11 0-15,-3 15 0 16,-1 15 0-16,2 12 0 16,3 15 0-16,-1 14 0 15,5 14 0-15,2 10 0 16,8 6 0-16,0 1 0 15,2-2 0-15,2-7 0 16,6-3-444 0,33-8-1377-16,-30-15 156 15,1-8 133-15,1-9 116 16</inkml:trace>
  <inkml:trace contextRef="#ctx0" brushRef="#br0" timeOffset="-148515.27">8794 15666 5320 0,'0'-12'300'0,"0"-2"3"0,1-3 6 16,4-4 3 0,6 2 7-16,10-1 4 15,7-7 7-15,7 2 4 16,3 2 7-16,-2 1-341 15,-4 5 0-15,-8 9 0 16,-5 4 0-16,-13 7 0 16,-5 8 0-16,-14 8 0 15,-7 10 0-15,-8 9 0 16,4 7 0-16,2 0 0 16,14-2 0-16,16 0 0 15,18-5 0-15,9-4 0 16,5-3 0-1,-1-2 0-15,-14-3 0 16,-15 0 0-16,-23-5 0 16,-26 1 0-16,-15-3 0 15,-11-5 0-15,-9-4 0 16,3-7-306-16,42-6-1552 16,-10-17 162-16,25-11 138 15,18-10 120-15</inkml:trace>
  <inkml:trace contextRef="#ctx0" brushRef="#br0" timeOffset="-147874.86">10283 15190 8191 0,'-6'-15'0'15,"-8"-1"0"-15,-15-2 0 16,-14 7 0-16,-11 6 0 16,-11 10 0-16,-1 9 0 15,4 7 0-15,11 2 0 16,15 8 0-16,21 6 0 16,17 1 0-16,23 3 0 15,22 1 0 1,11-1 0-16,4 2 0 0,-1-6 0 15,-16-2 0 1,-21-5 0-16,-21-3 0 16,-25-4 0-16,-18-2 0 15,-18-4 0-15,-10-7 0 16,-6-5 0-16,9-9-159 16,13-7-407-16,21-42-1178 15,17 19 143-15,19-5 124 16,14-3 108-16</inkml:trace>
  <inkml:trace contextRef="#ctx0" brushRef="#br0" timeOffset="-147579.14">9933 15066 5066 0,'0'-31'323'0,"0"0"6"16,0 2 6-16,0 3 6 15,0 32 5-15,0 24 7 16,0 19 6-16,0 20 7 16,0 18 7-1,2 16-373-15,-1 6 0 16,1 5 0-16,4-4 0 16,2-11 0-16,1-12 0 0,-1-18 0 15,-2-19 0-15,-1-14 0 16,-5-13 0-1,1-15-499-15,-1-48-1307 16,0 26 153-16,0-12 132 16,2-12 115-16</inkml:trace>
  <inkml:trace contextRef="#ctx0" brushRef="#br0" timeOffset="-146571.07">15324 14955 5515 0,'-3'-10'281'0,"-4"-1"2"15,-6-2 6 1,-13 3 2-16,-9 4 7 16,-15 9 2-16,-6 6 7 15,2 8 3-15,5 6 7 16,13 8-317-16,14 8 0 15,21 1 0-15,20 4 0 16,21-1 0-16,16-3 0 16,5-1 0-16,-4-7 0 15,-13-3 0-15,-17-7 0 16,-16-3 0-16,-20-4 0 16,-22-4 0-16,-16-5 0 15,-10-1 0 1,-6-4 0-16,5-1 0 15,15-1-294-15,24 1-375 16,12-6-1012-16,26-5 134 16,11-9 116-1,13-8 102-15</inkml:trace>
  <inkml:trace contextRef="#ctx0" brushRef="#br0" timeOffset="-145938.66">15399 14754 5963 0,'1'-6'235'15,"4"3"3"-15,2 3 4 16,4 10 2-16,-1 14 2 16,1 20 6-16,-3 12 1 15,-2 10 3-15,-4 6 6 16,-1-1-262-1,2-5 0-15,0-7 0 0,0-7 0 16,-2-10 0 0,2-12 0-16,1-8 0 15,-1-8 0-15,-1-10 0 0,5-5 0 16,3-12 0 0,4-7 0-16,4-11 0 15,2-6 0-15,0-4 0 16,-1 1 0-16,-2 7 0 15,-6 7 0-15,-4 8 0 16,1 9 0-16,-3 6 0 16,0 13 0-16,1 4 0 15,2 11 0-15,0 3 0 16,2 5 0-16,2-1 0 16,2-6 0-1,4-4 0-15,5-8 0 16,4-3 0-16,2-10 0 15,4-7 0-15,-5-7 0 16,-2-3 0-16,-7-7 0 16,-5 1 0-16,-8 6 0 15,-3 2 0-15,-2 3 0 16,-1 7 0-16,-1 2 0 16,1 1 0-16,1 4 0 15,-1 3 0-15,0 3 0 16,0 6 0-1,0 3 0-15,0 3-40 16,3-2-548-16,-2-30-1183 16,1 19 148-16,-1-5 128 15,2-7 110-15</inkml:trace>
  <inkml:trace contextRef="#ctx0" brushRef="#br0" timeOffset="-145701.88">15883 15157 4072 0,'0'-20'291'0,"1"-9"108"16,3-7 8-16,4-6 10 15,1 6 8 1,0 6 10-16,-4 6 9 16,-1 7 12-16,-7 6 9 15,-6 1-210-15,-8 7-130 16,1 2-231-16,-2 1-388 15,18 0-405 1,-3 0-642-16,13 0 114 0,13-4 100 16,9-1 89-16</inkml:trace>
  <inkml:trace contextRef="#ctx0" brushRef="#br0" timeOffset="-145471.09">16118 14748 5796 0,'0'-8'252'15,"-1"-1"3"-15,-1 5 4 16,-2 2 3-16,0 16 3 16,-2 12 5-16,-2 14 3 15,0 9 4-15,5 13 5 16,2 4-282-16,1 3 0 16,0-1 0-1,-2-3 0-15,-2-8 0 16,-2-7-258-16,-4-7-327 15,13-16-1129-15,-18-7 139 16,1-9 120-16</inkml:trace>
  <inkml:trace contextRef="#ctx0" brushRef="#br0" timeOffset="-145277.27">15945 15318 5410 0,'0'-16'290'16,"1"-2"4"-16,2-4 6 15,4-3 3-15,6 4 5 16,12 2-304-16,33-5-578 15,-14-4-874-15,1-2 102 16,1-12 89-16,-2 3 80 16</inkml:trace>
  <inkml:trace contextRef="#ctx0" brushRef="#br0" timeOffset="-145052.48">16385 14698 5931 0,'2'-7'239'15,"-1"1"2"-15,2 2 4 16,3 7 2-16,1 13 4 16,0 14 3-16,-1 16 4 15,-3 12 2-15,-3 10 5 16,0 7-265-16,0 2 0 16,0-2 0-1,0-6 0-15,2-6 0 0,0-9 0 16,5-12 0-1,6-9 0-15,13-14 0 16,6-10 0-16,7-9-522 16,2-16-1277-16,-7-5 151 15,-16-12 131-15,-8-2 115 16</inkml:trace>
  <inkml:trace contextRef="#ctx0" brushRef="#br0" timeOffset="-144882.64">16325 15127 4998 0,'-9'-14'330'15,"3"-4"6"1,7 0 5-16,16-8 7 16,27 9 6-16,23-1-295 15,14 0-154-15,10 3-114 16,-5 2-144-16,-18-2-477 16,-23 1-352-16,-28 8 70 15,-20 1 62-15,-19 2 57 16</inkml:trace>
  <inkml:trace contextRef="#ctx0" brushRef="#br0" timeOffset="-143587.17">2216 16777 5703 0,'-19'-6'256'16,"-8"0"3"-16,-13 4 4 15,-10-3 3 1,-1 11 5-16,4 10 2 16,4 6 5-16,14 7 3 15,12 10 5-15,11 6-231 16,18 1-55-16,21 2 0 15,16 1 0-15,15-2 0 16,9-7 0-16,-7-5 0 16,-14-8 0-16,-19-5 0 15,-19-6 0-15,-32 0 0 16,-26-3 0-16,-14 2 0 16,-17-1 0-16,-9-2 0 15,13-1 0-15,16-4-438 16,35-5-502-1,4-3-632-15,15-10 118 16,7-9 103-16,12-16 92 16</inkml:trace>
  <inkml:trace contextRef="#ctx0" brushRef="#br0" timeOffset="-143263.47">1981 16630 5355 0,'0'-11'295'16,"0"-2"6"-16,0 6 3 16,0 10 6-16,0 23 5 15,8 23 4-15,3 18 6 16,4 17 6-16,4 11 5 15,3 5-336 1,-2-1 0-16,0-6 0 0,-5-12 0 16,-7-10 0-1,-2-12 0-15,-6-18 0 16,3-10-510-16,-3-46-1293 16,2 15 153-16,3-16 131 15,6-13 115-15</inkml:trace>
  <inkml:trace contextRef="#ctx0" brushRef="#br0" timeOffset="-142688">2953 16835 8191 0,'0'-4'0'15,"-5"3"0"-15,-6 2 0 16,-4 11 0-16,0 12 0 16,-4 18 0-16,4 7 0 15,8 11 0-15,4-1 0 16,3 0 0-16,9-5 0 16,4-10 0-1,6-9 0-15,8-11 0 16,11-9 0-16,5-10 0 15,0-7 0-15,2-9-292 16,-6-9-321-16,-10-47-1084 16,-12 24 137-16,-8-8 118 15,-8-3 103-15</inkml:trace>
  <inkml:trace contextRef="#ctx0" brushRef="#br0" timeOffset="-142487.19">2948 16895 4192 0,'-4'-12'406'0,"0"-4"8"16,2-3 10 0,4-5 8-16,12 2 12 15,11 0 8-15,8 0 13 16,4 1 9-16,7 3 14 16,-4 5-886-16,-1 3-380 15,-13 6-846-15,-11 2 124 16,-7 4 111-1,-12 3 96-15</inkml:trace>
  <inkml:trace contextRef="#ctx0" brushRef="#br0" timeOffset="-142312.34">2889 16954 5648 0,'0'4'267'15,"0"0"3"-15,0-1 5 16,13-2 3-16,13 2 4 15,19-6-188-15,10 0-317 16,15-30-1369 0,-5 25 121-1,-5 1 105-15,-15-2 94 0</inkml:trace>
  <inkml:trace contextRef="#ctx0" brushRef="#br0" timeOffset="-142124.53">3376 17047 5539 0,'4'-2'278'16,"3"4"3"-16,7-2 4 16,7 1 5-16,11 3 4 15,8-4 5-15,11-3 4 16,4-1 5-16,-5 0-333 16,-8 1-608-16,-13-37-1046 15,-17 32 134-15,-12-1 115 16,-12-7 103-16</inkml:trace>
  <inkml:trace contextRef="#ctx0" brushRef="#br0" timeOffset="-141893.74">3543 16806 8191 0,'0'0'0'0,"0"5"0"15,0 6 0-15,0 11 0 16,0 10 0-1,0 13 0-15,3 7 0 16,-1 1 0-16,1 1 0 16,-2 0 0-16,-1-7 0 15,0-6-751-15,0-5-987 16,0-14 143-16,3-15 122 16,16-18 109-1</inkml:trace>
  <inkml:trace contextRef="#ctx0" brushRef="#br0" timeOffset="-141384.21">4042 16808 8191 0,'0'-2'0'0,"0"1"0"16,-3 11 0-16,-5 9 0 15,1 12 0-15,-3 13 0 16,3 14 0-16,3 1 0 15,2-2 0-15,4-8 0 16,2-5 0-16,5-11 0 16,8-9 0-16,12-10 0 15,7-7 0 1,4-10 0-16,4-6-291 16,-4-7-309-16,-10-49-1101 15,-11 28 137-15,-10-8 118 16</inkml:trace>
  <inkml:trace contextRef="#ctx0" brushRef="#br0" timeOffset="-141171.41">4086 16874 4880 0,'-4'-11'342'0,"-2"-1"5"16,5-7 7-16,-1-1 5 15,12 2 9 1,11-3 5-16,8 1 9 15,7-2 6-15,7 2 10 16,-5 5-398-16,-8 4-302 16,-9 7-244-16,-7 0-1166 15,-13 10 138-15,-10 3 120 16,-9 6 106-16</inkml:trace>
  <inkml:trace contextRef="#ctx0" brushRef="#br0" timeOffset="-140992.58">4008 16954 4759 0,'-3'8'353'0,"1"0"6"16,-1-1 7-16,0 5 7 15,10-4 7-15,12-7 9 16,12 1 6-16,11-6 9 16,15-3 9-16,3-1-943 15,-1-35-1268-15,-11 24 152 16,-3-2 131-1</inkml:trace>
  <inkml:trace contextRef="#ctx0" brushRef="#br0" timeOffset="-140478.76">4966 16758 8191 0,'0'-1'0'16,"-7"2"0"-16,-11 9 0 15,-8 8 0-15,-6 8 0 16,-8 13 0 0,3 7 0-16,2 1 0 15,6-2-312-15,6-3-331 16,0-6-1041-16,4-12 135 15,3-13 116-15,3-12 103 16</inkml:trace>
  <inkml:trace contextRef="#ctx0" brushRef="#br0" timeOffset="-140283.94">4601 16888 7054 0,'9'-2'123'15,"6"2"0"-15,8 0 3 16,9 7-1-1,3 3 1-15,1 6 1 16,-2 3 1-16,-2 1 0 16,-7 2 3-16,-2 0-363 15,-5-3-310-15,0-10-1189 16,-12 0 140-16,-2-4 124 16,-8-10 106-16</inkml:trace>
  <inkml:trace contextRef="#ctx0" brushRef="#br0" timeOffset="-140087.13">4817 16760 5523 0,'0'-8'279'15,"0"3"5"-15,2 2 2 16,0 8 6-16,4 17 4 16,0 9 4-16,4 10 5 15,0 6 5-15,-3 3 6 16,-4-2-316-16,0-1 0 15,-6-5-518-15,-7-7-1283 16,-7-7 152-16,-6-7 131 16</inkml:trace>
  <inkml:trace contextRef="#ctx0" brushRef="#br0" timeOffset="-139913.29">4489 17031 5472 0,'0'-15'284'0,"0"2"4"15,6-3 5-15,16-2 4 16,14 7 5-16,17 5 4 16,15-1 5-16,10 0-273 15,3 3-347-15,-4-40-1387 16,-7 34 136-16,-9 0 118 16</inkml:trace>
  <inkml:trace contextRef="#ctx0" brushRef="#br0" timeOffset="-139687.49">5279 16853 8191 0,'2'0'0'16,"0"-2"0"-16,0 2 0 16,2 4 0-16,-1 11 0 15,0 3 0-15,1 9 0 16,-1 3 0-16,-3 2 0 15,-3 2 0-15,-1-2 0 16,-2-5-438-16,-4-10-1384 16,-4-2 155-16,-3-11 134 15,-2-8 116-15</inkml:trace>
  <inkml:trace contextRef="#ctx0" brushRef="#br0" timeOffset="-139414.75">5165 16861 4135 0,'15'-18'59'0,"8"-7"49"16,5-10 49-16,6-5 140 16,-10 0 87-16,-9 0 7 15,-9 5 10-15,-8 2 6 16,-11 3 10-16,-10 5-14 15,-6 11-39 1,-6 4-51-16,-5 6-55 16,4 10-262-16,10 7-436 15,13 7-305-15,7 6-851 16,20 3 121-16,10-1 106 16</inkml:trace>
  <inkml:trace contextRef="#ctx0" brushRef="#br0" timeOffset="-138959.16">5569 16735 8191 0,'-1'-2'0'16,"-5"-1"0"-16,-5 2 0 16,-5 1 0-16,-1 6 0 15,-6 7 0 1,3 6 0-16,5 5 0 15,5 7 0-15,5-2 0 16,4 0 0-16,2-3 0 16,2-7 0-16,6-4 0 15,5-8 0-15,7-6 0 16,5-8 0-16,-1-8 0 16,-2-10 0-16,-5-10-4 15,-5-12 0-15,-9-9 4 16,-2-10 0-16,-8-3 0 15,-4 2 0 1,1 12 0-16,2 16 0 16,2 15 0-16,2 16 0 15,3 21 3-15,0 12 2 16,2 13-5-16,-2 10 0 16,3 10 0-16,1 1 0 15,2-2 0-15,3-4 0 16,1-4 0-16,1-8-459 15,5-31-1357-15,2 17 155 16,-3-6 132 0,0-7 116-16</inkml:trace>
  <inkml:trace contextRef="#ctx0" brushRef="#br0" timeOffset="-138455.15">5760 16993 3553 0,'0'0'356'0,"2"-1"88"16,-2-1 10-16,1-1 12 15,-1 0 11-15,0 0 11 16,0-2 14 0,0-4 13-16,0 0 12 15,1-6-217-15,4-5-211 16,3 2-99-16,4-4 0 15,8 1 0-15,5-1 0 16,2 4 0-16,5 1 0 16,-2 5 0-16,-2 3 0 15,-5 8 0-15,-6 2 0 16,-10 9 0-16,-5 7 0 16,-8 6 0-1,-8 8 0-15,-3 5 0 16,5 1 0-16,0-2 0 15,8-1 0-15,10-2 0 16,14-3 0-16,6 0 0 16,7-4 0-16,-2-2 0 15,-6-5 0-15,-12-1 0 16,-14-2 0-16,-21-1 0 16,-15-1 0-16,-18 1 0 15,-9-6 0-15,-2-3 0 16,5-2-260-16,19-6-475 15,16-5-938-15,15-10 133 16,11-11 115 0,13-8 101-16</inkml:trace>
  <inkml:trace contextRef="#ctx0" brushRef="#br0" timeOffset="-137521.8">9572 16487 5866 0,'3'-17'245'15,"-3"-5"4"-15,-3-1 2 16,-11-4 4-16,-18 13 3 15,-14 10 3-15,-13 4 4 16,-12 8 3 0,0 9 5-16,5 11-273 15,14 6 0-15,17 10 0 16,21 4 0-16,25 2 0 16,31-1 0-16,25 1 0 15,15-2 0-15,6-6 0 16,-9-2 0-16,-24-7 0 15,-30-2 0-15,-31-7 0 16,-33-2 0-16,-29-3 0 16,-18-3 0-1,-11-7 0-15,0-5 0 16,16-7-427-16,28-46-1399 16,28 24 157-16,20-8 134 15</inkml:trace>
  <inkml:trace contextRef="#ctx0" brushRef="#br0" timeOffset="-137075.22">9236 16219 4565 0,'0'-20'371'16,"0"4"7"-16,3 0 8 15,1 12 7-15,2 31 9 16,-1 30 8-16,-2 21 9 16,0 23 9-16,-1 13 11 15,-2 8-439-15,4-1 0 16,5-5 0 0,2-11 0-16,1-11 0 0,0-16 0 15,-5-16 0 1,-3-19 0-16,-2-13 0 15,2-16-715-15,-7-9-1033 16,-1-18 145-16,-6-14 123 16,1-14 110-16</inkml:trace>
  <inkml:trace contextRef="#ctx0" brushRef="#br0" timeOffset="-135283.27">5484 17545 1890 0,'0'0'130'0,"2"0"65"15,-2 0 83-15,1-1 79 16,-1-2 171-16,2 0 70 16,-2 1 19-1,1-1 20-15,-2 0 23 16,2 2-70-16,1 0-56 16,1-1-71-16,8 2-94 15,6 0-94-15,12 0-205 16,11 0-70-16,7 0 0 15,0-1 0 1,0 0 0-16,-8-2 0 0,-12 1 0 16,-10 0-292-16,-5 0-294 15,-9-37-1118-15,-3 33 137 16,0-1 119 0,-2-2 105-16</inkml:trace>
  <inkml:trace contextRef="#ctx0" brushRef="#br0" timeOffset="-129039.16">15091 16388 8191 0,'0'-8'0'15,"0"1"0"-15,0 3 0 16,0-2 0-16,2 16 0 15,1 13 0-15,0 10 0 16,0 10 0-16,0 12 0 16,-1-1 0-1,-2-1 0-15,0-3 0 16,0-8 0-16,0-8 0 16,0-8 0-16,0-9 0 15,0-5 0-15,-2-8 0 16,-3-5 0-16,-5-11 0 15,-3-10 0-15,-1-11 0 16,3-20 0-16,4-11 0 16,13-15 0-16,14-5 0 15,17-1 0-15,16 8 0 16,16 9 0 0,9 20 0-16,1 15 0 15,-8 18 0-15,-12 9 0 16,-21 15-3-16,-21 11 3 15,-20 9 0-15,-21 5 0 16,-19 8 0-16,-5 6 0 16,-3-2 0-16,5 0 0 15,14-2 0-15,14-4 0 16,12-6 3-16,14-4-3 16,11-5 0-16,6 0 0 15,-1-2 0 1,2-5 0-16,-4-1 0 15,-7-3 0-15,-4-3 0 16,-5 1 0-16,0-3 0 16,-1 1 0-16,10-4 0 15,4 0 0-15,11-3 0 16,12-2 0-16,5-4 0 16,4-6 0-16,-2-7 0 15,-4-5 0-15,-12-10 0 16,-9-8 0-16,-12-2 0 15,-7 4 0 1,-7 5 0-16,-8 6 0 16,-7 10 0-16,-4 6 0 15,-8 6 0-15,-4 7 0 16,4 8 0-16,5 8 0 16,5 7 0-16,10 6 0 15,6 5 0-15,8 1 0 16,11 2 0-16,6-2 0 15,9-4 0-15,12-7 0 16,11-5 0-16,1-12-99 16,4-6-143-1,2-6-17-15,-4-6-7 16,-2-8 1-16,-8-7 7 16,-6-7 13-16,-12-5 143 15,-11 0 102-15,-11 4 0 16,-6 2 89-16,-11 6 138 15,-9 5 22-15,-8 6 13 16,-7 7 5-16,-7 3 2 16,0 9-8-16,5 9-149 15,6 6-112-15,5 6 0 16,10 5 0-16,7-1 0 16,5-5 0-16,6-4 0 15,9-8 0-15,7-5-127 16,7-7-139-1,5-4-21-15,3-11 0 16,-3-8 3-16,-3-8 6 16,-7-14 3-16,-5-11 29 15,-4-7 165-15,-5-3 81 16,-4 5 113-16,-3 9 132 16,1 10 26-16,-2 17 8 15,1 9 7-15,-3 9 1 16,-3 14 3-16,-2 15-21 15,-1 8-178 1,0 12-91-16,6 6 0 16,2-1 0-16,2-1 0 15,2-8 0-15,5-6 0 16,0-9 0-16,10-6 0 16,6-12 0-16,-1-4 0 15,5-4 0-15,-2-10 0 16,-3-6 0-16,-5-3 0 15,-4-4 0-15,-7 0 0 16,-3 0 0-16,-2 7 0 16,-2 0 0-1,0 7 0-15,0 0 0 16,0 8 0-16,0 1 0 16,0 8 0-16,0 6 0 15,0 7 0-15,0 5 0 16,1 8 0-16,2-6 0 15,1-1 0-15,5-5 0 16,4-5 0-16,7-7 0 16,5-6 0-16,2-6 0 15,2-10 0-15,1-4 0 16,-4-6 0 0,-8-1 0-16,-4 3 0 15,-7 3 0-15,-5 7 0 16,-2 6 0-16,-2 2 0 15,2 4 0-15,2 4 0 16,-2 6 0-16,1 5 0 16,2 2 0-16,6 1-355 15,6 1-276-15,5-27-1045 16,3 13 134-16,1-6 115 16</inkml:trace>
  <inkml:trace contextRef="#ctx0" brushRef="#br0" timeOffset="-128567.73">16895 16461 3772 0,'-2'-8'424'0,"-3"-1"9"16,-5 3 9-16,-9 1 12 16,2 13 11-16,-9 11 10 15,1 8 13 1,6 5 12-16,3 6 13 0,6-1-288 15,7-2-225-15,8-3 0 16,8-5 0-16,13-4 0 16,10-5 0-16,11-7 0 15,7-7 0 1,1-4 0-16,0-9 0 16,-5-5 0-16,-5-9 0 15,-7-5 0-15,-4-10 0 16,-12-4 0-16,-6-1 0 15,-9 7 0-15,-6 8 0 16,-11 9 0-16,-11 12 0 16,-7 11 0-16,-4 8 0 15,-4 14 0-15,5 7 0 16,10 8 0-16,13 1 0 16,6 0 0-16,11-9 0 15,11-2 0 1,6-11 0-16,6-7 0 15,8-7-274-15,12-5-504 16,-8-9-880-16,2-12 132 16,-4-10 112-16,7-8 100 15</inkml:trace>
  <inkml:trace contextRef="#ctx0" brushRef="#br0" timeOffset="-127467.64">17846 16059 8191 0,'0'-6'0'15,"0"3"0"-15,3 0 0 16,3 8 0-16,-1 15 0 15,-1 15 0-15,-1 12 0 16,-2 11 0-16,-2 6 0 16,-2 0 0-16,2-2 0 15,-2-8 0-15,-2-9 0 16,1-10 0-16,1-10 0 16,3-12 0-16,-2-8 0 15,4-10 0 1,4-10 0-16,6-8 0 15,11-10 0-15,10-6 0 16,9-2 0-16,7 4 0 16,-1 5 0-16,-1 12 0 15,-6 9 0-15,-8 7 0 16,-10 11 0-16,-13 14 0 16,-14 5 0-16,-17 6 0 15,-17 8 0-15,-12 1 0 16,-6-5 0-16,-2-5 0 15,8-8 0 1,12-9 0-16,14-9 0 16,14-14 0-16,11-12 0 15,13-12 0-15,17-8 0 16,11-6 0-16,9 0 0 16,6 7 0-16,-1 6 0 15,-8 13 0-15,-11 9 0 16,-6 8 0-16,-10 13 0 15,-6 11 0-15,-2 5 0 16,-6 5 0 0,0 4 0-16,2 0 0 15,5-5 0-15,4-7 0 16,8-10 0-16,1-5 0 16,4-12 0-16,-1-8 0 15,-1-6 0-15,-5-5 0 16,-6-1 0-16,-7 5 0 15,-5 7 0-15,-3 7 0 16,-5 8 0-16,-3 13 0 16,-3 14 0-16,-7 12 0 15,-6 15 0 1,-3 8 0-16,-1 4 0 16,2-5 0-16,2-8 0 15,0-7 0-15,2-9 0 16,11-8-611-16,-1-16-1165 15,5-11 149-15,8-19 128 16,15-17 112 0</inkml:trace>
  <inkml:trace contextRef="#ctx0" brushRef="#br0" timeOffset="-126914.99">19234 16175 5906 0,'0'-4'241'0,"0"3"3"16,-7 3 4-16,-3 9 2 15,-4 11 3-15,-5 14 4 16,-7 11 4-16,3 5 2 16,7 4 5-1,10 0-268-15,-1-7 0 16,16-3 0-16,7-9 0 15,10-8 0-15,7-8 0 16,14-8 0-16,3-8 0 16,0-6 0-16,-4-7-168 15,-5-7-339-15,22-7-1252 16,-42-5 146-16,-6-5 126 16</inkml:trace>
  <inkml:trace contextRef="#ctx0" brushRef="#br0" timeOffset="-126674.91">19207 16255 4872 0,'0'-17'342'16,"0"-2"6"-16,1-5 7 16,7-1 6-16,6 4 6 15,11 3 9-15,10 3 6 16,8 1 7-1,0 0 10-15,0 3-399 16,-5 4 0-16,-9 3-300 16,-9 3-211-16,-7 1-259 15,-12 5-750-15,-12 5 112 16,-11 2 97-16</inkml:trace>
  <inkml:trace contextRef="#ctx0" brushRef="#br0" timeOffset="-126479.68">19222 16253 2883 0,'-14'9'464'15,"-1"0"42"-15,2 0 13 16,-3 1 15-16,13-3 17 16,3-6 14-1,1 0 17-15,11 1 19 16,7-2 18-16,11-3-291 16,15-2-289-16,10-4-400 15,21 0-547-15,-9-7-692 16,-1 0 122-16,9-5 106 15,-1-2 95 1</inkml:trace>
  <inkml:trace contextRef="#ctx0" brushRef="#br0" timeOffset="-126015.16">19819 16409 8191 0,'2'-1'0'0,"12"1"0"0,17 0 0 16,18-1 0-1,10-2 0-15,17-1 0 16,5 0 0-16,-7 0 0 16,-10 0 0-16,-11 1 0 15,-17 1 0-15,-16-1 0 16,-13 3-88-16,-5-3-421 16,22-1-1271-16,-39-4 149 15,-4-3 129-15</inkml:trace>
  <inkml:trace contextRef="#ctx0" brushRef="#br0" timeOffset="-125743.79">20026 16212 5274 0,'0'-7'303'16,"0"0"5"-16,11 2 6 15,17-1 4-15,14 12 5 16,14 9 7-16,12 8 4 15,-3 9 6 1,-12 12 7-16,-17 3-347 16,-21 1 0-16,-16-1 0 0,-23-6 0 15,-14-5 0-15,-7-9 0 16,0-9 0 0,6-5-445-16,39-9-509 15,-6-6-612-15,16-8 117 16,19-9 103-16,16-7 91 15</inkml:trace>
  <inkml:trace contextRef="#ctx0" brushRef="#br0" timeOffset="-125539.5">20694 16275 8191 0,'2'0'0'0,"-2"1"0"16,1 7 0-16,1 11 0 15,2 5 0-15,-2 10 0 16,1 3 0-16,-2 0 0 16,-1-4 0-16,-3-6-474 15,-3-13-1339-15,-4 1 154 16,-7-11 133-16,-2-4 116 16</inkml:trace>
  <inkml:trace contextRef="#ctx0" brushRef="#br0" timeOffset="-125238.97">20563 16253 3906 0,'26'-18'141'0,"7"-5"135"16,8-10 127-16,2-7 8 15,-14 3 10-15,-12 4 9 16,-9 0 10-16,-14 6 9 16,-14 4 12-16,-15 3-63 15,-10 5-92-15,-7 7-157 16,2 5-149 0,9 6 0-16,15 9-393 15,23 6-386-15,16 6-847 16,23 4 125-16,16 0 111 15,16 0 96-15</inkml:trace>
  <inkml:trace contextRef="#ctx0" brushRef="#br0" timeOffset="-124811.74">21119 16183 7512 0,'-3'-6'75'15,"-10"5"-1"-15,-7-2 1 16,-8 3 0-16,-2 7 0 15,-5 8 0 1,8 5 2-16,7 5-2 16,7 6 3-16,7 0-78 15,5-4 0-15,8-2 0 16,6-8 0-16,10-8 0 16,7-5 0-16,9-11 0 15,3-8 0-15,-2-11 0 16,-6-9 0-16,-11-18 0 15,-14-9 0-15,-9-12 0 16,-13-9 0-16,-8-6 0 16,-5 6 0-1,0 16 0-15,1 17 0 16,-3 29 0-16,8 31 0 16,10 30 0-16,13 25 0 15,20 23 0-15,23 15 0 16,14 9 0-16,7 2 0 15,4-11 0-15,-8-10 0 16,-6-18-519-16,-7-36-1281 16,-8-10 152-16,-10-17 131 15,-8-16 115-15</inkml:trace>
  <inkml:trace contextRef="#ctx0" brushRef="#br0" timeOffset="-123299.64">2211 17964 4776 0,'0'-9'335'16,"0"-4"5"-16,0-2 7 15,-4 0 6-15,-4 3 6 16,-8 1 7-16,-10 5 7 16,-9 3 7-16,-6 0 8 15,-4 9-214-15,-3 3-174 16,6 6 0-16,10 7 0 15,15 7 0 1,9 8 0-16,18 4 0 16,17 2 0-16,16-3 0 15,12-2 0-15,7-5 0 16,-7-4 0-16,-13-4 0 16,-16-5 0-16,-19-5 0 15,-17-1 0-15,-19-4 0 16,-16 0 0-16,-9-4 0 15,-10-3 0-15,4-1-12 16,9-2-385 0,15-4-256-16,11-33-1002 15,16 25 129-15,9-4 114 16,9-5 100-16</inkml:trace>
  <inkml:trace contextRef="#ctx0" brushRef="#br0" timeOffset="-122950.96">1963 17751 5425 0,'0'-7'289'16,"0"6"4"-16,0 9 4 16,0 12 5-16,0 22 5 15,0 22 4 1,3 14 6-16,0 7 5 0,2 0 6 16,-2-3-328-16,9-6 0 15,-7-8 0-15,-1-13 0 16,0-10 0-1,2-9-418-15,45-16-1410 16,-40-14 157-16,4-10 134 16,1-12 118-16</inkml:trace>
  <inkml:trace contextRef="#ctx0" brushRef="#br0" timeOffset="-122524.71">2798 18002 8191 0,'-7'0'0'15,"-6"7"0"-15,-2 8 0 16,-3 10 0-16,6 6 0 16,6 14 0-16,2 1 0 15,8-1 0 1,6 0 0-16,5-5 0 15,4-6 0-15,8-8 0 16,6-8 0-16,6-10 0 16,3-7 0-16,3-8-340 15,5-11-469-15,-18-7-823 16,-13-10 126-16,-6-4 111 16,-13-5 98-16</inkml:trace>
  <inkml:trace contextRef="#ctx0" brushRef="#br0" timeOffset="-122343.88">2758 18065 5336 0,'-3'-12'297'15,"3"-2"5"-15,-1-3 5 16,9-6 5-16,11 1 4 16,13-2 6-16,9-2 5 15,7 2-12-15,1 6-434 16,-2 9-704-1,-21 3-769-15,-12 7 121 0,-16 5 105 16,-10 5 94-16</inkml:trace>
  <inkml:trace contextRef="#ctx0" brushRef="#br0" timeOffset="-122177.03">2700 18140 4891 0,'-6'4'340'0,"4"-1"6"16,-1 2 8-16,0 1 4 15,7-2 8-15,12-4 7 16,13 1 7-16,13-2-183 16,14-2-340-16,9-7-1602 15,-2 6 145 1,-5-3 123-16</inkml:trace>
  <inkml:trace contextRef="#ctx0" brushRef="#br0" timeOffset="-121990.2">3166 18187 5066 0,'6'0'323'0,"4"-2"6"16,11 4 6-16,10-4 6 15,13 4 5-15,3-2 7 16,7-3 6-16,-7-4 7 16,-3 1 7-16,-14 1-802 31,-7-2-334-31,-13-1-858 0,-8-1 124 15,-10 1 111-15</inkml:trace>
  <inkml:trace contextRef="#ctx0" brushRef="#br0" timeOffset="-121763.41">3328 17995 8191 0,'0'-1'0'0,"0"1"0"16,0 4 0-16,2 7 0 15,1 11 0-15,1 9 0 16,6 13 0-16,0 8 0 16,-1 3 0-16,-5 3 0 15,0-5 0 1,-2-1-622-16,-4-9-1150 16,1-13 147-16,8-16 128 15,9-11 112-15</inkml:trace>
  <inkml:trace contextRef="#ctx0" brushRef="#br0" timeOffset="-121295.05">4053 18020 8191 0,'0'-1'0'16,"-2"-1"0"-16,-4 9 0 15,-3 7 0 1,1 7 0-16,3 14 0 16,-1 9 0-16,5 2 0 15,6 0 0-15,5-1 0 16,4-5 0-16,3-8 0 15,9-9 0-15,4-8 0 16,5-10 0-16,1-5-115 16,4-10-501-1,-6-46-1127-15,-10 26 144 0,-11-8 123 16,-7-6 108 0</inkml:trace>
  <inkml:trace contextRef="#ctx0" brushRef="#br0" timeOffset="-121099.23">4063 18057 5294 0,'-3'-12'301'16,"2"1"5"-16,2-7 6 15,7-7 3-15,13 4 6 16,14-2 7-16,7-7 4 16,10 6 5-16,-3 4-37 15,-7 6-754-15,-8 6-264 16,-14 5-896-1,-14 7 124-15,-14 6 109 16,-15 5 95-16</inkml:trace>
  <inkml:trace contextRef="#ctx0" brushRef="#br0" timeOffset="-120909.41">4049 18111 4914 0,'0'4'338'15,"0"-2"6"-15,0 2 6 16,5 1 7-16,10-2 6 15,11-4 7-15,13 2 6 16,20-4-576-16,11-21-1477 16,6 15 133-1,5-7 115-15,7 0 103 16</inkml:trace>
  <inkml:trace contextRef="#ctx0" brushRef="#br0" timeOffset="-120738.56">4933 17977 8191 0,'0'2'0'0,"-3"6"0"16,-3 6 0-16,-8 7 0 15,-7 10 0 1,-5 6 0-16,-4 3 0 16,-2-1 0-16,2-4-351 15,40-4-1495-15,-37-6 160 16,3-10 136-1,4-7 119-15</inkml:trace>
  <inkml:trace contextRef="#ctx0" brushRef="#br0" timeOffset="-120534.75">4622 18098 8191 0,'7'0'0'15,"11"7"0"-15,6 5 0 16,8 7 0-16,1 4 0 15,5 6 0-15,-5-2 0 16,-4-3 0-16,-6-5 0 16,-4-3-227-1,-5-3-327 1,-5-24-1176-16,-6 10 141 0,-3-4 123 16,-5-9 107-16</inkml:trace>
  <inkml:trace contextRef="#ctx0" brushRef="#br0" timeOffset="-120329.94">4848 17964 5823 0,'0'-9'249'0,"0"3"3"15,0 5 5-15,-2 9 2 16,6 15 3-16,2 15 5 16,0 6 3-1,1 4 3-15,0 1 6 16,-1-3-279-16,-3-5 0 15,-2-6-371-15,4-3-509 16,-20-9-726-16,-2-9 124 16,-14-6 106-16</inkml:trace>
  <inkml:trace contextRef="#ctx0" brushRef="#br0" timeOffset="-119510.62">5558 18080 8191 0,'0'0'0'15,"-4"1"0"-15,-7 7 0 0,-3 9 0 16,-5 6 0-16,-1 14 0 16,4 8 0-1,6 4 0-15,6 0 0 16,7-1 0-16,7-4 0 15,6-7 0-15,8-8 0 16,12-8 0-16,12-9 0 16,1-8 0-16,1-9 0 15,1-7 0-15,-6-6-438 16,41-9-524-16,-61-6-604 16,-12-6 117-16,-16-1 103 15,-10-2 91-15</inkml:trace>
  <inkml:trace contextRef="#ctx0" brushRef="#br0" timeOffset="-119307.82">5568 18132 5520 0,'0'-10'279'16,"0"-3"4"-16,0-6 5 16,9-1 4-16,8 1 4 15,13-1 5-15,11 1 4 16,9 1 5-16,-3 1 7 15,-3 5-317-15,-9 4-278 16,-10 6-278-16,15-1-1159 16,-39 7 138-16,-12 5 121 15,-12 3 106 1</inkml:trace>
  <inkml:trace contextRef="#ctx0" brushRef="#br0" timeOffset="-119075.03">5471 18192 5946 0,'-8'8'237'0,"2"1"3"16,3 2 3-16,3 2 3 16,17-2 3-16,18-7 4 15,10-1 2-15,14-2 4 16,10-5 4-16,0-3-263 16,-7-1 0-16,-11 0 0 31,-11-4 0-31,-16 6-201 0,-11 0-261 15,3 2-453-15,-19 0-604 16,-3 0 110-16,-1-4 97 16,-2-4 88-1</inkml:trace>
  <inkml:trace contextRef="#ctx0" brushRef="#br0" timeOffset="-117879.33">9473 17923 6970 0,'0'-15'131'16,"-4"-4"2"-16,-5-1 1 15,-13-1 1-15,-14 9 0 16,-12 6 2-16,-11 6 0 16,-6 4 1-16,3 9 3 15,7 6-141 1,9 8 0-16,16 5 0 16,20 4 0-16,13 4 0 15,23 1 0-15,22-2 0 16,13 1 0-16,10-4 0 15,0-3 0-15,-13-4 0 16,-22-3 0-16,-19-4 0 16,-31-2 0-16,-24-4 0 15,-20 0 0-15,-17-5 0 16,-13-6 0 0,-1-4 0-16,8-7-663 15,16-15-1099-15,23-5 146 16,23-5 126-16</inkml:trace>
  <inkml:trace contextRef="#ctx0" brushRef="#br0" timeOffset="-116971.6">9186 17656 1823 0,'0'0'174'16,"0"-2"50"-16,0 1 68 15,0 0 67-15,0-3 141 16,0 0 112-16,0-1 18 15,0 1 23-15,0 0 23 16,0 0-134 0,0 3-50-16,0 1-53 15,0 0-75-15,0 0-75 16,0 0-167-16,0 1-122 16,0 10 0-16,0 14 0 15,0 19 0-15,1 20 0 16,-1 20 0-16,2 10 0 15,-2 6 0-15,1-2 0 16,0-3 0-16,-1-5 0 16,0-9 0-1,3-13 0-15,-6-14 0 0,6-12 0 16,-3-13 0-16,0-11 0 16,0-6 0-16,-3-6 0 15,3-3-368-15,49-8-553 16,-55-5-675-16,-2-13 123 15,-7-7 105-15,-7-12 94 16</inkml:trace>
  <inkml:trace contextRef="#ctx0" brushRef="#br0" timeOffset="-113819.53">5048 17987 1936 0,'2'-3'195'16,"-1"2"71"-16,2-2 65 16,-2 0 58-16,1-2 129 15,-2 1 90-15,0 1 20 16,1-2 21-16,-1 2 22 15,0 1-147 1,0 0-66-16,0 2-82 0,-3 8-68 16,-11 8-66-1,-12 13-150-15,-10 10-92 16,-13 10 0-16,-5 1 0 16,5-2 0-16,3-5 0 15,13-6 0-15,4-8 0 16,8-10 0-16,3-9 0 15,5-6-284-15,1-3-256 16,4-5-1179-16,-1-1 140 16,2 1 121-16,5-1 106 15</inkml:trace>
  <inkml:trace contextRef="#ctx0" brushRef="#br0" timeOffset="-113467.61">4703 18074 4606 0,'0'-9'367'0,"0"3"5"16,1 0 9-16,4 2 7 15,1 6 8 1,4 9 7-16,8 7 10 16,7 5 8-16,2 7 10 15,4 4-418-15,-1-1-13 16,-7-2 0-16,-1-2 0 16,-5-5 0-16,-4-2 0 15,-5-4-92-15,1-3-346 16,-4-3-172-16,-4-8-1025 15,-1-1 128-15,-6-2 111 16,-5-5 97-16</inkml:trace>
  <inkml:trace contextRef="#ctx0" brushRef="#br0" timeOffset="-109289.67">30736 7431 3152 0,'0'0'194'15,"0"0"64"-15,0 0 128 16,0-2 94-16,0 2 11 16,0 0 14-16,0 0 13 15,0 0 15-15,0 0 13 16,0 0-106-16,0 0-112 16,0 0-73-16,0 0-150 15,2 0-105-15,4 0 0 16,12 0 0-1,17 0 0-15,20 0 0 16,24 0 0-16,24 0 0 16,11 0 0-16,12 0 0 15,2 0 0-15,-2 0 0 16,-1 2 0-16,-5-1 0 16,-7 0 0-1,-6-1 0-15,-12 2 0 0,-13-2 0 16,-14 0 0-16,-12-2 0 15,-14 2 0-15,-11 0 0 16,-11 0 0-16,-10 0 0 16,-6 0 0-16,-4 0 0 15,0 0 0 1,-2 0 0-16,-6 0 0 0,-9 0 0 16,-10 0 0-1,-12 0 0-15,-12 4 0 16,-11-3 0-16,-12 3 0 15,-12 0 0-15,-18 0 0 16,-10 3 0-16,-11-3 0 16,-2 0 0-16,0 3 0 15,10-5 0-15,5 0 0 16,12-1 0-16,12-1 0 16,13 1 0-1,17 0 0-15,14-1 0 0,16 3 0 16,9-2 0-1,10 1 0-15,5-1 0 16,4 1 0-16,0-2 0 16,4 0 0-16,9 0 0 15,18-2 0-15,18 2 0 16,23 0 0-16,22 0 0 16,17 2 0-16,13-2 0 15,8 1 0-15,4 2 0 16,1 0 0-16,-7-1 0 15,-12 1 0-15,-14 1 0 16,-17-1 0 0,-19-1 0-16,-21-1 0 15,-18 2 0-15,-16-3 0 16,-8 0 0-16,-8 0 0 16,-12 0 0-16,-20 0 0 15,-18 0 0-15,-19 0 0 16,-21-2 0-16,-8-2 0 15,2 1 0-15,2-1 0 16,4 0 0-16,5 0-116 16,13 2-385-1,26-3-1273-15,-7 1 148 16,9-4 128-16,11-2 112 16</inkml:trace>
  <inkml:trace contextRef="#ctx0" brushRef="#br0" timeOffset="-104287.89">15100 18007 5078 0,'0'-9'322'15,"0"-2"6"-15,0 0 5 16,0 0 6-16,0 9 7 15,0 4 4-15,0 7 8 16,2 11 7-16,1 12 7 16,-1 12-372-16,-1 10 0 15,1 2 0-15,-2 1 0 16,0-4 0 0,0-8 0-16,0-9 0 15,0-8 0-15,0-10 0 16,0-9 0-16,-3-5 0 15,-4-5 0-15,-5-8 0 16,-2-12 0-16,-4-11 0 16,2-13 0-16,7-16 0 15,6-12 0-15,6-9 0 16,20-5 0-16,17 2 0 16,14 12 0-1,18 14 0-15,9 20-18 16,-1 20-149-16,-7 15-94 15,-18 13-1-15,-25 13 10 16,-21 12 64-16,-24 6 120 16,-19 9 68-16,-16 2 0 15,-1-3 0-15,-1-6 16 16,13-3 144-16,16-7 93 16,14-5 7-16,16-3-2 15,14-4-62-15,10-3-123 16,5 0-73-1,2-1 0-15,-3-4 0 16,-10 1 0-16,-8-4 0 16,-6 0 0-16,-2-3 0 15,5-2 0-15,12-1 0 16,14-3 0-16,11-6 0 16,8-4 0-16,3-6 0 15,-7-8 0-15,-7-6 0 16,-6-2 0-16,-16-3 0 15,-14 6 0 1,-9 2 0-16,-13 8 0 16,-13 6 0-16,-9 6 0 15,-5 4 0-15,-2 7 0 16,3 7 0-16,11 8 0 16,12 5 0-16,6 10 0 15,7 3 0-15,11-1 0 16,7 0 0-16,11-4 0 15,8-6 0-15,13-5 0 16,6-7-169-16,4-6-90 16,1-6-3-1,0-6 3-15,-7-6 6 16,-4-6 35-16,-7-3 117 16,-11-10 101-16,-12 1 0 15,-9-2 0-15,-6 3 156 16,-10 3 91-16,-10 5 10 15,-6 8 4-15,-9 5-1 16,-10 4-30-16,-1 11-120 16,4 5-110-16,3 7 0 15,10 4 0 1,7 6 0-16,9-1 0 16,5-3 0-16,9-4 0 15,3-7 0-15,11-4 0 16,6-9-64-16,6-3-62 15,3-9-16-15,-1-6 4 16,-3-11 2-16,-4-8 14 16,-5-11 58-16,-6-10 64 15,-8 0 0-15,-4-2 0 16,-4 8 61-16,0 13 61 16,0 11 19-1,-3 15-3-15,-3 10 1 16,-3 13-16-16,-3 12-55 15,1 10-68-15,4 8 0 16,4 5 0-16,3-1 0 16,4-5 0-16,3-7 0 15,8-7 0-15,2-8 0 16,8-7 0-16,0-8 0 16,0-4 0-16,-1-5 0 15,-3-6 0-15,-4-4 0 16,-7-2 0-16,-4-2 0 15,-2-4 0 1,-4 6 0-16,0 0 0 16,0 3 0-16,0 3 0 15,2 7 0-15,-2-1 0 16,0 4 0-16,0 7 0 16,0 7 0-16,0 5 0 15,2 7 0-15,-2 2 0 16,8 1 0-16,-2-6 0 15,4-4 0-15,4-6 0 16,6-4 0 0,-1-6 0-16,7-5 0 15,2-4 0-15,-4-8 0 16,-3-8 0-16,-4-2 0 16,-4-4 0-16,-5 6 0 15,-5 4 0-15,0 8 0 16,-3 6 0-16,0 4 0 15,0 7 0-15,0 4 0 16,0 6 0-16,0 5 0 16,2 3 0-16,2-2-472 15,25-4-1341-15,-15-3 154 16,9-9 133 0,3-3 116-16</inkml:trace>
  <inkml:trace contextRef="#ctx0" brushRef="#br0" timeOffset="-103815.35">16937 18117 4232 0,'0'-12'402'0,"-2"-3"9"16,-2 2 8-16,-6 2 10 16,-1 7 9-16,-6 12 11 15,-3 6 9-15,-1 7 12 16,5 4 13-16,2 10-483 15,6 0 0 1,5 0 0-16,8-3 0 16,6-5 0-16,14-5 0 15,10-8 0-15,15-9 0 16,8-5 0-16,2-5 0 16,-1-8 0-16,1-6 0 15,-12-4 0-15,-5-7 0 16,-12-6 0-16,-7 0 0 15,-14 1 0 1,-5 8 0-16,-13 6 0 16,-9 10 0-16,-12 8 0 15,-7 12 0-15,-5 9 0 16,2 11 0-16,9 6 0 16,11 9 0-16,12 0 0 15,8-4 0-15,12 0 0 16,15-9 0-16,8-9 0 15,10-8-125-15,6-9-404 16,1-29-1235-16,-11 12 147 16,-3-8 126-1,-7-11 111-15</inkml:trace>
  <inkml:trace contextRef="#ctx0" brushRef="#br0" timeOffset="-102571.18">18095 17795 8191 0,'0'-5'0'0,"0"-1"0"16,1 2 0-16,4 8 0 15,-2 14 0-15,0 14 0 16,0 11 0-16,-2 11 0 16,-1 6 0-16,0-4 0 15,-1-1 0-15,-2-5 0 16,-2-6 0-16,1-10 0 16,-3-7 0-16,4-10 0 15,3-7 0 1,-1-6 0-16,2-9 0 15,3-13 0-15,11-8 0 16,9-7 0-16,12-8 0 16,8 4 0-16,5 3 0 15,-1 10 0-15,-5 9 0 16,-6 9 0-16,-5 8 0 16,-9 9 0-16,-10 12 0 15,-8 9 0-15,-16 5 0 16,-13 5 0-1,-12-3 0-15,-11-3 0 16,-7-5 0-16,2-7 0 16,8-10 0-16,8-7 0 15,12-11 0-15,12-13 0 16,8-11 0-16,15-9 0 16,14-4 0-16,12-2 0 15,4 2 0-15,5 6 0 16,-1 8 0-16,-8 6 0 15,-5 11 0-15,-4 7 0 16,-5 12 0 0,-4 4 0-16,-1 8 0 15,2 3 0-15,-1 3 0 16,1-2 0-16,6-4 0 16,3-8 0-16,3-6 0 15,1-6 0-15,1-9 0 16,-3-8 0-16,-5-2 0 15,-5-5 0-15,-7-2 0 16,-8 8 0-16,-5 6 0 16,1 5 0-1,-7 10 0-15,-3 16 0 16,-5 11 0-16,-3 14 0 16,-6 13 0-16,1 9 0 15,5 1 0-15,0-4 0 16,4-4 0-16,3-7 0 15,-3-13 0-15,4-11 0 16,2-10-451-16,2-45-1368 16,-2 19 155-16,6-20 133 15</inkml:trace>
  <inkml:trace contextRef="#ctx0" brushRef="#br0" timeOffset="-101935.73">19721 17870 8191 0,'-1'-3'0'16,"-6"3"0"-16,-10 6 0 16,-6 9 0-16,-2 10 0 15,-7 15 0-15,7 8 0 16,11 2 0-16,7 2 0 16,5 0 0-16,12-4 0 15,8-6 0-15,8-4 0 16,7-12 0-16,10-5 0 15,2-11 0 1,1-5 0-16,-1-8-300 0,38-9-1559 16,-49-9 161-1,-8-11 139-15,-7-8 120 16</inkml:trace>
  <inkml:trace contextRef="#ctx0" brushRef="#br0" timeOffset="-101728.08">19746 17977 4990 0,'-5'-13'330'0,"0"-3"7"16,2-5 6-16,6-5 5 15,14 8 7-15,12-4 7 16,11-1 6 0,8 0 7-16,2 5-297 15,-5 1-599-15,13 3-405 16,-33 6-549-16,-12 5 105 15,-12 3 92-15,-13 0 83 16</inkml:trace>
  <inkml:trace contextRef="#ctx0" brushRef="#br0" timeOffset="-101556.24">19731 17920 3834 0,'-18'7'429'0,"-2"3"11"0,2 0 10 15,1-1 11-15,14-2 11 16,10-3 12-1,15-3 12-15,12 1 9 16,17-2-496-16,12 0-1785 16,-3-2 149-16,-3 1 128 15,-12 1 112-15</inkml:trace>
  <inkml:trace contextRef="#ctx0" brushRef="#br0" timeOffset="-101351.43">20055 18106 5108 0,'0'0'320'0,"0"-1"5"16,4 2 5-16,16 0 6 16,15 1 6-1,14-2 5-15,16 2 8 16,7-4 5-16,-4-1 8 16,-9 2-376-16,-14-2-323 15,-15 2-178-15,-12-2-212 16,-14-24-801-16,-12 21 111 15,-14-6 97-15,-8-7 88 16</inkml:trace>
  <inkml:trace contextRef="#ctx0" brushRef="#br0" timeOffset="-101124.64">20281 17917 3234 0,'0'-10'470'0,"3"-4"10"15,6 4 14-15,10 1 12 16,7 11 14-16,14 12 14 15,2 13 16-15,-1 12 15 16,-8 7 15-16,-13 7-322 16,-13 1-258-16,-15-1 0 15,-15-7 0-15,-12-6 0 16,-3-9 0-16,2-7-462 16,15-12-1354-16,9-8 155 15,18-13 132 1,20-10 117-16</inkml:trace>
  <inkml:trace contextRef="#ctx0" brushRef="#br0" timeOffset="-100855.31">20930 17887 8191 0,'0'0'0'0,"-4"9"0"15,-4 7 0 1,-3 10 0-16,-3 8 0 16,-3 9 0-16,3 0 0 15,5 1 0-15,6-4 0 16,3-6 0-16,5-6 0 16,9-6 0-16,10-10 0 15,9-6-64-15,17-5-583 16,2-13-1102-1,-7-9 144-15,-10-7 124 16</inkml:trace>
  <inkml:trace contextRef="#ctx0" brushRef="#br0" timeOffset="-100659.81">20848 17937 5151 0,'0'-12'315'0,"4"-6"6"16,12-5 4-16,14-4 7 15,13 2 5-15,14 2 6 16,2 1 5 0,-1 5-285-1,-12 2-209-15,-4 5-658 0,-20 6-709 16,-17 3 111-16,-12 4 96 16,-13 5 87-16</inkml:trace>
  <inkml:trace contextRef="#ctx0" brushRef="#br0" timeOffset="-100477.98">20850 17977 4922 0,'-2'6'337'16,"2"-2"6"-16,-2 0 7 15,11 3 5-15,9 1 8 16,13-4 6-16,9-1 7 16,12-1 7-1,1-2-504-15,-2-10-1681 16,-6 3 153-16,-12-4 131 15,-5-5 115-15</inkml:trace>
  <inkml:trace contextRef="#ctx0" brushRef="#br0" timeOffset="-100007.66">21461 18124 8191 0,'2'0'0'15,"8"0"0"-15,17 0 0 16,15 0 0-16,19 0 0 16,12-3 0-16,0 2 0 15,-5-2 0-15,-13 1 0 16,-18 0 0-16,-14 2-429 16,38-4-1396-16,-73 2 157 15,-15-3 134-15,-8-4 116 16</inkml:trace>
  <inkml:trace contextRef="#ctx0" brushRef="#br0" timeOffset="-99727.6">21649 17929 8191 0,'-1'-10'0'16,"-1"2"0"-16,1 3 0 15,1 3 0-15,0 21 0 16,1 11 0-16,1 10 0 16,1 9 0-16,1 6 0 15,2-4 0-15,1-3 0 16,-4-6 0-16,-3-6 0 16,1-8 0-1,-1-6 0-15,-1-7-374 16,1-15-1466-16,0 0 159 15,0-11 136-15,0-5 119 16</inkml:trace>
  <inkml:trace contextRef="#ctx0" brushRef="#br0" timeOffset="-98743.53">21863 17951 3330 0,'1'-9'462'16,"-1"0"10"-16,0-1 13 15,-3 2 11-15,-8 16 15 16,-8 11 12-16,-13 14 16 16,-11 8 14-16,-6 8 16 15,-5-1-318 1,-2 1-251-16,1-5 0 16,3-6 0-16,8-8-505 15,13-13-1299-15,14-6 152 16,7-8 132-16,12-10 115 15</inkml:trace>
  <inkml:trace contextRef="#ctx0" brushRef="#br0" timeOffset="-98539.73">21412 18042 6026 0,'9'-2'229'0,"7"2"3"0,13 7 3 16,8 5 2-16,11 9 3 15,1 6 3 1,0 4 4-16,-3-4 2 16,-4-2-173-1,-3-3-632-15,-3-23-1187 0,-2 12 144 16,-6-7 123-16,-2-5 109 16</inkml:trace>
  <inkml:trace contextRef="#ctx0" brushRef="#br0" timeOffset="-98199.19">22363 17909 8191 0,'0'-5'0'16,"0"1"0"-16,0 3 0 15,-6 3 0-15,-3 9 0 16,-7 14 0-16,-1 5 0 16,-3 10 0-16,4 4 0 15,6 2 0 1,5-1 0-16,7-3 0 16,6-7 0-16,8-6 0 15,6-9 0-15,12-5 0 16,7-7 0-16,1-6 0 15,3-5 0-15,-2-7-459 16,36-7-1357-16,-53-9 155 16,-7-8 132-16,-10-6 116 15</inkml:trace>
  <inkml:trace contextRef="#ctx0" brushRef="#br0" timeOffset="-98025.36">22338 17953 5554 0,'4'-18'277'16,"11"-6"2"-16,11-6 6 16,11-6 2-16,11 6-72 15,8 5-319-15,2 6-270 16,-13 7-1096-16,-14 8 105 16,-17 2 92-16,-20 11 82 15</inkml:trace>
  <inkml:trace contextRef="#ctx0" brushRef="#br0" timeOffset="-97849.52">22257 18020 5625 0,'3'2'269'0,"11"2"3"15,17 0 6-15,18-3 2 16,10 3 4 0,13-4 6-16,-2-3 3 15,-7-1-296-15,-14 4-286 16,-19-29-1411-16,-15 23 137 15,-18 0 118-15,-17-7 105 16</inkml:trace>
  <inkml:trace contextRef="#ctx0" brushRef="#br0" timeOffset="-95635.39">23339 13858 2238 0,'0'-19'126'16,"0"-6"57"-16,0-4 69 15,0-3 71-15,-2 5 136 16,2 5 106-16,0 4 18 15,-1 4 18 1,1 6 18-16,-2 4-68 16,-1 6-55-16,-2 16-58 15,0 15-80-15,4 19-76 16,0 20-165-16,1 24-117 16,1 20 0-16,-1 12 0 15,0 13 0-15,0 14 0 16,0 3 0-16,0-2 0 15,0 1 0 1,0-3 0-16,0-2 0 16,0 0 0-16,1-2 0 15,4-1 0-15,2-3 0 16,2-3 0-16,-2 0 0 16,-1-5 0-16,-3 0 0 15,-3-3 0-15,0-3 0 16,-5 0 0-16,1-2 0 15,-2 3 0-15,0 2 0 16,-4-2 0-16,6-2 0 16,0 2 0-16,-1-5 0 15,4-2 0-15,-1-6 0 16,2-3 0 0,5-2 0-16,0-2 0 15,1-9 0-15,1-7 0 16,-2-10 0-16,-2-16 0 15,-3-10 0-15,0-13 0 16,-2-5 0-16,-1-10 0 16,0-6 0-16,0-5 0 0,-1-7 0 15,3-6 0-15,-2-5 0 16,1-2-127-16,34-6-1780 16,-27-22 170-16,3-19 145 15,2-48 124 1</inkml:trace>
  <inkml:trace contextRef="#ctx0" brushRef="#br0" timeOffset="-94443.42">23535 13737 2640 0,'0'-1'105'0,"0"0"37"16,0-2 31-16,0 1 31 15,0-1 35-15,-3 2 48 16,0-1 118-16,-1-1 110 16,-2-1 38-16,2 3-66 15,0-2-29-15,1 1-34 16,1 0-27-16,2 2-30 15,0-1-33-15,5 1-48 16,12 0-139-16,19 0-119 16,22 0-28-16,39 0 0 15,33 1 0 1,40-1 0-16,42 0 0 16,44 0 0-16,37-1 0 15,36-2 0-15,34-3 0 16,23 1 0-16,20-3 0 15,15 1 0-15,13 0 0 16,6 6 0-16,-1-2 0 16,-4 7 0-16,-13-5 0 15,-14 5 0-15,-21-3 0 16,-17 2 0-16,-25-2 0 16,-16 2 0-1,-28-3 0-15,-18 2 0 0,-23-4 0 16,-25 1 0-1,-27-5 0-15,-20 1 0 16,-28-4 0-16,-25 0 0 16,-20 1 0-16,-18 0 0 15,-15 0 0-15,-13 0 0 16,-5-1 0-16,0 1 0 16,3 2 0-16,10 2 0 15,7 1 0-15,11 1 0 16,-1 3 0-16,-3-1 0 15,-9 1 0-15,-8 1 0 16,-12-1 0-16,-7 0 0 16,-2 2 0-1,-1-2 0-15</inkml:trace>
  <inkml:trace contextRef="#ctx0" brushRef="#br0" timeOffset="-83183.51">24198 14334 3666 0,'0'-9'230'0,"0"-7"198"15,1 0 9-15,-1-4 11 16,0 6 10-16,0 0 11 16,0 2 12-1,0 1 11-15,-1 1 14 16,-12-1-168-16,-13 2-100 16,-14 3-238-16,-15 2 0 15,-10 1 0-15,-2 6 0 16,11 5 0-16,12 6 0 15,14 4 0-15,17 7 0 16,23 5 0-16,19 8 0 16,16 1 0-16,13 4 0 15,2-1 0-15,-2-2 0 16,-16-4 0 0,-17-7 0-16,-17-4 0 15,-19-4 0-15,-20-7 0 16,-12-6 0-16,-9-5 0 15,-6-1 0-15,8-6 0 16,12 2-142-16,17 0-400 16,13-13-1214-16,20 10 146 15,11-3 125-15,14-2 109 16</inkml:trace>
  <inkml:trace contextRef="#ctx0" brushRef="#br0" timeOffset="-82797.2">24462 14366 4075 0,'7'-12'416'0,"-1"-1"10"16,-1 2 10-16,2 1 9 16,-6 13 10-1,-1 10 12-15,3 10 11 16,-3 7 11-16,0 4 15 15,0 5-504-15,0-2 0 16,0-2 0-16,0-7 0 16,0 0-368-16,0-5-386 15,-11-3-886-15,-5-10 128 16,-3-5 112-16</inkml:trace>
  <inkml:trace contextRef="#ctx0" brushRef="#br0" timeOffset="-82579.92">24227 14428 4493 0,'14'-17'262'16,"16"-8"60"-16,15-2 23 16,17-5 11-1,11 10 17-15,-4 6-106 0,-6 7-178 16,-15 4-150-16,-13 3-135 15,-12 2-383-15,-12-16-699 16,-6 12 79-16,-4 4 72 16,2 0 65-16</inkml:trace>
  <inkml:trace contextRef="#ctx0" brushRef="#br0" timeOffset="-82151.27">24765 14301 3121 0,'0'3'472'15,"0"4"12"-15,-4 5 13 16,-5 9 13-16,-5 7 14 15,-2 7 14 1,-4 5 16-16,0-1 15 16,5 1 17-16,2-4-250 15,5-7-336 1,2-3 0-16,3-9 0 0,1-8 0 16,2-4 0-16,0-3 0 15,0-9 0-15,2-11 0 16,7-10 0-16,5-13 0 15,6-13 0-15,3-4 0 16,2 0 0-16,1 4 0 16,-1 8 0-16,-7 9 0 15,2 13 0 1,-1 7 0-16,2 10 0 16,-1 11 0-16,2 12 0 15,2 8 0-15,0 10 0 16,1 5 0-16,-4 5 0 15,-2-2 0-15,0-3 0 16,-6-3 0-16,-1-6 0 16,-6-2-15-16,-4-7-418 15,-8-2-371 1,-12-6-801-16,-8-5 124 16,-5-4 106-16,-12-4 95 15</inkml:trace>
  <inkml:trace contextRef="#ctx0" brushRef="#br0" timeOffset="-81984.73">24683 14566 4206 0,'0'-9'404'0,"6"-3"9"15,7-3 10-15,13-4 8 16,7 3 11-16,15 5-46 16,2 0-330-16,4 3-245 15,-9-42-1338 1,-4 38 111-1,-5 1 97-15,-7-2 86 0</inkml:trace>
  <inkml:trace contextRef="#ctx0" brushRef="#br0" timeOffset="-81677.39">25414 14305 3110 0,'3'-16'452'16,"0"-3"34"-16,-2-1 14 15,2 0 13-15,-12 8 13 16,-7 11 15-16,-11 2 16 16,-3 10 15-16,-8 8 18 15,2 9-276-15,7 11-284 16,7 6-30-16,5 2 0 16,11 0 0-1,4-2 0-15,7-7 0 16,11-4 0-16,3-9 0 15,4-4 0-15,4-11 0 16,4-3-73-16,-1-4-447 16,-1-9-1260-16,-6-2 149 15,-4-7 128-15,-2-6 112 16</inkml:trace>
  <inkml:trace contextRef="#ctx0" brushRef="#br0" timeOffset="-81431.94">25506 14332 5159 0,'0'-11'314'0,"0"3"5"16,0 3 7-1,0 2 4-15,0 18 6 16,0 9 7-16,0 8 5 16,0 7 6-16,0 5 8 15,0-1-362-15,-4-1 0 16,0-5 0-16,-1-6 0 15,-1-9 0-15,2-6 0 16,3-7-10-16,-1-6-457 16,11-3-318-16,-3-7-818 15,7-11 123-15,8-7 106 16</inkml:trace>
  <inkml:trace contextRef="#ctx0" brushRef="#br0" timeOffset="-81175.85">25711 14344 4309 0,'-6'-9'387'0,"-4"4"7"16,-7 1 9-16,-7 5 9 15,0 9 9-15,-3 12 8 16,9 1 11-16,4 10 9 16,10-1 10-16,6 3-371 15,12 0-88-15,8-4 0 16,9-6 0-16,8-2 0 15,-1-8 0 1,0-5 0-16,-4-7 0 0,-9 0-344 16,-7 0-233-1,-11-5-1116-15,-9 4 136 16,-13 2 117-16</inkml:trace>
  <inkml:trace contextRef="#ctx0" brushRef="#br0" timeOffset="-80839.56">23994 14905 5613 0,'-14'-1'271'0,"-1"-1"2"31,7 1 6-31,15-2 2 0,45 6 6 0,25-3 2 15,38-3 6 1,34 3 3-16,20-4 7 16,7 2-305-16,-3-4 0 15,-11 0 0-15,-20-1 0 16,-24 0 0-16,-26-1 0 16,-17-2 0-16,-28 2 0 15,-20-1 0-15,-13 3 0 16,-10-1-529-16,-4-36-1269 15,-2 33 152-15,2-5 131 16,2-5 113-16</inkml:trace>
  <inkml:trace contextRef="#ctx0" brushRef="#br0" timeOffset="-80147.14">27575 14430 8012 0,'0'-8'20'0,"0"3"-1"16,0 0 1-16,0 1 0 15,0 15 0 1,0 13 0-16,0 0 0 15,0 11 0-15,0 4 0 16,0 1-20-16,-4-3 0 16,-3-3 0-16,-8-5-223 15,-2-5-292-15,5-6-373 16,-15-10-620-16,-3-4 110 16,1-5 96-16,-2-13 85 15</inkml:trace>
  <inkml:trace contextRef="#ctx0" brushRef="#br0" timeOffset="-79943.79">27275 14586 3957 0,'4'-20'416'16,"2"-9"11"-16,9-4 10 15,13-6 9-15,13 4 12 16,14 4 10-16,11 4 11 16,6 5 13-16,-3 3 12 15,-4 6-397-15,-15 7-107 31,-14 3 0-31,-12 2-264 0,-12 5-186 0,-10 4-201 16,-11-5-924-16,-11 11 118 16,-17 9 104-16,-11 2 92 15</inkml:trace>
  <inkml:trace contextRef="#ctx0" brushRef="#br0" timeOffset="-79735.8">27220 14730 4159 0,'-6'11'409'15,"2"2"8"-15,0-1 10 16,10 5 10-16,18-7 9 16,19-7 11-16,15-1 10 15,14-1 12-15,7-2 14 16,-5-4-493 0,-9-1-249-1,-13 2-264-15,6-9-382 0,-29 1-604 16,-11-6 108-16,-6-5 96 15,3-4 84-15</inkml:trace>
  <inkml:trace contextRef="#ctx0" brushRef="#br0" timeOffset="-79516">27955 14507 5480 0,'0'-8'284'15,"0"3"3"-15,0 0 5 16,3 3 4-16,-3 13 4 0,0 9 5 15,0 7 5 1,0 8 5-16,-3 3 7 16,-2 3-322-16,-4-1 0 15,-4-4-14-15,1-4-466 16,8-6-407-16,-7-7-684 16,2-9 118-16,2-7 103 15,4-11 92-15</inkml:trace>
  <inkml:trace contextRef="#ctx0" brushRef="#br0" timeOffset="-79163.16">27953 14648 5009 0,'11'-12'329'15,"2"-3"5"-15,10 1 7 16,6 0 6-16,0 10 5 16,4 5 8-16,4 5 6 15,1 2 7-15,-7 3 7 16,-6-1-606-16,-9 2-204 15,-3-2-103 1,-11-3-214-16,3-11-680 0,-10-2 99 16,2-2 87-16,-5-7 4374 15,3-13-3833-15,0 2 176 16,4-7 117 0,-1-6 171-16,7-2 236 15,-2 8 179-15,-2 6 174 16,-1 5 104-16,2 10 224 15,-2 7 174-15,0 7-105 16,0 6-147-16,0 9-112 16,0 5-194-16,0 8-297 15,0 5-372-15,4 1-277 16,-3-36-844-16,5 22 106 16</inkml:trace>
  <inkml:trace contextRef="#ctx0" brushRef="#br0" timeOffset="-78475.57">28393 14440 6237 0,'4'-1'208'0,"2"5"2"16,2 3 2 0,1 12 2-16,0 11 3 15,-3 7 2-15,-2 8 3 16,-3 1 2-16,-1 0 4 16,0-2-228-16,-5-4 0 15,2-7 0-15,-5-6 0 16,1-10 0-16,-2-6 0 15,2-6 0-15,-1-6 0 16,2-11 0-16,-2-7 0 16,4-13 0-16,4-13 0 15,9-13 0 1,7-4 0-16,4-2 0 16,5 7 0-16,6 7 0 15,1 15 0-15,-1 9 0 16,0 13 0-16,-2 7 0 15,-4 8 0-15,-5 6 0 16,-8 10 0-16,-6 5 0 16,-15 6 0-16,-10 3 0 15,-13 1 0-15,-9-1 0 16,-5-6 0-16,2-3 0 16,8-6 0-16,9-5-349 15,17-6-398 1,12-4-899-16,12-10 128 15,11-6 113-15,19-8 99 16</inkml:trace>
  <inkml:trace contextRef="#ctx0" brushRef="#br0" timeOffset="-78140.33">28778 14391 5413 0,'3'-5'290'0,"-3"4"4"15,0 5 5-15,0 7 4 16,0 11 6-16,0 10 4 16,0 8 5-16,3 0 5 15,1-2 6-15,2-3-329 16,6-6 0 0,4-8 0-16,6-6 0 15,3-8 0-15,6-5 0 16,-1-7 0-16,-1-8 0 15,-3-6 0-15,-9-7 0 16,-7-11 0-16,-5-5 0 16,-5 3 0-16,-2 4 0 15,-4 4 0-15,-1 9-23 16,4 8-471-16,-2 2-1307 16,3 8 152-16,9-1 131 15,9 1 115-15</inkml:trace>
  <inkml:trace contextRef="#ctx0" brushRef="#br0" timeOffset="-77916.23">29233 14321 5898 0,'2'-3'243'16,"-2"5"2"-16,0 8 2 15,1 7 4-15,-2 8 4 16,2 10 2-16,-2 8 4 15,-4-3 4-15,-5 1 4 16,-3-3-269 0,-4-5-316-16,-3-4-492 15,-5-10-831-15,1-8 128 16,2-9 112-16,0-6 97 16</inkml:trace>
  <inkml:trace contextRef="#ctx0" brushRef="#br0" timeOffset="-77720.4">29044 14340 5231 0,'21'-20'308'16,"14"-5"5"-1,18-2 4-15,15-2 6 16,3 12 5-16,-3 7 5 16,-7 7-158-16,-19 2-185 15,-18 5-105 1,-14 2-441-16,-7 1-283 0,-26 3-475 15,-10 4 85-15,-17 1 76 16,-9 1 67-16</inkml:trace>
  <inkml:trace contextRef="#ctx0" brushRef="#br0" timeOffset="-77195.18">27171 15190 7071 0,'0'-1'121'15,"0"1"2"-15,18-1-2 16,26-2 3-16,31 0 1 15,35-4-1-15,44-3 3 16,18-2 0-16,9-3 1 16,-2 2-128-16,-16 1 0 15,-17 0 0 1,-28-3 0-16,-22 2 0 16,-21-1 0-16,-22 2 0 15,-15-1 0-15,-15 0 0 16,-6 4 0-16,-4 1 0 15,-4 3 0-15,-2 0-516 16,5-26-1285-16,-1 23 152 16,1-2 131-16,2-4 115 15</inkml:trace>
  <inkml:trace contextRef="#ctx0" brushRef="#br0" timeOffset="-76051.58">31138 14479 7100 0,'0'-4'118'0,"0"2"1"16,-2 2 1-16,-6 8 0 15,-7 13 1-15,-2 7 1 16,-6 7 1-16,0 7 0 16,4-2 2-1,3-3-125-15,3-4 0 16,3-7 0-16,4-8 0 16,2-7 0-16,2-7 0 15,4-7 0-15,1-9 0 16,10-10 0-16,10-15 0 15,10-10 0-15,10-11 0 16,2-5 0-16,1 2 0 16,-8 9 0-16,-6 11 0 15,-8 12 0-15,-6 13 0 16,-1 11 0-16,0 10 0 16,2 11 0-1,1 10 0-15,1 9 0 16,-1 5 0-16,-2 2 0 15,-3 0 0-15,-5-6 0 16,-2-1 0-16,-5-9 0 16,-1-5-372-16,15-5-1469 15,-33-3 159 1,-11-9 137-16</inkml:trace>
  <inkml:trace contextRef="#ctx0" brushRef="#br0" timeOffset="-75873.1">31050 14624 4944 0,'1'-12'336'16,"9"-3"5"-16,11-5 5 15,13 0 8-15,9 10 6 16,14 0-303-16,5 7-348 16,-2 3-1185-16,-6 0 104 15,-2-4 93-15,-2 0 83 16</inkml:trace>
  <inkml:trace contextRef="#ctx0" brushRef="#br0" timeOffset="-75608.04">31908 14385 4468 0,'-5'-13'380'15,"-4"-4"8"-15,-6 2 8 16,-8 0 7-16,-1 10 10 15,-9 11 8 1,-4 8 10-16,4 8 9 0,4 10 11 16,7 8-451-16,8 3 0 15,9-1 0-15,7-1 0 16,6-4 0-16,10-7 0 16,5-9 0-16,7-6-58 15,6-5-357-15,5-7-263 16,-4-27-954-1,2 12 126-15,-1-6 112 16</inkml:trace>
  <inkml:trace contextRef="#ctx0" brushRef="#br0" timeOffset="-75387.65">32101 14443 5036 0,'0'-9'326'0,"0"3"6"15,0 1 6-15,0 3 5 16,0 13 7-16,0 9 6 15,0 7 7-15,0 3 6 16,0 8 9 0,0-3-378-16,-1-2 0 15,-5-5 0-15,-4-4-273 16,-6-6-225-16,-3-5-217 16,-6-32-828-16,0 19 113 15,-1-4 101-15,1-10 89 16</inkml:trace>
  <inkml:trace contextRef="#ctx0" brushRef="#br0" timeOffset="-75222.81">31919 14522 3632 0,'12'-20'448'0,"2"-7"10"15,11-1 12-15,5-4 11 16,8 9 12 0,-2 10 13-16,2 0-206 0,-6 8-239 15,-3 1-226 1,-10-27-1373-16,-5 25 113 15,-3 3 100 1,-3-1 89-16</inkml:trace>
  <inkml:trace contextRef="#ctx0" brushRef="#br0" timeOffset="-75019.99">32355 14351 4531 0,'0'0'374'15,"0"3"8"-15,1 6 7 16,-1 10 8-16,-1 10 9 15,-4 7 7-15,2 3 11 16,-2 2 8 0,1-1 11-16,-2-7-443 15,2-5 0-15,-3-9 0 16,4-4-308-16,-3-5-239 16,2-10-1164-16,-1-2 139 15,4-3 120-15</inkml:trace>
  <inkml:trace contextRef="#ctx0" brushRef="#br0" timeOffset="-74624.38">32541 14432 4265 0,'2'-10'399'16,"-1"1"8"-16,1 0 10 15,-1 2 8-15,-1 4 10 16,0 7 9-16,0 9 12 16,0 6 9-16,0 5 13 15,0 12-478-15,0 1 0 16,3 1 0 0,2-6 0-16,0-5 0 15,10-7 0-15,2-6 0 16,6-5 0-16,3-7 0 15,3-3 0-15,-5-8 0 16,-2-5 0-16,-4-6 0 16,-10-9 0-16,-3-9 0 15,-7-2 0-15,-8-1 0 16,-4 3 0-16,-4 6-204 16,-2 9-295-16,45 8-1252 15,-36 7 145-15,13 6 124 16,7 2 110-1</inkml:trace>
  <inkml:trace contextRef="#ctx0" brushRef="#br0" timeOffset="-74434.81">32879 14377 5511 0,'0'5'280'15,"0"7"5"-15,0 6 3 16,0 7 5-16,0 7 4 15,0 1 5-15,-1 1 5 16,-6-3-23-16,-5-2-434 16,-8-7-1657-16,-6-6 152 15,6-10 133 1</inkml:trace>
  <inkml:trace contextRef="#ctx0" brushRef="#br0" timeOffset="-74095.34">32921 14456 4891 0,'9'-6'340'0,"4"6"6"16,4-2 8-16,8 4 4 15,-2 6 8-15,3 3 7 16,0 1 7 0,0-3 7-1,-3 1-266-15,-6-3-621 0,-7-3-164 16,-1-7-195-16,-4-7-477 15,-4 1 88-15,-1-11 3025 16,3-12-2438-16,-2-5 174 16,8 0 171-16,1-13 141 15,3 3 175-15,-1 10 218 16,-4 6 192-16,-6 10 168 16,-1 7 227-16,-1 8 17 15,0 4-94-15,0 6-156 16,0 4-592-1,46 7-1430-15,-50 1 100 16,-4 7 89-16</inkml:trace>
  <inkml:trace contextRef="#ctx0" brushRef="#br0" timeOffset="-73528.1">31082 15122 5898 0,'-2'-5'243'16,"1"3"2"-16,8-6 2 15,25 3 4-15,40 1 4 16,41 0 2-16,47-5 4 16,41 6 4-16,15-4 4 15,2 2-269 1,-11-5 0-16,-25 4 0 15,-34-8 0-15,-32 1 0 16,-35-2 0-16,-38 1 0 16,-26 1 0-16,-27-3-278 15,-22 1-1587-15,-11-2 161 16,0-4 141-16,-2-5 120 16</inkml:trace>
  <inkml:trace contextRef="#ctx0" brushRef="#br0" timeOffset="-66159.27">23981 15737 1606 0,'0'0'105'0,"0"0"35"16,3 0 35-16,1 0 46 16,2 0 67-16,3 0 74 15,2-1 144 1,0-1 125-16,0-2 20 15,-2 0-60-15,-2-1-25 16,-3-1-28-16,-2 0-29 16,1 4-43-16,-3-3-76 15,1 0-81-15,-1-4-172 16,0 0-137-16,0-4 0 16,-4 1 0-16,-11 1 0 15,-11 2 0-15,-11 2 0 16,-15 7 0-16,-7 0 0 15,2 8 0-15,11 8 0 16,11 3 0 0,18 9 0-16,17 4 0 15,20 4 0-15,16 0 0 16,12 3 0-16,7-1 0 16,0-2 0-16,-13-4 0 15,-15-4 0-15,-15-3 0 16,-25-4 0-16,-18-4 0 15,-13-3 0-15,-13-7 0 16,-3-4 0-16,2-2 0 16,9-6-105-16,14-3-396 15,12-15-1276 1,12 5 148-16,8-5 129 16,10 2 112-16</inkml:trace>
  <inkml:trace contextRef="#ctx0" brushRef="#br0" timeOffset="-65691.43">23884 15515 3431 0,'0'-17'462'0,"0"2"12"15,0-2 12-15,0 3 12 16,0 19 13-16,0 19 14 16,0 20 13-16,-2 17 17 15,2 19 15 1,0 11-429-16,0 3-141 0,0-4 0 16,0-2 0-16,0-8 0 15,-2-6 0 1,-2-16 0-16,0-6 0 15,-1-18 0-15,-1-8 0 16,5-14-395-16,28-7-1439 16,-21-14 157-16,9-14 136 15,6-13 117-15</inkml:trace>
  <inkml:trace contextRef="#ctx0" brushRef="#br0" timeOffset="-65291.96">24329 15802 5633 0,'0'-7'269'0,"-6"6"2"16,-8 2 5-16,-2 9 4 15,-5 14 4-15,-2 9 3 16,5 8 6-16,7 4 3 16,6 1 6-1,4-2-302-15,7-2 0 16,8-9 0-16,6-2 0 15,6-9 0-15,12-9 0 16,1-6 0-16,3-6 0 16,2-5-417-16,-3-8-244 15,-7-25-990-15,-12 11 129 16,-10-6 114-16,-11-3 98 16</inkml:trace>
  <inkml:trace contextRef="#ctx0" brushRef="#br0" timeOffset="-65080.15">24267 15821 4061 0,'4'-16'398'0,"5"-5"9"16,11-6 9-16,9-4 8 16,2 8 11-16,11 4 10 15,2 5 9-15,-9 3-24 16,-6 7-294-1,-7 3-462-15,31 0-1369 0,-51 3 136 16,-6 2 118 0,-6 3 103-16</inkml:trace>
  <inkml:trace contextRef="#ctx0" brushRef="#br0" timeOffset="-64891.32">24272 15873 5823 0,'0'0'249'15,"0"2"3"1,4-2 5-16,15 1 2 16,11 0 3-16,9 1 5 15,16-1-400-15,13 0-367 16,-10-1-1052 0,-10 2 116-16,-10-2 101 15,-6 0 90-15</inkml:trace>
  <inkml:trace contextRef="#ctx0" brushRef="#br0" timeOffset="-64700.5">24714 15990 5668 0,'8'-3'265'0,"5"3"3"16,15 0 4-16,10-1 4 15,12 2 4-15,4-1 4 16,1 0 4-1,-8 0 5-15,-8 0-335 16,-12 0-486-16,-11-4-1179 16,-10 1 137-16,-8-2 120 15</inkml:trace>
  <inkml:trace contextRef="#ctx0" brushRef="#br0" timeOffset="-64435.86">24913 15823 5716 0,'-2'-5'260'0,"2"3"4"15,-1 5 3-15,0 9 3 16,1 14 5-16,0 11 3 16,0 7 4-1,1 4 5-15,-2-4 5 16,-1-1-292-16,-1-5 0 15,0-5 0-15,1-10-58 16,0-4-431-16,4-11-1304 16,4-5 151-16,9-10 130 15,2-7 114-15</inkml:trace>
  <inkml:trace contextRef="#ctx0" brushRef="#br0" timeOffset="-64131.87">25282 15815 7004 0,'0'-2'128'0,"-3"1"1"16,-3 7 1-16,-6 8 1 16,-3 11 0-16,-3 9 2 15,2 9 1 1,4 0 0-16,8-1 3 15,4 0-137-15,7-6 0 16,9-3 0-16,5-6 0 16,10-5 0-16,3-7 0 15,4-7 0-15,-2-5 0 16,0-3-420-16,-1-6-367 16,-15-9-830-16,-8-6 124 15,-5-9 110-15,-13-9 95 16</inkml:trace>
  <inkml:trace contextRef="#ctx0" brushRef="#br0" timeOffset="-63928.06">25232 15881 4549 0,'0'-19'373'0,"0"-5"7"16,12-2 7-16,6-5 8 15,17 7 9-15,13 3 7 16,8 2 10-16,0 1 10 15,-7 3 9-15,-11 4-440 16,-17 8-196 0,-12 0-250-16,-4 8-250 15,-15-4-887-15,-10 12 120 16,-7 3 104-16</inkml:trace>
  <inkml:trace contextRef="#ctx0" brushRef="#br0" timeOffset="-63712.26">25213 15932 4744 0,'0'0'354'16,"0"0"7"-16,9 0 6 16,5-1 8-16,12 4 7 15,11-3 8-15,6-2 8 16,-3 2 7-16,-7 0 10 16,-9 2-601-1,-11-1-124-15,-7 4-80 16,-4-1-101-16,-2-1-159 15,-3-28-754-15,2 23 96 16,2-5 84-16,-1 0 77 16</inkml:trace>
  <inkml:trace contextRef="#ctx0" brushRef="#br0" timeOffset="-62504.05">28180 15879 5032 0,'0'-16'327'0,"-8"-2"5"16,-14-4 7-16,-10-3 4 15,-11 11 8-15,-16 6 5 16,-4 5 8-16,0 6 5 16,9 9 9-16,9 4-378 15,13 3 0-15,19 9 0 16,13 2 0-16,27 4 0 16,13 2 0-16,14 3 0 15,4 0 0 1,-3-3 0-16,-15-4 0 0,-13-2 0 15,-16-6 0-15,-26-5 0 16,-15-6 0 0,-19-6 0-16,-10-4 0 15,-12-3 0-15,4-4 0 16,8-6-295-16,13-2-244 16,15-21-1176-16,18 14 138 15,15-2 121-15,11 4 106 16</inkml:trace>
  <inkml:trace contextRef="#ctx0" brushRef="#br0" timeOffset="-61999.13">27901 15582 3323 0,'-4'-12'461'16,"-1"2"12"-16,-2 2 10 15,0 1 14-15,5 19 12 16,-3 21 14-16,-3 17 14 16,5 18 16-1,-3 17 15-15,3 8-304 16,1 1-264-16,4 2 0 15,-2-1 0-15,2-5 0 16,-4-8 0-16,2-9 0 16,2-14 0-16,-2-14 0 15,0-12 0-15,0-15 0 16,0-5 0-16,0-7 0 16,-2-6-410-16,0-4-1419 15,-7-8 156-15,-7-9 135 16,-2-8 117-16</inkml:trace>
  <inkml:trace contextRef="#ctx0" brushRef="#br0" timeOffset="-58984.05">29392 5738 3540 0,'-7'-1'143'0,"-1"1"63"16,-2-2 85-16,-1 1 71 15,5 2 70 1,3-1 25-16,2 0 10 15,1-1 12-15,0 1 12 16,4-2-53-16,9 2-99 16,21 0-72-16,26-3-97 15,35 1-79-15,34-2-73 16,31-1-18-16,19-1 0 16,3 1 0-16,-7-1 0 15,-18 2 0-15,-26 3 0 16,-31-2 0-16,-30 2 0 15,-24-2 0-15,-23 3 0 16,-13 0 0-16,-9 0 0 16,-1-1 0-1,0 1 0-15,-1 0 0 16,2-2 0-16,-1 4 0 16,0-4 0-16,0 2-126 15,0 0-589-15,-11-1-999 16,-6-7 139-16,-12-5 120 15,-5-5 106-15</inkml:trace>
  <inkml:trace contextRef="#ctx0" brushRef="#br0" timeOffset="-55987.49">30232 15830 4490 0,'0'-9'378'0,"0"-1"8"16,-1-1 7-1,-2 1 9-15,0 6 8 16,2 4 8-16,-1 4 10 15,-1 8 9-15,2 5 12 16,-2 8-449-16,-1 7 0 16,-2 5 0-16,1-2 0 15,-3 0 0-15,1-3 0 16,-1-6 0-16,1-2 0 16,-1-8 0-16,3-7 0 15,0-3 0-15,-1-5 0 16,1-8 0-16,-2-7 0 15,4-12 0 1,2-13 0-16,4-14 0 16,10-12 0-16,10-10 0 15,11-2 0-15,10 8 0 16,6 10 0-16,0 16 0 16,-4 17 0-16,-12 13 0 15,-8 9 0-15,-15 13 0 16,-9 14 0-16,-15 8 0 15,-13 9 0-15,-8 9 0 16,-4-1 0-16,-1-2 0 16,8-3 0-16,11-7 0 15,12-5 0 1,12-5 0-16,11-6 0 16,9-1 0-16,4-4 0 15,2-2 0-15,-1-3 0 16,-10-4 0-16,-5-1 0 15,-4-4 0-15,2-1 0 16,2 0 0-16,8-6 0 16,4-3 0-16,4-8 0 15,5-6 0-15,-6-8 0 16,-5-1 0-16,-6 0 0 16,-10 7 0-1,-5 4 0-15,-6 3 0 16,-7 7 0-16,-9 7 0 15,2 4 0-15,-6 7 0 16,1 10 0-16,8 6 0 16,4 5 0-16,7 4 0 15,4 1 0-15,11-2 0 16,8-1 0-16,11-5 0 16,12-5 0-16,10-6 0 15,2-6 0-15,3-4 0 16,1-2 0-16,-6-7 0 15,-3-3 0 1,-9-6 0-16,-7-4 0 16,-11-7 0-16,-12-1 0 15,-6-1 0-15,-10 2 0 16,-8 3 0-16,-8 6 0 16,-5 6 0-16,-8 4 0 15,1 6 0-15,1 6 0 16,6 8 0-16,2 6 0 15,8 4 0-15,6 5 0 16,6 0 0-16,2-2 0 16,8-4 0-16,7-6 0 15,6-6 0 1,7-5 0-16,7-5-15 16,0-5-2-16,2-6-4 15,-8-9 5-15,-2-6 0 16,-5-12 1-16,-5-8 15 15,-7-6 0-15,-4 0 0 16,-1 4 0-16,-3 10 14 16,-3 9 2-16,2 13 5 15,-4 9-4-15,-1 12 0 16,1 9-2-16,2 13-15 16,2 9 0-16,2 6 0 15,5 0 0 1,-2-2 0-16,5-5 0 15,1-8 0-15,2-8 0 16,1-6 0-16,0-6 0 16,4-5 0-16,-3-6 0 15,4-3 0-15,-5-7 0 16,1-1 0-16,-5-2 0 16,-2-1 0-16,-4 3 0 15,-1 2 0-15,-2 6 0 16,0 2 0-16,0 4 0 15,-2 3 0-15,1 6 0 16,-2 5 0 0,3 4 0-16,-2 6 0 15,2-2 0-15,3-3 0 16,2-3 0-16,3-5 0 16,1-3 0-16,4-6 0 15,1-2 0-15,-1-7 0 16,3-4 0-16,-4-2 0 15,0-2 0-15,-4 1 0 16,-2 5 0-16,-5 4 0 16,-1 2 0-16,0 3 0 15,0 4 0-15,1 3 0 16,1 4 0 0,1 5 0-16,3 2-53 15,5 1-422-15,33-5-1323 16,-23-5 152-16,5-5 131 15,0-4 113-15</inkml:trace>
  <inkml:trace contextRef="#ctx0" brushRef="#br0" timeOffset="-55531.08">31610 15831 3973 0,'-1'-10'413'0,"-4"0"12"16,-5 1 8-16,-7 1 10 15,-1 8 11-15,-8 12 10 16,2 7 11-16,4 3 13 16,7 7 12-1,5 3-377-15,5 0-123 0,9-2 0 16,6-3 0-16,11-6 0 16,6-5 0-16,10-5 0 15,6-5 0-15,1-4 0 16,3-4 0-1,-3-5 0-15,-1-7 0 16,-9-5 0-16,-9-6 0 16,-8-6 0-16,-9 3 0 15,-7 0 0-15,-9 8 0 16,-14 8 0-16,-6 7 0 16,-5 9 0-16,-4 7 0 15,7 9 0-15,15 7 0 16,5 4 0-16,13 1 0 15,6 0 0-15,6-3 0 16,8-8 0-16,9-5 0 16,5-7-415-1,2-6-257-15,-4-11-977 16,-2-1 130-16,-8-6 113 16,-1-7 98-16</inkml:trace>
  <inkml:trace contextRef="#ctx0" brushRef="#br0" timeOffset="-54752.14">32310 15617 6003 0,'0'-1'231'16,"0"3"3"-16,0 7 3 15,0 11 3 1,0 6 2-16,-2 10 5 0,-4 8 2 16,-2-5 2-16,-3-2 6 15,-1-5-257-15,0-6 0 16,3-4 0 0,3-9 0-16,2-4 0 15,2-6 0-15,2-5 0 16,5-4 0-16,3-7 0 15,9-3 0-15,8-5 0 16,7 1 0-16,2 1 0 16,0 5 0-16,-4 9 0 15,-4 5 0-15,-6 5 0 16,-5 10 0-16,-10 7 0 16,-7 2 0-16,-14 7 0 15,-9-2 0-15,-11-2 0 16,-7-1 0-16,-8-7 0 15,9-3 0 1,8-7 0-16,12-6 0 16,13-7 0-16,12-10 0 15,10-7 0-15,13-8 0 16,8-6 0-16,7 2 0 16,1 1 0-16,-3 9 0 15,-4 10 0-15,-8 5 0 16,-7 8 0-16,-1 8 0 15,-3 4 0-15,-2 3 0 16,1 1 0 0,4 1 0-16,1 0 0 15,6-3 0-15,0-7-33 16,1-5-4-16,1-4 7 16,-4-9 30-16,-3-5 0 15,-4-4 0-15,-7-2 0 16,-4 5 0-16,-3 6 0 15,-9 5 0-15,-7 12 32 16,-10 14 6-16,-7 10-8 16,-10 11-30-16,-1 11 0 15,-3 8 0-15,2 4 0 16,-1 1-43 0,11 1-838-16,-14-3-811 15,-1-11 136-15,3-4 117 16,0-6 104-16</inkml:trace>
  <inkml:trace contextRef="#ctx0" brushRef="#br0" timeOffset="-54156.56">31138 16775 8101 0,'-7'0'10'15,"-11"1"0"-15,-6 10 0 16,-2 8 0-16,-2 11 0 16,5 11 0-1,9 5 0-15,8 2 0 16,6-1 0-16,11-5-10 15,10-8 0-15,8-6 0 16,11-10 0-16,5-7 0 16,4-9 0-16,-3-4-329 15,-3-6-305-15,-8-29-1047 16,-9 11 134-16,-10-7 116 16,-10-3 102-16</inkml:trace>
  <inkml:trace contextRef="#ctx0" brushRef="#br0" timeOffset="-53960.74">31173 16884 3098 0,'-8'-14'474'16,"1"-2"14"-16,1-4 13 15,2-3 12-15,21 3 15 16,8 2 15-16,9 2 15 16,10 0 17-16,3 1 16 15,-5 2-269-15,-7 6-443 31,-6 1-386-31,-13 3-233 0,-10 3-835 0,-9 1 120 16,-12 4 103-16,-8 1 92 16</inkml:trace>
  <inkml:trace contextRef="#ctx0" brushRef="#br0" timeOffset="-53766.92">31112 16838 4568 0,'-9'5'371'0,"-1"3"7"16,2-1 7-16,0 1 9 15,17 0 7-15,14-3 8 16,10-3 10-16,15 1-358 16,9-1-283-16,4-17-1443 15,-6 14 132 1,-4 1 114 0</inkml:trace>
  <inkml:trace contextRef="#ctx0" brushRef="#br0" timeOffset="-53607.07">31505 16954 4838 0,'0'0'345'16,"0"0"7"-16,1 0 6 16,11 0 7-16,14 0 6 15,10 3 8-15,13-2 8 16,10-2 7-16,-3 2 8 16,-8-1-645-16,-6-1-269 15,-6-2-327-15,-21-3-676 16,-14-4 110-1,-11-5 97-15,-15-1 86 16</inkml:trace>
  <inkml:trace contextRef="#ctx0" brushRef="#br0" timeOffset="-53385.27">31659 16824 3439 0,'0'-9'457'16,"0"-3"12"-16,5 2 11 16,12 0 13-16,12 4 12 15,11 12 14-15,7 8 14 16,4 8 16-16,-10 7 14 15,-12 11-379-15,-16 6-184 16,-13-3 0-16,-18 3 0 31,-10-5 0-31,-3-6 0 0,-1-6 0 0,4-6-270 16,13-11-286-16,11-9-1162 16,5-7 140-1,22-10 121-15,9-8 105 16</inkml:trace>
  <inkml:trace contextRef="#ctx0" brushRef="#br0" timeOffset="-53135.41">32182 16819 5799 0,'0'-6'252'0,"-3"5"3"16,-3 2 3-16,-4 8 4 15,2 7 4-15,-4 9 2 16,-1 6 5-16,6 4 4 15,1-1 4-15,4-1-281 16,2-2 0 0,6-5 0-16,3-3 0 15,7-5 0-15,4-9 0 16,5-4-193-16,2-4-333 16,29-11-1220-16,-36-6 144 15,-5-9 123-15,-3-6 110 16</inkml:trace>
  <inkml:trace contextRef="#ctx0" brushRef="#br0" timeOffset="-52947.59">32146 16838 4744 0,'-2'-12'354'0,"2"-3"7"16,2-3 6-16,8-3 8 16,13 3 7-16,10 7 8 15,9-2 8-15,7 4-181 16,-5 1-222-16,-10 6-551 15,-6 0-224 1,-17 1-645-16,-15 2 98 16,-12 2 87-16,-8 3 78 15</inkml:trace>
  <inkml:trace contextRef="#ctx0" brushRef="#br0" timeOffset="-52773.75">32134 16871 3821 0,'0'0'434'0,"0"0"10"15,7 0 10-15,8 0 12 16,6 0 11-16,10 0 12 16,8 0-43-1,3 0-375-15,2 0-281 0,-6 0-1382 16,-6 0 121 0,-9 2 105-16,-14 1 94 15</inkml:trace>
  <inkml:trace contextRef="#ctx0" brushRef="#br0" timeOffset="-52594.91">32391 16957 4350 0,'12'-3'390'15,"9"3"9"-15,10 0 10 0,9-2 7 16,9 4 9-16,2-2 11 16,4 0-90-16,-5 0-257 15,-6 0-154-15,-14 3-670 16,-10-26-745-16,-14 18 106 15,-6-2 93-15,-9 0 82 16</inkml:trace>
  <inkml:trace contextRef="#ctx0" brushRef="#br0" timeOffset="-52385.1">32693 16851 3848 0,'0'-7'434'15,"0"1"11"-15,0 0 9 16,-4 1 12-16,0 10 12 15,4 11 10-15,-2 9 14 16,-1 8 13-16,3 6 13 16,0 3-495-16,-1 0-33 15,-2-6 0-15,0-3 0 16,1-5-372 0,2-9-242-16,-1-42-1062 15,4 31 134-15,3-11 115 16</inkml:trace>
  <inkml:trace contextRef="#ctx0" brushRef="#br0" timeOffset="-52096.38">33021 16777 6752 0,'-10'3'154'0,"-3"6"2"15,-2 8 1-15,-2 9 2 16,7 4 0 0,3 9 2-16,4 0 2 15,3-2 0-15,3-1 4 16,4-4-167-16,9-4 0 16,4-6 0-16,10-8 0 15,4-8 0-15,0-3-271 16,1-8-275-16,-3-17-1174 15,-11 2 139-15,-6-8 122 16,-7-12 105-16</inkml:trace>
  <inkml:trace contextRef="#ctx0" brushRef="#br0" timeOffset="-51723.97">32982 16799 5437 0,'0'-13'288'16,"-2"-3"3"-16,8-5 6 15,11-3 3-15,15 6 6 16,10 4 4-16,10 1 6 16,0 4-125-16,-6 5-250 15,-11 2-466 1,-16 2-82-16,-13 1-160 0,-18 0-95 16,-13 2-230-16,-18 8 59 15,-10 16 2394-15,-5-4-1936 16,6 7 137-16,10 0 116 15,16-5 199-15,20-15 419 16,9 3 125 0,16-5 94-16,17-2 182 15,12-2 151-15,10-2-29 16,2 0-156-16,-7-2-129 16,-10 0-122-16,-16 0-120 15,-15-2-377-15,-14 2-351 16,-8 2-374-16,-23-2-394 15,-10 0 70-15,-15 0 64 16</inkml:trace>
  <inkml:trace contextRef="#ctx0" brushRef="#br0" timeOffset="-49276.11">24399 17990 4468 0,'6'-10'349'15,"2"-3"15"-15,-4-3 6 16,1-4 8-16,-10 5 7 16,-10 0 9-16,-17 2 6 15,-12 1 10 1,-16 2 8-16,-14 6-173 15,-4 5-235-15,7 12-10 16,14 4 0-16,15 9 0 16,24 6 0-16,21 4 0 15,26 3 0-15,22 1 0 16,12 3 0-16,7-1 0 16,-1-1 0-16,-14-3 0 15,-19-3 0-15,-20-5 0 16,-19-3 0-16,-22-9 0 15,-19-5 0-15,-10-8 0 16,-12-4 0 0,-5-5 0-16,4-6 0 15,14-4-387-15,17-2-370 16,10-4-877-16,19-1 127 16,13 0 111-16,8 1 98 15</inkml:trace>
  <inkml:trace contextRef="#ctx0" brushRef="#br0" timeOffset="-48755.68">24163 17603 4334 0,'0'-11'393'0,"2"0"8"0,-2 3 8 15,0 6 9-15,1 20 9 16,-1 20 10 0,0 24 10-16,-1 19 10 15,-2 14 11-15,-1 10-468 16,-1 4 0-16,-1-1 0 15,2-5 0-15,0-6 0 16,-2-14 0-16,0-14 0 16,2-17 0-16,-2-13 0 15,5-14 0-15,-5-10 0 16,1-8 0-16,4-7-531 16,-1-47-1266-16,1 18 152 15,8-16 131-15,14-17 113 16</inkml:trace>
  <inkml:trace contextRef="#ctx0" brushRef="#br0" timeOffset="-48226.61">24793 17987 6540 0,'-3'-7'177'16,"-7"2"1"-16,-10 2 2 16,-11 6 1-16,-2 13 3 15,-5 15 0-15,5 8 4 16,6 11 0-16,13 4 3 15,8 1-191 1,6-1 0-16,10-6 0 0,10-4 0 16,7-8 0-1,11-10 0-15,11-7 0 16,6-9 0-16,3-8 0 16,-2-4 0-16,-7-8 0 15,-10-7-49-15,-6-4-455 16,25-8-1288-16,-46-6 152 15,-7 0 129-15,-12 0 114 16</inkml:trace>
  <inkml:trace contextRef="#ctx0" brushRef="#br0" timeOffset="-48007.93">24708 18109 3144 0,'-8'-15'474'0,"1"-8"12"15,3-3 13-15,4-6 13 16,20 2 14-1,11 2 14-15,13-1 16 16,5 0 16-16,6 3 16 16,-3 3-294-16,-9 4-294 15,-11 9 0-15,-12 4-163 16,-9 2-279 0,-7 10-318-16,-13 3-815 0,-5 1 118 15,-12 5 104-15,-8 6 92 16</inkml:trace>
  <inkml:trace contextRef="#ctx0" brushRef="#br0" timeOffset="-47760.16">24614 18121 5251 0,'-3'1'306'0,"3"2"4"16,-1 0 5 0,5 1 6-16,13 2 6 15,15 0 3-15,10-3 8 16,16-1 5-16,7 0 7 15,-2-1-350-15,-11-1 0 16,-12 0 0-16,-13 0 0 16,-16 2 0-16,-6-2 0 15,-7 0 0 1,-5 0 0-16,-3 0 0 16,-2 0-494-16,-4-2-1313 15,0 1 152-15,3-5 133 0</inkml:trace>
  <inkml:trace contextRef="#ctx0" brushRef="#br0" timeOffset="-46800.07">28218 17983 5009 0,'6'-15'329'0,"-1"-1"5"15,-2-5 7-15,-3-2 6 16,-17 5 5-16,-13 5 8 16,-14 2 6-16,-14 4 7 15,-9 5 7-15,-6 8-380 16,10 11 0-16,3 6 0 15,17 5 0 1,17 9 0-16,19 5 0 16,22 3 0-16,31 1 0 15,14 1 0-15,7-1 0 16,5-2 0-16,-16-7 0 16,-18-5 0-16,-19-7 0 15,-16-2 0-15,-27-11 0 16,-17-2 0-1,-17-7 0-15,-13-2 0 0,-8-1 0 16,5-2 0-16,13-3-368 16,12-3-315-16,15-7-976 15,18-5 132 1,16-8 112-16</inkml:trace>
  <inkml:trace contextRef="#ctx0" brushRef="#br0" timeOffset="-46364.09">27916 17654 3571 0,'0'-13'448'0,"0"-2"10"16,0 1 11-16,3 1 12 16,-2 13 11-16,1 21 15 15,1 22 12-15,-2 20 14 16,-1 20 16-16,0 16-385 16,-3 8-164-16,-4 3 0 15,3-2 0-15,-2-1 0 16,3-7 0-16,-1-10 0 15,4-14 0-15,0-13 0 16,0-15 0-16,0-14 0 16,0-11 0-16,0-8 0 15,0-8 0-15,0-3 0 0,0-1 0 16,-2-3 0 0,1-4-9-16,1-3-719 15,-4-11-1013-15,4-9 143 16,-2-21 123-16,2-2 108 15</inkml:trace>
  <inkml:trace contextRef="#ctx0" brushRef="#br0" timeOffset="-37900.24">30594 18007 8191 0,'0'-5'0'0,"0"1"0"16,0 1 0-1,-6 7 0-15,-9 19 0 16,-8 12 0-16,-9 10 0 16,-4 10 0-16,3 3 0 15,3-5 0-15,2-4 0 16,10-8 0-16,4-9 0 16,7-13 0-16,5-4 0 15,2-11 0-15,3-11 0 16,6-13 0-16,7-15 0 15,12-16 0-15,10-15 0 16,7-12 0 0,0-3 0-16,0 4 0 15,-7 12 0-15,-11 11 0 16,-4 21 0-16,-4 19 0 16,3 15 0-16,1 16 0 15,4 15 0-15,5 13 0 16,-1 8 0-16,1 7 0 15,-3-2 0-15,-4-2 0 16,-6-6 0-16,-4-6 0 16,-7-9 0-1,-5-7 0-15,-3-5 0 16,-3-6-421-16,14-7-1406 16,-33-6 156-16,-9-5 134 15</inkml:trace>
  <inkml:trace contextRef="#ctx0" brushRef="#br0" timeOffset="-37719.41">30492 18256 5464 0,'-1'-11'285'15,"1"-1"5"-15,4-4 2 16,13-1 6-16,18 5 5 16,13 1 3-1,13 0 7-15,8 3-104 16,-3 4-424-16,-4-3-1551 15,-8 2 147-15,-7 1 127 16,-3-1 110-16</inkml:trace>
  <inkml:trace contextRef="#ctx0" brushRef="#br0" timeOffset="-37466.12">31427 17984 4857 0,'0'-14'343'0,"1"-1"7"0,-7-1 6 15,-10 4 7-15,-14 12 7 16,-8 14 6 0,-8 12 8-16,1 9 8 15,7 10 8 1,13 9-400-16,9 0 0 0,12-3 0 16,5-4 0-16,12-6 0 15,9-7 0-15,4-7 0 16,13-11-508-16,48-7-1295 15,-39-8 152-15,3-12 132 16,4-8 115 0</inkml:trace>
  <inkml:trace contextRef="#ctx0" brushRef="#br0" timeOffset="-36591.9">31759 17956 6273 0,'-16'-5'205'15,"-12"1"1"-15,-6 2 2 0,-14 10 2 16,2 15 4-16,3 13 0 16,5 9 4-16,11 7 2 15,12 2 3-15,8-1-223 16,11-2 0-16,14-6 0 16,11-6 0-1,13-9 0-15,14-9 0 16,9-14 0-16,5-3 0 15,1-12 0-15,-3-12 0 16,-9-6 0-16,-1-9 0 16,-9-9 0-16,-13-1 0 15,-11 4 0-15,-14 6 0 16,-11 6 0-16,-20 10 0 16,-12 10 0-16,-10 5 0 15,-4 11 0-15,-6 9 0 16,8 12 0-1,12 7 0-15,14 7 0 0,10 2 0 16,11-1 0 0,10-1 0-16,6-7 0 15,9-5 0-15,8-8 0 16,5-12 0-16,2-4 0 16,0-12 0-16,-4-4 0 15,-2-7 0-15,-6-6 0 16,-3-3 0-16,-8 1 0 15,-5 2 0-15,-7 7 0 16,-4 6 0-16,-4 6 0 16,0 3 0-16,-4 3 0 15,0 12 0-15,-5 12 0 16,-3 14 0 0,-3 15 0-16,0 11 0 15,1 5 0-15,5 3 0 16,3-6 0-16,2-7 0 0,-3-9 0 15,4-12 0 1,-1-13 0-16,1-10 0 0,0-7 0 16,-2-7 0-16,0-10 0 15,-1-11 0-15,2-13 0 16,11-17 0-16,7-22 0 16,15-16 0-16,10-9 0 15,9 0 0 1,1 9 0-16,0 15 0 15,-10 23 0-15,-7 18 0 16,-5 18 0-16,-7 13 0 16,-7 11 0-16,-5 16 0 15,-7 11 0-15,-12 10 0 16,-12 5 0-16,-8 3 0 16,-5-3 0-16,-5-9 0 15,5-7 0-15,9-11 0 16,4-12-63-16,11-9-455 15,18-12-1266-15,-2-13 151 16,12-16 128-16,17-14 112 16</inkml:trace>
  <inkml:trace contextRef="#ctx0" brushRef="#br0" timeOffset="-36288.66">32799 17807 5771 0,'-8'-5'255'15,"-3"8"3"-15,-7 9 3 16,-5 9 4-16,5 18 4 16,-4 18 2-16,-1 10 6 31,4 6 2-31,7 2 6 0,-1 1-285 16,5-2 0-16,6-6 0 15,2-2 0-15,5-10 0 16,8-8 0-16,6-13 0 15,8-9 0-15,6-12 0 0,6-9 0 16,-1-5 0-16,-4-10 0 16,-6-6-368-16,-4-11-257 15,-12-34-1048 1,-6 15 133-16,-8-6 115 0,-15 2 101 16</inkml:trace>
  <inkml:trace contextRef="#ctx0" brushRef="#br0" timeOffset="-36109.83">32559 18201 7118 0,'11'-16'116'0,"7"-4"0"15,11-7 3-15,10-2-1 16,7 4 1-16,6 6 1 16,-2-1 1-16,1 6-145 15,-8 5-407 1,-9-4-1322-16,-14 9 146 0,-7 1 124 15</inkml:trace>
  <inkml:trace contextRef="#ctx0" brushRef="#br0" timeOffset="-35555.9">33587 18305 8191 0,'-7'1'0'16,"-15"10"0"-16,-21 12 0 15,-21 16 0-15,-25 12 0 16,-15 15 0-16,1 1 0 16,5-4 0-16,14-4 0 15,19-8 0-15,15-10 0 16,15-7 0-16,13-10 0 15,11-7 0-15,8-8 0 16,7-6 0-16,14-7-284 16,17-8-305-16,18-16-1117 15,16-3 138-15,15-9 119 16</inkml:trace>
  <inkml:trace contextRef="#ctx0" brushRef="#br0" timeOffset="-35354.41">33715 18451 5178 0,'-8'3'312'0,"-7"10"6"16,-19 14 6-16,-15 9 4 15,-19 10 5-15,-19 12 8 16,-10 1 5-16,-2-4 5 16,-5 1 9-16,4-3-360 15,6-4 0-15,8-8-319 16,53-8-1536-16,-34-10 162 15,12-13 137-15,10-7 120 16</inkml:trace>
  <inkml:trace contextRef="#ctx0" brushRef="#br0" timeOffset="34478.44">2732 15072 1730 0,'0'1'61'0,"0"-1"13"15,0 2 10-15,0-2 3 16,0 2 3-16,0-2 1 16,0 0 5-16,0 0 8 15,0 0 15-15,0 0-28 16,0 0 1-1,0 0 1-15,0 0 8 16,0 0 10-16,0 0 17 16,0 0 9-16,0 0 3 15,0 0-5-15,0 0-13 16,0 0-18-16,0 0-18 16,0 0-14-16,0 0-16 15,0 0-7-15,0 0-7 16,0 0-1-16,0 0 1 15,0 0 7 1,0 0 3-16,0 0 1 16,0 0-3-16,0 0-88 15,5 0-241-15,-3 0-608 16,-1-4 39-16,1-3 38 16,-5-5 34-16</inkml:trace>
  <inkml:trace contextRef="#ctx0" brushRef="#br0" timeOffset="36755.44">2021 15036 1628 0,'0'0'60'0,"0"0"32"15,2 1 22 1,-2-1 12-16,1 0 7 16,-1 1 15-16,0 1 20 15,0-2 16-15,1 0 9 16,-1 0-19-16,0 0-32 15,0 0-22-15,2 0-10 16,-2 0-5-16,0 0-4 16,0 0-10-16,0 0-18 15,0 0-12-15,0 0-10 16,0 0-7-16,1 0-79 16,5 0-245-1,-4 0-499-15,-1-2 31 16,2 0 30-16,4-3 27 15</inkml:trace>
  <inkml:trace contextRef="#ctx0" brushRef="#br0" timeOffset="38187.59">2606 15032 2068 0,'0'2'54'16,"0"-2"13"-16,0 1 20 15,0 0 23 1,0-1 23-16,0 0 25 16,0 0 34-16,1 0 22 15,-1 0 15-15,2 0-25 16,-1 0-9-16,4 0-7 15,1 0-12-15,1 0-22 16,4-1-19-16,4-2-27 16,1-2-34-16,1-1-16 15,3-2-9-15,2-1-10 16,-2 0-4 0,5 0-7-16,-2 2-4 15,1 0-3-15,0 1-3 16,3 0-1-16,0 3-1 15,2 1-3-15,-1 1-7 16,0 0 1-16,0 1-7 16,-2 1 2-16,-1-2 2 15,-2 1-5-15,1 0 4 16,-1 0 1-16,-1 0-2 16,3 1 3-1,-1-1 0-15,2 0-1 16,-2 0 2-16,-2-1 4 15,3-2-6-15,-1 0 7 16,2-4-4-16,2-2 0 16,-3-1 1-16,0 2-2 15,0-1-2-15,-2 0 2 16,0 3-4-16,-3 0-3 16,3 3 0-16,2 2-5 15,-1 1 1 1,4 0 1-16,2 0 0 15,-1 4-2-15,7 2 3 16,-1-1-1-16,2-1-2 16,4-1 1-16,1-3 3 15,-5-2 4-15,-1-2 0 16,-1 1 0-16,-8-3 4 16,-4-1 2-16,-3-4 4 15,-5 5-1-15,-3-2 2 16,-2 3 1-1,-1 1-22-15,-1 3-141 16,15 0-341-16,-14 1-466 16,-2-3 47-16,0-2 42 15,-1-4 40-15</inkml:trace>
  <inkml:trace contextRef="#ctx0" brushRef="#br0" timeOffset="40040.05">8007 14581 7564 0,'0'0'69'16,"0"0"0"-16,2 0-1 15,-2 0 2-15,0 0 0 16,1 0-1-16,0 0 1 16,4 0 1-16,-1-1 0 15,2-3-71-15,-2 0 0 16,0-1-416-16,30-2-1412 15,-28-3 157 1,-1-3 134-16,2-1 117 16</inkml:trace>
  <inkml:trace contextRef="#ctx0" brushRef="#br0" timeOffset="40476.89">9189 14580 6145 0,'0'1'207'0,"0"-1"1"16,0 0 3-16,1 0 3 16,-1 0 1-16,0 0-156 15,1 1-344-15,2-7-1329 16,-6 5 124 0,-4-1 109-16,-10 1 95 15</inkml:trace>
  <inkml:trace contextRef="#ctx0" brushRef="#br0" timeOffset="45303.52">5070 3537 1434 0,'0'2'98'16,"0"1"36"-16,0 1 31 16,0-1 24-16,0-3 17 15,0 0 14-15,0 0 19 16,0 0 24-16,0 0 25 15,0 0-41-15,0 0-29 16,0 0-27 0,0 0-28-16,1-1-24 15,3-1-15-15,8-5-13 16,10-1-17-16,14-2-18 16,20-5-16-16,21-4-9 15,17-3-9-15,15-3-11 16,7-1 0-16,-2-3 2 15,-3 4-1-15,-10-1-1 16,-8 2 1-16,-7 3-5 16,-8 3-6-16,-8 2-9 15,-13 3-6 1,-9 2 0-16,-9 3-3 16,-13 2-2-16,-9 3-1 15,-6-1-4-15,-5 3-34 16,-4 1-68-16,-2 0-49 15,-3-2-90-15,3 2-259 16,-20 2-360-16,-9-1 38 16,-14 2 36-16,-14 1 32 15</inkml:trace>
  <inkml:trace contextRef="#ctx0" brushRef="#br0" timeOffset="45639.21">5178 3703 2845 0,'-4'7'103'16,"-1"-2"59"-16,4 1 24 16,4-3 9-16,21-2 22 15,23-11 20-15,26-4 26 16,22-8 22-16,18-7 31 15,9-7-1-15,-5 3-29 16,-8-2-48 0,-9 4-12-16,-12 4-2 15,-16 4-16-15,-17 4-13 16,-19 3-25-16,-11 7-57 16,-17 2-167-16,-5 3-238 15,7 3-374-15,-10-2-638 16,-5-1 82-16,-1 0 75 15,-3-2 67-15</inkml:trace>
  <inkml:trace contextRef="#ctx0" brushRef="#br0" timeOffset="65771.07">2766 15127 951 0,'0'3'123'0,"0"1"44"16,0 0 31-16,0-1 15 16,0 0 5-16,8-3 10 15,10-3 22 1,16 0 19-16,13-4 21 15,18-2-69-15,7-5-40 16,4-4-34-16,0 0-28 16,-5-3-8-16,0 0 1 15,-2-1-8-15,-3 0-15 16,1 2-16-16,-2 2-15 16,-3 0-9-16,0 3-4 15,-4-1-5-15,-9 5 7 16,-7 0 3-1,-12 0 10-15,-12 6 7 16,-7-2 10-16,-5 3 8 16,-5 3 13-16,-1 0 7 15,0 1-1-15,0 0-10 16,-4-1-13-16,-10 1-9 16,-15 0-24-16,-18 2-46 15,-19 7-51-15,-19 6-60 16,-15 7-53-16,-11 8-30 15,-3 4-11 1,5-3 4-16,14-2 5 16,20-5 1-16,27-7 14 15,19-4 36-15,18-4 33 16,7-5 42-16,15-2 40 16,13-2 6-16,20-4-39 15,15-7-69-15,23-2-134 16,11-11-363-16,1 1 20 15,4 0 21-15,-1-1 17 16</inkml:trace>
  <inkml:trace contextRef="#ctx0" brushRef="#br0" timeOffset="74378.79">31795 9201 2619 0,'-4'0'140'0,"-1"0"52"16,2-2 30-16,-1 0 24 15,2 2 27-15,2-2 26 16,-1 0 22-16,1 2 40 15,-1-2 95-15,1 0 8 16,0 0-47-16,0 1-54 16,0-2-26-16,0 1-20 15,1-1-22 1,11-1-24-16,12-1-16 16,18 1-38-16,20-1-101 15,19 0-106-15,6 1-10 16,2 0 0-16,-3 0 0 15,-6 2 0-15,-9-2 0 16,-6-1 0-16,-8 2 0 16,-13 1 0-16,-11-2 0 15,-11 3 0-15,-13-1 0 16,-6 1 0-16,-6 1 0 16,-15 0 0-16,-12 0 0 15,-19-1 0-15,-25 1 0 16,-15 0 0-1,-11 0 0-15,2 0 0 16,10 0 0-16,16 0 0 16,15 0 0-16,21 0 0 15,15 0 0-15,10 0 0 16,8 0 0-16,6 0 0 16,13 0 0-16,18 0 0 15,19 0 0-15,19-2 0 16,16 0 0-16,6-2 0 15,0 2 0-15,-4-2 0 16,-10 1 0-16,-9 2 0 16,-15 1 0-1,-18 0 0-15,-15 0 0 16,-14-1 0-16,-11 1 0 16,-18-2 0-16,-26 2 0 15,-22-1 0-15,-20 1 0 16,-15 0 0-16,0 0 0 15,15 0 0-15,17 0 0 16,19 0 0-16,19 0 0 16,15 0 0-16,11 0 0 15,4 0 0-15,3 0 0 16,7 0 0-16,9 0-314 16,16 0-339-1,10-2-1028-15,8-5 135 16,5-3 115-16,-3-7 103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07T07:45:55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1157 2426 3004 0,'-3'0'9'0,"-3"-2"19"16,2 2 44-16,-1-1 39 15,-1 2 21-15,3-4 16 16,0 1 26-16,-1-5 45 16,2-3 35-16,2 0 7 15,0-3 6-15,0-1-15 16,6-2-44-1,7-2-30-15,16-3 3 0,20-5 21 16,23-3 31 0,24-3-15-16,15 0-8 15,12 6 16-15,5 9 11 16,2 10 4-16,2 12 3 16,0 11-8-16,-2 13-25 15,2 7-41-15,2 4-59 16,6-3-36-16,9-4-26 15,7-10-26-15,0-12-16 16,0-8-7-16,-6-12 0 16,-11-10 0-16,-9-6 0 15,-15-2 0-15,-12-2 0 16,-15 0 0 0,-13 4 0-16,-9 6 0 15,-3 5 0-15,-6 1 0 16,-5 7 0-16,-8 0 0 15,-10 2 0-15,-14 3-70 16,-6-1-368-16,-6 2-336 16,-10 2-823-16,-4-5 122 15,1-4 106-15,4-12 94 16</inkml:trace>
  <inkml:trace contextRef="#ctx0" brushRef="#br0" timeOffset="8643.06">17126 4070 4799 0,'-4'-1'128'0,"-2"1"153"16,-1 0 42-16,-3-3 8 15,5 3 5-15,0-3 5 16,0 3 7-16,4-3 6 16,1 3 5-16,0 0-36 15,0-1-103-15,0 1-172 16,4-4-48-16,9-3 0 16,16-3 0-16,21-7 0 15,21-1 0 1,20-1 0-16,9 1 0 15,2 7 0-15,0 2 0 16,-6 6 0-16,-3 3 0 16,-2 4 0-16,0 5 0 15,3 1 0-15,2 3 0 16,3 0 0-16,3-3 0 16,-1-2 0-16,0-5 0 15,3-3 0-15,-3 0 0 16,-2 0 0-16,-3-3 0 15,-2 0 0 1,-3 1 0-16,-1-2 0 16,-4-1 0-16,2 4 0 15,0 1 0-15,3 1 0 16,6 6 0-16,4 3 0 16,7 2 0-16,2 3 0 15,7 0 0-15,0-3 0 16,2-1 0-16,-2-6 0 15,3-1 0-15,-3-3 0 16,-2-1 0-16,-1 0 0 16,0-1 0-1,0 1 0-15,3 0 0 16,-5 0 0-16,-6 0 0 16,-6 0 0-16,-12 0 0 15,-10 0 0-15,-10 0 0 16,-13 0 0-16,-11 0 0 15,-9 0 0-15,-9 0 0 16,-7 0 0-16,-3-2 0 16,-6 0 0-16,-3 1 0 15,-3-2-102-15,-2 2-423 16,-4-14-1247 0,-10 8 148-16,-13-2 128 15</inkml:trace>
  <inkml:trace contextRef="#ctx0" brushRef="#br0" timeOffset="15395.78">2813 6157 3864 0,'-5'-2'187'0,"-2"2"218"16,1-2 9-16,-1-1 10 15,3 3 9-15,1-3 10 16,4 0 9-16,-1 3 13 15,0 0 10-15,15-1-110 16,19 0-101 0,27-3-264-16,26-3 0 15,24-5 0-15,15-2 0 16,2-7 0-16,-5 0 0 16,-12-3 0-16,-14 4 0 15,-18 0 0-15,-21 4 0 16,-21 4 0-16,-15 4 0 15,-13 1 0-15,-8 3 0 16,-1 2 0-16,-1-2 0 16,-2 2 0-16,-2-2-321 15,-7 2-229-15,12 0-1156 16,-36 3 138 0,-8 3 119-16,-11 3 105 15</inkml:trace>
  <inkml:trace contextRef="#ctx0" brushRef="#br0" timeOffset="15683.86">2862 6245 4217 0,'-3'3'378'0,"0"-1"7"16,3-2 8-16,16 0 9 15,34 0 7-15,21-8 10 16,22-1 9-1,16-3 9-15,1-4 8 16,-8-3-167-16,-9 0-278 16,-12-2 0-16,-12 3 0 15,-15 0 0-15,-18 3 0 16,-13 3 0-16,-10 2 0 16,-10 4 0-16,0 0-336 15,41 4-1514 1,-34-4 161-16,-1-2 137 15,4-3 119-15</inkml:trace>
  <inkml:trace contextRef="#ctx0" brushRef="#br0" timeOffset="19098.96">3626 7258 2854 0,'0'0'70'16,"0"0"61"-16,0 0 47 15,0-1 23-15,0 2 12 16,0-1 11 0,-3-1 37-16,-4 1 47 0,2 0 92 15,-2 0 37-15,1-1 22 16,0-1-60-16,3-1-46 16,-2-3-22-1,1 0-3-15,4-1-6 16,-2-2-34-16,2 1-50 15,0-1-101-15,4-1-78 16,9 1-59-16,13 0 0 16,15 0 0-16,18 0 0 15,16 0 0-15,12-2 0 16,5 2 0-16,2-1 0 16,-3 0 0-16,-7 2 0 15,-8 2 0 1,-8-1 0-16,-2 5 0 15,-1 0 0-15,2 2 0 16,2 0 0-16,2 0 0 16,0 0 0-16,-2 0 0 15,-4 0 0-15,-3-2 0 16,-1 2 0-16,-5-2 0 16,-4-1 0-16,-1 2 0 15,4-3 0-15,5 0 0 16,5 2 0-16,12-1 0 15,1-1 0 1,5 0 0-16,4 0 0 16,-3 0 0-16,1-1 0 15,-3 1 0-15,-3 0 0 16,-3 2 0-16,-4-1 0 16,-4-1 0-16,0 1 0 15,-5 1 0-15,-1-1 0 16,3 2 0-16,0 1 0 15,1 0 0-15,0 0 0 16,2 1 0 0,1 2 0-16,-1-1 0 15,-3 1 0-15,-4 1 0 16,-4-4 0-16,-3 0 0 16,-4 0 0-16,1 0 0 15,-2-4 0-15,3-1 0 16,0-1 0-16,-3-3 0 15,0 1 0-15,0 0 0 16,-2 4 0-16,-2 1 0 16,-1 2 0-16,0 4 0 15,-4 1 0 1,-1 3 0-16,-3-1 0 16,2 7 0-16,-1-1 0 15,2 0 0-15,0-1 0 16,2 1 0-16,-1-5 0 15,0-2 0-15,1-1 0 16,0 0 0-16,-1-4 0 16,2 0 0-16,2 0 0 15,4-1 0-15,2-3 0 16,4 1 0 0,-2-1 0-16,0 2 0 15,-2 1 0-15,0 1 0 16,-1 0 0-16,1 0 0 15,2 0 0-15,0 0 0 16,0 0 0-16,-3 0 0 16,0 0 0-16,-1 0 0 15,1 0 0-15,0 0 0 16,-3 1 0-16,3-1 0 16,-7 1 0-16,0-1 0 15,-3 0 0 1,-1-1 0-16,-5 1 0 15,2-1 0-15,-2 0 0 16,-1-3 0-16,-1 0 0 16,0 0 0-16,-2 3 0 15,-2-2 0-15,2 3 0 16,-3-1 0-16,0 0 0 16,-3-1 0-16,-1-1 0 15,-5 1 0-15,-3-4 0 16,-3 1 0-1,-4-1 0-15,-4 0-300 16,11-2-1559-16,-31-7 161 16,-12-5 139-16,-5-5 120 15</inkml:trace>
  <inkml:trace contextRef="#ctx0" brushRef="#br0" timeOffset="20699.87">3487 9489 2500 0,'0'0'110'0,"0"0"41"16,-1 0 40-16,1 0 29 16,0-3 19-1,0-2 37-15,0-2 18 16,0 1 21-16,0-1 17 16,0 4-49-16,1-4-32 15,2 3-28-15,4 0-38 16,5-2-24-16,8-2-12 15,6 1-36-15,11-1-11 16,10-3-17-16,9 1-8 16,5 0-20-1,7 4-19-15,5 0-16 16,2 2 3-16,1 1-8 16,1 2-6-16,-1 1 1 15,1 0-4-15,-6-2 0 16,-3 4-3-16,0 0 0 15,-3 4 7-15,-3 2-4 16,0 2-5-16,3 2 10 16,0-1 3-16,2-1-6 15,2-4-1-15,4-1 4 16,1-3 1-16,0-2-4 16,1 0 3-16,-1 0 2 15,2-2-2 1,-1 0-6-16,3-2-1 15,-1 0 7-15,3-1-4 16,6-1 1-16,3 0 5 16,6 0 28-16,5 0 24 15,1 1 19-15,-7 1 4 16,-10 0 8-16,-12 0-6 16,-15-1-14-16,-16 4-193 15,-13 1-191-15,-2 1-353 16,-18 2-740-16,-5 1 94 15,-4-2 85-15,-1-5 75 16</inkml:trace>
  <inkml:trace contextRef="#ctx0" brushRef="#br0" timeOffset="21720.28">7348 9385 2346 0,'0'0'134'0,"0"0"46"16,5-2 46 0,7 0 49-16,9-4 37 15,12-4 24-15,18-4 52 16,14-5 73-16,11-2 71 16,18 2-57-16,13-1-19 15,6 3-44-15,7 3-46 16,4 1-49-16,-4 5-38 15,-3 2-15-15,-3 5-54 16,-4 0-77-16,-1 2-67 16,1 0-43-16,6 2-23 15,6-2 0-15,8 3 0 16,10 0 0-16,9-2 0 16,2-2 0-1,4 0 0-15,-2-4 0 16,-4-2 0-16,-9 0 0 15,-7-5 0-15,-9-1 0 16,-7-3 0-16,-7-1 0 16,-6 1 0-16,-7 0 0 15,-11 2 0-15,-13 2 0 16,-16 3 0-16,-14-2 0 16,-12 3 0-16,-14 2 0 15,-5 2 0-15,-8-1 0 16,-3 4-282-16,-2-3-468 15,-19-1-913-15,-13-4 131 16,-13-5 114 0,-24-8 100-16</inkml:trace>
  <inkml:trace contextRef="#ctx0" brushRef="#br0" timeOffset="45611.42">15939 8351 3570 0,'0'0'98'16,"-3"0"51"-16,3 0 59 15,-1-1 115-15,1 1 76 16,0 0 49-16,0 0 11 16,0 0 11-16,-2 0 11 15,2 0-55-15,0 0-41 16,0 0-54-16,3 0-66 15,19 0-135 1,25-5-81-16,32-2-49 16,32-6 0-16,27-2 0 15,11-2 0-15,-6 0 0 16,-16 2 0-16,-17 3 0 16,-25 1 0-16,-23-1 0 15,-19 6 0-15,-19 1 0 16,-14 0 0-16,-9 5 0 15,-2-3 0-15,-4 2 0 16,-6-1-415-16,-7 2-250 16,-13-29-986-1,-18 27 129-15,-11 0 114 16</inkml:trace>
  <inkml:trace contextRef="#ctx0" brushRef="#br0" timeOffset="45915.36">16089 8410 5764 0,'-5'0'255'0,"-1"0"3"15,1-1 5-15,4-1 2 16,20 4 4-16,18-4 5 16,14-2 2-16,18 0 5 15,11 0 5 1,3-1-286-16,-1-1 0 15,-9 0 0-15,-10 1 0 16,-8 0 0-16,-13 1 0 16,-12-2 0-16,-8 2 0 15,-10 0 0-15,-5 0 0 16,-2 3-186-16,4 0-359 16,6-34-1198-16,11 31 144 15,9-4 123-15,9-4 108 16</inkml:trace>
  <inkml:trace contextRef="#ctx0" brushRef="#br0" timeOffset="46551.61">19372 8278 5237 0,'0'0'291'16,"4"0"6"-16,22-4 5 16,30-2 4-16,38-4 5 15,32-3 5-15,24-4 5 16,7-1 5-16,-2 3 6 15,-11-1-180-15,-20 1-152 16,-16 3 0-16,-25-1 0 16,-25 3 0-16,-25-1 0 15,-17 2 0 1,-10 0 0-16,-10 2 0 16,-10 3-379-16,-14 1-238 15,-14-5-1056-15,-21 11 133 16,-17 3 115-16,-11 6 101 15</inkml:trace>
  <inkml:trace contextRef="#ctx0" brushRef="#br0" timeOffset="46790.55">19562 8353 5327 0,'-1'1'292'16,"4"0"4"-16,18-1 5 15,30 0 4-15,34 2 6 16,31-5 4-1,22-1 6-15,5-4 6 16,-1 1 4-16,-17-2-266 16,-9 1-65-16,-18 1 0 15,-16 2 0-15,-20-2 0 16,-18 1 0-16,-15-1-117 16,-9-1-405-16,-7-7-1247 15,-1 2 148-15,-2-6 127 16</inkml:trace>
  <inkml:trace contextRef="#ctx0" brushRef="#br0" timeOffset="173567.2">25679 9554 4875 0,'-15'0'32'0,"2"0"237"16,-2-1 44-16,13 1 5 15,39 0 4-15,45-4 8 16,52-3 3-16,67 4 7 16,55-3 5-16,47 4 2 15,28 0-28-15,17 4-271 16,-2 0-48-16,-5 4 0 15,-24 1 0-15,-30 1 0 16,-45-1 0 0,-50-4 0-16,-50-2 0 15,-50-1 0-15,-36-1 0 16,-30 1 0-16,-19-3 0 16,-9 1 0-1,-19-3 0-15,-21-2 0 0,-21-1-136 16,-32 2-373-16,-32-1-1258 15,-35 3 147-15,-20-1 127 16</inkml:trace>
  <inkml:trace contextRef="#ctx0" brushRef="#br0" timeOffset="173894.35">26071 9742 6842 0,'-44'0'73'15,"2"-1"64"-15,11-1 1 16,26 2 0-16,92-2 2 16,66-4 1-16,63-1-1 15,58 2 4-15,36-2 0 16,15 5-59-16,-6-1-16 16,-16 4-69-16,-26-2 0 15,-28 1 0 1,-41 1 0-16,-49-2 0 0,-47 1 0 15,-41 0 0-15,-32 0 0 16,-23 0 0-16,-12-1 0 16,-4-1-91-1,-9-1-389-15,-8 1-330 16,-20-1-761-16,-19 1 118 16,-20-2 103-16,-18 1 92 15</inkml:trace>
  <inkml:trace contextRef="#ctx0" brushRef="#br0" timeOffset="181622.32">26346 11491 4425 0,'-11'-1'365'0,"2"0"6"16,-2 1 6-16,2-2 9 16,9 4 8-16,0-4 7 15,16 2 8-15,22-1 10 16,34-2 9-16,43-1-212 15,46-4-216-15,39 1 0 16,20-2 0-16,16 0 0 16,2 3 0-16,-6 1 0 15,-23-4 0-15,-25 1 0 16,-32-2 0-16,-30-1 0 16,-26-1 0-1,-23 0 0-15,-20 1 0 16,-19 2 0-16,-10 1 0 15,-14 2 0-15,-7 3 0 16,-2 0 0-16,-1 3 0 16,-5 0-341-16,-11 0-239 15,-14-7-1113-15,-20 11 136 16,-20-1 117-16</inkml:trace>
  <inkml:trace contextRef="#ctx0" brushRef="#br0" timeOffset="182001.97">26810 11617 3462 0,'-46'9'206'16,"-8"1"230"-16,1 1 15 15,-3-1 11-15,41-4 11 16,20-4 13-16,34-4 11 15,41 2 14-15,48 0 12 16,45-1-130-16,39 0-109 16,18-2-277-16,2 2-7 15,-12-1 0-15,-19 0 0 16,-23-1 0-16,-27-2 0 16,-27-4 0-16,-27-1 0 15,-23-2 0 1,-20 2 0-16,-18 0 0 15,-9-2 0-15,-9 5 0 16,-10 0 0-16,-2 1 0 16,1-1-635-16,-1-2-1134 15,-3-4 147-15,6-1 128 16,-4-4 110-16</inkml:trace>
  <inkml:trace contextRef="#ctx0" brushRef="#br0" timeOffset="201426.35">1589 6819 3947 0,'0'0'139'16,"2"-1"95"-16,-2-2 163 15,0 1 10-15,0-1 10 16,0 0 9-16,0 1 9 16,0-1 10-16,0 3 11 15,0 0-70-15,0 0-82 16,1 0-109-16,2 4-192 15,4 4-3-15,4 5 0 16,3 2 0-16,5 0 0 16,0 0 0-16,8-5 0 15,8-6 0-15,17-7 0 16,16-12 0 0,28-11 0-16,17-15 0 15,12-13 0-15,1-9 0 16,-9-4 0-16,-17 1 0 15,-18 1 0-15,-17 10 0 16,-17 8 0-16,-13 10 0 16,-12 11 0-16,-8 9 0 15,-9 6 0-15,-3 6 0 16,0 2 0-16,1 3 0 16,5 4-505-16,7-15-1299 15,1 26 152-15,-7 4 132 16,-4 9 115-16</inkml:trace>
  <inkml:trace contextRef="#ctx0" brushRef="#br0" timeOffset="202793.81">1010 9044 4406 0,'0'0'121'15,"0"-2"86"-15,0 2 82 16,0-1 29-16,0 0 7 16,0 1 25-16,0 2 33 15,3 10 8-15,4 5 8 16,4 13-55-16,1 8-76 15,3 8-94-15,1-5-94 16,1-2-25-16,5-9-4 16,5-8-21-16,14-14-30 15,20-10 0 1,19-14 0-16,21-18 0 16,21-15 0-16,5-14 0 15,2-9 0-15,-4-4 0 16,-11-1 0-16,-10 1 0 15,-13 5 0-15,-16 3 0 16,-11 8 0-16,-13 8 0 16,-13 10 0-16,-9 7 0 15,-7 13 0-15,-12 4 0 16,-6 7 0-16,-1 7-376 16,36 5-1463-1,-43 8 158-15,-6 8 137 16,-9 4 117-16</inkml:trace>
  <inkml:trace contextRef="#ctx0" brushRef="#br0" timeOffset="208054.12">18361 12530 1468 0,'0'1'150'16,"0"1"50"-16,0 0 49 15,0-1 58-15,0-1 58 16,0 0 58-16,0-1 148 16,0 1 89-16,0-2 24 15,0 1-83 1,0 0-63-16,0 1-47 15,0-1-51-15,0 1-59 16,13-2-63-16,17 1-61 16,25-2-169-16,30-1-88 15,29-3 0-15,15 1 0 16,5-1 0-16,-3 0 0 16,-11 0 0-16,-11 2 0 15,-12-4 0-15,-12 2 0 16,-14-1 0-16,-14 0 0 15,-9 2 0 1,-14-2 0-16,-8 0 0 16,-10 3 0-16,-4 0 0 15,-8 0 0-15,-4 4 0 16,0 0 0-16,0-1 0 16,-7 2-358-16,-7 4-251 15,-17-15-1072-15,-18 20 135 16,-16-2 115-16,-11 1 103 15</inkml:trace>
  <inkml:trace contextRef="#ctx0" brushRef="#br0" timeOffset="208434.77">18487 12650 3641 0,'0'0'154'0,"14"0"62"16,19 0 155-16,26 0 67 16,31-2 10-16,26-3 10 15,16-1 12 1,4-2 9-16,-3 1 14 0,-13 0-119 16,-12 0-49-1,-17-1-72-15,-17 2-182 16,-17-1-71-16,-9 0 0 15,-16 0 0-15,-12 2 0 16,-1-1 0-16,-6 2 0 16,-3 0 0-16,-3 1 0 15,-1-1 0-15,-5 3 0 16,-1 1 0-16,0 0 0 16,0-2-421-16,0 4-235 15,-7-18-995-15,-11 16 129 16,-19-2 114-1,-14-2 98-15</inkml:trace>
  <inkml:trace contextRef="#ctx0" brushRef="#br0" timeOffset="210138.43">3963 15441 3640 0,'-2'3'107'0,"-1"1"105"16,-3-3 207-16,3 1 10 15,5-2 10-15,1-7 10 16,8-4 11-16,6-4 11 15,11-5 11-15,15-8-21 16,11-3-90-16,9 0-120 16,14-2-251-1,11 1 0-15,10 4 0 16,10 4 0-16,9 5 0 16,6 6 0-16,3 4 0 15,1 4 0-15,0 1 0 16,-2 10 0-16,-1 1 0 15,-4 8 0-15,-8 1 0 16,-11 7 0-16,-10 3 0 16,-13-1 0-16,-5 0 0 15,1-2 0 1,3-9 0-16,6-6 0 16,10-3 0-16,6-9 0 15,9-5 0-15,4-5 0 16,9-9 0-16,6-2 0 15,3-3 0-15,2-1 0 16,-4 0 0-16,-2 6 0 16,-6 0 0-16,-5 11 0 15,-11 4 0-15,-6 9 0 16,-2 9 0-16,-4 7 0 16,5 8 0-1,4 5 0-15,7 6 0 16,9-1 0-16,7 0 0 15,8-3 0-15,9-8 0 16,14-6 0-16,5-9 0 16,10-7 0-16,4-4 0 15,1-7 0-15,-2-6 0 16,-6-3 0-16,-5-4 0 16,-12 0 0-16,-11 1 0 15,-19 3 0-15,-21 4 0 16,-11 3 0-16,-12 7 0 15,-8 1 0 1,-6 6 0-16,-3 1 0 16,-4 7 0-16,-6-1 0 15,0 2 0-15,0-1 0 16,0-1 0-16,-3-4 0 16,3-4 0-16,-6 0 0 15,-5-4 0-15,-4 1 0 16,-3-3 0-16,-4-2 0 15,-2 1 0 1,-12-3 0-16,1 2 0 0,-10 1 0 16,-3 1 0-1,-5-1-485-15,-5-2-1325 16,-16-4 154-16,-1 0 133 16,3-9 114-16</inkml:trace>
  <inkml:trace contextRef="#ctx0" brushRef="#br0" timeOffset="-210234.91">12343 13739 2226 0,'0'0'60'0,"0"0"41"0,0 2 34 15,0-2 33 1,0 0 16-16,0 0 4 16,0 0 3-16,0 0 6 15,0 0 7-15,0 0-29 16,0 0-13-16,0 0-25 16,0 0 2-16,2 0 38 15,9 0 103-15,18 0 89 16,27-5 23-16,30 0 5 15,28-5 1 1,21-2-4-16,4-2-1 0,-2-1-14 16,-11 1-39-1,-11 4-81-15,-16 1-136 16,-10-1-100-16,-19 3-23 16,-14 3 0-16,-20-1 0 15,-13 1 0-15,-13-1 0 16,-7 4 0-16,-3-2 0 15,0 2 0-15,0-1 0 16,0 2 0-16,-2 0-296 16,-5 0-190-16,-7 2-178 15,-12-8-890-15,-15 9 115 16,-12 2 102 0,-16 0 90-16</inkml:trace>
  <inkml:trace contextRef="#ctx0" brushRef="#br0" timeOffset="-209934.87">12680 13859 3149 0,'0'3'66'16,"6"1"63"-16,17-3 64 16,22 1 61-16,29-2 73 15,29-3 54-15,21-5 35 16,10 0 29-1,4-2 39-15,-8-1-30 16,-13 0-1-16,-19 4-63 16,-15-3-71-16,-20 4-66 15,-20 0-81-15,-18 2-57 16,-12 1-33-16,-9 1-22 16,-1 1-250-16,-6 1-250 15,3-2-263-15,-4-7-868 16,-5 6 118-16,-4-3 103 15,-3 0 92-15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07T07:49:53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2337 6796 3585 0,'0'0'109'16,"0"0"79"-16,0-1 87 16,0 1 83-16,0 0 39 15,0 0 45-15,0 0 17 16,0 0 10 0,0 0 12-16,0 0-29 15,6-2-81-15,6-2-91 16,10-3-99-16,8-2-95 15,9-5-36-15,4-1-42 16,-4 2-8-16,-3 2-393 16,-2 1-297-16,-4 4-959 15,-6 1 128-15,-2-3 114 16,2 0 98-16</inkml:trace>
  <inkml:trace contextRef="#ctx0" brushRef="#br0" timeOffset="1005.48">5285 6515 1447 0,'6'-13'-299'16,"2"10"5"-16,3-3 4 16</inkml:trace>
  <inkml:trace contextRef="#ctx0" brushRef="#br0" timeOffset="3388.4">4352 7738 4906 0,'0'0'48'15,"0"0"14"-15,0 0 0 16,0 0-20-16,0 0-97 16,5 0-101-16,7 0-218 15,3-3-626-15,5-3 51 16,6-4 45-16,4-4 44 16</inkml:trace>
  <inkml:trace contextRef="#ctx0" brushRef="#br0" timeOffset="3657.35">5194 7667 5343 0,'0'0'128'16,"3"-2"79"-16,-2 2 22 16,2 0 1-16,2 0-6 15,0-1-42-15,1 0-166 16,4 1-187-16,13-4-352 16,-10 2-805-16,0-2 85 15,5-7 78-15</inkml:trace>
  <inkml:trace contextRef="#ctx0" brushRef="#br0" timeOffset="3996.84">6395 7645 4338 0,'3'0'28'0,"3"-3"2"15,0 3-1-15,4 0-18 16,0 0-95-16,3 0-163 16,3-36-650-1,3 29 41-15,2-4 38 16,5-2 35-16</inkml:trace>
  <inkml:trace contextRef="#ctx0" brushRef="#br0" timeOffset="4277.78">7520 7515 2302 0,'2'-10'-484'0,"1"6"12"16,0 2 13-16,1-4 11 15</inkml:trace>
  <inkml:trace contextRef="#ctx0" brushRef="#br0" timeOffset="12328.09">14579 9675 2185 0,'0'0'121'0,"0"0"42"0,0 0 35 16,0 0 18-16,0 0 6 15,0 0 13-15,0 0 18 16,0 0 13-16,0 0 7 16,0 0-76-1,0 0-35-15,0 0-26 16,0 0-16-16,0 0 2 16,0 0 8-16,0 0-9 15,0 0-14-15,0 0-12 16,0 0-7-16,0 0-2 15,0 0-8-15,5 2-16 16,0 0-18 0,5 1-6-16,2 1 1 15,2 0 7-15,1 0 18 16,1 1 12-16,-1-4 12 16,2 0 0-16,-3-1 8 15,1 0 5-15,2 0 3 16,1-1-20-16,-1-2-12 15,-2 0-6-15,5-2-18 16,-5-1-7-16,0-2-8 16,-2 1-1-16,1 0-1 15,-3-1 5-15,-1 1 6 16,0 2 18-16,2 1-10 16,-4 0-4-1,4 2-1-15,-2 0 9 16,3 2-5-16,1-1 3 15,1 2-14-15,-1 3-6 16,0 3-1-16,-2 1-14 16,-2 2 12-16,-2 0 1 15,-2 0-2-15,-4-3-8 16,-2-2 0-16,0-1 3 16,0-2 14-16,0-2 14 15,0 1 9-15,0-1 3 16,3 0 1-1,-3 0 0-15,0 0 0 16,4-1 1-16,1-1-1 16,-1-5-7-16,5 1-12 15,1-3-21-15,4-2-20 16,2 2-4-16,5 1 0 16,-1 0 0-16,3 3 0 15,-1 0 0-15,1 4 0 16,-3-1 0-16,2 1 0 15,-2 1 0 1,-2 0 0-16,-2 0 0 16,0 0 0-16,-6-1 0 15,-1 1 0-15,-3-4 0 16,-1-2 0-16,-2-4 0 16,0-1 0-16,-1-3 0 15,-2-1 0-15,0 4-85 16,0 3-414-16,0-3-1284 15,0 6 150-15,0 1 128 16,0-2 112-16</inkml:trace>
  <inkml:trace contextRef="#ctx0" brushRef="#br0" timeOffset="16516.12">15236 9514 2009 0,'0'2'105'16,"0"-1"34"-16,0-1 23 15,0 1 11-15,0-1 14 16,0 0 26-16,0 0 41 15,1 0 28-15,5 0 19 16,4 0-54-16,10 0-49 16,3 0-59-16,6 2-136 15,7 0-279-15,-2-2-628 16,2 0 41-16,3-2 38 16,4-4 37-16</inkml:trace>
  <inkml:trace contextRef="#ctx0" brushRef="#br0" timeOffset="17164.22">15943 9648 3262 0,'0'1'91'16,"0"-1"27"-16,2 0 6 16,5 0 2-16,6 0-9 15,6 0-39-15,7 0-72 16,14 0-260 0,-6 0-540-16,-1 0 33 15,2-3 29-15,0-1 29 16</inkml:trace>
  <inkml:trace contextRef="#ctx0" brushRef="#br0" timeOffset="19528.14">15159 9557 2414 0,'0'0'118'0,"0"0"51"15,0 0 41-15,0 0 27 16,0 0 26-16,0 0 52 16,0 0 81-16,0 0 77 15,0 0 85 1,2 1-47-16,1 0-47 15,4 4-48-15,0 2-41 16,3 0-22-16,4 5-24 16,5-2-53-16,4 3-89 15,6-1-82-15,5-2-83 16,3-3-22-16,5-1 0 16,1-2 0-16,5-4 0 15,1 1 0-15,3-2 0 16,1 1 0-16,0-1 0 15,1-2 0-15,-3-1 0 16,-2-1 0-16,-1-1 0 16,-3 1 0-16,-4-2 0 15,-3 1 0-15,-4 1 0 16,-2 1 0-16,-1-1 0 16,-1 1 0-1,-1 2 0-15,1 0 0 16,0 0 0-16,1 2 0 15,1 0 0-15,1-1 0 16,-1 1 0-16,-4 2 0 16,-2 2 0-16,-3 1 0 15,-5 7 0-15,-1 3 0 16,-4-1 0-16,-1 7 0 16,-4 1 0-1,-2 1 0-15,-4 4 0 16,-1-3 0-16,1 2 0 15,-4-2 0-15,-1-2 0 16,2-3 0-16,-4-4 0 16,2-2 0-16,0-4 0 15,3-4 0-15,0-3 0 16,0-2 0-16,0 0 0 16,0-3 0-16,0-3 0 15,3-2 0-15,5-4 0 16,3-2 0-1,8-1 0-15,7-3 0 16,6 1 0-16,4-2 0 16,3-1 0-16,4 1 0 15,-1 2 0-15,2 3 0 16,0 2 0-16,0 2 0 16,0 1 0-16,-2 3 0 15,0 2 0-15,0-2 0 16,-2 4 0-16,1 0 0 15,-1 2 0-15,-2 0 0 16,-1-1 0-16,-2 4 0 16,4-1 0-1,0 4 0-15,-3 4 0 16,2 0 0-16,-1 3 0 16,-2 1 0-16,-2-3 0 15,2 1 0-15,-1-3 0 16,1-1 0-16,0-1 0 15,-1 0 0-15,1-2 0 16,-2-1 0-16,2-2 0 16,-5 1 0-16,-1 0 0 15,2-1 0-15,-3 0 0 16,3 0 0 0,1 0 0-16,2-2 0 15,-2 2 0-15,2 2 0 16,0-4 0-16,2 2 0 15,0 0 0-15,2-1 0 16,-1-1 0-16,0 1 0 16,-3-1 0-16,0-1 0 15,-2-2 0-15,3-3 0 16,-2-3 0-16,2-7 0 16,-2-4 0-16,-1-8 0 15,-3-4 0-15,-5-4 0 16,-5-3 0-1,-7 3 0-15,-5 2 0 16,-6 5 0-16,2 6 0 16,-3 7 0-16,-7 3 0 15,-3 4-285-15,-4 4-409 16,-13-2-983-16,-15-1 133 16,-5 2 115-16,-16-5 103 15</inkml:trace>
  <inkml:trace contextRef="#ctx0" brushRef="#br0" timeOffset="24377.91">15463 9478 4789 0,'0'0'72'0,"0"0"24"15,0 0 2-15,0 0-3 16,0 0-35-16,0 0-84 16,1 0-143-16,2 0-950 15,4 0 63-15,7-1 55 16,8-7 52-16</inkml:trace>
  <inkml:trace contextRef="#ctx0" brushRef="#br0" timeOffset="24684.51">16200 9532 4526 0,'0'0'85'0,"2"0"25"15,-2 0 1-15,1-1-6 16,-1 2-17-16,0-1-33 16,3 0-85-1,5 1-173-15,3-27-872 16,5 24 57-16,9-6 53 15,3 1 49-15</inkml:trace>
  <inkml:trace contextRef="#ctx0" brushRef="#br0" timeOffset="28328.12">4229 6533 1340 0,'0'0'102'16,"0"2"34"-16,0-2 24 16,0 1 16-16,0-1 12 15,0 0 15-15,2-1 18 16,-2 1 10-16,0 1 11 15,0-1-46-15,0 0-40 16,0 0-30-16,0 0-15 16,0 0-9-16,0 0-11 15,1 0-7 1,-1 0 1-16,4 2 1 16,-1 2-1-16,2 2-4 15,1 2-3-15,-1 3-4 16,4-3-3-16,1 4-1 15,0 1 1-15,0-2-6 16,0-2-14-16,1-1-8 16,-3-1-7-16,1-1-1 15,1-2-8-15,3-2 3 16,1 0-7-16,2-2 2 16,4 1-3-1,2-2-1-15,0 1 0 16,2-2-2-16,-2 2 0 15,1-4-6-15,-3 0 0 16,-1 0-4-16,-4 1-1 16,3-1-5-16,-2 3 0 15,-3-3 3-15,0 1-1 16,0 0 1-16,-1-2-2 16,1 1 3-16,0 0 4 15,2-1 2-15,0-1 6 16,-3 2 6-1,1 0 2-15,-3 0 1 16,3 1 6-16,-5-1 0 16,4 1 6-16,-1 1-1 15,0 2-6-15,-4-2 0 16,4 2 0-16,-2 0 1 16,1 0 4-16,3 0 5 15,0 0 7-15,-1 0 5 16,2 0-2-16,-4 0 6 15,2 0 1-15,-2 0-3 16,-3 0 0-16,2 2-6 16,-1 0-8-1,1 1-5-15,0 1-10 16,1 1-4-16,-3 1-7 16,2 1 1-16,-2 1-3 15,1 0 3-15,-2 2 2 16,0-3 5-16,-1 2-1 15,-2-2-7-15,-2 0 3 16,-1-2-3-16,1 1 5 16,-1-2-4-16,0-1-3 15,2 1 0 1,-1 1-5-16,1-1-4 16,-2-1 8-16,2 0 0 15,-2-3-3-15,0 2 18 16,0-2 11-16,0 0 7 15,0 0 15-15,0 0 10 16,2 0 6-16,-2 0-1 16,1 0-14-16,2 0 1 15,2-2-3-15,-1 2-13 16,2-3-15-16,1-1-5 16,0-2-17-16,2 0-14 15,0 0-9 1,3-2-4-16,2-1 4 15,3 1-7-15,0-2 6 16,3 4-11-16,2 0 4 16,-3-2-6-16,0 4 5 15,-2 1-1-15,-3 1 0 16,-1 1 5-16,2 1 6 16,-4-2 1-1,5 2 0-15,0-1 11 0,4 1-3 16,-1-3-4-16,0 3 2 15,-1 0 7-15,-3-1-3 16,-2-2 3-16,0 3 1 16,-3 0-2-1,2 0 0-15,-2 0-4 16,-1 0 4-16,3 0 9 16,2 0-8-16,3 0 1 15,-1 0 5-15,4 0-5 16,-1 0-2-16,2 0 5 15,2 0 1-15,0 0-1 16,1 0-4-16,0 0-4 16,2 0 5-16,2 0-6 15,-1 0 2 1,2 0 2-16,1-2-2 16,2 2 3-16,1-1 1 15,1 0-4-15,-1-1 3 16,-1 1 1-16,1 0-4 15,-1 0 12-15,-1 1-12 16,1-2 2-16,1 2 2 16,1 0-3-16,-1 0 0 15,3 0-1-15,-2 0 7 16,1 0-4-16,-2 0 4 16,1 0-4-16,-1 2 9 15,0-2-3-15,2 2 1 16,3 1-6-1,0-2 1-15,1 0 14 16,0 4-15-16,0-4-1 16,-4 3 2-16,-4 1-3 15,0-2 10-15,-1 1 17 16,-1 0 15-16,3 0 18 16,1-1 25-16,-1 0-4 15,1-1 17 1,0 1-3-16,1 1 2 15,-3-2 2-15,1-1-11 16,-5 3-13-16,-2-1-14 16,-1 0-12-16,-2-1-32 15,3 0-3-15,1-2-9 16,3 0 9-16,-1 0-7 16,6 0-1-16,-1 0 2 15,2 0-8-15,1 0 1 16,0 0-3-16,0 0 5 15,-2 0-5-15,-2 0 0 16,3 0 0-16,-3-2 0 16,0 2 0-16,1 0 0 15,3-2 0-15,-1-2 0 16,1 0 0 0,3-5 0-16,-2 1 0 15,1-1 0-15,-1 0 0 16,4-4 0-16,-5 4 0 15,0-4 0-15,-3-2 0 16,-2 0 0-16,-3-3 0 16,-2-2 0-16,-1-4 0 15,-8-1 0-15,-1-3 0 16,-6 5 0-16,-4-1 0 16,-3 6 0-16,-1 3 0 15,-1 4 0 1,-5 3-295-16,-5 5-277 15,-10-24-1135-15,-3 23 137 16,-5-2 120-16</inkml:trace>
  <inkml:trace contextRef="#ctx0" brushRef="#br0" timeOffset="34384.76">2262 6947 5164 0,'3'0'306'0,"6"-3"5"15,14-6 6-15,16-7 5 16,16-6 4 0,14-7 7-16,5-2 5 0,-1 0 5 15,-6 3 8-15,-9 6-271 16,-10 1-80-1,-12 6 0-15,-12 2 0 16,-10 5 0-16,-9 2 0 16,-4 5-170-16,-2 0-242 15,-8 5-216-15,-14-13-988 16,-13 22 123-16,-15 2 110 16</inkml:trace>
  <inkml:trace contextRef="#ctx0" brushRef="#br0" timeOffset="34611.61">2166 7197 4144 0,'1'6'339'15,"16"-3"53"-15,15-5 6 16,21-5 10-16,18-6 8 16,20-15 10-16,6-4 8 15,1-4 11-15,-1 2 9 16,-6 4-174-16,-10 5-225 15,-15 5-55-15,-12 4-196 16,-21 6-236-16,-14 4-202 16,-14-34-969-16,-12 33 123 15,-11-1 106 1</inkml:trace>
  <inkml:trace contextRef="#ctx0" brushRef="#br0" timeOffset="41340.38">20745 9607 2877 0,'0'0'125'0,"0"0"33"15,0 0 17-15,0 0 13 16,0 0 17-16,0 0 23 16,0 0 21-16,0 0 33 15,0 2 65 1,3 2-27-16,0 1-4 15,1 3-11-15,5 3 11 16,2 1 1-16,4-1 8 16,5 0-10-16,3-4-16 15,5-3-34-15,4-1-63 16,1-2-63-16,3-1-50 16,-3-4-21-16,0-1-29 15,-3-1-7-15,2-2-22 16,-5-3-10-16,1 3 0 15,-5 0 0 1,0 1 0-16,-3 3 0 16,1 1 0-16,-2 2 0 15,-1 1 0-15,-2 0 0 16,0 4 0-16,-1 0 0 16,-3 3 0-16,-3 5 0 15,-2 1 0-15,-4 3 0 16,-3 1 0-16,2-3 0 15,-2 1 0-15,-3-1 0 16,3-4 0-16,-3-2 0 16,0-1 0-1,0-4 0-15,2-1 0 16,-1-2 0-16,2 0 0 16,0 0 0-16,0-3 0 15,0-3 0-15,5-2 0 16,3-3 0-16,8-5 0 15,5 1 0-15,4 1 0 16,3 1 0-16,1-1 0 16,0 3 0-16,-2 1 0 15,-1 1 0-15,-3 3 0 16,2 0 0-16,-1 3 0 16,1 2 0-1,-1 1 0-15,2 0 0 16,3 0 0-16,0 2 0 15,2 0 0-15,0 1 0 16,1 1 0-16,-2-3 0 16,1 1 0-16,-5-2 0 15,-2-3 0-15,-4-4 0 16,-5-4 0-16,-6-7 0 16,-4-5 0-16,-4-5 0 15,-1-3 0-15,-5 4 0 16,-4 4-137-1,0 8-411-15,-12-33-1208 16,-6 43 146-16,-8 6 125 16,-7 6 109-16</inkml:trace>
  <inkml:trace contextRef="#ctx0" brushRef="#br0" timeOffset="44043.86">23560 9718 3235 0,'0'1'55'0,"0"-1"47"15,0 0 45-15,3 0 39 16,2 1 29-16,4-1 30 15,2 2 35-15,6 2 64 16,1-1 34-16,7 3-2 16,2 0 6-16,8-1-24 15,7-2-24-15,10-2-27 16,7-1-26-16,9-3-28 16,3-1-31-1,-1 0-71-15,-5-2-31 16,-6 1-23-16,-12 4-33 15,-10 2-25-15,-8 6-23 16,-7 4-12-16,-7 4-4 16,-6 6 0-16,-3 2 0 15,-4-2 0-15,-1-2 0 16,-2-7 0-16,1-8 0 16,0 0 0-16,1-5 0 15,3-6 0-15,6-7 0 16,9-5 0-16,10-6 0 15,9-5 0-15,8 2 0 16,2 3 0-16,2 5 0 16,-3 5 0-1,-2 6 0-15,3 4 0 16,0 3-186-16,5 8-289 16,9 0-319-16,-3 3-758 15,-2-1 116-15,-4 2 101 16,1-4 90-16</inkml:trace>
  <inkml:trace contextRef="#ctx0" brushRef="#br0" timeOffset="44535.74">25652 9817 4459 0,'10'-4'174'0,"7"1"102"16,8 1 51-16,13-1 38 15,5 6 8-15,7 5 7 16,8 2 7-16,1 4 9 16,3 1 7-16,-1-1-92 15,0 0-102-15,-1-7-117 16,-2-3-53-16,-2-2-39 15,1-3 0-15,-1-6 0 16,5 0 0-16,1-2 0 16,6-2 0-1,1 0 0-15,6 0 0 16,1 3 0-16,3 3 0 16,-4 1 0-16,-2 4 0 15,-6 0 0-15,-4 2 0 16,-11 0 0-16,-3 1 0 15,-11 3 0-15,-2-1 0 16,-11-2 0-16,-1-1 0 16,-5-2 0-16,-6 0 0 15,-1-3 0-15,-6 1-327 16,-3-1-230-16,-4-6-1145 16,-13 3 136-16,-8 2 119 15,-13-1 105 1</inkml:trace>
  <inkml:trace contextRef="#ctx0" brushRef="#br0" timeOffset="66267.7">8076 7774 4917 0,'-7'-1'310'15,"0"-1"5"-15,1 1 6 16,1 0 6-16,9 2 4 15,15-1 7-15,17 0 6 16,19-1 5-16,17 2 6 16,23-1-71-1,6 1-284-15,8-1 0 16,2 2 0-16,0-2 0 0,-10-2 0 16,-12 0 0-1,-16 0 0-15,-17-1 0 16,-18-1 0-16,-14 0 0 15,-14 3 0-15,-5 0 0 16,-7 0 0-16,-5 1 0 16,-9-2-78-16,-9 2-394 15,-9 0-254-15,-17 0-873 16,-5 3 123-16,-6 0 106 16,-8 5 94-16</inkml:trace>
  <inkml:trace contextRef="#ctx0" brushRef="#br0" timeOffset="66595.55">8125 7955 4705 0,'-14'6'310'15,"1"-3"26"-15,1 0 4 16,2 1 8-16,32-4 4 16,20 0 9-16,23 0 5 15,25-1 8-15,16-2 6 16,6 0-85-16,-4-1-271 15,-10-1-24-15,-19 4 0 16,-18-2 0-16,-20 2 0 16,-18 0 0-16,-13 1 0 15,-7 0 0 1,-3 0 0-16,0 0 0 16,0 0 0-16,0 0 0 15,3 0 0-15,4 0 0 16,7 0 0-16,6 0 0 15,7 0-185-15,7 0-365 16,-1-38-1193-16,-4 31 144 16,-6-4 123-16</inkml:trace>
  <inkml:trace contextRef="#ctx0" brushRef="#br0" timeOffset="75767.7">4310 7736 2561 0,'2'2'21'16,"-2"-2"28"-16,1 2 17 15,2-2 9-15,-2 0 6 16,1 0 17-16,-2 0 32 16,1 0 18-16,1 0 11 15,-1 0 13 1,2 0 13-16,4 0-10 0,0 0-4 16,4 1-1-1,3 0 5-15,1 2-7 16,3 1-17-16,1-2-8 15,7 0 4-15,4-2-13 16,11 1-24-16,1-1-15 16,8 0-13-16,1 0-3 15,5 0-6-15,0-1-4 16,1-1-12-16,-4 1-13 16,2-4-9-16,-5 0-3 15,0-2 1-15,0-1 3 16,1 1 2-1,1-4 4-15,-2 3-8 16,2-1-10-16,-2 5 9 16,-3-1 0-16,-5 2 5 15,-2-1 3-15,-2 3-1 16,-4-2 0-16,0 2 14 16,2 0 13-16,2 0 18 15,0 1 13-15,1 0 4 16,2 0 1-16,-3 0 0 15,2 2 6-15,-7 3-3 16,-1 5-1-16,-5 5-13 16,-5 1-16-1,-2 5 0-15,-3 0 7 16,-5 3 3-16,0-2 2 16,0 0-7-16,-1-4-9 15,0 2-5-15,-2-5-4 16,-3 2-1-16,1-3-7 15,-6 0-13-15,1-2-21 16,-1-1-13-16,-1-3-8 16,-1-2 0-16,2-2 0 15,1-3 0-15,0-1 0 16,0 0 0 0,1-4 0-16,5-2 0 15,4-2 0-15,4-3 0 16,5-6 0-16,3 2 0 15,2-2 0-15,4-2 0 16,2 2 0-16,4-2 0 16,4 5 0-16,4-1 0 15,3 0 0-15,5 2 0 16,3 3 0-16,1 0 0 16,4 1 0-16,0 4 0 15,1 2 0-15,0-2 0 16,2 5 0-16,-1-1 0 15,0 1 0-15,-2 1 0 16,-1 4 0 0,-4-1 0-16,1 4 0 15,0-1 0-15,1 3 0 16,0-2 0-16,4 3 0 16,0-1 0-16,-1 4 0 15,2 1 0-15,-2 2 0 16,-3 1 0-16,-3 0 0 15,1-3 0-15,-2 0 0 16,-1-1 0-16,5-1 0 16,-1-1 0-1,2-1 0-15,2-2 0 16,2-2 0-16,0-2 0 16,2-2 0-16,1 0 0 15,-1-3 0-15,-2 0 0 16,1 0 0-16,-2-3 0 15,1-1 0-15,3-3 0 16,1-4 0-16,2-3 0 16,3-1 0-16,-2 2 0 15,2-2 0 1,-2 1 0-16,-4 2 0 16,-3-1 0-16,-5 0 0 15,-8-1 0-15,-4 0 0 16,-9 1 0-16,-6-1 0 15,-7 2 0-15,-7-1 0 16,-6 3 0-16,-7 0 0 16,-2-1 0-16,-5 0-210 15,-9 0-349-15,-16-39-1174 16,-17 29 141-16,-26-1 124 16,-19 0 106-16</inkml:trace>
  <inkml:trace contextRef="#ctx0" brushRef="#br0" timeOffset="76856.45">4448 7583 3255 0,'0'2'-65'0,"3"-1"-2"16,0 0-3-16,6 0-76 15,11-2-168 1,1 1-234-16,5 0 15 16,5-1 15-16,1-2 15 15</inkml:trace>
  <inkml:trace contextRef="#ctx0" brushRef="#br0" timeOffset="77271.69">5727 7568 3030 0,'0'0'48'0,"0"0"47"15,0 0 35-15,0 0 20 16,0 0 2 0,0 0 4-16,0 0-1 15,0 0-24-15,1 0-75 16,5 0-105-16,27-3-836 16,-17 2 40-16,2-3 36 15</inkml:trace>
  <inkml:trace contextRef="#ctx0" brushRef="#br0" timeOffset="77667.28">6712 7531 3795 0,'0'2'41'0,"1"0"28"16,-1-2 13-16,0 0 1 16,2 0 1-16,-1 0 3 15,-1 0 1 1,3 0-26-16,3 0-83 0,2 0-137 16,4-10-764-16,4 10 42 15,0-6 41 1,7 0 36-16</inkml:trace>
  <inkml:trace contextRef="#ctx0" brushRef="#br0" timeOffset="78027.38">7555 7488 4334 0,'0'0'116'16,"0"0"140"-16,2 0 66 15,-2 0 5-15,1 0 2 16,3 0 8-16,-2 0 3 16,2 0-58-16,-1 0-151 15,4 0-217-15,3 1-303 16,5-1-1049-16,2 0 99 16,5 0 89-16,2-3 79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07T07:51:56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4813 5567 3462 0,'0'0'32'0,"0"-2"39"16,0 0 32-16,0-2 16 16,0-3 2-16,0-3 16 15,0-3 19-15,0-2 5 16,-5 0 5-16,-2-4-10 16,-9 2-19-16,-4-1-41 15,-10 1-36-15,-7 5-12 16,-7 7-3-16,-4 3-3 15,1 16-7 1,-2 14 6-16,7 22 31 16,7 22 60-16,7 22 43 15,8 16 55-15,7 14 41 16,3-1 22-16,-3 0 10 16,-4-4-6-16,-9-8-10 15,-10-9-8-15,-12-12-35 16,-4-16-62-16,1-13-54 15,1-18-55-15,5-20-43 16,6-17-23-16,13-21-7 16,12-22 0-1,11-13 0-15,19-7 0 16,15-3-25-16,13 16-29 16,8 21 1-16,8 29 28 15,-4 33 25-15,-10 39 0 16,-15 44 0-16,-16 32 0 15,-14 35 0-15,-6 17 0 16,-1 7 24-16,4-11 30 16,21-21 0-16,19-15-29 15,18-25-25-15,16-23 0 16,16-22 0 0,8-20-65-16,5-25-457 15,8-50-1260-15,3-6 150 16,9-29 128-16,3-27 112 15</inkml:trace>
  <inkml:trace contextRef="#ctx0" brushRef="#br0" timeOffset="1633.21">5383 7132 3284 0,'0'0'182'16,"0"0"99"0,0-3 149-16,0 2 41 15,0-2 11-15,0 2 12 16,0-2 14-16,0 3 10 16,0-2-253-16,2 2-258 15,3 3-269-15,12-8-1269 16,11 3 111-16,12 1 100 15,15-4 88-15</inkml:trace>
  <inkml:trace contextRef="#ctx0" brushRef="#br0" timeOffset="1958.1">7405 7086 5081 0,'3'0'10'16,"-2"0"4"-16,0 0-2 16,1-2-73-16,-2 4-131 15,4-5-298 1,-7 2-471-16,-8-2 46 16,-6 2 44-16</inkml:trace>
  <inkml:trace contextRef="#ctx0" brushRef="#br0" timeOffset="2369.12">5424 8388 8191 0,'3'2'0'15,"-1"-2"0"-15,3 0 0 16,5-2-152-16,4 0-224 16,8-4-192-16,7-13-1078 15,7 9 128-15,4-3 113 16,5-3 99-16</inkml:trace>
  <inkml:trace contextRef="#ctx0" brushRef="#br0" timeOffset="2740.69">7422 8250 8191 0,'2'0'0'16,"-1"0"0"-16,2 4 0 15,-1-4 0-15,-2 3 0 16,2-2 0-16,0-1 0 16,-1 0 0-16,1 0 0 15,0-1 0-15,-2 1-182 16,5 0-700 0,-15-3-772-16,-11-5 129 15,-15-7 114-15,-26-6 100 16</inkml:trace>
  <inkml:trace contextRef="#ctx0" brushRef="#br0" timeOffset="5009.53">14146 8611 2819 0,'-2'0'109'0,"2"0"72"16,-1 0 28-16,1 0 7 16,0 0 4-16,10 0 3 15,6-1 11-15,11-3 11 16,12-2 8-16,9-3-47 15,-1-1-54 1,-1-4-68-16,-5 2-21 0,-9 2-2 16,-3 0 1-1,-10 0 1-15,-8 4-10 16,-2 3-21-16,-8 0-46 16,1 3-101-16,-2 0-111 15,2 0-271-15,-7-1-526 16,-4 1 52-16,-7 0 48 15,-10 0 45-15</inkml:trace>
  <inkml:trace contextRef="#ctx0" brushRef="#br0" timeOffset="5280.86">14049 8696 3136 0,'0'3'126'15,"5"-2"64"-15,13 0 34 16,12 1 11-16,12-1 4 16,12-2 6-16,6 1 4 15,-3-2 6-15,-1 0 5 16,-11-1-62-16,-8-1-70 16,-8-1-71-16,-10 2-48 15,-8 0-68-15,-9 2-101 16,1-2-142-1,-3-6-818-15,0 6 63 16,-3-1 57-16,1 0 51 16</inkml:trace>
  <inkml:trace contextRef="#ctx0" brushRef="#br0" timeOffset="7053.1">18949 8629 3531 0,'0'0'179'0,"0"0"35"16,0 0 14-16,0 0 10 15,0 0 69-15,0 2 76 16,0 0 48-16,0 6 40 15,1 0 19-15,4 3-142 16,0 1-50 0,-2 0-37-16,3-3-8 15,0 1-7-15,0-4-76 16,2-1-80-16,5-2-47 16,4-2-33-16,4 0-10 15,6-2 0-15,3-2 0 16,2-3 0-16,-2-2 0 15,-1 0 0-15,-1-3 0 16,-5 3 0-16,-6 3 0 16,2 1 0-1,-4 0 0-15,-1 4 0 16,-3 0 0-16,4 4 0 16,-4 2 0-16,1 4 0 15,-2 2 0-15,-4 6 0 16,-3-1 0-16,0-1 0 15,-3-2 0-15,0-4 0 16,1-1 0-16,-1-7 0 16,2 0 0-16,2-2 0 15,6-4 0-15,3-5 0 16,6 0 0 0,3-6 0-16,3-1 0 15,4-3 0-15,2 3 0 16,-1 3 0-16,0 4 0 15,1 2 0-15,-1 4 0 16,0 2 0-16,2 2 0 16,3 3 0-16,5 0 0 15,-1 0 0-15,-1 1 0 16,1-3 0-16,-2-1 0 16,-4 0 0-16,-3-3 0 15,-6-2 0 1,-3-4 0-16,-5-2 0 15,-6-3 0-15,-5 0-59 16,-2 1-390-16,29-2-1354 16,-40 5 152-16,-6-2 132 15,-1 3 115-15</inkml:trace>
  <inkml:trace contextRef="#ctx0" brushRef="#br0" timeOffset="8489.17">19190 8617 4295 0,'0'0'139'0,"0"0"95"15,1-2 113-15,1 2 32 16,1 0 7-16,0 2 8 16,2-2 8-16,-2 0 9 15,-2 1 8-15,-1 1-294 16,0 0-288-16,0-2-401 16,-8 2-1005-16,-8-2 117 15,-10-2 103-15,-9-5 92 16</inkml:trace>
  <inkml:trace contextRef="#ctx0" brushRef="#br0" timeOffset="10960.27">14105 9516 2865 0,'0'0'51'0,"0"0"19"15,0 0 11-15,1 0 11 16,-1 0 31-16,2 0 48 15,-2 0 42-15,4 0 45 16,-1 2 51 0,1 4 61-16,1 3 10 15,1 5 5-15,-3 4 8 0,3 2 4 16,3 1-24 0,1-1-36-16,1-4-28 15,7-2-34-15,1-5-47 16,7-6-96-16,7 0-38 15,3-7-24-15,2-2-16 16,1-2-7-16,-1 0 2 16,-2-4-17-16,-3 2-14 15,0 2-15-15,-3 2-3 16,-1 1 0-16,-2 4 0 16,-4 1 3-1,-1 6 2-15,-8 3-1 16,-6 4-4-16,-5 2 0 15,-3 4 0-15,-7 1 0 16,0-2 0-16,-2-3 0 16,0-6 0-16,2-1 0 15,3-6 0-15,4-4 0 16,3-4 0-16,5-5 0 16,11-6 0-16,7-5 0 15,8-4 0-15,7 4 0 16,4 0 0-16,-3 4 0 15,4 4 0 1,-4 6 0-16,0 4 0 16,-3 3 0-16,-3 2 0 15,0-1 0-15,-5 3 0 16,-1-2 0-16,-2 2 0 16,0-3 0-16,-4 0 0 15,-4-3 0-15,-1-5 0 16,-5-4 0-16,-5-6 0 15,-3-4 0-15,-4-2 0 16,-2-3 0 0,-3 6-58-16,-10 2-388 0,3 1-386 15,-22 3-751 1,-14 5 120-16,-8 2 104 16,-9 4 93-16</inkml:trace>
  <inkml:trace contextRef="#ctx0" brushRef="#br0" timeOffset="11374.02">14135 9463 4207 0,'0'1'43'16,"0"-1"3"-16,0 0-16 16,2 0-73-16,5 1-131 15,3-7-724-15,3 5 42 16,5-3 38-16,3-4 34 15</inkml:trace>
  <inkml:trace contextRef="#ctx0" brushRef="#br0" timeOffset="11714.09">14847 9442 4894 0,'0'0'220'0,"2"-1"95"0,-2 1 6 15,3 0 6 1,-2 0 6-16,1 0 4 15,2 0 7-15,0 0 6 16,-1 0 6-16,1 0-115 16,-2 0-415-16,-2 1-281 15,4-1-309-15,-2 1-764 16,-10-2 112-16,-1-2 98 16,-6-7 87-16</inkml:trace>
  <inkml:trace contextRef="#ctx0" brushRef="#br0" timeOffset="13144.81">19239 9526 4269 0,'0'0'153'0,"0"0"22"15,1 0 109-15,2 0 31 16,2 5 18-16,2 3 14 16,4 3 20-16,-1 3 12 15,2-1 20 1,2 0-129-16,1-6-18 16,4-1-19-16,0-3-124 15,7-3-30-15,1 0-14 16,5-3-10-16,1-1-13 15,2-2-7-15,-1 1-13 16,-1-3-14 0,-5 2-8-16,-4 3 0 0,-1 0 0 15,-2 3 0-15,-2 0 0 16,-2 3 0-16,-3 3 0 16,-1 4 0-1,-6 4 0-15,-2 3 0 16,-4 0 0-16,-1-1 0 15,0-4 0-15,0-4 0 16,2-2 0-16,-1-5 0 16,6 0 0-16,0-5 0 15,5 0 0-15,7-7 0 16,5-3 0-16,3-1 0 16,4-2 0-16,4 0 0 15,-1 3 0-15,2 2 0 16,-1 2 0-1,1 4 0-15,-4 2 0 16,-1 2 0-16,-6 0 0 16,-3 2 0-16,-7 0 0 15,-4-1 0-15,-5 0 0 16,-5-2 0-16,1 2 0 16,-4-4 0-16,4 1 0 15,-2-2 0-15,0 0-442 16,33-4-1379-16,-33-1 156 15,-4-2 133-15,-4-4 116 16</inkml:trace>
  <inkml:trace contextRef="#ctx0" brushRef="#br0" timeOffset="15844.75">14717 9597 2274 0,'-1'0'116'0,"1"0"25"15,-2 0 22-15,1 0 20 16,2 0 22-16,-1 0 24 16,0 0 22-16,0 0 15 15,0 0 15-15,0 0-58 16,0 0-22-16,0 0-11 15,0 0-5-15,0 0 31 16,0 0 40 0,0 0 5-16,0 0-6 15,0 0 4-15,0 0 6 16,0 0 2-16,0 0 0 16,-6 0 1-1,-8 0-16-15,-7 0-54 0,-6 0-64 16,-1 2-30-16,6-1-13 15,5-1-16-15,11 1-14 16,5-1-24-16,11-1-20 16,12-2-17-16,14-2 0 15,5 0 0 1,7-4 0-16,-4 0 0 16,-13 4 0-16,-15 0 0 15,-5 4 0-15,-20 0 0 16,-12 2 0-16,-15 2 0 15,-10 0 0-15,-2 1 0 16,4 1 0-16,14-1 0 16,15-1 0-16,8-2 0 15,21-1 0-15,15 0 0 16,9-3-170-16,9 3-86 16,7-1-2-1,-7 0-1-15,-17 1-17 16,-15 0 80-16,-11 0 196 15,-23 1 0-15,-20 0 0 16,-12 2 0-16,-7 1 160 16,-3 2 84-16,13-4 10 15,17 2 8-15,19-2-321 16,25-1-591-16,10-1-968 16,13-3 124-16,7-1 110 15</inkml:trace>
  <inkml:trace contextRef="#ctx0" brushRef="#br0" timeOffset="16748.76">10029 10355 5815 0,'0'-6'250'16,"0"-4"4"-16,-2 0 2 15,2-5 4 1,3 1 4-16,-1-1 3 0,-2 2 4 16,1 0 3-16,-1 3 6 15,-1 1-280 1,-11 4 0-16,-7 3 0 16,-13 2 0-16,-14 7 0 15,-8 8 0-15,-3 8 0 16,4 7 0-16,8 7 0 15,13 0 0-15,16-3 0 16,10-4 0-16,11-5 0 16,12-9 0-16,14-7 0 15,12-5 0-15,6-7 0 16,6-6 0-16,-2-7 0 16,-5-3 0-16,-6-6 0 15,-5 1 0 1,-3 2 0-16,-10 4 0 15,-6 5 0-15,-4 8 0 16,-4 2 0-16,0 6 0 16,0 2 0-16,3 5 0 15,3 3 0-15,0 3 0 16,3 2 0-16,5-2-394 16,40 0-578-16,-34-3-603 15,-3-8 118-15,-1-5 104 16,-4-9 92-1</inkml:trace>
  <inkml:trace contextRef="#ctx0" brushRef="#br0" timeOffset="16928.13">10627 9842 8191 0,'0'-5'0'0,"-8"4"0"16,-6 4 0-16,-6 5 0 15,-3 9-114-15,-9 11-388 16,0-1-1272-16,-6 7 148 16,-8-2 128-1,-16-7 112-15</inkml:trace>
  <inkml:trace contextRef="#ctx0" brushRef="#br0" timeOffset="17104.13">8983 9942 8137 0,'-1'-2'-88'0,"1"1"-179"16,4 4-230-16,61 7-1200 16,-40 16 137-16,2 11 118 15,-1 7 103 1</inkml:trace>
  <inkml:trace contextRef="#ctx0" brushRef="#br0" timeOffset="19792.9">7047 8293 8191 0,'-8'0'0'15,"1"0"0"-15,3-2 0 16,1 1 0-16,23 1 0 16,18-8 0-16,18-4 0 15,15-4 0-15,14-3 0 16,-1-2 0-16,-9-1 0 16,-7 5 0-16,-9-1 0 15,-11 3 0-15,-14 2 0 16,-12 3 0-16,-10 4-302 15,-10 3-214-15,-3 2-241 16,-16-5-764 0,-10 14 111-16,-14 4 98 15</inkml:trace>
  <inkml:trace contextRef="#ctx0" brushRef="#br0" timeOffset="20028.68">6985 8467 4382 0,'-19'16'374'0,"4"-2"8"15,4 4 8-15,8-4 8 16,41-7 8-16,25-14 9 16,21-6 9-16,17-7 9 15,10-8 10-15,-3-3-299 16,-9 0-144 0,-14 2 0-16,-19 6 0 15,-19 4 0-15,-19 2 0 16,-13 5-317-16,-12-1-402 15,-9-4-943-15,-4-5 132 16,-3-10 113-16,-3-4 100 16</inkml:trace>
  <inkml:trace contextRef="#ctx0" brushRef="#br0" timeOffset="20712.41">7285 7083 4405 0,'0'0'386'0,"0"-1"7"16,7-3 10-16,12-4 7 16,20-1 9-1,12-9 11-15,18-3 8 16,4 0 9-16,-5-1 13 15,-7 3-460-15,-11 3 0 16,-13 3 0-16,-13 1 0 16,-9 5 0-16,-9 4-366 15,-8 1-191-15,8 0-1135 16,-32 8 136-16,-14 3 117 16,-10 6 104-1</inkml:trace>
  <inkml:trace contextRef="#ctx0" brushRef="#br0" timeOffset="20877.25">7324 7169 3616 0,'-3'9'430'0,"2"-1"11"16,8-2 10-16,14-1 10 15,23-9 13-15,19-7 10 16,15-7 13-16,5-5 14 16,-2-1-37-16,-15 0-638 15,32 5-1637-15,-67 8 152 16,-20 2 131-16,-25 6 115 15</inkml:trace>
  <inkml:trace contextRef="#ctx0" brushRef="#br0" timeOffset="47880.66">9623 11065 5523 0,'-1'-1'279'15,"1"1"5"-15,0 0 2 16,4-2 6-16,15 4 4 15,25-8 4-15,24-3 5 16,28-8 5 0,22-6 6-16,6-4-316 15,-7-2 0-15,-13 1 0 16,-19 2 0-16,-20 2 0 16,-23 4-271-16,-19 7-239 15,-14 8-355-15,-31 7-636 16,-28 9 107-16,-27 7 96 15,-24 11 85-15</inkml:trace>
  <inkml:trace contextRef="#ctx0" brushRef="#br0" timeOffset="48088.47">9568 11210 5305 0,'-10'15'301'16,"7"-1"4"-16,5-2 4 16,19-1 6-1,38-9 5-15,25-13 5 16,20-5 6-16,20-5 5 15,4-1 8-15,-10-1-344 16,-12 0 0-16,-17 4 0 16,-17 3 0-16,-24 2 0 15,-15 3 0-15,-13 1-500 16,-11-4-1306-16,-6-3 153 16,-2-8 132-16</inkml:trace>
  <inkml:trace contextRef="#ctx0" brushRef="#br0" timeOffset="49348.98">4670 6617 6789 0,'0'0'151'0,"0"0"1"16,0-2 2-16,0 7-1 15,0 9 4-15,5 8-1 16,3 6 2-16,3 10 1 15,7-3 3-15,3 1-162 16,0-5 0-16,3-7 0 16,4-9 0-1,8-8 0-15,8-7 0 16,11-16 0-16,11-9 0 16,5-13 0-16,2-9 0 15,0-5 0-15,-8-2 0 16,-6 5 0-16,-14 5 0 15,-9 4 0-15,-11 8 0 16,-9 8 0-16,-11 6 0 16,-2 8 0-16,-1 4 0 15,-2 4-311-15,-6 7-240 16,-8-8-1157 0,-11 17 138-16,-14 4 120 15,-13 2 104-15</inkml:trace>
  <inkml:trace contextRef="#ctx0" brushRef="#br0" timeOffset="49732.15">4806 6523 5271 0,'-2'-8'280'0,"2"2"20"0,0 2 4 15,-1 9 4 1,2 20 6-16,-1 13 5 16,3 11 6-16,4 5 3 15,6-2 8-15,5-7-248 16,9-8-70-16,9-12-18 16,13-15 0-16,12-10 0 15,11-14 0-15,9-15 0 16,4-12 0-16,-4-9 0 15,-5-2 0-15,-9-3 0 16,-12 3 0-16,-12 6 0 16,-11 7 0-1,-9 6 0-15,-11 8-179 16,0 8-573-16,-7 7-938 16,-8 3 135-16,-8 5 117 15,-6 7 104-15</inkml:trace>
  <inkml:trace contextRef="#ctx0" brushRef="#br0" timeOffset="51376.45">5520 6056 3036 0,'0'0'111'15,"0"0"61"-15,0 0 30 16,0-2 13-16,0 2 3 16,0 0 2-1,0 0 7-15,2 0 3 16,1 0 3-16,5 0-105 16,5 0-168-16,10 0-267 15,12-5-719-15,7 3 52 16,10 1 50-16,9-4 43 15</inkml:trace>
  <inkml:trace contextRef="#ctx0" brushRef="#br0" timeOffset="52164.36">7019 6193 3444 0,'-4'-1'186'0,"-1"1"144"15,0-1 117-15,1-1 11 16,4 4 10-16,0-4 13 15,1 2 12-15,-1-1 12 16,6 1 14-16,5 0-104 16,12-2-107-1,12-1-171-15,8 2-137 16,9-6 0-16,0 1 0 16,-4 0 0-16,-5-3 0 15,-7 2 0-15,-12 2 0 16,-10 1-132-16,-7 2-287 15,-4 1-207-15,-9-9-999 16,-7 9 126-16,-7 1 110 16,-7-2 96-16</inkml:trace>
  <inkml:trace contextRef="#ctx0" brushRef="#br0" timeOffset="52328.3">7073 6266 3292 0,'-2'4'185'15,"2"-1"53"-15,2-1 12 16,14 0 2-16,23-2-60 16,19-6-142-16,24-2-184 15,12-30-815-15,4 24 45 16,-9-1 43-16,-8-3 38 16</inkml:trace>
  <inkml:trace contextRef="#ctx0" brushRef="#br0" timeOffset="52789.43">7991 6173 5799 0,'4'0'247'16,"2"0"5"-16,9-3 2 15,12 0 5-15,11-1 2 16,11-4 4-16,4 0 3 15,-1-1 5-15,-6 5-8 16,-9-1-276-16,-13 1-174 16,-11 3-109-16,-6 1-75 15,-17 0-110-15,-13 1-74 16,-11 2-69 0,-14 1-80-16,-13 2-9 15,-3 6 86-15,5 3 148 16,10 2 192-16,13-2 140 15,15 2 135-15,10-6 184 16,8-2 251-16,9-5 125 16,11-2 111-16,11-2 62 15,7-2-35-15,10 0-91 16,3-3-76-16,-4-3-54 16,-5 2-80-1,-5-1-112-15,-12 2-283 16,-9 2-304-16,-7 2-177 15,-5-1-275 1,-8 0-745-16,-7 1 109 0,-9-4 97 16</inkml:trace>
  <inkml:trace contextRef="#ctx0" brushRef="#br0" timeOffset="53868.91">7219 5157 3408 0,'0'-6'245'0,"0"-2"177"15,0 2 37-15,0-3 11 16,0 5 13-16,4 3 12 15,2 2 12-15,1 6 15 16,5 4 13-16,3 6-171 16,0 3-118-16,1 2-211 15,0-3-35-15,1-3 0 16,3-4 0-16,3-5 0 16,8-5 0-16,7-2 0 15,3-7 0-15,5-7 0 16,2-5 0-1,-2-6 0-15,-1-4 0 16,-3 0 0-16,-9 1 0 16,-6 5 0-16,-9 4 0 15,-10 5 0-15,-6 5 0 16,-1 4 0-16,-1 2-122 16,-1 3-375-16,-5 3-1276 15,-6 3 147-15,-6 2 128 16,-10 3 112-16</inkml:trace>
  <inkml:trace contextRef="#ctx0" brushRef="#br0" timeOffset="54408.73">7369 5139 3577 0,'0'-4'241'16,"0"-2"163"-16,1 1 40 15,-1 0 10-15,0 2 12 16,3 2 10-16,1 5 13 16,2 4 12-16,3 4 13 15,1 5-159-15,1 4-123 16,1 1-194-16,-2-3-38 16,0-1 0-16,-1-6 0 15,-2-3 0-15,5-3 0 16,1-3 0-16,7-3 0 15,9-3 0-15,7-5 0 16,7-7 0 0,9-7 0-16,4-8 0 15,1-5 0-15,-8-3 0 16,-7 2 0-16,-12 5 0 16,-12 4 0-16,-10 11 0 15,-2 6 0-15,-5 4-23 16,-2 5-413-16,21 2-470 15,-18 8-669-15,-5 2 118 16,-7 1 104-16,-6 5 92 16</inkml:trace>
  <inkml:trace contextRef="#ctx0" brushRef="#br0" timeOffset="56804.53">14836 9596 4451 0,'0'-4'245'16,"0"2"117"-16,4 3 8 15,2 9 7-15,0 22 8 16,3 21 7-16,0 23 8 15,-5 21 9-15,0 11 9 16,-3 3-173-16,2-5-108 16,-1-11-137-16,-1-10 0 15,3-10 0-15,0-13 0 16,-2-7 0-16,1-10 0 16,-2-13 0-16,-1-10 0 15,2-9 0 1,-4-7 0-16,-1-15 0 15,-1-13-19-15,1-9-480 16,10-18-421-16,-10-10-636 16,-6-8 116-16,3-1 102 15,-5 2 89-15</inkml:trace>
  <inkml:trace contextRef="#ctx0" brushRef="#br0" timeOffset="57256.27">14961 9642 3257 0,'-3'-6'145'0,"-8"5"79"15,-12 2 96-15,-19 11 96 16,-9 17 59-16,-18 10 12 15,-1 10 12-15,7 3 14 16,9-5 13-16,20-11-75 16,15-8-81-16,11-14-89 15,6-8-114-15,8-12-107 16,8-10-60-16,9-11 0 16,8-11 0-1,8-1 0-15,5-1 0 16,3 5 0-16,-4 14 0 15,3 11 0-15,-2 13 0 16,5 13 0-16,0 8 0 16,3 10 0-16,1-1 0 15,-2 0 0-15,-2-4 0 16,-8-7 0-16,-8-7 0 16,-10-4-121-16,-9-6-432 15,-12-33-1206 1,-11 19 146-16,-14-10 126 15,-16-12 109-15</inkml:trace>
  <inkml:trace contextRef="#ctx0" brushRef="#br0" timeOffset="64055.72">7136 6021 2973 0,'0'2'149'15,"0"-2"52"-15,0 0 45 16,0 0 114-16,0 1 135 16,0 0 14-16,0 2 11 15,3 4 17-15,0 1 14 16,0 5-77-16,1 3-80 16,2 3-57-16,0 3-49 15,-1 0-131-15,3 0-157 16,2-4 0-1,6 2 0-15,8-6 0 16,11-5 0-16,8-4 0 16,9-3 0-16,6-4 0 15,3-3 0-15,4-7 0 16,3-1 0-16,2-3 0 16,4-4 0-16,-2 1 0 15,-4-1 0-15,-6 2 0 16,-8 4 0-16,-9 1 0 15,-7 7 0 1,-5 3 0-16,-5 4 0 16,-3 9 0-16,-4 3 0 15,-4 8 0-15,-8 4 0 16,-4 4 0-16,-4 0 0 16,-2 0 0-16,-2-4 0 15,0-4 0-15,3-7 0 16,-2-6 0-16,2-4 0 15,2-9 0-15,8-10 0 16,12-10 0-16,11-6 0 16,13-7 0-16,12 3 0 15,1 4 0-15,2 6 0 16,-5 7 0 0,-4 7 0-16,-12 3 0 15,-5 7 0-15,-12 0 0 16,-7 2 0-16,-7-1 0 15,-6 0 0-15,-3-1-44 16,0 1-470-16,0-21-1276 16,-5 13 151-16,-2-10 129 15,-9-3 114-15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07T06:55:50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12291 4050 3996 0,'-7'2'91'16,"3"1"28"-16,-2 1 31 15,0-4 60-15,6 1 84 16,0-2 90-16,2 1 27 15,-2 0 10-15,0 0 8 16,0 0-42-16,4-3-47 16,8-1-26-16,9-2-31 15,8-6-67 1,12-1-94-16,11-1-98 16,5 2-24-16,9 0 0 15,-1 4 0-15,2 2 0 16,-6 3 0-16,0 2 0 15,-5 2 0-15,-5 5 0 16,-1 1 0-16,-2 2 0 16,0 5 0-16,0-1 0 15,0 2 0-15,0-5 0 16,5 0 0-16,4-4 0 16,1-3 0-1,-2-2 0-15,1-1 0 16,-1-4 0-16,-7-1 0 15,1-2 0-15,1-3 0 16,-4 1 0-16,5-1 0 16,-7 4 0-16,2 3 0 15,-4 2 0-15,-3 1 0 16,1 6 0-16,-3 3 0 16,4 1 0-16,1 2 0 15,2 1 0-15,2-2 0 16,0-2 0-1,-1-2 0-15,2-7 0 16,-5 1 0-16,-4-2 0 16,-6-3 0-16,-5-3 0 15,-8 3 0-15,-5 0-346 16,25 0-616-16,-30 0-629 16,-6-1 122-16,-2-2 104 15,-1-4 95-15</inkml:trace>
  <inkml:trace contextRef="#ctx0" brushRef="#br0" timeOffset="821.89">18518 3972 8191 0,'-1'-1'0'0,"-1"-1"0"15,1-2 0-15,0 0 0 16,11 2 0-16,13-7 0 16,14 0 0-16,17-1 0 15,14 0 0 1,7 1 0-16,-3 2 0 16,-3 2 0-16,-5 0 0 15,-12-1 0-15,-12 2 0 16,-11 1 0-16,-12-1 0 15,-11 3-368-15,11-1-501 16,-25 2-740-16,-11 2 124 16,-13-2 107-16,-11 4 95 15</inkml:trace>
  <inkml:trace contextRef="#ctx0" brushRef="#br0" timeOffset="1124">18490 4131 5803 0,'0'0'251'0,"1"0"4"16,15 0 3-16,18-4 3 15,23 2 4-15,19-4 4 16,20-2 3-16,3-1 4 16,-5 2 5-16,-13 1-281 15,-13 0 0-15,-19 2 0 16,-19 0 0-16,-14 2 0 15,-10 0 0-15,-5 0 0 16,-2 2 0 0,1 0 0-16,0 0 0 15,1-2 0-15,-1 2-344 16,8 0-362-16,-1 0-952 16,3-1 130-16,-3-2 113 15,0-1 101-15</inkml:trace>
  <inkml:trace contextRef="#ctx0" brushRef="#br0" timeOffset="13507.99">25937 4782 3550 0,'0'0'147'0,"0"-1"36"16,0 1 44-16,1 0 98 16,-1 0 109-16,0 0 25 15,0-2 10-15,0 1 13 16,0 1 11-16,0-3-115 16,0 3-42-1,0 0-38-15,0 0-44 0,0-1-116 16,0 1-120-16,0 0-18 15,2 1 0-15,-2 5 0 16,0 2 0 0,4 8 0-16,-4 6 0 15,0 4 0-15,0 3 0 16,0 0 0-16,0 6 0 16,-2 1 0-16,-2-1 0 15,-1-2 0-15,-1-1 0 16,-1-5 0-16,2-5 0 15,2-7 0-15,2-4 0 16,2-5 0-16,-1-5 0 16,0-2 0-16,6-6 0 15,0-6 0-15,5-6 0 16,0-3 0 0,7-7 0-16,-1 0 0 15,0 0 0-15,-3 5 0 16,-3 0 0-16,-2 9 0 15,-5 5 0-15,0 2 0 16,2 8 0-16,0 0 0 16,5 5 0-16,1 6 0 15,3 5 0-15,4 6 0 16,2 4 0-16,0-2 0 16,4-1 0-16,0-2 0 15,2-6 0 1,2-4 0-16,0-5 0 15,0-5 0-15,0-8 0 16,-6-8 0-16,-5-12 0 16,-9-8 0-16,-3-18 0 15,-6-5 0-15,-2-1 0 16,-5 7 0-16,-7 9 0 16,-5 18-402-16,-13 2-1431 15,-11 16 158-15,-5 3 135 16</inkml:trace>
  <inkml:trace contextRef="#ctx0" brushRef="#br0" timeOffset="18200.87">24878 5613 2018 0,'0'0'158'16,"-1"0"50"-16,1 0 55 15,0 0 39-15,0 0 38 16,0 0 36-1,0 0 74-15,0 0 82 16,0 0 69-16,0-2-91 16,0 2-40-16,0 0-50 15,0 0-56-15,0 0-39 16,0-1-34-16,0 1-34 16,0 0-78-16,0 0-85 15,0-1-61-15,0 1-33 16,3 0 0-16,7-2 0 15,14 0 0-15,14-4 0 16,14 0 0-16,10-1 0 16,3 0 0-1,-2 1 0-15,-8 2 0 16,-7-2 0-16,-5 4 0 16,-7-2 0-16,-8 0 0 15,-2 3 0-15,-6-1 0 16,-6-1 0-16,-3 0 0 15,-6 3 0-15,-3-1-25 16,-2 1-334-16,0 0-231 16,-3-25-1089-16,-12 24 134 15,-6-1 115-15</inkml:trace>
  <inkml:trace contextRef="#ctx0" brushRef="#br0" timeOffset="18567.66">24784 5813 4034 0,'-3'1'192'0,"2"-1"195"16,0 0 16-16,1 0 8 16,15 0 9-16,17 0 10 15,16 0 8-15,12 0 11 16,10-1 10-16,1-1-140 16,-8 1-80-1,-9 1-229-15,-14-1-10 16,-13-1 0-16,-12 2 0 15,-7 0-285-15,-6 0-203 16,0-4-1243-16,-2 4 140 16,-2-2 124-16,0-3 106 15</inkml:trace>
  <inkml:trace contextRef="#ctx0" brushRef="#br0" timeOffset="19399.61">24967 5447 2015 0,'3'0'130'0,"1"-2"33"0,1-1 47 16,1 0 48-1,2-1 46-15,0-2 42 0,-2 2 84 16,1-1 115 0,0 0 73-16,-1-1-87 15,-3 2-36-15,2 1-25 16,-5 2-47-16,0 0-48 16,0 1-47-16,0 0-41 15,-2 2-93-15,-10 8-125 16,-8 7-69-16,-14 10 0 15,-13 6 0-15,-14 10 0 16,-5 2 0-16,2-1 0 16,8-2 0-16,7-4 0 15,10-8 0-15,13-4 0 16,10-7 0 0,7-6 0-16,7-3 0 15,3 0 0-15,9-1 0 16,5 1 0-16,6 4 0 15,8 1 0-15,7 2 0 16,2 2 0-16,2-1 0 16,4 0 0-16,0-1 0 15,-2-2 0-15,-4-2 0 16,-5-4 0-16,-7 0 0 16,-5-2-230-16,-8-1-261 15,-3-22-1255-15,-4 19 144 16,-3-6 124-1,-1 2 108-15</inkml:trace>
  <inkml:trace contextRef="#ctx0" brushRef="#br0" timeOffset="20123.29">24755 6559 7340 0,'0'-2'93'0,"2"2"-1"15,2-3 3 1,14 0-2-16,9 2 2 16,19-4-1-16,15 0 2 15,11 1 0-15,0 1 1 16,-2 3-97-16,-7-1 0 15,-7 1 0-15,-12 0 0 16,-10 0 0-16,-11 0 0 16,-7-1 0-16,-10 1 0 15,-3 0-255-15,-1 0-211 16,13-2-410-16,-30 2-639 16,-7 0 110-16,-8 2 97 15,-10 2 87-15</inkml:trace>
  <inkml:trace contextRef="#ctx0" brushRef="#br0" timeOffset="20411.9">24641 6753 4624 0,'-3'3'190'15,"0"-2"149"-15,3-1 8 16,0 2 5-16,17 0 7 15,18-2 6-15,10 2 9 16,16-2 5-16,14 0 9 16,2 2-89-16,-4-2-124 15,0-2-175-15,-8 2 0 16,-12 0 0-16,-7 0-75 16,-11 0-233-16,-9 0-166 15,11 0-384 1,-23-2-626-16,-12 0 106 15,-8-3 93-15,-10 1 84 16</inkml:trace>
  <inkml:trace contextRef="#ctx0" brushRef="#br0" timeOffset="21119.8">24958 6354 3687 0,'2'-4'202'16,"1"-3"142"-16,0 1 89 15,1-2 11-15,-4 4 8 16,0 4 12-16,0-2 12 16,-8 4 11-16,-7 8 12 15,-12 8-162-15,-11 7-71 16,-12 9-166-16,-5 5-100 15,-6 5 0 1,3-3 0-16,5 0 0 16,7-3 0-16,10-6 0 15,9-7 0-15,8-2 0 16,4-5 0-16,8-3 0 16,6-2 0-16,1 0 0 15,8-2 0-15,10 1 0 16,7 2 0-16,10 0 0 15,12 0 0-15,3 2 0 16,0-1 0 0,-3-1 0-16,-4 0 0 15,-9-3 0-15,-3 4-321 16,-7-4-270-16,-3-2-1104 16,-6-6 136-16,-4 1 118 15,-6-8 103-15</inkml:trace>
  <inkml:trace contextRef="#ctx0" brushRef="#br0" timeOffset="21863.24">24663 7454 5491 0,'0'0'282'16,"0"0"5"-16,0-2 3 15,1-1 5-15,14 2 5 16,14-3 4-16,17 1 5 16,13-3 5-16,12 2 5 15,1 0-319-15,-2 1 0 16,-13 1 0-16,-8 2 0 15,-10 0 0-15,-10 0 0 16,-10 0 0-16,-8 0 0 16,-8 0 0-16,-1 0-270 15,-4 0-157-15,5 0-451 16,-17 0-643 0,-8 0 111-16,-8 3 98 15</inkml:trace>
  <inkml:trace contextRef="#ctx0" brushRef="#br0" timeOffset="22136.37">24587 7615 4906 0,'-2'1'150'0,"2"1"156"15,10 0 13-15,16 0 6 16,17 0 5-16,18-2 5 15,17 0 6-15,4 0 6 16,-4 0 6-16,-10 0-70 16,-12 0-97-1,-14 0-210-15,-17 0-247 16,-12 0-159-16,16 0-522 16,-31-2-539-16,-9 0 106 15,-7-3 95-15,-4-4 84 16</inkml:trace>
  <inkml:trace contextRef="#ctx0" brushRef="#br0" timeOffset="22815.31">24817 7323 2489 0,'2'-5'140'16,"1"-2"60"-16,1 1 48 15,2-4 47-15,2 1 66 16,0 1 113-16,-1-1 86 16,0 3 15-16,-1-1 18 15,-2 2-104 1,-2 1-38-16,-2 4-63 16,0 2-51-16,-8 5-48 15,-7 10-76-15,-11 5-124 16,-13 10-89-16,-12 8 0 15,-2 0 0-15,4 0 0 16,5-4 0-16,11-4 0 16,14-5 0-16,6-6 0 15,9-5 0-15,7-3 0 16,10 0 0-16,13 0 0 16,7 4 0-16,9-3 0 15,4 1 0 1,0 2 0-16,-7-1 0 15,-2-3 0-15,0 1-376 16,-2-16-1463-16,-3 4 158 16,-1-7 137-16,3-13 117 15</inkml:trace>
  <inkml:trace contextRef="#ctx0" brushRef="#br0" timeOffset="24440.14">26000 8332 5039 0,'5'-3'276'16,"2"2"38"-16,0-5 4 16,3-2 6-16,1-1 6 15,-1-3 5-15,-1 1 7 16,-3-4 4-16,-3-2 7 15,0-1-179-15,-9 1-134 16,-7 1-40 0,-12 2 0-16,-12 4 0 15,-13 3 0-15,-11 6 0 16,-6 1 0-16,-2 6 0 16,5 6 0-16,10 7 0 15,12 6 0-15,13 9 0 16,17 2 0-16,14 1 0 15,21 2 0-15,17 3 0 16,17 0 0-16,9 5 0 16,5 1 0-16,-12-2 0 15,-17 1 0-15,-20-1 0 16,-17-2 0-16,-26-6 0 16,-19-5 0-1,-20-10 0-15,-10-11 0 16,-16-6 0-16,-3-9 0 15,5-8-444-15,10-33-1377 16,20 8 156-16,17-13 133 16,24-10 116-16</inkml:trace>
  <inkml:trace contextRef="#ctx0" brushRef="#br0" timeOffset="25767.64">26000 5863 2906 0,'0'0'151'0,"0"0"46"15,2 0 30-15,-2 0 32 16,0 0 34-16,0 0 70 15,0 0 63-15,0 0 49 16,3 0 39-16,8 0-76 16,11 0-75-1,17 0-83-15,18 0-158 16,14 0-129-16,3 0-101 16,-4 0-216-16,6 0-454 15,-30 0-533-15,-18 0 85 16,-12-2 74-16,-7 2 68 15</inkml:trace>
  <inkml:trace contextRef="#ctx0" brushRef="#br0" timeOffset="26591.73">25883 6791 5495 0,'6'-3'210'16,"7"-3"51"-16,12 1 11 15,15-2 5 1,10 0 1-16,8 1 7 15,1 5 3-15,-6-1 3 16,-8 2-87-16,-13 0-287 16,-7 0-172-16,-10 0-193 15,30 0-1193-15,-36 0 127 16,0 0 113-16</inkml:trace>
  <inkml:trace contextRef="#ctx0" brushRef="#br0" timeOffset="27523.75">25785 7668 4901 0,'0'-1'300'0,"0"1"24"15,2-2 6-15,-2-2 6 16,4 2 5-16,4 0 7 16,5 0 6-16,7 0 5 15,9 2 8 1,9 0-159-16,7 0-185 15,9-2-23-15,2 2 0 16,1 0 0-16,1-1 0 16,-11 0 0-16,-6-1 0 15,-12 0 0-15,-13-3 0 16,-10 3 0-16,-4-1 0 16,-2 0 0-16,0 2-406 15,-4-6-1425-15,0 5 157 16,-3-2 135-16,-5-4 117 15</inkml:trace>
  <inkml:trace contextRef="#ctx0" brushRef="#br0" timeOffset="92119.15">3489 5942 2111 0,'0'0'79'16,"-2"0"31"-16,2 0 30 15,-1 0 28-15,1 0 32 16,0 0 46-16,0 0 42 15,0-1 34-15,0 1 34 16,0-1-9-16,0 1-25 16,0-2-26-16,0 2-39 15,0 0-119-15,0 0-224 16,3-52-1099-16,8 44 69 16,4-1 63-1,10-1 57-15</inkml:trace>
  <inkml:trace contextRef="#ctx0" brushRef="#br0" timeOffset="92708.16">5028 5989 5506 0,'1'0'45'0,"-1"-1"1"15,0 1-3-15,2 0-60 16,-2 1-110-16,7-1-330 16,-6 0-665-16,1 3 63 15,-4-3 56-15,-5 0 53 16</inkml:trace>
  <inkml:trace contextRef="#ctx0" brushRef="#br0" timeOffset="93484.81">4671 6817 5386 0,'0'0'-80'16,"0"0"-112"-16,12 0-344 15,-17 0-474-15,-2 0 52 16,-1 0 46 0,-1 0 44-16</inkml:trace>
  <inkml:trace contextRef="#ctx0" brushRef="#br0" timeOffset="93948.1">5844 6974 7537 0,'0'0'-201'0,"0"0"-63"15,-5 0-123 1,5 0-351-16,-14 0-610 16,-9 0 88-16,-10 0 79 15,-9 0 71-15</inkml:trace>
  <inkml:trace contextRef="#ctx0" brushRef="#br0" timeOffset="94775.8">3702 7868 7262 0,'0'0'-151'0,"0"-1"-48"16,0 1-36-1,0 0-112-15,19 0-371 0,-16-4-546 16,1-3 77-1,1-7 71-15</inkml:trace>
  <inkml:trace contextRef="#ctx0" brushRef="#br0" timeOffset="95444.21">4209 6990 5453 0,'0'0'-71'16,"25"0"-517"-16,-21-3-475 16,-1-5 57-16,1-4 52 15</inkml:trace>
  <inkml:trace contextRef="#ctx0" brushRef="#br0" timeOffset="100710.72">4987 9407 4867 0,'0'0'250'15,"2"0"71"-15,-2 0 6 16,1 0 4-16,-1 0 6 16,0 0 7-1,0 0 5-15,0 0 7 16,0 0 7-16,0 0-96 15,0 0-188-15,0 0-79 16,0 0 0-16,0 0 0 16,0 0 0-16,0 0 0 15,0 0 0-15,0 0 0 16,0-1 0-16,0-2 0 16,0-1 0-16,0-2 0 15,0-2 0 1,0-3 0-16,0-2 0 15,0 1 0-15,-1-1 0 16,-1-1 0-16,-3 3 0 16,-1 1 0-16,-3 2 0 15,1 3 0-15,-1-2 0 16,0 2 0-16,1 0 0 16,2-1 0-16,-2 5 0 15,0-2 0-15,-1 3 0 16,-1 0 0-16,-3 0 0 15,-1 3 0 1,-3 1 0-16,-3 2 0 16,2 4 0-16,-4 1 0 15,5 3 0-15,-2 0 0 16,2 4 0-16,-2 2 0 16,1 5 0-16,-2 3 0 15,0 0 0-15,4 1 0 16,2-1 0-16,4-1 0 15,2-2 0-15,4-2 0 16,3-1 0 0,1-4 0-16,2-1 0 15,3-3 0-15,5-3 0 16,6-4 0-16,3-3 0 16,5-3 0-16,2-4 0 15,5-4 0-15,-3-6 0 16,6-7 0-16,-4-5 0 15,0-3 0-15,-4-2 0 16,-4 4 0-16,-5 1 0 16,-5 5 0-16,-2 3 0 15,-3 5 0-15,-4 5 0 16,0 1 0 0,-2 5 0-16,4 8 0 15,1 4 0-15,4 8 0 16,0 5 0-16,5 5 0 15,3 3 0-15,2-2 0 16,2-1 0-16,3-3-356 16,23-8-1488-16,-19-6 159 15,3-6 136-15,-6-10 119 16</inkml:trace>
  <inkml:trace contextRef="#ctx0" brushRef="#br0" timeOffset="101542.84">5307 9115 5811 0,'0'-7'251'0,"1"0"2"15,-1 0 5-15,0 0 2 16,2 6 5-16,-1 2 2 16,3 11 5-16,-2 8 2 15,-1 11 6 1,0 16-280-16,-3 14 0 16,-7 2 0-16,3 1 0 15,2-4 0-15,-2-12 0 16,2-6 0-16,4-13 0 15,0-10 0-15,0-10 0 16,4-6 0-16,8-11 0 16,8-10 0-16,10-9 0 15,9-5 0-15,7-6 0 16,1 5 0 0,-1 2 0-16,-4 8 0 15,-3 6 0-15,-6 10 0 16,-6 6 0-16,-4 6 0 15,-9 9 0-15,-6 7 0 16,-7 3 0-16,-12 7 0 16,-9 3 0-16,-15-1 0 15,-8-4 0-15,-9-4 0 16,0-8 0-16,-2-6 0 16,6-6 0-16,6-8 0 15,8-7 0 1,13-3-345-16,13-6-1503 15,8-6 161-15,16 2 136 16,8-4 119-16</inkml:trace>
  <inkml:trace contextRef="#ctx0" brushRef="#br0" timeOffset="102279.13">5912 9096 8191 0,'0'-5'0'0,"0"3"0"16,1 0 0-16,1 4 0 16,-1 12 0-1,1 12 0-15,-1 13 0 16,0 13 0-16,-1 9 0 16,0 0 0-16,0 0 0 15,0-9 0-15,0-10 0 16,0-8 0-16,0-12 0 15,0-10 0-15,2-8 0 16,8-8 0-16,4-10 0 16,11-11 0-1,8-4 0-15,8-5 0 0,2-1 0 16,-1 8 0 0,-2 8 0-16,2 8 0 15,-9 7 0-15,-3 9 0 16,-9 10 0-16,-8 8 0 15,-9 6 0-15,-10 9 0 16,-17-2 0-16,-10 0 0 16,-13-5 0-16,-11-5 0 15,0-7 0-15,-1-7 0 16,5-8 0-16,8-9 0 16,7-8-207-16,22-3-604 15,3-6-856 1,9-6 133-16,10-1 113 15,5 0 102-15</inkml:trace>
  <inkml:trace contextRef="#ctx0" brushRef="#br0" timeOffset="103199.08">6829 9337 5405 0,'0'-8'289'15,"0"-2"5"-15,0-3 4 16,0-3 5-16,0 4 5 15,-3 3 5-15,-9 1 5 16,-5 7 5-16,-9 1 5 16,-9 5-316-16,-4 7-12 15,5 6 0-15,2 8 0 16,9 7 0-16,5 3 0 16,13 0 0-16,2-1 0 15,10-3 0-15,9-5 0 16,7-5 0-1,4-5 0-15,10-3 0 16,-1-6-302-16,8-4-406 16,-5-1-961-16,-1-7 132 15,-8-4 114-15</inkml:trace>
  <inkml:trace contextRef="#ctx0" brushRef="#br0" timeOffset="103903">7252 9458 4790 0,'5'-4'344'0,"-2"-3"6"16,2 1 7-16,-1-4 5 16,-2-1 9-16,-1 1 6 15,-1 3 8-15,0-3 7 16,2 2 8-16,-7 0-337 16,-4 2-63-1,-3-1 0-15,-7 2 0 16,-7 2 0-16,-3 3 0 15,0 2 0-15,2 1 0 16,-1 4 0-16,8 4 0 16,0 4 0-16,5 6 0 15,7 3 0-15,5 1 0 16,1 1 0-16,7 0 0 16,3-3 0-16,5-7 0 15,3-6 0 1,9-3 0-16,2-7 0 15,3-7 0-15,2-4 0 16,-1-8 0-16,-3-8 0 16,-6-12 0-16,-5-10 0 15,-5-11 0-15,-5-7 0 16,-3-4 0-16,-1 7 0 16,-1 10 0-16,-1 14 0 15,-1 16 0-15,0 12 0 16,0 6 0-16,0 15 0 15,0 11 0 1,0 12 0-16,0 16 0 16,0 12 0-16,3 4 0 15,4 2 0-15,3-5 0 16,4-2 0-16,6-10 0 16,3-10 0-16,3-7 0 15,5-13-394-15,19-12-1440 16,-13-9 157-16,2-7 136 15,-6-6 117-15</inkml:trace>
  <inkml:trace contextRef="#ctx0" brushRef="#br0" timeOffset="104275.38">7656 9507 5267 0,'6'-4'304'0,"4"-2"5"15,9-2 4-15,10-4 6 16,5-2 5-16,8-4 6 15,4-3 5-15,-1-2 6 16,-7-3 8-16,-9 0-349 16,-11 0 0-16,-7 3 0 15,-10 1 0-15,-7 5 0 16,-8 2 0 0,-8 5 0-16,-5 3 0 15,-10 4 0-15,-2 6 0 16,-2 7 0-16,5 11 0 15,-1 6 0-15,7 11 0 16,10 5 0-16,11 5 0 16,12 0 0-16,16-2 0 15,17-5 0-15,13-7 0 16,9-8 0-16,6-9 0 16,-1-10-255-16,13-6-628 15,-24-11-752 1,-11-6 126-16,-9-7 112 15,-15-3 98-15</inkml:trace>
  <inkml:trace contextRef="#ctx0" brushRef="#br0" timeOffset="118950.41">3393 10559 3530 0,'0'0'72'16,"0"0"22"-16,0 0 9 16,0 0 7-16,0 1 3 15,0 1 13-15,0-2 27 16,0 0 26-16,0 0 37 16,0 0 69-16,0 0 91 15,0 0-17-15,0 0-2 16,0 0-1-1,0 0 4-15,0 0-9 16,5 0-22-16,7-3-25 16,13 0-38-16,10-2-114 15,11-2-152-15,6-1 0 16,1-1 0-16,-6 3 0 16,-3 0 0-16,-6 1 0 15,-8 2 0-15,-8 0 0 16,-5 2 0-16,-7-1 0 15,-3 2-264-15,-4 0-170 16,16 0-1319-16,-17-1 146 16,-7 1 124-16,-8 0 110 15</inkml:trace>
  <inkml:trace contextRef="#ctx0" brushRef="#br0" timeOffset="119234.96">3348 10739 4303 0,'-4'4'149'16,"0"0"191"-16,1 0 33 15,6 0 8-15,18 0 7 16,17-4 8-16,15 0 8 15,12-1 9-15,10-2 9 16,-2-1-90-16,-7 0-76 16,-8 2-402-16,-12-3-221 15,-9 4-298-15,-16-1-950 16,-13-5 123-16,-3-1 110 16,-8-2 95-16</inkml:trace>
  <inkml:trace contextRef="#ctx0" brushRef="#br0" timeOffset="120414.59">3600 10308 3221 0,'1'-2'164'0,"-1"-1"40"15,2 0 30-15,-2-1 21 16,1 2 88 0,-1-1 130-16,0 2 21 15,0-2 14-15,0 2 14 16,1-2-106-16,-1 2-69 16,0 0-42-16,0 1-28 15,2-2-21-15,-2 2-99 16,0 0-142-16,0 0-15 15,0 0 0-15,0 3 0 16,-3 5 0-16,-7 6 0 16,-7 8 0-1,-11 6 0-15,-8 7 0 16,-6 0 0-16,-4 3 0 16,3 0 0-16,1-3 0 15,6-5 0-15,5-1 0 16,9-5 0-16,4-3 0 15,6-6 0-15,2-2 0 16,4-2 0-16,2-3 0 16,1 1 0-16,2 1 0 15,-2 1 0-15,-2-1 0 16,1-3 0 0,3 2 0-16,-2-1 0 15,3-1 0-15,0 0 0 16,0 0 0-16,0 0 0 15,0 0 0-15,0 0 0 16,0 0 0-16,0 1 0 16,0-1 0-16,0 1 0 15,3 2 0-15,4-1 0 16,7 5 0-16,7 2 0 16,7-2 0-16,7 0 0 15,3 1 0-15,-2-3 0 16,0-1 0-1,-3-3 0-15,-2 0 0 16,-2-2 0-16,-2 2 0 16,-3-4 0-16,-2 2 0 15,-5-2 0-15,-2-2 0 16,-5 0 0-16,-4-1 0 16,-3 0 0-16,-3 1 0 15,0-1 0-15,0 0-182 16,4 1-628-16,-7-2-864 15,-3-7 133 1,-2-8 115-16</inkml:trace>
  <inkml:trace contextRef="#ctx0" brushRef="#br0" timeOffset="136794.81">5393 9891 1588 0,'0'3'118'0,"0"-2"34"16,0 1 23-16,0 0 19 16,0-2 26-16,0 0 40 15,0 0 36-15,0-2 31 16,0 2 31-1,0 0-65-15,0 0-20 16,0 0-25-16,0-1-18 16,0 1-15-16,0 0-23 15,0 0-35-15,0 0-28 16,0 0 5-16,0 0 18 16,0 0 18-16,0 0 16 15,0-1 46-15,0 1 24 16,0 0 0-16,0-1 1 15,3 1-2-15,3-2-6 16,4 1-35-16,2 0-46 16,5-1-43-16,-1 1-41 15,2 1-56 1,0-2-28-16,2 2 0 16,-1-1 0-16,-3 0-3 15,1 1-18-15,-2-2-14 16,-1 1 0-16,-5-1 1 15,-2 1-1-15,-1 1 7 16,-3 0-7-16,-3 0 3 16,1 0 0-16,-1-1 1 15,-1 1 24-15,2 0 21 16,-1 0 11 0,0 0 9-16,0-2-1 15,0 2-5-15,-4 0 7 16,-4 0-3-16,-3-1-1 15,-9 1 1-15,-5 0-2 16,-1 0-9-16,-2 0-12 16,1 1-8-16,0 1 0 15,4-1 1-15,3 2-2 16,6-2 0-16,6 2 0 16,2-2 0-16,5-1 0 15,1 0 0-15,1 2 0 16,-1-4 0-1,0 4 0-15,3-1 0 16,1-1 0-16,3 0 0 16,7 0 0-16,4 0 0 15,2 0 0-15,1 0 0 16,2 0 0-16,-3 0 0 16,-4 0 0-16,0 0 0 15,-6 0 0-15,-3 0 0 16,-2 0 0-16,-4 0 0 15,2 0 0 1,-3 0 0-16,0 0 0 16,0 0 0-16,0 0 0 15,1 0 0-15,-2 0 0 16,-6 0 0-16,-4 0 0 16,-6 0 0-16,-2 0 0 15,-5 0 0-15,1 0 0 16,5 0 0-16,3 0 0 15,4 0 0-15,5 0 0 16,3 0 0-16,2 2 0 16,1-1 0-16,0-1 0 15,4 1 0-15,4 2 0 16,5-1 0 0,4 0 0-16,6-1 0 15,-1 0 0-15,4 1 0 16,-2-4 0-16,-1 4 0 15,-2-4 0-15,-2 2 0 16,-8 0 0-16,-1 0 0 16,-6 0 0-16,-2 0 0 15,-4 0 0-15,2 0 0 16,-1 0 0-16,-2 0 0 16,-4 0 0-16,-2 0 0 15,-4 0-265 1,6 0-368-16,-4-4-1065 15,2-1 136-15,0-2 118 16,1 0 105-16</inkml:trace>
  <inkml:trace contextRef="#ctx0" brushRef="#br0" timeOffset="139878.13">5581 6964 2624 0,'0'0'91'0,"0"1"16"16,0-1 28-1,0 0 25-15,0 0 19 16,0 0 15-16,0 0 17 15,0 0 19-15,0 0 29 16,0 0-47-16,0 0 3 16,0 0 15-16,0 0 26 15,0 0 15-15,-1 0 16 16,-1 0 21-16,1 0 13 16,-2 0 13-16,0 0-24 15,-2 0-23-15,2 0-26 16,2 0-31-1,0 0-60-15,1 0-44 16,0 0-32-16,0 0-37 16,7 0-25-16,6 0-32 15,9-1 0-15,5 1 0 16,5-3 0-16,-2 2 0 16,-3-2 0-16,-5 0 0 15,-3-1 0-15,-2 3 0 16,-7-1 0-16,-2 1 0 15,-4 0 0 1,1 1 0-16,-3 0 0 16,1-1 0-16,0 1 0 15,-2 0 0-15,1 0 0 16,-2 0-287-16,1 0-188 16,17 0-1260-16,-20 0 142 15,-3 0 123-15,-6 0 108 16</inkml:trace>
  <inkml:trace contextRef="#ctx0" brushRef="#br0" timeOffset="140231.03">5503 7093 3962 0,'0'0'237'15,"0"0"91"-15,1 0 23 16,7-3 36-16,5 2 18 16,10-2 16-16,10-5 20 15,6 0 14-15,1 1 11 16,-2-1-163-16,-6 0-110 16,-6 3-104-16,-9 1-19 15,-5 2-34 1,-7 0-11-16,-3 0-10 15,-2 1-8-15,0-2-7 16,0 2 0-16,0 1 0 16,3 0-73-16,0 0-228 15,1 0-199-15,3-11-1205 16,0 8 138-16,-4 1 119 16,-1-2 104-16</inkml:trace>
  <inkml:trace contextRef="#ctx0" brushRef="#br0" timeOffset="183589.98">4956 10591 3818 0,'0'0'151'16,"1"0"27"-16,-1 0 25 15,2 0 34-15,-1 0 43 16,0 0 71-16,1 0 88 16,-2 0 10-16,1 0 9 15,-1 0-123-15,2 0-36 16,-2 0-28-16,3-1-22 15,0-2-36-15,2 1-45 16,0-4-76-16,-1-1-92 16,2 0 0-1,-3-2 0-15,0-1 0 16,-2-1 0-16,-1-2 0 16,0-2 0-16,-1 2 0 15,-4-3 0-15,-1 2 0 16,-4-1 0-16,-3 2 0 15,0 3 0-15,1 0 0 16,-2 3 0-16,0 3 0 16,2 2 0-16,1 0 0 15,-2 2 0-15,0-2 0 16,-3 4 0 0,0 2 0-16,0 1 0 15,0 5 0-15,2 2 0 16,-2 2 0-16,0 1 0 15,2 2 0-15,-1 2 0 16,4 3 0-16,0 1 0 16,4 2 0-16,0 2 0 15,4-3 0-15,2-3 0 16,1-1 0-16,0-1 0 16,1-6 0-16,2 0 0 15,3-4 0 1,2-2 0-16,1-3 0 15,1 1 0-15,0-4 0 16,2 1 0-16,1-2 0 16,6-2 0-16,1-2 0 15,0-1 0-15,3-3 0 16,-1-1 0-16,-3-2 0 16,1-4 0-16,-3 4 0 15,-4-3 0-15,-1 0 0 16,-1-1 0-1,-2 1 0-15,0 3 0 16,-1-2 0-16,-2 4 0 16,-2 0 0-16,-1 3 0 15,0 2 0-15,-3 2 0 16,2 1 0-16,-1 1 0 16,1 1 0-16,4 3 0 15,0 3 0-15,5 7 0 16,0 4 0-16,5 3 0 15,0 4 0 1,3-2-454-16,2-10-1364 16,1 5 156-16,1-5 132 15,-1-4 116-15</inkml:trace>
  <inkml:trace contextRef="#ctx0" brushRef="#br0" timeOffset="184464.01">5103 10639 3891 0,'0'-4'192'0,"0"2"92"15,0-2 80-15,0 1 57 16,0 1 10-16,0 2 9 16,1-1 12-16,1 2 9 15,1 4 11-15,4-1-151 16,2 8-66-16,5 1-107 15,-2 7-89-15,0-4-59 16,0 6-39 0,1-2-421-16,5-13-1346 15,-3 8 153-15,1-4 132 16,3-7 115-16</inkml:trace>
  <inkml:trace contextRef="#ctx0" brushRef="#br0" timeOffset="186146.03">5610 10459 4803 0,'1'-4'342'15,"-1"-1"4"-15,2-2 7 16,-1 1 8-16,-1 5 5 15,0 0 7-15,2 1 7 16,-2 0 9-16,0 4 6 16,-2 6-312-16,-2 6-83 15,-6 11 0-15,-6 7 0 16,-3 4 0-16,-1 2 0 16,0-1 0-1,4-4 0-15,3-6 0 16,6-8 0-16,2-4 0 15,4-9 0 1,1-2 0-16,0-3 0 0,0-3 0 16,0 0 0-16,0 2 0 15,0-4 0-15,0-1 0 16,0-2 0-16,0-4 0 16,1-7 0-16,4-6 0 15,4-7 0-15,2-6 0 16,5-3 0-16,2-2 0 15,0 1 0 1,-2 3 0-16,-1 3 0 16,-1 6 0-16,-4 6 0 15,1 3 0-15,-4 5 0 16,1 2 0-16,-1 2 0 16,3 0 0-16,-4 2 0 15,1 0 0-15,0 3 0 16,-1 2 0-16,-3-1 0 15,1 1 0-15,-2 2 0 16,-1 0 0 0,5 0 0-16,0 2 0 15,4 5 0-15,1 3 0 16,4 5 0-16,2 8 0 16,0 3 0-16,-1 0 0 15,3 5 0-15,-3-1 0 16,1 2 0-16,-2 1 0 15,-1-2 0-15,-5-1 0 16,0-3 0-16,-5-6 0 16,1-4 0-1,-2-7 0-15,-3-4 0 16,2-2 0-16,-2-1 0 16,0-3 0-16,0-3-83 15,0-1-425-15,-3-29-1273 16,-5 20 149-16,-1-3 128 15</inkml:trace>
  <inkml:trace contextRef="#ctx0" brushRef="#br0" timeOffset="186514.42">5548 10599 5413 0,'0'-2'290'16,"3"1"4"0,9-1 5-16,10-2 4 15,7 1 6-15,14-2-58 16,4 0-211-16,0 0-126 16,-3 4-236-16,-7-6-1244 15,-8 3 117-15,-4-2 103 16,-8-4 91-16</inkml:trace>
  <inkml:trace contextRef="#ctx0" brushRef="#br0" timeOffset="187470.3">6117 10289 5013 0,'0'-6'329'0,"0"0"5"16,0 0 6-16,0 0 6 16,0 4 7-16,0 2 5 15,0 0 8-15,0 2 6 16,0 5 8-16,0 8-380 16,0 8 0-16,0 9 0 15,0 4 0 1,0 3 0-16,0 1 0 15,0-3 0-15,0-6 0 16,0-4 0-16,-2-4 0 16,2-8 0-16,0-8 0 15,0-1 0-15,0-5 0 16,4-4 0-16,7-2 0 16,6-8 0-16,5-2 0 15,7-2 0 1,3-4 0-16,-1 2 0 0,1 3 0 15,0 2 0-15,0 4 0 16,-2 4 0 0,-3 3 0-16,-2 3 0 15,-4 7 0-15,-5 2 0 16,-3 5 0-16,-8 4 0 16,-4 4 0-16,-10 0 0 15,-9 1 0-15,-10-1 0 16,-4-5 0-16,-8-2 0 15,0-4 0-15,2-8 0 16,3-3 0-16,5-6 0 16,6-4-265-16,10 0-319 15,6-2-1128 1,6-5 138-16,4 2 120 16</inkml:trace>
  <inkml:trace contextRef="#ctx0" brushRef="#br0" timeOffset="188579.12">6895 10420 4457 0,'2'0'363'16,"-2"-2"7"-16,0 2 5 15,1-1 9-15,-1-2 8 16,1 1 7-16,1-2 9 16,-1 0 9-16,1-1 8 15,-1 0-224-15,-1 0-201 16,0-1 0-16,2 1 0 15,-8-1 0-15,-1 2 0 16,-9 3 0 0,-3-1 0-16,-6 5 0 15,-1 4 0-15,2 7 0 16,2 4 0-16,3 7 0 16,6 5 0-16,6 3 0 15,4-2 0-15,6-1 0 16,7-3 0-16,5-3 0 15,6-9 0-15,10-6 0 16,9-5-379-16,9-2-1459 16,-4-6 158-16,-4-2 137 15,-4-1 117-15</inkml:trace>
  <inkml:trace contextRef="#ctx0" brushRef="#br0" timeOffset="189417.72">7451 10462 3559 0,'2'-3'303'0,"0"1"139"15,0-4 10-15,-1 0 10 16,1-2 13-16,-2 1 11 16,0 1 13-1,0-1 12-15,0 0 14 16,0 1-211-16,-2-1-151 16,-3 1-163-16,-4 1 0 15,-8 0 0-15,-5 2 0 16,-3 2 0-16,-2-1 0 15,-2 4 0-15,2 2 0 16,-1 4 0-16,4 2 0 16,2 8 0-16,3 2 0 15,5 5 0-15,5 1 0 16,6 3 0 0,2-4 0-16,1 0 0 15,4-5 0-15,5-3 0 16,5-7 0-16,9-4 0 15,7-4 0-15,5-8 0 16,1-6 0-16,-1-9 0 16,-3-6 0-16,-3-11 0 15,-5-8 0-15,-6-10 0 16,-6-6 0-16,-6-6 0 16,-3 1 0-1,-3 6 0-15,0 10 0 16,0 12 0-16,0 14 0 15,0 11 0-15,0 11 0 16,-1 6 0-16,-4 15 0 16,1 13 0-16,1 13 0 15,-1 14 0-15,1 8 0 16,3 4 0-16,0 0 0 16,4-3 0-16,2-7 0 15,7-8 0-15,3-7 0 16,10-10-311-1,48-12-1546-15,-41-13 161 16,6-10 138-16</inkml:trace>
  <inkml:trace contextRef="#ctx0" brushRef="#br0" timeOffset="190094.4">7933 10465 6948 0,'0'0'134'0,"0"0"1"0,0 0 2 16,3 0-1 0,4 0 2-16,8 0 2 15,7-1-1-15,8-4 2 16,3-1 2-16,2-4-143 16,-3-4 0-16,-5-3 0 15,-5-4 0-15,-9-2 0 16,-5-3 0-16,-5 0 0 15,-1 4 0-15,-7 3 0 16,-8 4 0-16,-4 7 0 16,-9 5 0-1,-10 2 0-15,-4 5 0 16,1 7 0-16,-1 5 0 16,6 8 0-16,3 6 0 15,8 6 0-15,8 5 0 16,9 4 0-16,16 0 0 15,15-3 0-15,16-3 0 16,11-6 0-16,8-10 0 16,2-7-357-16,-3-11-1487 15,-7-1 159-15,-6-12 136 16,-7-5 119 0</inkml:trace>
  <inkml:trace contextRef="#ctx0" brushRef="#br0" timeOffset="199394.29">3387 11555 3248 0,'0'0'118'15,"0"0"35"-15,0-1 15 16,0 1 6 0,0 0 3-16,0 0 9 15,0 0 26-15,0 0 29 16,0 0 29-16,0 0 48 15,0 1 12-15,0 2 0 16,0-3-9-16,0 0-1 16,0 0 4-16,0 0-3 15,0 0-23-15,0 0-27 16,2 0-27-16,5 0-115 16,12 0-91-1,15 0-38-15,17 0 0 16,15-3 0-16,11-1 0 15,2-1 0-15,-5-2 0 16,-7 1 0-16,-14-1 0 16,-14 4 0-16,-12 1 0 15,-11 0 0-15,-9 2 0 16,-5 0 0-16,-1 0 0 16,-1 0-292-16,-1 0-271 15,-3-44-1148 1,-10 40 139-16,-7 1 120 15</inkml:trace>
  <inkml:trace contextRef="#ctx0" brushRef="#br0" timeOffset="199786.2">3395 11786 3342 0,'-5'1'214'0,"1"-1"132"15,0 0 114-15,1 2 12 16,1-2 11-16,5-2 12 15,9 2 14-15,15 0 13 16,14 0 14-16,16 0-145 16,10-1-101-16,5 0-159 15,-4-1-131-15,-5-2 0 16,-5 0 0 0,-9 0 0-16,-8-2-7 15,-10 3-288-15,-8-1-203 16,-5-6-1227-16,-11 3 140 15,-4-1 122-15,-7-4 107 16</inkml:trace>
  <inkml:trace contextRef="#ctx0" brushRef="#br0" timeOffset="200954.26">3603 11396 2821 0,'1'-5'159'16,"3"1"39"-16,-1-3 26 16,0 0 32-16,-1 3 34 15,2 0 80-15,-4 3 97 16,1-2 70-16,-1 1 14 15,2 0-87-15,-2 0-77 16,0 1-39 0,0 1-23-16,0-1-32 15,0 1-33-15,0 0-85 16,0 1-109-16,0 4-66 16,-3 8 0-16,-9 9 0 15,-4 6 0-15,-11 8 0 16,-8 3 0-16,-6 3 0 15,4-5 0-15,3 0 0 16,2-4 0-16,5-4 0 16,5-5 0-1,3-2 0-15,3-3 0 16,6-3 0-16,1-4 0 16,2-1 0-16,4-1 0 15,0-2 0-15,1-1 0 16,0-1 0-16,1-2 0 15,-1-2 0-15,2 1 0 16,-1-1 0-16,1-1 0 16,0 2 0-16,0-2 0 15,0 2 0 1,0-2 0-16,0 0 0 16,0-1 0-16,0 2 0 15,0 2 0-15,1 2 0 16,4 4 0-16,3 3 0 15,8 7 0-15,8 3 0 16,11 3 0-16,10-2 0 16,7 1 0-16,4-6 0 15,0-5 0-15,-3-5 0 16,-6-5 0 0,-11-4 0-16,-10 0 0 15,-8 0 0-15,-7 0 0 16,-9 0 0-16,-1 0 0 15,-1 0 0-15,0 0-302 16,26 3-601-16,-24-1-714 16,-7-1 124-16,0-4 110 15,-3-5 95-15</inkml:trace>
  <inkml:trace contextRef="#ctx0" brushRef="#br0" timeOffset="204086.29">5715 10950 3232 0,'0'0'124'16,"0"0"35"-16,0 0 18 16,0-1 7-16,0 1 9 15,2 0 5-15,-2 0 7 16,0-2 4-1,0 2 2-15,1 0-67 16,-1 0-52-16,0 0-27 16,0 0 0-16,0 0 5 15,0 0 27-15,0 0 44 16,0 0 35-16,0 0 18 16,-3 0 16-16,-1 0 25 15,0 0 20-15,-2 2 19 16,1-1-17-16,1 0-9 15,0 2-33-15,1-3-52 16,1 4-40 0,0-4-22-16,2 0-15 15,0 0-27-15,0 0-30 16,0 0-29-16,0 0 0 16,0 0 0-16,0 0 0 15,0 0 0-15,4 0 0 16,0 1 0-16,3 2 0 15,4-3 0-15,3 2 0 16,1-2 0-16,3 0 0 16,0 0 0-16,3-2 0 15,2 2 0 1,2 0 0-16,-3 0 0 16,1 0 0-16,-2 0 0 15,2 0 0-15,-4 0 0 16,1 0 0-16,2 0 0 15,-2 0 0-15,2 0 0 16,-1 0 0-16,1 0 0 16,1-3 0-16,0 2 0 15,-2-2 0 1,0 1 0-16,0 0 0 0,-5 1 0 16,2 0 0-1,-3-2 0-15,2 2 0 16,0-1 0-16,1 0 0 15,-1 0 0-15,2 0 0 16,1-2 0-16,0 4 0 16,-1-2 0-16,0 0 0 15,-2 2 0-15,3 0 0 16,0 0 0-16,1 0 0 16,2 0 0-16,-3 0 0 15,2 0 0-15,1 0 0 16,-2-2 0-1,1 2 0-15,-1-2 0 0,-3-1 0 16,-2 0 0 0,0 0 0-16,-1 1 0 15,0-2 0-15,-2 4 0 16,2-3 0-16,-2 0 0 16,1 2 0-16,-1-1 0 15,4 1 0-15,-1-2 0 16,2 0 0-16,-4 0 0 15,0 2 0-15,-3-2 0 16,-5 1 0-16,-1 0 0 16,1 1 0-1,0 1 0-15,-2-1 0 16,2 1 0-16,1 0 0 16,2 0 0-16,-2 0 0 15,-1 0 0-15,0 0 0 16,-3 0 0-16,-2 0 0 15,-1 0 0-15,2-2 0 16,-4 2 0-16,-1 0-391 16,10-2-1444-16,-17 0 158 15,-2-1 136-15,3-4 117 16</inkml:trace>
  <inkml:trace contextRef="#ctx0" brushRef="#br0" timeOffset="208118.09">3675 6946 421 0,'0'-1'49'0,"0"0"9"16,0 0 4-16,0-1 11 16,0 2 19-16,0 0 12 15,0 0 16-15,0 0 26 16,0 0 25-16,-2 0-6 15,2 0 6-15,0 0 11 16,0 0 14-16,0 0 11 16,0 0-11-16,0 0-2 15,0 0-3-15,0 0-12 16,0 0 8 0,0 0 5-16,0 0 2 15,0 0 1-15,0 0 2 16,0 0-9-16,0-2-5 15,0 2 0-15,0 0-6 16,0 0-11-16,0 0-32 16,0 0-36-16,0 0-22 15,0 0-17-15,0 0-18 16,0-1-9-16,5 1-6 16,2 0-5-16,1 0-4 15,6 0-4 1,7 0 0-16,4 0-3 15,2 0-2-15,3-1 0 16,4 1-3-16,-1-2 0 16,-3 2-2-16,1-3 3 15,-6 3-5-15,-4 0-3 16,-2 0-9-16,-2-1 0 16,-1 1-9-16,2 0-4 15,3 0-10-15,3 0-7 16,4 0-9-16,1 0-9 15,1 0-1 1,2 0-4-16,0 0 1 16,-1 0-6-16,0 0-2 15,-3 0 1-15,0 0 7 16,-1 0 4-16,2 0 6 16,-4 0 5-16,1 0 5 15,0 0 3-15,-2 0 8 16,1 0 9-16,1 0 11 15,-1-2-1-15,-2 0 3 16,0 0 7 0,1 1 0-16,-5 1 2 0,3-2 3 15,-2 2-1 1,-1-2 1-16,-1 2-4 16,-2 0 0-16,0-1 6 15,-1 0-2-15,-3-1-1 16,-3 1 2-16,2-2 3 15,0 2 1-15,-1-1 3 16,-1 0-1-16,-1 0 2 16,-2 2-2-16,-3-1 1 15,-2 1-13-15,1 0-98 16,21-1-849-16,-23-1 45 16,-4 0 42-1,-5-4 39-15</inkml:trace>
  <inkml:trace contextRef="#ctx0" brushRef="#br0" timeOffset="-183006.59">5028 11636 3402 0,'1'0'76'0,"-1"0"13"15,0 0 8-15,2 0 6 16,-2 0 13 0,1 0 22-16,-1 0 19 15,0 0 22-15,2 0 26 16,-2 0-16-16,0 0 35 16,0 0 76-16,2 0 68 15,-2 0 3-15,0 0-7 16,0 0-17-16,0 0-16 15,0 0-16-15,0 0-25 16,0 0-31-16,0 0-76 16,0 0-99-16,0 0-80 15,0 0-4 1,0 0 0-16,0 0 0 0,0-1 0 16,0 1 0-1,0 0 0-15,0-2 0 16,0-1 0-16,0 1 0 15,2-2 0-15,-1-2 0 16,1 1 0-16,-1 0 0 16,2-2 0-16,-1 1 0 15,-1 1 0-15,-1 0 0 16,2 1 0-16,-2-1 0 16,0 0 0-16,0 1 0 15,0-1 0-15,0 1 0 16,0-4 0-1,0 3 0-15,0-3 0 16,0 1 0-16,0-1 0 16,0 0 0-16,0 2 0 15,0-1 0-15,0 1 0 16,0 1 0-16,0 2 0 16,0-1 0-16,0 4 0 15,0-1 0-15,-2 0 0 16,1 1 0-16,-2-2 0 15,-2 1 0-15,2-1 0 16,-1 1 0 0,0 1 0-16,0-4 0 15,1 2 0-15,-2 1 0 16,-1 0 0-16,-2 1 0 16,2 0 0-16,2 0 0 15,-4 0 0-15,1 0 0 16,-3 0 0-16,2 0 0 15,-4 1 0-15,1 2 0 16,0 2 0-16,1 1 0 16,0 1 0-1,3-1 0-15,-2 3 0 16,2 1 0-16,-2-1 0 16,1 3 0-16,-1 0 0 15,2 1 0-15,1-1 0 16,0 2 0-16,3 0 0 15,0 0 0-15,-1 2 0 16,0-1 0-16,0 1 0 16,1-1 0-16,0 1 0 15,0-1 0 1,0-3 0-16,2-2 0 16,1-2 0-16,0-2 0 15,0-3 0-15,0 2 0 16,0-1 0-16,1 1 0 15,0-1 0-15,5 0 0 16,3-3 0-16,2 1 0 16,5-1 0-16,0-2 0 15,3 1 0-15,-2-3 0 16,0-1 0-16,0-2 0 16,-2-4 0-1,-2-2 0-15,2-2 0 16,-4 0 0-16,-2 1 0 15,1-1 0-15,-3 1 0 16,-1 2 0-16,-1 0 0 16,-1 4 0-16,-3 1 0 15,1 3 0-15,0 1 0 16,-2 0 0-16,0 2 0 16,0-2 0-16,2 0 0 15,-2 2 0 1,0 0 0-16,0 0 0 15,3 0 0-15,3 4 0 16,4 2 0-16,3 4 0 16,3 3 0-16,1 7 0 15,2 0-322-15,14 0-516 16,-8 0-792-16,1-7 127 16,1-6 111-16,0-3 96 15</inkml:trace>
  <inkml:trace contextRef="#ctx0" brushRef="#br0" timeOffset="-176102.62">5660 11427 3914 0,'3'-4'304'0,"0"-1"105"16,0-2 9-16,0-3 10 16,0 1 8-16,-2 1 11 15,1 0 11-15,-2 1 10 16,1 3 12-16,-1 1-173 16,0 2-185-1,0-1-122-15,0 4 0 16,0 6 0-16,-7 8 0 15,-5 12 0-15,-8 11 0 16,-4 9 0-16,-5 5 0 16,5 2 0-16,4-6 0 15,6-7 0-15,3-5 0 16,5-10 0-16,1-7 0 16,4-5 0-16,-1-6 0 15,2-4 0 1,2-3 0-16,-2 0 0 15,0-2 0-15,3-5 0 16,6-8 0-16,5-9 0 16,6-8 0-16,6-15 0 15,3-7 0-15,-2-12 0 16,-2-7 0-16,-5 7 0 16,-4 3 0-16,-3 9 0 15,-3 16 0-15,-4 13 0 16,0 5 0-1,-3 8 0-15,1 5 0 16,2 3 0-16,5 5 0 16,2 5 0-16,7 9 0 15,2 6 0-15,1 7 0 16,3 7 0-16,0 5 0 16,-1 3 0-16,1 2 0 15,-6 1 0-15,-1-1 0 16,-1-7 0-16,-4-5 0 15,-3-4 0-15,1-6 0 16,-4-9 0-16,-3-2 0 16,-2-6 0-1,-2-4 0-15,-1-3 0 16,0-1 0-16,0-1 0 16,0-4-96-16,0-2-430 15,0-40-1246-15,-4 30 147 16,-7-5 128-16,-6 3 112 15</inkml:trace>
  <inkml:trace contextRef="#ctx0" brushRef="#br0" timeOffset="-175806.17">5552 11589 4931 0,'0'-2'334'16,"5"-3"4"-16,10-1 7 16,17-3 6-16,12 0 7 15,12-4 7-15,7 3 6 16,-2 0-92-16,-11 3-251 15,-6 3-578 1,-11-34-1111-16,-7 30 132 16,-7 0 113-16,-5-1 100 15</inkml:trace>
  <inkml:trace contextRef="#ctx0" brushRef="#br0" timeOffset="-174327.32">6430 11601 5684 0,'0'0'262'0,"0"0"2"0,1 0 4 15,-1 0 5-15,0 0 2 16,0 0 4-1,0 0 4-15,2 0 6 16,-2 0 2-16,0-1-268 16,0-2-23-16,0 0 0 15,0-2 0-15,-2-6 0 16,-2 0 0-16,-4-2 0 16,-1 0 0-16,-4 2 0 15,-3 3 0-15,0 5 0 16,-4 3 0-16,-5 3 0 15,1 6 0 1,2 3 0-16,0 7 0 16,4 5 0-16,8 2 0 15,5 2 0-15,4 1 0 16,-1-4 0-16,8-5 0 16,3-2 0-16,5-9 0 15,5-4 0-15,9-3 0 16,0-6 0-16,3-7 0 15,-2-7 0-15,-3-6 0 16,-6-12 0 0,-7-6 0-16,-6-11 0 15,-4-9 0-15,-1-4 0 16,-4 3 0-16,2 2 0 16,0 11 0-16,0 14 0 15,-1 8 0-15,-1 11 0 16,1 5 0-16,-1 9 0 15,1 6 0-15,1 11 0 16,0 12 0-16,1 12 0 16,4 16 0-1,3 8 0-15,2 4 0 16,6-1 0-16,1-1 0 16,3-10 0-16,1-8 0 15,1-8 0-15,1-9-97 16,10-11-519-16,2-11-1131 15,4-9 143-15,-1-12 124 16,1-8 110-16</inkml:trace>
  <inkml:trace contextRef="#ctx0" brushRef="#br0" timeOffset="-173615.29">7025 11546 6383 0,'9'-1'193'0,"7"1"2"0,5-2 1 16,8-2 3-16,3-4 2 15,0-2 1-15,-1-6 3 16,-3-2 2 0,-6-1 3-16,-8-1-210 15,-7-2 0-15,-4-1 0 0,-3 2 0 16,0 1 0-16,-4 5 0 15,-4 1 0 1,-4 5 0-16,-4 2 0 16,-7 4 0-16,-3 2 0 15,-3 1 0-15,-2 4 0 16,-2 5 0-16,1 5 0 16,4 8 0-16,-3 8 0 15,7 4 0-15,5 4 0 16,5 5 0-16,6-1 0 15,10-1 0 1,8-3 0-16,16-3 0 16,10-7 0-16,9-8 0 15,5-8 0-15,2-6 0 16,-3-5-215-16,9-4-617 16,-16-5-827-16,-9-7 131 15,-7-1 113-15,-11-7 100 16</inkml:trace>
  <inkml:trace contextRef="#ctx0" brushRef="#br0" timeOffset="-170995.14">3379 12679 2936 0,'0'0'168'0,"0"0"32"15,0 0 30-15,0 0 31 16,0 0 27-16,0 0 90 16,0 0 118-16,-3 0 36 15,1 0 14-15,1 0-126 16,-3 2-51-16,1-2-32 15,3 0-26-15,0 1-30 16,0-1-26-16,0-1-100 16,0 1-127-1,8 0-28-15,7 0 0 16,12 0 0-16,14 0 0 16,14-2 0-16,7 0 0 15,3-4 0-15,0-1 0 16,-8 1 0-16,-6-2 0 15,-11 4 0-15,-9-2 0 16,-10 3 0-16,-6 0 0 16,-8 0 0-16,-3 2 0 15,-2 1 0 1,-2 0-282-16,0 0-244 16,-2-12-1197-16,-8 13 141 15,-6 1 121-15,-8 3 107 16</inkml:trace>
  <inkml:trace contextRef="#ctx0" brushRef="#br0" timeOffset="-170690.8">3310 12962 4430 0,'-2'0'364'16,"2"0"8"-16,6 0 7 16,10 0 7-16,17 0 7 15,16-2 9-15,13 1 9 16,7-2 8-16,-2 1 9 16,-6-2-221-16,-10 4-207 15,-10 0 0-15,-11 0 0 16,-10 0 0-16,-9 0-215 15,-4 0-251-15,-6-6-1291 16,-1 2 145 0,3-5 126-16</inkml:trace>
  <inkml:trace contextRef="#ctx0" brushRef="#br0" timeOffset="-169652.9">3563 12512 1795 0,'5'-3'181'15,"-1"-2"67"-15,1-2 56 16,-1-1 49-16,-1-2 61 16,0 3 141-16,1-1 74 15,0 0 22-15,1 2 22 16,-4 2-127-16,1 1-64 15,-1 3-73-15,-2-2-60 16,1 2-50-16,0 5-69 16,-5 6-157-1,-9 7-73-15,-7 8 0 0,-9 14 0 16,-11 7 0 0,-2 2 0-16,1 1 0 15,4 0 0-15,5-2 0 16,5-6 0-16,8-7 0 15,2-3 0-15,7-8 0 16,0-3 0-16,5-5 0 16,1-4 0-16,4-4 0 15,-1-2 0-15,2-2 0 16,0-2 0-16,0 0 0 16,2 0 0-16,-2 1 0 15,0-3 0-15,0 1 0 16,0 2 0-1,0-3 0-15,3 3 0 16,4 1 0-16,9 0 0 16,10 1 0-16,11 3 0 15,11-3 0-15,3 1 0 16,5 0 0-16,2 2 0 16,-9 1 0-16,-6 1 0 15,-8-3 0-15,-12 2 0 16,-10 0 0-16,-6-3 0 15,-5-3 0-15,0-2 0 16,-2-1 0-16,0 0-387 16,0-10-1449-1,2 6 158-15,-1-1 136 16,6-2 117-16</inkml:trace>
  <inkml:trace contextRef="#ctx0" brushRef="#br0" timeOffset="-169035.47">3763 13004 1897 0,'0'0'167'0,"0"0"48"15,0 0 51-15,0 0 51 16,0-3 56-16,0 0 142 15,0-1 99 1,0 1 20-16,0 1 21 0,0-2-116 16,3 2-57-16,11 0-47 15,7-2-52 1,10-2-56-16,9 2-59 16,5-1-164-1,-4-1-104-15,-7 4 0 0,-6 0 0 16,-11 0 0-16,-6 2 0 15,-6 0 0-15,-4 0 0 16,-1 0 0-16,0-2-356 16,6 2-1488-16,-9 0 159 15,0 0 136 1,-2 0 119-16</inkml:trace>
  <inkml:trace contextRef="#ctx0" brushRef="#br0" timeOffset="-157407.68">6342 12018 3078 0,'0'0'88'16,"0"0"18"-16,0 0 9 16,0-1 8-16,0 1 13 15,0 0 27-15,0 0 26 16,0 0 27-16,0 0 28 15,0 0-32-15,0 0-8 16,0 0 17-16,-3 0 17 16,-1 0 22-16,-1 0 21 15,-3 0 20 1,2 0 17-16,-1 0-18 16,2 0-25-16,2 0-23 15,2 0-26-15,-2 0-37 16,3 0-27-16,0 0-26 15,0 0-37-15,3 0-48 16,3 0-43-16,6 0-8 16,8 0 0-16,6 0 0 15,4 0 0-15,5 0 0 16,-4-2 0-16,3-2 0 16,-1 1 0-1,-3-2 0-15,-1-3 0 16,-6 1 0-16,-5 0 0 15,-3 1 0-15,-7 2 0 16,-5-2 0-16,-2 4 0 16,-1 1 0-16,-1 0 0 15,2 1 0-15,-2 0 0 16,-5 0 0-16,-9 0 0 16,-5 2 0-16,-10 3 0 15,-11 2 0 1,-2 3 0-16,-6 3 0 15,1 0 0-15,2-2 0 16,4 0 0-16,7 0 0 16,7-3 0-16,8 0 0 15,8-3 0-15,7-1 0 16,2-1 0-16,3 0 0 16,2-3 0-16,-2 0 0 15,1 0 0-15,5 1 0 16,7-1 0-1,7 0 0-15,8 0 0 16,7 0 0-16,4-1 0 16,2-6 0-16,1 2 0 15,-1-3 0-15,-2-3 0 16,-6 3 0-16,-7 1 0 16,-10 1 0-16,-7 4 0 15,-6 0 0-15,-5 1 0 16,-8 2 0-16,-9 2 0 15,-6 4 0 1,-8 0 0-16,-8 5 0 16,1 0 0-16,6 0-415 15,2-24-1414-15,3 17 157 16,6-7 134-16</inkml:trace>
  <inkml:trace contextRef="#ctx0" brushRef="#br0" timeOffset="-152019.05">3522 7846 2983 0,'0'-3'98'0,"1"0"27"15,-1-1 16-15,0-1 4 16,2 1 6-16,0 2 8 15,-2 0 12 1,2 1 21-16,-2 0 23 16,0-1-47-16,0 1-12 15,0 0-16-15,0-1-6 16,0 2 5-16,0 0 47 16,0 0 22-16,0 0 31 15,0 2 22-15,0-1 13 16,0 0 14-16,0 2-18 15,0-2-11-15,3-1-5 16,5 0-7 0,14 0-55-16,10-2-28 15,11-2-46-15,8-3-43 16,-3 0-36-16,-4-3-39 16,-8 3 0-16,-7-2 0 15,-4 1 0-15,-8 0 0 16,-4 3 0-16,-6 0 0 15,-2 0 0-15,-2 4 0 16,-3-2 0-16,0 2 0 16,0 0 0-16,0 1-339 15,0-2-260-15,-2-27-1090 16,-7 27 136-16,-6 5 117 16</inkml:trace>
  <inkml:trace contextRef="#ctx0" brushRef="#br0" timeOffset="-151721.34">3568 7943 3631 0,'-2'2'111'0,"2"-1"41"16,-1-1 69-16,10 1 134 15,11-1 51 1,12-1 40-16,14-2 11 15,10-2 10-15,5-4 13 16,-3-2-78-16,-7-3-36 16,-9 0-42-16,-5 1-78 15,-13 1-157-15,-9 4-51 16,-5 3-38-16,-8 2 0 16,-2 1-203-16,0 2-217 15,-2-2-1352-15,0 2 147 16,-5 0 128-16,1-2 112 15</inkml:trace>
  <inkml:trace contextRef="#ctx0" brushRef="#br0" timeOffset="-144579.79">5165 12853 3721 0,'0'0'129'0,"1"-2"46"16,-1 2 56-16,2-1 84 15,-1 2 81-15,2-2 42 16,-3 1 10-16,2 0 10 16,2-1 12-1,-1-4-68-15,-1 1-68 16,2-3-49-16,1-2-61 16,-2-1-98-16,0-3-87 15,2-1-39-15,-4 0 0 16,-1-1 0-16,0 0 0 15,0 1 0-15,-3 2 0 16,-3 0 0-16,-5 2 0 16,-2 4 0-16,-7 3 0 15,-6 2 0 1,-3 3 0-16,-3 9 0 16,-3 3 0-16,2 7 0 15,1 10 0-15,5 5 0 16,5 4 0-16,3 1 0 15,8 0 0-15,2-3 0 16,8-4 0-16,-1-7 0 16,4-5 0-16,2-8 0 15,9-7 0-15,5-5 0 16,11-4 0 0,8-8 0-16,0-7 0 15,0-3 0-15,-4-10 0 16,-6 2 0-16,-5-1 0 15,-9 6 0-15,-4 4 0 16,-5 7 0-16,-1 5 0 16,-1 4 0-16,4 6 0 15,0 8 0-15,3 9 0 16,4 3 0-16,0 9 0 16,3 2 0-1,0-1 0-15,-1-5-50 16,3 0-427-16,1-33-1321 15,1 18 152-15,-4-8 130 16,-2-7 115-16</inkml:trace>
  <inkml:trace contextRef="#ctx0" brushRef="#br0" timeOffset="-143790.15">5539 12831 4945 0,'0'-6'330'0,"1"1"6"15,-1 2 6-15,0 4 6 16,0 11 6-16,-1 9 6 15,-3 9 6-15,-5 8 9 16,2 5 6-16,-5-1-327 16,1-3-54-16,2-3 0 15,0-6 0-15,2-8 0 16,0-6 0-16,4-6 0 16,2-5 0-1,1-4 0-15,0-5 0 16,0-8 0-16,3-11 0 15,2-12 0-15,5-13 0 16,4-8 0-16,6-2 0 16,0 6 0-16,-3 7 0 15,0 9 0-15,-2 10 0 16,-4 4 0-16,0 6 0 16,-1 4 0-16,1 2 0 15,1 3 0 1,4 4 0-16,-2 0 0 15,3 3 0-15,-1 9 0 16,4 5 0-16,-2 11 0 16,2 5 0-16,-4 9 0 15,1-1 0-15,-3 1 0 16,-2-1 0-16,0-5 0 16,1-2 0-16,-6-8 0 15,-3-4 0-15,-1-6 0 16,-1-6 0-16,-2-3 0 15,0-3 0 1,0-1-280-16,0 0-196 16,24-4-1260-16,-30 3 141 15,-5-2 124-15,-3 0 108 16</inkml:trace>
  <inkml:trace contextRef="#ctx0" brushRef="#br0" timeOffset="-143519.4">5519 13037 4498 0,'0'-2'371'0,"0"-2"10"15,1 0 6-15,11-2 9 16,4-4 8-16,7 0 8 15,9 0 9-15,2 0 10 16,-2 0 9-16,-2 1-575 16,-4 2-241-16,-1 2-277 15,-6-1-963-15,-2 1 125 16,-5-3 109-16,-1 3 95 16</inkml:trace>
  <inkml:trace contextRef="#ctx0" brushRef="#br0" timeOffset="-142211.62">6104 12764 5461 0,'0'-4'285'0,"0"0"4"15,0 1 5-15,0 0 4 16,0 6 5-16,0 6 4 16,0 7 5-1,0 6 6-15,0 6 6 0,0 6-324 16,0 4 0-1,0 1 0-15,0-3 0 16,0 0 0-16,0-4 0 16,0-9 0-16,0-3 0 15,0-8 0-15,0-5 0 16,0-3 0-16,0-2 0 16,0-2 0-16,0 0 0 15,0-2 0-15,0 1 0 16,0-3 0-16,0-2 0 15,-2-3 0-15,2-5 0 16,0-1 0-16,0-2 0 16,0 0 0-1,0-4 0-15,0 2 0 16,0 0 0-16,0 2 0 16,0-2 0-16,0 2 0 15,0-3 0-15,0-1 0 16,2-2 0-16,-2 0 0 15,3-3 0-15,5 3 0 16,4-1 0-16,4 0 0 16,7 2 0-16,4 0 0 15,7 3 0-15,0 2 0 16,5 1 0-16,-1 1 0 16,-5 7 0-1,-4 4 0-15,-9 1 0 16,-6 6 0-16,-8 7 0 15,-4 4 0-15,-10 10 0 16,-6 6 0-16,-3 3 0 16,-3 5 0-16,-2-5 0 15,3-4 0-15,9-4 0 16,4-5 0-16,10-6 0 16,9-2 0-16,12-2 0 15,7 2 0 1,4 2 0-16,2 2 0 15,-7 5 0-15,-9 2 0 16,-13 0 0-16,-9 2 0 16,-15-2 0-16,-18-3 0 15,-15-2 0-15,-11-4 0 16,-9-5 0-16,-1-6 0 16,5-2 0-16,14-2 0 15,11-3-356-15,50-4-1488 16,-18 1 159-1,11-3 136-15,8 0 119 16</inkml:trace>
  <inkml:trace contextRef="#ctx0" brushRef="#br0" timeOffset="-141343.58">6831 12846 8191 0,'3'0'0'0,"3"-2"0"16,8 2 0-16,7 0 0 16,9 0 0-16,8-4 0 15,6-3 0-15,-3-4 0 16,-5-2 0-16,-7-5 0 15,-9 2 0-15,-10-2 0 16,-5-2 0 0,-5 1 0-16,-5 1 0 15,-2 0 0-15,-5 4 0 16,-3 6 0-16,-10 4 0 16,-1 3 0-16,-8 5 0 15,-3 6 0-15,-2 10 0 16,3 5 0-16,1 11 0 15,5 5 0-15,9 3 0 16,9 0 0-16,5-1 0 16,14-3 0-1,16-4 0-15,13-8 0 16,8-4 0-16,9-8 0 16,1-7 0-16,-3-5-252 15,0-4-382-15,-9-10-1068 16,-6-3 138-16,-7-4 118 15,-11-4 105-15</inkml:trace>
  <inkml:trace contextRef="#ctx0" brushRef="#br0" timeOffset="-134379.72">3418 6037 3493 0,'0'1'67'15,"0"0"14"1,0 1 20-16,0-2 25 15,0 0 26-15,0 0 22 16,0 0 16-16,1 0 13 16,-1 0 8-16,0 0-6 15,0 0-45-15,0 0 5 16,0 0 6-16,0 0 10 16,0 0 36-16,2 0 50 15,-1 0 5-15,5 0-7 16,8-3-3-16,5-1-2 15,7-2-11 1,4 1-18-16,4 0-28 16,-4 2-36-16,2 1-71 15,-3 2-74-15,-2 0-22 16,-1 0 0-16,-3 0 0 16,-1 2 0-16,-2 1 0 15,-3 0 0-15,-2 1 0 16,-1 2 0-16,-1-2 0 15,-3 0 0-15,3 0 0 16,0-2 0-16,2-1 0 16,-2-1 0-16,1 0 0 15,-1 0 0 1,2-3 0-16,-1 2 0 16,1-3 0-16,0 0 0 15,0-2 0-15,-2 1 0 16,-2 1 0-16,1 0 0 15,-1 1 0-15,3 2 0 16,1-1 0-16,1 2 0 16,3 0 0-16,1 0 0 15,-2 2 0-15,0 0 0 16,0 3 0-16,-1-2 0 16,-1 3 0-16,0-2 0 15,-3 0 0 1,3-1 0-16,-3-2 0 15,1-1 0-15,2 0 0 16,0-1 0-16,0-2 0 16,2-1 0-16,3 0 0 15,-2-3 0-15,1 2 0 16,1-2 0-16,-2 1 0 16,0 4 0-16,0-1 0 15,1 2-8-15,-3 1-17 16,-1 0-11-16,0 1-11 15,-6 1-1 1,-3 0-5-16,5-1-1 16,-1 2 1-16,4-3 6 15,5 0 0-15,5 0 3 16,-1-1 19-16,-1-2 16 16,0 1 17-16,-4-2 9 15,-7-2 8-15,-1 2 11 16,-2 0 6-16,-3 0-17 15,1 1 4-15,3 2 1 16,0-1-4 0,3 2-3-16,4 0-7 0,5 0-13 15,1 0-2 1,3 0-13-16,2 0-3 16,-2-1 8-16,-3 0 4 15,-3-4 1-15,-1 0 4 16,-1 0-3-16,-3-3-8 15,2 3 6-15,-2 0-6 16,0 2-6-16,-1 2-3 16,3 0-3-16,-1 1-6 15,2 0-5-15,2 0 6 16,0 0-1 0,3 0 15-16,0-2-1 15,1 1 7-15,2-2 10 16,-1 1 9-16,-1-2 30 15,-6 2 6-15,-2-1 6 16,-9 2-8-16,-3-1 3 16,-2 2-7-16,-2-1 2 15,0 1-8-15,0 0-273 16,0 0-268-16,-3-24-1215 16,-2 20 140-16,-3-1 121 15</inkml:trace>
  <inkml:trace contextRef="#ctx0" brushRef="#br0" timeOffset="-124163.78">3551 14118 3447 0,'0'0'124'15,"0"0"45"-15,0 0 36 16,0-1 58-16,0 1 114 16,0 0 83-16,0 0 9 15,0 0 13-15,0 0 11 16,0 0-65 0,0 0-61-16,0 0-48 15,0 0-37-15,0 0-64 16,0 0-130-16,7 0-88 15,9-2 0-15,10 2 0 16,10-4 0-16,10-2 0 16,3 0 0-16,3-3 0 15,0-1 0-15,-3 1 0 16,0-1 0-16,-5 0 0 16,-5 0 0-1,-7 3 0-15,-5 0 0 16,-7 1 0-16,-8 3 0 15,-7 0 0-15,-2 1 0 16,-3 2-285-16,-1 0-209 16,2-2-1236-16,-15 2 141 15,-9 2 123-15,-9 3 106 16</inkml:trace>
  <inkml:trace contextRef="#ctx0" brushRef="#br0" timeOffset="-123847.01">3498 14318 4151 0,'-1'0'220'16,"1"0"162"-16,3-1 9 15,13 0 6-15,16-2 10 16,15-5 8-16,14 2 10 16,11-3 8-16,-4-1 10 15,-7 3-107 1,-9 0-206-16,-13 2-419 16,-10 4-118-16,-11 0-189 15,-8-40-983-15,-4 32 120 16,-4-1 104-16,-4-2 92 15</inkml:trace>
  <inkml:trace contextRef="#ctx0" brushRef="#br0" timeOffset="-123119.88">3757 13859 3557 0,'4'-5'220'16,"2"-2"156"-16,1 0 68 16,-1-2 11-16,-4 4 10 15,-2 2 13-15,0 2 11 16,0 4 13 0,-10 6 12-16,-6 7-156 15,-13 11-99-15,-13 8-185 16,-12 10-74-16,1 3 0 15,-2 4 0-15,9-2 0 16,8-3 0-16,11-6 0 16,10-5 0-16,8-9 0 15,6-9 0-15,3-1 0 16,4-5 0-16,8 1 0 16,5 0 0-1,8 0 0-15,8 0 0 16,3-3 0-16,6 0 0 15,1-3 0-15,2 0 0 16,-3-4 0-16,-5-2 0 16,-3 1 0-16,-5-1 0 15,-6 0 0-15,-3 0-259 16,-1 3-232-16,-2-28-1247 16,2 21 143-16,-5-2 122 15,1-4 109 1</inkml:trace>
  <inkml:trace contextRef="#ctx0" brushRef="#br0" timeOffset="-119819.22">5816 13854 5231 0,'5'-4'308'0,"2"0"5"16,3-2 4-16,2 0 6 15,-2 0 5 1,1 0 5-16,-2-1 7 16,-2 3 6-16,-2-6 6 15,-1 2-352-15,-3 0 0 16,2-2 0-16,-6-4 0 15,-2-1 0 1,-9 1 0-16,-10 2 0 0,-17 5 0 16,-13 5 0-1,-16 4 0-15,-8 9 0 0,0 4 0 16,2 8 0-16,15 7 0 16,16 6 0-1,16 3 0-15,18 1 0 16,22 1 0-16,17 0 0 15,21-2 0-15,18 1 0 16,12-3 0-16,0-2 0 16,-8-2 0-16,-16-2 0 15,-22-1 0-15,-20-3 0 16,-17-3 0-16,-24-4 0 16,-18-7 0-16,-15-6 0 15,-15-5 0-15,-5-6 0 16,6-7-510-1,10-11-1293-15,9 2 153 16,18-5 131-16,14 2 115 16</inkml:trace>
  <inkml:trace contextRef="#ctx0" brushRef="#br0" timeOffset="-89487.58">5357 9922 547 0,'0'-3'13'16,"0"1"8"-16,-1-1 4 15,1 0 17-15,-2 2 29 16,4 1 24-16,-2 0 18 16,0 0 19-1,0-1 16-15,-2-1 12 16,1 1-4-16,1 1-2 15,-2-2 9-15,1 2 3 16,2 0-14-16,-1 0-6 16,0 0-2-16,0 0-1 15,-1 0 5-15,1 0 0 16,0 0 13-16,0 0 11 16,0 0-2-16,0 0-10 15,0-1-10 1,0 1-15-16,0 0-6 15,0-2-2-15,0 2 5 0,-2 0 9 16,2 0 7-16,-1 0 5 16,1-1 8-1,0 1 26-15,0 0 32 16,0 0 27-16,-2-1 24 16,1 1 12-16,1 0 17 15,-4 0 11-15,3 0-26 16,-1 0-18-1,1 0-16-15,-1 0-34 16,2 0-42-16,0 0-32 16,0 0-34-16,0 0-30 15,2 0-44-15,1 0-34 16,5 0 0-16,4 0 0 16,6 0 0-16,3 0 0 15,2 0 0-15,0 0 0 16,-1 0 0-16,2 0 0 15,-1 0 0-15,2-2 0 16,-2 1 0-16,-6-1 0 16,-1-1 0-16,-7 2 0 15,-5-1 0-15,-3 1 0 16,-1 1 0 0,0 0 0-16,0 0 0 0,0 0 0 15,-1 0 0 1,-3 0 0-16,-8 0 0 15,-5 0 0-15,-8 0 0 16,-4 1 0-16,-5 2 0 16,-2 1 0-16,-1 1 0 15,4 1 0-15,3-1 0 16,8 1 0-16,5-2 0 16,7-2 0-16,5 1 0 15,4-1 0-15,0-2 0 16,2 0 0-16,0 1 0 15,4-2 0 1,5 1 0-16,6 0 0 16,7 0 0-16,3 0 0 15,4 0 0-15,-2 0 0 16,-1 0 0-16,2 0 0 16,-6-2 0-16,-3 2 0 15,-4-1 0-15,-4 1 0 16,-8-2 0-16,-1 2 0 15,-3 0 0-15,-2 0 0 16,-3 0 0-16,-8 0 0 16,-6 0 0-16,-10 0 0 15,-8 2 0 1,-1 1 0-16,3 1 0 16,4 0 0-16,6 0 0 15,9 0 0-15,6-3 0 16,4-1 0-16,5 1 0 15,2-1 0-15,-1-1 0 16,2 1 0-16,5 0 0 16,6 0 0-16,7 0 0 15,6 0 0-15,6 0 0 16,1 0 0 0,0 0 0-16,-1-1 0 15,-6-1 0-15,-3 2 0 16,-7-1 0-16,-6 0 0 15,-7 0 0-15,-1 1 0 16,-2 0 0-16,0 0 0 16,-5-2 0-16,-5 2 0 15,-7 0 0-15,-9 0 0 16,-1 0 0-16,-5-1 0 16,4 1 0-16,6 0 0 15,5 0 0 1,6 0 0-16,3 0 0 15,4 0 0-15,3 0 0 16,1 0 0-16,0 0 0 16,0 0 0-16,5 1 0 15,5 1 0-15,7-2 0 16,6 1 0-16,4 0 0 16,3-1 0-16,-1 0 0 15,-4 0 0-15,-5 0 0 16,-3 0 0-1,-8 0 0-15,-5 0 0 16,-1 0 0-16,-3 0 0 16,0 0 0-16,-3 0 0 15,-1-1 0-15,-8 1 0 16,-5-1 0-16,-3-1 0 16,-6 1 0-16,-3 1 0 15,-1 0 0-15,1 0 0 16,0-1 0-16,1 1 0 15,5 0 0 1,6 0 0-16,1 0 0 16,6 0 0-16,6 0 0 15,1 0 0-15,3 0 0 16,0 0 0-16,1 0 0 16,1 0 0-16,5 0 0 15,9 0 0-15,7 0 0 16,6 0 0-16,8 0 0 15,-2-2 0-15,-3 2 0 16,-2-1 0-16,-4 0 0 16,-6-1 0-1,-4 1 0-15,-6-1 0 16,-4 2 0-16,-4-1 0 16,-1 1 0-16,-1 0 0 15,-1 0 0-15,1 0 0 16,-6 0 0-16,-8-2 0 15,-6 0 0-15,-7 0 0 16,-5 0 0-16,-1 0 0 16,0 1 0-16,2 0 0 15,4 1 0 1,1 0 0-16,7 0 0 16,3 1 0-16,5 0 0 15,6 1 0-15,3-1 0 16,2-1 0-16,0 0 0 15,2 0 0-15,4 0 0 16,4 0 0-16,10 0 0 16,5 0 0-16,7 0 0 15,-1 0 0-15,-3 0 0 16,0 0 0 0,-5 0 0-16,-6 0 0 15,-8 0 0-15,-3 0 0 16,-5 0 0-16,-1 0 0 15,-1 0 0-15,-7 0 0 16,-4 0 0-16,-6 0 0 16,-4 0 0-16,-1 0 0 15,6 0 0-15,1 0 0 16,6 0 0-16,4 0 0 16,3 0-445-16,2-23-1376 15,5 15 156 1,3-2 133-16</inkml:trace>
  <inkml:trace contextRef="#ctx0" brushRef="#br0" timeOffset="-86335.08">5581 10955 772 0,'0'0'144'16,"0"3"32"-16,0-3 30 16,0 4 27-16,0-4 23 15,0 0 24-15,0 0 25 16,0 0 23-16,0 0 11 16,0 0-98-16,0 0-50 15,0 0-28-15,0 0-22 16,0 2-19-16,0-2-12 15,0 1-16 1,-1 2-15-16,-1-2-15 16,1 1 2-16,-1 1-3 15,1-2 2-15,1 1 5 16,-2-2-4-16,2 1-5 16,0-1 1-16,0 0 8 15,0-1 11-15,0 1 18 16,0 0 17-16,0 0 46 15,0 0 34-15,0 0 15 16,0 0 3-16,0 0-2 16,0 0-4-1,0 0-14-15,0 0-19 16,0 0-21-16,0 0-16 16,0 0-54-16,0 0-74 15,0 0-151-15,0 0-145 16,0 0-1229-16,0-2 110 15,0-2 97-15,0-5 87 16</inkml:trace>
  <inkml:trace contextRef="#ctx0" brushRef="#br0" timeOffset="-84400">5563 10968 2191 0,'0'0'126'0,"0"0"34"16,0 0 33-16,0 0 23 15,0 0 18-15,0 0 23 16,0 0 26-16,0 0 32 15,0 0 30-15,0 0-58 16,0 0 45-16,0 0 49 16,0 0 19-16,0 0-20 15,0 0-8-15,0 0-18 16,0 0-21-16,3-1-26 16,2 1-25-1,4-2-40-15,6 2-95 16,4-1-93-16,6-1-54 15,2 2 0-15,2 0 0 16,-2 0 0-16,2 0 0 16,0 0 0-16,1 0 0 15,-1 0 0-15,0 0 0 16,0-3 0-16,3 2 0 16,-4 1 0-16,0-3 0 15,-2 2 0-15,-3-2 0 16,-1 3 0-16,-3-1 0 15,-3 0 0 1,-2 1 0-16,2 0 0 16,0 0 0-16,-2-2 0 15,1 2 0-15,1 0 0 16,-2-1 0-16,2 1 0 16,-1 0 0-16,0-1 0 15,0 1 0-15,3 0 0 16,-1 0 0-16,1-2 0 15,-2 2 0-15,3 0 0 16,-3 0 0-16,0-2 0 16,-1 2 0-1,1-2 0-15,2 2 0 16,-2 0 0-16,2 0 0 16,-2 0 0-16,2 0 0 15,-2-2 0-15,-1 0 0 16,0 0 0-16,-1 2 0 15,1 0 0-15,1 0 0 16,1 0 0-16,2 0 0 16,1 0 0-16,0-2 0 15,2 2 0-15,-4 0 0 16,-3 0 0 0,-1 0 0-16,-5 0 0 15,-2 0 0-15,-1 0 0 16,-3 0 0-16,-1-2 0 15,-2 2 0-15,1 0 0 16,-1 0 0-16,0 0-127 16,4 0-502-16,-4 0-1107 15,-7 0 141-15,-7 0 124 16,-14 0 108-16</inkml:trace>
  <inkml:trace contextRef="#ctx0" brushRef="#br0" timeOffset="-81779.4">6304 12091 2478 0,'0'3'97'16,"0"-3"26"-16,-1 1 30 15,1 2 31-15,-2-3 37 16,2 0 45-16,0 0 39 16,-1 0 44-16,-4 0 93 15,0 0 26-15,-2 0 0 16,-3 0-20-16,-2 0-24 15,3 2-26-15,1 1-36 16,2-1-45 0,2 1-39-16,1-1-43 15,2-2-102-15,2 1-91 16,-1-2-42-16,7 1 0 16,6 0 0-16,10 0 0 15,7-2 0-15,8 1 0 16,0-2 0-16,-1-1 0 15,-1-1 0-15,-4 1 0 16,-4 2 0-16,-5 0 0 16,-8 2 0-1,-6 0 0-15,-3 0 0 16,-5 0 0-16,-1 0 0 16,0 0 0-16,0 0 0 15,0 0 0-15,-3 0 0 16,-4 0 0-16,-5 2 0 15,-9 0 0-15,-9 1 0 16,-7 3 0-16,-4 2 0 16,0-2 0-16,5 3 0 15,6-1 0-15,10 0 0 16,9-4 0-16,6 0 0 16,5-4 0-1,4 2 0-15,11-2 0 16,9-2 0-16,12-2 0 15,9 0 0-15,3-2 0 16,-1-1 0-16,-8 0 0 16,-7 2 0-16,-9 2 0 15,-8 0 0-15,-8 2 0 16,-6 1 0-16,-6 0 0 16,-7 0 0-16,-11 1 0 15,-3 1 0 1,-6 2 0-16,0 0 0 15,10-1 0-15,8-1 0 16,7 1 0-16,4-3 0 16,3 1-357-16,27-1-589 15,-21-2-646-15,2-4 121 16,4-2 105-16</inkml:trace>
  <inkml:trace contextRef="#ctx0" brushRef="#br0" timeOffset="-78327.26">4993 13308 1380 0,'0'0'120'0,"0"0"24"15,0 0 23-15,0 0 20 16,0 0 24-16,0 0 22 16,0 0 25-1,0 0 22-15,0 0 26 16,0 0-55-16,0 0-22 15,0 0-2-15,0 0 5 16,0 0 4-16,0 0 14 16,0 0 33-16,0 0 45 15,0 0 38-15,0 0 15 16,0 0-22-16,0 0-21 16,0 0-19-16,0 0-26 15,2 0-25 1,2 0-36-16,4 0-57 15,4 0-77-15,5 0-58 16,1 0-40-16,3 0 0 16,2-1 0-16,-4 1 0 15,2 0 0-15,-5 0 0 16,-2 0 0-16,-4 0 0 16,0 0 0-16,2 0 0 15,-1 0 0-15,4 0 0 16,-2 0 0-1,2 0 0-15,2 0 0 16,0 0 0-16,-3 0 0 16,2 0 0-16,0 0 0 15,0 0 0-15,-3 0 0 16,3 0 0-16,0 0 0 16,1 0 0-16,0 0 0 15,2 0 0-15,1 0 0 16,-4 0 0-16,4 0 0 15,-4 0 0-15,2 0 0 16,-2 0 0 0,1 0 0-16,-1 0 0 15,1-2 0-15,2 2 0 16,-5-1 0-16,2 0 0 16,-4-1 0-16,-2 2 0 15,-2 0 0-15,1 0 0 16,0 0 0-16,0 0 0 15,3 0 0-15,2 0 0 16,1 0 0-16,0 0 0 16,1 0 0-1,-2 0 0-15,-2 0 0 16,-4 0 0-16,0 0 0 16,-1 0 0-16,0 0 0 15,0 0 0-15,2 0 0 16,3 0 0-16,2 0 0 15,-1 0 0-15,3 0 0 16,-2 0 0-16,1 0 0 16,-2 0 0-16,1 0 0 15,-4 0 0-15,2 0 0 16,2 0 0 0,-1 0 0-16,3 0 0 15,-1 0 0-15,3 0 0 16,0 0 0-16,-1 0 0 15,-1 2 0-15,-3-1 0 16,0-1 0-16,1 1 0 16,-4-1 0-16,3-1 0 15,2 1 0-15,1 0 0 16,-2 0 0-16,2 0 0 16,-3 0 0-16,0 0 0 15,-2 0 0-15,-2 0 0 16,0 0 0-1,1 0 0-15,-3 0 0 16,2 0 0-16,2 0 0 16,2 0 0-16,1 0 0 15,0 0 0-15,0 0 0 16,2 0 0-16,-3 0 0 16,3 0 0-16,-3 0 0 15,4 0 0-15,-1-1 0 16,2 1 0-16,1-2 0 15,1 0 0 1,0 1 0-16,-1 1 0 0,-2 0 0 16,-2 0 0-1,-3 0 0-15,2 0 0 16,1 0 0-16,0 0 0 16,3 0 0-16,5 0 0 15,-1 0 0-15,1 0 0 16,2 0 0-16,-4 0 0 15,-3 0 0-15,-2 0 0 16,-5 0 0-16,1 0 0 16,-2 0 0-16,2 0 0 15,-4 0 0-15,7 0 0 16,-2 0 0 0,2 0 0-16,0 0 0 15,2 0 0-15,-7 0 0 16,1 0 0-16,-1 0 0 15,-5 0 0-15,3 0 0 16,3 0 0-16,1 0 0 16,5 0 0-16,-1 0 0 15,3 0 0-15,-2 0 0 16,2 0 0-16,-3 0 0 16,-2 0 0-1,-4 0 0-15,-2 0 0 16,0 0 0-16,-5 0 0 15,1 0 0-15,1 0 0 16,-2 0 0-16,0 0 0 16,1 0 0-16,-1 0 0 15,2 0 0-15,-3 0 0 16,1 0 0-16,-2 0 0 16,-1 0 0-16,2 0 0 15,-7 0-267-15,1 0-402 16,-18-3-1020-16,-4 1 136 15,-2-2 116 1,0 0 104-16</inkml:trace>
  <inkml:trace contextRef="#ctx0" brushRef="#br0" timeOffset="-61580.18">11004 9035 3613 0,'0'1'102'0,"0"-1"65"15,0 0 47-15,0 0 75 16,0 0 62-16,0 0 85 16,0 0 17-16,0 0 11 15,0 0 10-15,0 0-44 16,0 0-58-16,0 0-70 16,0 0-51-16,0 0-85 15,0 0-67-15,0 0-91 16,0-1-8-16,3-2 0 15,5-1 0 1,5-5 0-16,9 1 0 16,7-3 0-16,6 1 0 15,-1 1 0-15,4 2 0 16,1 2 0-16,-1 3 0 16,2 0 0-16,-1 2 0 15,-5 2 0-15,1 2 0 16,-9 3 0-16,-2 6 0 15,-5 2 0-15,-4 2 0 16,-3 1 0-16,2-1 0 16,-3-4 0-1,8-5 0-15,4-2 0 16,6-4 0-16,4-2 0 16,5-4 0-16,4-2 0 15,1-4 0-15,1-2 0 16,1-4 0-16,0 0 0 15,-5 2 0-15,-1 0 0 16,-3 1 0-16,-4 3 0 16,-1 2 0-16,-4 4 0 15,-2 2 0 1,-2 1 0-16,2 2 0 16,0 2 0-16,3 1 0 15,1 2 0-15,4-1 0 16,1 0 0-16,4-2 0 15,3-2 0-15,-1-1 0 16,1-3 0-16,0-1 0 16,1-2 0-16,-4-1 0 15,2-3 0-15,3 4 0 16,-5-1 0-16,-2 6 0 16,0-1 0-1,0 2 0-15,0 2 0 16,-2-1 0-16,-1 3 0 15,1 0 0-15,-3 0 0 16,-2-3 0-16,-3-1 0 16,-2 0 0-16,-6-1 0 15,0 0 0-15,-5-2 0 16,-1 0 0-16,1-2 0 16,-6-1 0-16,4 3 0 15,-4 1 0 1,4 0-394-16,-5 1-1440 15,-3 1 157-15,2 0 136 16,-5-2 117-16</inkml:trace>
  <inkml:trace contextRef="#ctx0" brushRef="#br0" timeOffset="-25127.39">24787 19049 8191 0,'23'-2'0'0,"-2"-1"0"0,-4-1 0 16,-7 2 0-16,-2-2-153 15,-6 3-252-15,21 1-516 16,-29-1-624-16,-7-2 114 16,-11-5 101-16,-14-6 88 15</inkml:trace>
  <inkml:trace contextRef="#ctx0" brushRef="#br0" timeOffset="-23512.57">23440 18841 3502 0,'1'0'133'0,"-1"0"61"0,2 0 90 16,-1 0 115-16,1 0 52 15,-1 0 12-15,2 0 12 16,4 0 10-16,-1 0 13 15,4-2-76-15,6 1-66 16,3 0-65-16,4-2-106 16,4-1-132-16,5-1-53 15,3 0 0-15,2-2 0 16,-2 1 0-16,2 0 0 16,-2 1 0-16,-2 1 0 15,-4 1 0-15,3 2 0 16,-3 0 0-16,-3 1 0 15,-3 0 0-15,1 0 0 16,-1 1 0-16,2 0 0 16,1 2 0-16,0 1 0 15,5 0 0-15,-1-1 0 16,0 0 0-16,3-3 0 16,-1 0 0-16,2 0 0 15,0 0 0-15,2 0 0 0,-4-2 0 16,4-1 0-16,-3 1 0 15,3-1 0-15,-4-3 0 16,6 3 0-16,-5-3 0 16,1 2 0-1,-5 1 0-15,1 0 0 16,-5 1 0-16,-3 0 0 0,1 2 0 16,-3 0 0-16,-1 0 0 15,0 0 0-15,0 2 0 16,1-1 0-16,1 2 0 15,4-1 0-15,0 0 0 16,2 1 0-16,3-2 0 16,2-1 0-16,-2 0 0 15,1 0 0-15,1 0 0 16,-1-1 0-16,3-2 0 16,-1-1 0-16,4-2 0 15,-1 0 0-15,3-3 0 16,-1 1 0-16,1 2 0 15,-1-2 0-15,0 4 0 16,-4 3 0-16,-3 0 0 16,-4 0 0-16,-2 2 0 15,-2-1 0-15,-2 1 0 16,0 2 0-16,4-1 0 16,2 4 0-16,0 0 0 0,0-1 0 15,7-1 0 1,-5 0 0-16,7-2 0 0,-4-2 0 15,-1 0 0 1,0 0 0-16,1 0 0 16,-3 0 0-16,2 0 0 15,1-2 0-15,-1 2 0 0,3 0 0 16,-3 0 0-16,1-2 0 16,-5 2 0-16,0-1 0 15,-8 1 0-15,4 0 0 16,-6 0 0-16,-2 0 0 15,1 1 0-15,1 3 0 16,-1-2 0-16,0 2 0 16,4 0 0-16,3 0 0 15,-1 0 0-15,2-2 0 16,6-2 0-16,1 0 0 16,3 0 0-16,4 0 0 15,3 0 0-15,-1 0 0 16,4-2 0-16,0 1 0 15,-2 1 0-15,1-3 0 16,-3 3 0-16,1-1 0 16,2 1 0-16,-3 0 0 15,4 0 0-15,0 0 0 16,-4 0 0-16,2 0 0 16,1 0 0-16,-3 0 0 0,0 0 0 15,0 0 0 1,-4 0 0-16,-1-1 0 15,-2-1 0-15,-5 0 0 16,-3-2 0-16,-10-2 0 16,-3 0 0-16,-10-1-325 15,11 1-569-15,-22-4-720 0,-9-3 124 16,-14-7 109-16,-26-8 95 16</inkml:trace>
  <inkml:trace contextRef="#ctx0" brushRef="#br0" timeOffset="-18588.12">14118 18862 1584 0,'0'4'101'15,"0"-3"35"-15,0 0 27 16,0 1 29-16,0-1 37 15,1-1 41-15,-1 0 49 16,3 0 35-16,-1 0 24 16,-2 0-45-16,0 0-33 15,2-1-24-15,-2-1-20 16,5 0-23-16,1-4-32 16,1 1-40-16,9-2-51 15,3-2-29-15,4 0-13 16,6 2-3-16,5-1-15 15,0 0-9-15,-1 0-6 16,6 2-7-16,-1 0-6 16,-2 0-3-16,-2 2 1 15,-3 4-4-15,-4 0-3 0,0 0-13 16,-4 0 6 0,-2 0-10-16,-2 3 1 15,-1-2 1-15,0 5 10 16,0-1 4-16,1 3 6 15,4-1 10-15,3-2 3 16,3 2 20-16,4-3 3 0,3-1 5 16,1-2 10-16,4 1 1 15,0-4-11-15,-3 2-2 16,3-1-2 0,-3 0-12-16,-4-4-6 15,1 1-14-15,-3-2-1 16,1-1-5-16,1 0-8 15,2-1-12-15,2 1 8 0,-2 1 2 16,3 2-7-16,-2 0 2 16,-4 3-3-16,0 1-4 15,0-1-10-15,-4 1 10 16,-1 2-2-16,-1 1 11 16,-3 1-7-16,4 2-5 15,-1 1 8-15,2-2-4 16,4-1 12-16,-1 0 4 15,4-1-5-15,1-2 6 16,2-1-2-16,1 0 3 16,0-1 4-16,-1 1 0 15,3-2-7-15,0 0 8 16,-1-4-10-16,3 1 1 16,-2-2 11-16,1-1 5 15,-4 2-4-15,-2 1-1 16,-6 1 0-16,0 1-1 15,-5 3 4-15,-1-2-3 16,-1 4-1-16,3 2-5 16,1 0 6-16,-1 2-21 15,2 2 11-15,0 0 1 16,-2-1 7-16,1-2 7 16,0-1 13-16,3-2 11 15,-1-1 27-15,2-2 20 16,1 1 2-16,3-4 9 15,-1-1-8-15,3 0-2 16,0-3-7-16,-2-2-10 0,-1 4-14 16,-2-1-11-16,-1 0-27 15,-1 3-20-15,-3 1-9 16,-2 1 0-16,-4 2 0 16,1 0 0-1,-3 2 0-15,3 2 0 16,-1 0 0-16,3 5 0 15,-1-4 0-15,4 3 0 0,-1-1 0 16,0-1 0-16,0-4 0 16,3 1 0-16,2-3 0 15,1-2 0-15,4 0 0 16,1-2 0-16,1-3 0 16,-1 1 0-16,2-2 0 15,-4 0 0-15,-1 1 0 16,-2 1 0-16,0 2 0 15,-2 2 0-15,0 0 0 16,1 6 0-16,-3-2 0 16,0 5 0-16,0-1 0 15,-2 4 0-15,-1 0 0 16,1 1 0-16,1-3 0 16,-3 1 0-16,4 0 0 15,-1-6 0-15,1 0 0 16,0-2 0-16,1-1 0 15,2-2 0-15,4-1 0 16,2-1 0-16,-2-3 0 16,1 0 0-16,-2 0 0 15,0 1 0-15,-3 0 0 16,-1 4 0-16,0 0 0 16,1 1 0-16,-2 1 0 15,2 0 0-15,4 0 0 16,1 0 0-16,2 0 0 15,2 1 0-15,0 1 0 16,-3-2 0-16,3 1 0 0,-5-1 0 16,1-1 0-16,1 1 0 15,1 0 0-15,0-2 0 16,2-2 0 0,4-1 0-16,-3-4 0 15,3 0 0-15,-5-1 0 16,-2 2 0-16,-5 1 0 15,-4 1 0-15,-4 2 0 0,-4 1 0 16,-2 3 0-16,-2-1 0 16,3 1 0-16,-3 0 0 15,3 1 0-15,-2 0 0 16,1 1 0-16,1 2 0 16,3 2 0-16,-1-4 0 15,3 1 0-15,1-2 0 16,0-1 0-16,2 0 0 15,4 0 0-15,3 0 0 16,1-1 0-16,2-2 0 16,0 1 0-16,-3-2 0 15,-3 0 0-15,-3 2 0 16,-2-1 0-16,-2 3 0 16,-2-1 0-16,-3 1 0 15,-1 0 0-15,1 1 0 16,0 0 0-16,1 1 0 15,3 2 0-15,2 0 0 16,2 0 0-16,0-1 0 16,3-2 0-16,2 0 0 15,-1-1 0-15,-2 2 0 16,0-4 0-16,-1 2 0 16,-3 0 0-16,-1 0 0 15,0 0 0-15,-4-1 0 16,2 0 0-16,-2-2 0 15,2 2 0-15,-2-2 0 16,0 1 0-16,0 0 0 16,-4 2 0-16,-3-2 0 0,-4 2 0 15,-2-2 0-15,-5 2 0 16,-1 0 0-16,-2 0 0 16,0 0 0-1,-3 0-199-15,-5 0-266 16,16-3-1296-16,-36 0 146 15,-9-3 126-15,-21-6 111 16</inkml:trace>
  <inkml:trace contextRef="#ctx0" brushRef="#br0" timeOffset="2071.81">21148 9593 4395 0,'0'0'229'0,"0"0"132"16,1-1 9-16,-1 1 6 16,0 0 8-16,3 0 6 15,0-1 10 1,3-3 7-16,0 0 10 16,4-2-111-16,-2-3-150 15,1-1-156-15,-3-2 0 16,0-2 0-16,-5 0 0 15,-1-1 0-15,-7-1 0 16,-8 0 0-16,-13-1 0 16,-16 5 0-16,-17 5 0 15,-8 3 0-15,-3 4 0 16,3 8 0 0,8 4 0-16,9 5 0 15,16 6 0-15,12 4 0 16,15 4 0-16,16 0 0 15,20 4 0-15,17 2 0 16,17 5 0-16,8 1 0 16,0 3 0-16,-8 2 0 15,-18 1 0-15,-20-3 0 16,-20-4 0-16,-27-3 0 16,-24-9 0-16,-21-13 0 15,-9-9 0 1,-12-8 0-16,2-12 0 0,13-11 0 15,17-3-541 1,20-3-1254-16,20-3 152 16,19 2 130-16,15 5 113 15</inkml:trace>
  <inkml:trace contextRef="#ctx0" brushRef="#br0" timeOffset="6110.87">18784 10546 5441 0,'0'-1'287'15,"0"1"5"-15,-2-1 3 16,2 1 6-16,0 0 3 16,2 0 6-16,-2 0 5 15,1 0 4-15,13-2 8 16,13-1-327-16,20-3 0 16,18 0 0-16,15-3 0 15,1 1 0 1,-3-1 0-16,-12 3 0 15,-14 1 0-15,-14 0 0 16,-14 3 0-16,-14 2 0 16,-5 0 0-16,-5 0-44 15,-8-2-384-15,14 2-1385 16,-33 3 154-16,-12 1 133 16,-10 2 116-16</inkml:trace>
  <inkml:trace contextRef="#ctx0" brushRef="#br0" timeOffset="6389.9">18673 10746 5633 0,'0'0'269'16,"0"1"2"-16,3 2 5 15,15 1 4-15,17 1 4 16,17 0 3-16,17 0 6 15,14-2 3-15,-1 0 6 16,-4-3-302-16,-7 0 0 16,-12 0 0-16,-11-4 0 15,-14-2 0-15,-8 0-90 16,-8-4-297 0,-1-4-350-16,-11-1-879 15,-3-6 125-15,-3 4 109 16,-6-3 95-16</inkml:trace>
  <inkml:trace contextRef="#ctx0" brushRef="#br0" timeOffset="6763.49">18989 10381 5677 0,'0'-10'264'16,"7"0"3"-16,18-1 4 15,14 3 4-15,16 7 4 16,14 10 4-1,6 12 4-15,-10 15 4 0,-11 10 6 16,-21 18-297-16,-18 9 0 16,-22 4 0-1,-19 1 0-15,-15-5 0 0,-12-8 0 16,-6-9 0 0,-3-9-514-16,1-42-1288 15,2 17 153-15,7-11 131 16,7-11 115-16</inkml:trace>
  <inkml:trace contextRef="#ctx0" brushRef="#br0" timeOffset="7219.14">18453 11254 8191 0,'8'-9'0'15,"3"-3"0"-15,5 4 0 16,7 1 0-16,2 5 0 15,-1 6 0-15,-4 7 0 16,-5 7 0-16,-8 1 0 16,-4 7 0-16,-2-3 0 15,-2-4 0-15,1-5 0 16,0-7 0 0,-2-5 0-16,2-10 0 15,0-11 0-15,0-8 0 16,5-5 0-16,1-2 0 15,2-1 0-15,1 6 0 16,0 8 0-16,-3 3-258 16,-1 7-271-16,1-11-1199 15,-3 19 140-15,1 7 123 16,-1 3 107-16</inkml:trace>
  <inkml:trace contextRef="#ctx0" brushRef="#br0" timeOffset="7843.69">18745 11233 4369 0,'1'0'377'0,"2"-2"8"15,0 1 7-15,2 0 8 16,-1 5 9-16,2 0 8 16,1 2 10-16,-1 6 9 15,-2 5 10-15,-3 2-313 16,1 0-133-16,-2 1 0 15,0-7 0-15,0-2 0 16,1-6 0-16,4-2 0 16,-1-4 0-1,6-2 0-15,3-5 0 16,4-2 0-16,2-4 0 16,1-4 0-16,-1 1 0 15,0 4 0-15,-3 2 0 16,-5 4 0-16,0 5 0 15,1-1 0-15,-6 8 0 16,0 4 0-16,-3 4 0 16,-1 6 0-16,-2 6 0 15,0 0 0-15,-2-1 0 16,2-5 0 0,0-3 0-16,-1-7 0 15,1-5 0-15,0-6 0 16,0-6 0-16,0-9 0 15,4-8 0-15,6-3 0 16,3-2 0-16,4 2 0 16,4 5 0-16,-1 6 0 15,0 5 0-15,-1 8 0 16,2 2 0-16,1 8 0 16,-5 10 0-1,-1 8 0-15,-9 8 0 16,-5 9 0-16,-4 0 0 15,-3-1 0-15,-5-3 0 16,2-7 0-16,0-10-37 16,2-7-503-16,1-21-1245 15,7-1 150-15,4-16 129 16,13-16 112-16</inkml:trace>
  <inkml:trace contextRef="#ctx0" brushRef="#br0" timeOffset="13867.47">20391 10899 4511 0,'0'0'219'16,"2"0"103"-16,-1-2 38 0,-1 2 6 15,2 0 8 1,-1 0 6-16,-1 0 8 15,2 0 8-15,-2-2 8 16,1 1-124-16,-1-3-127 16,0-1-115-16,0-3-38 15,0-5 0-15,0-1 0 16,0-1 0 0,0-3 0-16,0 0 0 0,-3-1 0 15,-3 1 0 1,-2 2 0-16,-4 3 0 0,-4 2 0 15,-4 3 0-15,-3 6 0 16,-6 2 0 0,-7 6 0-16,-2 9 0 15,2 9 0-15,0 6 0 16,6 6 0-16,5 4 0 16,9 1 0-16,5-4 0 15,6-6 0-15,5-3 0 16,6-10 0-16,9-6 0 15,7-5 0-15,6-5 0 16,11-9 0-16,-3-7 0 16,-1-7 0-1,-5-2 0-15,-5-6 0 16,-9 4 0-16,-3 5 0 16,-8 7 0-16,-2 7 0 15,-3 3 0-15,2 2 0 16,1 6 0-16,3 7 0 15,1 2 0-15,1 7 0 16,1 8 0-16,1-1 0 16,3-2 0-16,0-3-254 15,3-3-236-15,-1-10-1250 16,0 1 144 0,-2-7 122-16,-4-6 109 15</inkml:trace>
  <inkml:trace contextRef="#ctx0" brushRef="#br0" timeOffset="14523.53">20768 10818 5162 0,'2'-13'314'0,"-2"4"6"16,0 0 4-16,1-1 7 16,-2 9 5-16,-5 10 5 15,-6 10 7-15,-6 9 6 16,-4 11 7-16,-7 6-361 15,3 3 0-15,4-4 0 16,5-5 0-16,4-8 0 16,9-9 0-16,2-7 0 15,2-7 0 1,0-5 0-16,3-7 0 16,3-10 0-16,7-9 0 15,4-13 0-15,9-16 0 16,6-14 0-16,4-9 0 15,-3 2 0-15,-2 4 0 16,-5 13 0-16,-8 12 0 16,-5 16 0-16,0 9 0 15,-4 8 0-15,3 7 0 16,3 4 0-16,3 10 0 16,5 9 0-1,1 10 0-15,-1 8 0 16,-4 7 0-16,-1 2 0 15,-5 1 0-15,-1-4 0 16,-1-2 0-16,-1-4 0 16,-3-3 0-16,-1-8 0 15,-3-4 0-15,-2-4 0 16,-1-7 0-16,0-3 0 16,0-6-332-16,3-2-316 15,-3-2-1029-15,-3-4 133 16,-4-2 115-1</inkml:trace>
  <inkml:trace contextRef="#ctx0" brushRef="#br0" timeOffset="14752">20674 10914 5530 0,'0'-9'279'15,"0"1"3"-15,9-4 5 16,8-1 4-16,17 4 4 16,12 1 4-16,10 3-86 15,2 0-243 1,-3 1-204-16,-6-7-1443 16,-10 7 133-16,-10-4 115 15,-5 1 103-15</inkml:trace>
  <inkml:trace contextRef="#ctx0" brushRef="#br0" timeOffset="15675.66">21344 10705 4677 0,'2'-8'360'0,"-1"1"8"16,1 2 6-16,-1-2 8 15,-2 4 7-15,1 3 8 16,0 6 9 0,1 4 8-16,-1 9 10 15,-1 8-424-15,1 11 0 16,0 0 0-16,-3 3 0 16,-2-4 0-16,0-2 0 15,0-3 0-15,-3-4 0 16,2-5 0-16,2-6 0 15,2-3 0-15,-1-5 0 16,5-4 0-16,-4-4 0 16,4 1 0-16,-2-2 0 15,-2 0 0 1,1-2 0-16,-1-2 0 16,1-2 0-16,-2-6 0 15,1-3 0-15,1-2 0 16,-2-2 0-16,3-1 0 15,-1 1 0-15,2-1 0 16,-1 1 0-16,0-2 0 16,0 2 0-16,0-4 0 15,0-4 0-15,6-4 0 16,3-5 0-16,4-3 0 16,13-4 0-1,9 0 0-15,8 2 0 16,4 1 0-16,5 8 0 15,-1 7 0-15,-5 9 0 16,-5 9 0-16,-7 8 0 16,-12 8 0-16,-11 7 0 15,-9 6 0-15,-14 6 0 16,-10 7 0-16,-5 3 0 16,0-1 0-16,-1-1 0 15,10-1 0-15,10 0 0 16,13 0 0-16,15-1 0 15,9 4 0 1,5 1 0-16,1 1 0 16,-9-1 0-16,-13-4 0 15,-17-1 0-15,-24-5 0 16,-18-6 0-16,-19-5 0 16,-13-8 0-16,-2-2 0 15,9-7 0 1,18-5-285-16,43-9-676 0,8-9-645 15,22-4 123-15,17-10 107 16,15-2 95-16</inkml:trace>
  <inkml:trace contextRef="#ctx0" brushRef="#br0" timeOffset="16387.09">22160 10848 8191 0,'2'0'0'0,"2"0"0"15,6 0 0-15,9-2 0 16,4 0 0-16,8-2 0 16,0-1 0-16,1-4 0 15,-4-2 0 1,-5-1 0-16,-6-3 0 16,-4-1 0-16,-7-3 0 15,-3-2 0-15,-2 2 0 16,-4 1 0-16,-4 4 0 15,-5 1 0 1,-5 4 0-16,-7 3 0 0,-4 3 0 16,-4 2 0-16,1 2 0 15,-4 4 0-15,3 8 0 16,-1 6 0-16,1 7 0 16,2 8 0-1,5 6 0-15,3 3 0 16,8 2 0-16,7-1 0 15,11-4 0-15,16-2 0 16,18-7 0-16,14-8 0 16,7-9 0-16,6-6 0 15,-3-5 0-15,-10-7 0 16,-9-3-161-16,7 0-721 16,-32-1-778-16,-12-7 131 15,-13 1 113-15,-15 1 100 16</inkml:trace>
  <inkml:trace contextRef="#ctx0" brushRef="#br0" timeOffset="21723.59">21464 11401 2708 0,'0'0'162'0,"2"0"48"16,-2-1 33-16,1 1 35 15,-1 0 31-15,2 0 82 16,-2-1 66-16,0 1 64 15,1 0 43-15,-2-2-104 16,2 2-63-16,-1 0-49 16,0 0-34-1,-1 0-31-15,-2-1-31 16,0 0-89-16,0 1-69 16,0 0-57-16,1-1-37 15,4 1 0-15,-2-2 0 16,3 1 0-16,6 1 0 15,9-2 0-15,10 1 0 16,8 0 0-16,4-4 0 16,2 1 0-16,-1-1 0 15,-4 1 0-15,-4 0 0 16,-2 0 0-16,-7 1 0 16,-5 0 0-16,-6 2 0 15,-4-2 0 1,-6 3 0-16,-2 0 0 15,-1-1 0-15,-3 1 0 16,-7 0 0-16,-10 0 0 16,-12 1 0-16,-13 2 0 15,-10 1 0-15,-1 2 0 16,1-1 0-16,6 2 0 16,9-1 0-16,12 1 0 15,6-1 0-15,14-2 0 16,4-2 0-16,4 0 0 15,0-1 0 1,5-1 0-16,2 0 0 16,15 0 0-16,10 0 0 15,10-1 0-15,7-1 0 16,0 0 0-16,-7-2 0 16,-6 0 0-16,-11 0 0 15,-10 2 0-15,-9-1 0 16,-4 1 0-16,-4-1 0 15,-5 2 0-15,-7 0 0 16,-1 1-225-16,8 0-599 16,-13-2-834-1,1 0 130-15,7-4 113 16,-2-1 101-16</inkml:trace>
  <inkml:trace contextRef="#ctx0" brushRef="#br0" timeOffset="22707.56">18495 12390 5677 0,'0'0'264'16,"6"-3"3"-16,13 1 4 15,18-4 4-15,18 2 4 16,19-6 4-16,10 3 4 16,2-1 4-16,-4 1 6 15,-12 3-297-15,-15 1 0 16,-15 3 0-16,-14-1 0 15,-12 1-169-15,-9 0-208 16,-4 0-268-16,-8-6-976 16,-12 4 124-16,-11 1 110 15,-9 1 97 1</inkml:trace>
  <inkml:trace contextRef="#ctx0" brushRef="#br0" timeOffset="22966.69">18442 12518 5085 0,'0'0'322'0,"5"-1"5"15,14 1 6-15,16-1 5 16,14 2 6 0,22-1 7-16,11-1 6 15,5 1 6-15,-2-2 8 16,-7 1-371-16,-7-3 0 15,-14 0 0-15,-12-3-61 16,-13 0-254-16,-9-2-121 16,-8 0-228-16,-8-29-883 15,-6 26 115-15,-6-1 101 16,-6-3 89-16</inkml:trace>
  <inkml:trace contextRef="#ctx0" brushRef="#br0" timeOffset="23278.95">18768 12193 4543 0,'0'-7'282'0,"12"-1"79"15,11-1 7-15,13 4 6 16,15 5 9-16,16 9 7 15,-2 12 7-15,-4 11 9 16,-16 8 8-16,-18 13-229 16,-18 4-97-1,-21 2-88-15,-18 1 0 16,-12-4 0-16,-9-4 0 16,-5-5 0-16,4-8 0 15,7-6-401-15,54-12-1432 16,-41-6 158-16,8-11 135 15,3 0 117-15</inkml:trace>
  <inkml:trace contextRef="#ctx0" brushRef="#br0" timeOffset="23707.74">18346 12991 7203 0,'5'-1'107'0,"6"-2"0"16,9 2 3-16,6 1-2 15,3 5 2-15,3 7 1 16,-5 3-1-16,-9 8 1 15,-5 2 3 1,-9-1-114-16,-2-2 0 16,-4-4 0-16,-1-5 0 15,-2-5 0-15,0-5 0 16,0-6 0-16,2-8 0 16,1-11 0-16,8-7 0 15,8-10 0-15,8-3 0 16,4 0 0-16,3-1 0 15,-2 8 0-15,-7 6 0 16,-5 7-423-16,-5 5-1403 16,-3 9 156-1,-4 5 134-15,-1 3 118 0</inkml:trace>
  <inkml:trace contextRef="#ctx0" brushRef="#br0" timeOffset="24331.09">18713 12963 7054 0,'1'0'123'16,"1"0"0"-16,2 0 3 16,4 4-1-16,-1 6 1 15,3 3 1-15,-1 5 1 16,-4 4 0-1,-3-2 3-15,-1-1-131 16,1-3 0-16,-2-4 0 16,0-5 0-16,3-6 0 15,4-2 0-15,3-6 0 16,5-8 0-16,8-3 0 16,2-3 0-16,4-4 0 15,2 2 0-15,-7 5 0 16,-3 3 0-16,-1 3 0 15,-7 8 0 1,-2 4 0-16,-1 6 0 16,-4 5 0-16,-3 8 0 15,-3 3 0-15,0 5 0 16,-1 2 0-16,-1-3 0 16,-1-7 0-16,2-2 0 15,-2-6 0-15,0-5 0 16,3-5 0-16,-1-6 0 15,2-9 0-15,5-6 0 16,8-9 0-16,8-4 0 16,4 1 0-1,4 4 0-15,-1 7 0 16,-6 7 0-16,-3 9 0 16,-5 6 0-16,-2 9 0 15,-5 11 0-15,-3 8 0 16,-7 4 0-16,-6 7 0 15,-10 0 0-15,0-3-302 16,-1-5-294-16,-4-37-1102 16,4 20 136-16,3-9 118 15,6-10 105-15</inkml:trace>
  <inkml:trace contextRef="#ctx0" brushRef="#br0" timeOffset="32674.61">20287 12400 3498 0,'0'0'119'16,"0"-2"38"-16,0 2 33 15,0 0 21-15,0 0 24 16,0 0 65-16,0 0 72 16,0 0 60-16,0 0 45 15,0 0-78-15,0 0-41 16,0 0-38-16,0 0-31 15,0 0-20-15,0 0-21 16,0 0-71-16,0 0-77 16,0-3-60-16,0-1-40 15,0-1 0-15,0-5 0 16,0-2 0 0,0-2 0-16,-1-1 0 15,-2-1 0-15,-1 4 0 16,-2-1 0-16,-1 1 0 15,-2 6 0-15,-4-2 0 16,-3 5 0-16,-3-1 0 16,-4 2 0-16,0 1 0 15,-4 5 0-15,-2 2 0 16,-3 4 0-16,0 7 0 16,2 5 0-1,1 5 0-15,5 4 0 16,6 2 0-16,4 2 0 15,5-2 0-15,6-2 0 16,2-6 0-16,2-3 0 16,6-5 0-16,5-8 0 15,5-4 0-15,9-2 0 16,4-7 0-16,1-3 0 16,-2-7 0-16,-3-2 0 15,-3-6 0-15,-4-2 0 16,-3 2 0-16,-2 3 0 15,-4 2 0 1,-3 7 0-16,-1 2 0 16,0 4 0-16,1 2 0 15,3 8 0-15,5 2 0 16,2 9 0-16,0 4 0 16,-2 5 0-16,1 1-23 15,-3 2-380-15,28-3-542 16,-27-5-629-16,1-6 119 15,1-5 103-15,0-8 92 16</inkml:trace>
  <inkml:trace contextRef="#ctx0" brushRef="#br0" timeOffset="33595.02">20719 12354 3988 0,'1'-6'399'0,"-1"-2"11"15,2 0 7-15,-2-1 10 16,1 7 10-16,-2 3 9 16,-1 7 10-1,-3 8 12-15,-7 13 11 16,-4 4-215-16,-4 8-264 16,-3 3 0-16,1-2 0 15,4-5 0-15,4-6 0 16,6-8 0-16,4-6 0 15,2-6 0-15,2-9 0 16,2-2 0-16,-2-6 0 16,5-5 0-1,5-11 0-15,2-7 0 16,5-5 0-16,4-6 0 16,-1 1 0-16,-2 3 0 15,0 4 0-15,-1 0 0 16,-1 5 0-16,0 1 0 15,0 3 0-15,0-1 0 16,-2-1 0-16,3 1 0 16,-2 2 0-1,-2 4 0-15,-3 3 0 0,-1 6 0 16,-5 3 0-16,3 3 0 16,-3 1 0-1,4 1 0-15,1 4 0 16,2 2 0-16,1 8 0 15,1 3 0-15,1 8 0 16,1 4 0-16,0 5 0 16,0 2 0-16,2 1 0 15,-4 0 0-15,3 2 0 16,-3-5 0-16,1-1 0 16,-2-1 0-16,-3-7 0 15,1-4 0-15,-4-6 0 16,-4-5 0-16,0-5 0 15,-2-1 0 1,0-2 0-16,0-1 0 16,0-1-302-16,0-1-203 15,21-4-1219-15,-25-1 141 16,-7-2 122-16</inkml:trace>
  <inkml:trace contextRef="#ctx0" brushRef="#br0" timeOffset="33839.79">20679 12497 4066 0,'0'-4'300'0,"0"0"46"15,11-3 43-15,11 0 25 16,11 0 10-16,10 1 9 15,12 0 9-15,1 0-142 16,-5 2-174-16,-5 1-378 16,-4-3-1366-16,-10 4 124 15,-5-3 110-15,-5-3 95 16</inkml:trace>
  <inkml:trace contextRef="#ctx0" brushRef="#br0" timeOffset="34667.07">21752 12408 4024 0,'0'-3'243'15,"0"-2"115"-15,0-1 50 16,0-3 9-16,-2-1 8 16,-4 0 11-16,-4 3 9 15,-7-1 10 1,-5 4 12-16,-4-1-190 16,-6 4-93-16,1 1-132 15,-4 3-52-15,4 4 0 16,2 3 0-16,7 5 0 15,2 5 0-15,8 4 0 16,4 0 0-16,6 1 0 16,1-2 0-16,4-1 0 15,2-4 0-15,4-5 0 16,5-4 0-16,8-7 0 16,4-2 0-1,3-5 0-15,0-6 0 0,-2-7 0 16,-5-6 0-1,-1-9 0-15,-5-8 0 16,-6-7 0-16,-1-8 0 16,-4-8 0-16,-4-2 0 15,0-2 0-15,-1 6 0 16,0 10 0-16,0 10 0 16,0 16 0-16,0 11 0 15,0 8 0-15,-2 7 0 16,2 11 0-16,-2 11 0 15,2 13 0-15,0 15 0 16,2 9 0-16,-2 5 0 16,5 2 0-1,2-2 0-15,6-6 0 16,6-4 0-16,4-9 0 16,2-8 0-16,4-7 0 15,1-9 0-15,3-7-268 16,3-7-295-16,-1-40-1154 15,-6 26 139-15,-7 0 121 16</inkml:trace>
  <inkml:trace contextRef="#ctx0" brushRef="#br0" timeOffset="35232.52">22178 12394 5747 0,'0'0'257'16,"1"0"3"-16,6-3 4 15,9 2 4-15,9-2 3 16,8-3 4-16,4-6 4 16,3 1 4-16,-6-4 4 15,-5-3-287-15,-7 0 0 16,-7-5 0-16,-6-3 0 16,-4-1 0-16,-4 1 0 15,-1 3 0-15,-1 3 0 16,-7 9 0-16,-6 3 0 15,-7 6 0-15,-9 2 0 16,-7 2 0 0,-4 6 0-16,1 9 0 15,1 4 0-15,0 11 0 16,4 5 0-16,2 5 0 16,7 4 0-16,10-1 0 15,8-1 0-15,15-3 0 16,16-4 0-16,20-7 0 15,8-7 0-15,7-9 0 16,1-9 0-16,-7-3 0 16,-13-8-141-1,-5-4-445-15,-11-6-1158 16,-12-3 143-16,-4-3 124 16,-13 2 108-16</inkml:trace>
  <inkml:trace contextRef="#ctx0" brushRef="#br0" timeOffset="37103.46">20738 12898 3755 0,'0'0'173'16,"0"-2"73"-16,0 2 141 16,0 0 44-16,0 0 9 15,0 0 11-15,0-1 10 16,0 1 12 0,0 0 10-16,0-1-133 15,0 1-61-15,7-2-81 16,8 1-164-16,15-1-44 15,12-2 0-15,16-1 0 16,4-2 0-16,0 2 0 16,-4-4 0-16,-10 4 0 15,-8 1 0-15,-12 1 0 16,-8 0 0-16,-9 2 0 16,-7-1 0-16,-4 1 0 15,-4 1 0-15,-15 0 0 16,-11 0 0-1,-15 0 0-15,-14 6 0 16,-11-2 0-16,0 3 0 16,6 1 0-16,10 2 0 15,10-4 0-15,17 1 0 16,10 0 0-16,12-3 0 16,3-3 0-16,9 0 0 15,11-1 0-15,9-1 0 16,10 0 0-16,9-2 0 15,-3-2 0 1,-1 1 0-16,-11-1 0 16,-9 3-263-16,-9 1-212 15,-7-2-1266-15,-7 3 143 16,-8-3 123-16,-4-1 109 16</inkml:trace>
  <inkml:trace contextRef="#ctx0" brushRef="#br0" timeOffset="38019.27">18274 13883 6003 0,'3'0'231'15,"11"-1"3"-15,15 0 3 16,16-1 3-16,13-2 2 16,15-2 5-16,1-1 2 15,-4 0 2-15,-8 2 6 16,-7 2-478-16,-9 2-149 16,-12 1-170-16,25-2-1097 15,-41 2 127-15,-14 0 112 16,-12 0 97-16</inkml:trace>
  <inkml:trace contextRef="#ctx0" brushRef="#br0" timeOffset="38263.04">18359 13998 3764 0,'-5'6'279'15,"2"1"144"1,1 0 10-16,14 0 10 0,20-2 11 15,17-4 10-15,10-1 12 16,13 0 11-16,-1-3 13 16,-3-1-204-16,-8 1-124 15,-10 0-351-15,-11-2-156 16,-9 3-130-16,-10-4-187 16,-11-22-854-1,-6 18 109-15,-3-4 96 16,-8-6 85-16</inkml:trace>
  <inkml:trace contextRef="#ctx0" brushRef="#br0" timeOffset="38542.78">18569 13716 4580 0,'7'-5'354'0,"12"-2"4"16,15 0 9-16,17 1 6 15,8 4 8 1,12 8 6-16,-2 10 10 16,-8 8 6-16,-16 10 10 15,-16 11-235-15,-17 7-178 16,-16 4 0-16,-22 1 0 16,-10 0 0-16,-9-3 0 15,-4-5 0-15,2-7-169 16,13-6-349-16,7-38-1238 15,11 20 146-15,9-8 125 16</inkml:trace>
  <inkml:trace contextRef="#ctx0" brushRef="#br0" timeOffset="38991.11">18372 14463 8191 0,'0'-5'0'15,"2"1"0"-15,4 0 0 16,4 4 0-16,3 4 0 16,1 9 0-16,-1 5 0 15,-3 2 0-15,-7 6 0 16,-1-1 0-16,-4-5 0 16,2-5 0-16,0-4 0 15,2-6 0-15,-2-7 0 16,0-7 0-16,2-11 0 15,7-6 0 1,3-5 0-16,1-3 0 16,2 3 0-16,-1 7 0 15,-3 5-314-15,1 5-273 16,-4-43-1112-16,1 48 138 16,0 5 118-16,-4 3 103 15</inkml:trace>
  <inkml:trace contextRef="#ctx0" brushRef="#br0" timeOffset="39567.34">18654 14443 5325 0,'1'0'298'15,"1"0"5"-15,-1-3 5 16,4 6 5 0,-2 4 4-16,1 6 6 15,2 5 6-15,-1 3 5 16,-3 4 7-16,-1-2-341 15,-1-1 0-15,0-7 0 16,0-4 0-16,0-4 0 16,0-4 0-16,3-4 0 15,2-4 0-15,3-4 0 16,6-4 0-16,4-2 0 16,4-5 0-16,-1 2 0 15,1 2 0 1,-5 4 0-16,-2 3 0 15,-2 5 0-15,-5 3 0 16,-2 3 0-16,0 9 0 16,0 4 0-16,-5 2 0 15,0 3 0-15,-1-1 0 16,0-1 0-16,0-3 0 16,0-5 0-16,0-4 0 15,0-3 0-15,3-7 0 16,3-9 0-1,6-10 0-15,8-8 0 16,7-6 0-16,5-3 0 16,-3 7 0-16,-3 8 0 15,-7 8 0-15,0 10 0 16,-8 10 0-16,2 7 0 16,-6 14 0-16,-2 6 0 15,-4 6 0-15,-2 6 0 16,-5-2 0-16,0-3 0 15,2-7-294-15,-2-5-225 16,3-36-1203 0,2 13 140-16,1-7 122 15</inkml:trace>
  <inkml:trace contextRef="#ctx0" brushRef="#br0" timeOffset="59007.44">20170 13850 4885 0,'0'0'249'15,"0"0"72"-15,0 0 6 16,0-2 5-16,0 2 6 15,0 0 6 1,0 0 5-16,0 0 7 16,0 0 7-16,0 0-116 15,0 0-167-15,0 0-80 16,0 0 0-16,0-2 0 16,0-1 0-16,0-4 0 15,-1-4 0-15,-2-3 0 16,-2 1 0-16,-4-3 0 15,-2 3 0-15,-3 2 0 16,-3 2 0-16,-3 1 0 16,-2 4 0-16,-3 2 0 15,-1 3 0 1,-3 6 0-16,-1 5 0 16,-2 5 0-16,2 7 0 15,4 8 0-15,2 0 0 16,6 2 0-16,5-1 0 15,6-2 0-15,4-3 0 16,2-6 0-16,3-5 0 16,7-6 0-16,7-7 0 15,7-4 0-15,6-6 0 16,3-8 0 0,-2-5 0-16,-4-3 0 15,-3-4 0-15,-6 3 0 16,-5 4 0-16,-5 6 0 15,-1 5 0-15,-3 5 0 16,3 7 0-16,1 6 0 16,7 7 0-16,2 4 0 15,4 6 0-15,-1 0 0 16,6-2 0-16,2-4-347 16,35-2-1501-16,-30-6 161 15,-2-8 136 1</inkml:trace>
  <inkml:trace contextRef="#ctx0" brushRef="#br0" timeOffset="60842.75">20807 13562 6371 0,'0'-6'194'0,"0"2"2"15,0 2 2-15,0 7 2 16,-5 11 2-1,-7 11 2-15,-7 12 2 16,-4 9 3-16,-9 2 2 16,0 3-211-16,5-4 0 15,2-4 0-15,5-6 0 16,9-8 0-16,5-10 0 16,3-5 0-16,3-7 0 15,0-6 0-15,1-7 0 16,1-10 0-16,7-11 0 15,8-12 0 1,6-11 0-16,10-7 0 16,5-1 0-16,-2 3 0 15,-3 6 0-15,-6 3 0 16,-5 9 0-16,-2 7 0 16,0 4 0-16,-3 7 0 15,-2 3 0-15,-3 5 0 16,4 6 0-16,0 1 0 15,1 11 0-15,2 4 0 16,0 10 0-16,-1 9 0 16,-2 7 0-1,1 4 0-15,-2 3 0 16,1 0 0-16,-3-2 0 16,0-4 0-16,-3-5 0 15,-1-6 0-15,-5-5 0 16,-1-8 0-16,-2-6 0 15,-1-4 0-15,0-4-120 16,-2-4-307-16,14-4-517 16,-29-2-598-16,-7-1 113 15,-7-2 101 1,0 2 89-16</inkml:trace>
  <inkml:trace contextRef="#ctx0" brushRef="#br0" timeOffset="61046.85">20716 13856 5606 0,'0'-8'270'0,"0"-1"5"15,6-4 4-15,10-2 3 16,11 4 5-16,14 0 5 16,8 1-61-16,6 2-258 15,-1 2-175-15,3 0-595 16,-11 0-692-1,-8-1 106-15,-6-3 94 16,-5 0 84-16</inkml:trace>
  <inkml:trace contextRef="#ctx0" brushRef="#br0" timeOffset="61575.95">21375 13530 3390 0,'0'-5'373'16,"1"-1"87"-16,-1 1 12 15,2 2 11-15,-2 10 12 16,0 12 13 0,-5 12 14-16,1 10 15 15,-3 10 14-15,-5 0-250 16,3-3-202-16,2-3-99 15,1-9 0-15,2-7 0 16,4-9 0-16,0-8 0 16,0-8 0-16,7-4 0 15,5-10 0-15,9-3 0 16,10-7 0-16,6-3 0 16,7-5 0-16,-1 6 0 15,-1 2 0 1,-3 8 0-16,-2 4 0 15,-9 5 0-15,-2 7 0 16,-7 8 0-16,-9 7 0 16,-4 7 0-16,-9 4 0 15,-10 2 0-15,-13 0 0 16,-10-3 0-16,-13-6 0 16,-5-4 0-16,-4-6 0 15,3-8 0-15,8-4 0 16,9-7 0-1,14-8-325-15,14-5-257 16,11-50-1115-16,16 41 137 16,12-1 118-16,7 4 103 15</inkml:trace>
  <inkml:trace contextRef="#ctx0" brushRef="#br0" timeOffset="61930.25">22113 13694 6237 0,'0'-7'208'0,"1"0"2"15,-1 0 2-15,-4 2 2 16,-10 3 3-16,-7 8 2 15,-6 4 3-15,-8 9 2 16,-1 7 4-16,4 12-228 16,3 4 0-16,8 1 0 15,10 1 0-15,4-7 0 16,9-4 0-16,6-6 0 16,8-6 0-16,7-10 0 15,8-7 0 1,8-4-328-16,21-9-493 15,-12-4-811-15,-8-5 126 16,0-1 111-16,0-2 98 16</inkml:trace>
  <inkml:trace contextRef="#ctx0" brushRef="#br0" timeOffset="62634.88">22556 13714 5542 0,'-4'-10'278'16,"-7"-3"3"-16,-6 2 4 15,-8 0 4-15,-5 8 6 16,-4 5 2-16,-1 9 6 15,3 7 5-15,5 5 5 16,4 7-313-16,4 4 0 16,7-1 0-16,5-2 0 15,4-2 0-15,6-5 0 16,9-4 0-16,4-8 0 16,8-8 0-16,7-2 0 15,2-7 0 1,0-8 0-16,-1-8 0 15,-5-10 0-15,-4-9 0 16,-1-13 0-16,-6-10 0 16,-3-9 0-16,-5-3 0 15,-3 2 0-15,-2 11 0 16,-2 13 0-16,-1 19 0 16,0 9 0-16,0 12 0 15,0 9 0-15,-1 11 0 16,1 18 0-16,-2 13 0 15,2 15 0 1,0 12 0-16,2 2 0 16,-1-1 0-16,4-6 0 15,4-10 0-15,3-7 0 16,7-12 0-16,6-12-489 16,10-38-1319-16,3 13 153 15,3-8 133-15,-1-5 114 16</inkml:trace>
  <inkml:trace contextRef="#ctx0" brushRef="#br0" timeOffset="63071.08">22985 13801 8191 0,'10'-3'0'0,"3"-2"0"16,9 0 0-16,6-4 0 15,3 1 0-15,3-4 0 16,0-3 0-16,-3-3 0 16,-3-3 0-16,-4-5 0 15,-8-4 0-15,-3-7 0 16,-4 0 0-16,-5-1 0 16,-2 5 0-16,-7 9 0 15,-9 10 0 1,-9 9 0-16,-10 6 0 15,-12 9 0-15,-4 9 0 16,-3 13 0-16,4 7 0 16,9 8 0-16,9 6 0 15,14-2 0-15,10-1 0 16,21-2 0-16,13-4 0 16,16-5 0-16,9-8 0 15,9-9 0-15,-2-9 0 16,-7-9 0-16,-7-8 0 15,-11-7-539-15,-15-20-1256 16,-10 7 152-16,-17-5 130 16,-19 1 113-1</inkml:trace>
  <inkml:trace contextRef="#ctx0" brushRef="#br0" timeOffset="65239.24">20663 14311 3327 0,'0'-2'156'16,"0"2"55"-16,0 0 59 15,0-1 145-15,0 2 55 16,0-2 12-16,0 1 12 16,0-3 14-16,0 3 13 15,0 0-106-15,3 0-63 16,7-1-61-16,16-4-67 16,11 3-169-16,15-4-55 15,9-2 0 1,1 1 0-16,-6 1 0 15,-8 0 0-15,-9 2 0 16,-10 2 0-16,-12 1 0 16,-8-3 0-16,-6 4 0 15,-2 0 0-15,-8 0 0 16,-9-3 0-16,-13 3 0 16,-8 3 0-16,-14 1 0 15,-5-1 0-15,4 5 0 16,7 0 0-16,9 1 0 15,14-1 0-15,11-4 0 16,6 1 0 0,7-2 0-16,11-3 0 15,11 0 0-15,13 0 0 16,10 0 0-16,11 0 0 16,-6 0 0-16,-3 0 0 15,-14-1 0-15,-11 1 0 16,-11 0 0-16,-10 0 0 15,-16 0 0-15,-14 0 0 16,-11 0 0-16,-9 0 0 16,-11 0 0-1,8 1 0-15,9-1-394 16,15-20-1440-16,8 18 157 16,13-2 136-16,3 1 117 15</inkml:trace>
  <inkml:trace contextRef="#ctx0" brushRef="#br0" timeOffset="66043.36">18296 15620 8191 0,'0'-2'0'16,"0"0"0"-16,12-2 0 16,14-3 0-16,20-1 0 15,17-3 0-15,15 2 0 16,4 0 0-16,-4 2 0 16,-13 0 0-16,-14 4-237 15,-12 1-155-15,-19 1-161 16,3 0-1070-16,-30 1 125 15,-15 0 110-15,-9 1 96 16</inkml:trace>
  <inkml:trace contextRef="#ctx0" brushRef="#br0" timeOffset="66282.74">18359 15744 4287 0,'-8'9'387'0,"0"-1"7"16,1 4 9-16,9 0 9 15,25-3 8-15,16-6 9 16,14 0 10-16,14-3 10 16,7-5 10-16,2-2-347 15,-4-2-112-15,-6-4 0 16,-12 0 0-16,-15-2-201 16,-12-2-184-1,-14-3-175-15,-11-8-1073 16,-16 2 127-16,-9-3 111 15,-11 0 98-15</inkml:trace>
  <inkml:trace contextRef="#ctx0" brushRef="#br0" timeOffset="66551.33">18538 15391 4688 0,'3'-8'349'16,"9"1"7"-16,13-2 6 15,12 4 7-15,15 2 6 16,15 9 8-16,3 10 8 16,-2 10 8-16,-12 12 8 15,-15 11-295-15,-20 11-112 16,-15 4 0-16,-16-1 0 16,-9 0 0-16,-8-5 0 15,-5-9 0-15,-1-9-59 16,3-5-441-16,4-46-1290 15,4 24 151-15,5-3 129 16,-1-7 114 0</inkml:trace>
  <inkml:trace contextRef="#ctx0" brushRef="#br0" timeOffset="66926.31">18391 16160 6835 0,'0'0'146'0,"2"0"1"16,1 3 1 0,1 5 2-16,4 5 0 15,1 6 2-15,0 5 0 16,-2 0 2-16,-4 0 3 15,-2-4-157-15,-1-4 0 16,0-5 0-16,0-7 0 16,0-5 0-16,0-9 0 15,0-15 0-15,6-7 0 16,3-6 0-16,7-5 0 16,1 5 0-16,5 6 0 15,-6 6 0-15,-1 6-169 16,-3 6-314-1,40 3-1281-15,-40 9 146 16,0 2 127-16,0 7 111 16</inkml:trace>
  <inkml:trace contextRef="#ctx0" brushRef="#br0" timeOffset="67502.75">18663 16125 4685 0,'1'0'358'0,"4"0"6"16,-1 0 6-16,3 4 8 15,0 5 8-15,0 5 7 16,-1 5 9-16,-3 4 8 16,-1 2 8-1,-1-3-391-15,-1 0-27 16,-1-2 0-16,2-8 0 16,-1-5 0-16,2-4 0 15,2-3 0-15,1-4 0 16,9-7 0-16,6-3 0 15,3-1 0-15,3-5 0 16,0 5 0-16,-2 1 0 16,-1 4 0-16,-5 5 0 15,-1 2 0-15,-4 7 0 16,-1 6 0 0,-5 4 0-16,-1 5 0 15,-5 6 0-15,1-1 0 16,-4-3 0-16,-1-2 0 15,-1-6 0-15,2-5 0 16,0-5 0-16,-1-7 0 16,1-10 0-16,8-7 0 15,4-6 0-15,7-4 0 16,8-2 0-16,1 7 0 16,2 5 0-16,-2 8 0 15,-2 9 0 1,-1 7 0-16,-3 11 0 15,-2 11 0-15,-8 12 0 16,-6 7 0-16,-2 5 0 16,-5-1 0-16,-2-7 0 15,2-11 0-15,1-9 0 16,-1-7-437-16,1-17-1385 16,2-7 155-16,2-10 134 15,-1-12 116-15</inkml:trace>
  <inkml:trace contextRef="#ctx0" brushRef="#br0" timeOffset="70886.97">20114 15627 4540 0,'0'0'352'0,"2"-1"8"0,-2 1 6 15,1-3 7-15,0 6 7 16,-1-3 8-1,2-3 6-15,-1 3 10 16,-1-1 8-16,0 0-190 16,2-3-222-16,-1-5 0 15,-1-2 0-15,0-4 0 16,0-3 0-16,0-1 0 16,0 1 0-16,0 0 0 15,-3 3 0-15,0 4 0 16,-2-2 0-16,-4 6 0 15,-4 2 0-15,-3 1 0 16,-6 2 0-16,-2 3 0 16,-3 5 0-1,-4 2 0-15,3 8 0 16,-2 4 0-16,1 11 0 16,2 3 0-16,5 3 0 15,4 2 0-15,10-4 0 16,5-1 0-16,5-7 0 15,5-6 0-15,12-3 0 16,2-8 0-16,11-7 0 16,4-5 0-16,1-7 0 15,-6-6 0-15,-2-7 0 16,-7-1 0 0,-6-4 0-16,-3 6 0 15,-5 5 0-15,-5 6 0 16,0 4 0-16,0 4 0 15,5 4 0-15,0 8 0 16,4 2 0-16,3 9 0 16,1 4 0-16,-2 4 0 15,-2-1 0-15,0-2 0 16,-2-5-321-16,0-2-196 16,-1-10-1198-16,2-3 140 15,-1-5 120-15,1-8 106 16</inkml:trace>
  <inkml:trace contextRef="#ctx0" brushRef="#br0" timeOffset="71545.67">20374 15361 4759 0,'1'-7'353'0,"2"0"6"16,0 1 7-16,3 4 7 15,-2 10 7-15,2 11 9 16,-3 11 6-16,-1 5 9 16,0 7 9-1,-4 1-413-15,-1 0 0 16,3-7 0-16,-2-4 0 15,1-8 0-15,1-5 0 16,0-8 0-16,1-8 0 16,8-3 0-16,5-8 0 15,9-6 0-15,10-5 0 16,8 2 0-16,3-4 0 16,-1 7 0-16,-1 5 0 15,-5 6 0-15,-5 3 0 16,-9 6 0-16,-4 10 0 15,-12 4 0 1,-3 7 0-16,-10 4 0 16,-10-1 0-16,-11-2 0 15,-5-4 0-15,-12-4 0 16,-1-6 0-16,-1-4 0 16,4-6 0-16,5-5-104 15,7-5-271-15,17-8-382 16,6-4-852-16,7-5 124 15,10-5 107-15,15 0 95 16</inkml:trace>
  <inkml:trace contextRef="#ctx0" brushRef="#br0" timeOffset="72026.76">20898 15355 5511 0,'0'-5'280'0,"0"-1"5"15,1 5 3-15,-1 8 5 16,2 15 4 0,-2 11 5-16,0 6 5 15,0 9 4-15,0-3 6 16,0 0-317-16,0-9 0 15,0-3 0-15,0-11 0 16,0-6 0-16,3-8 0 16,6-7 0-16,9-8 0 15,7-11 0-15,11-4 0 16,4-7 0-16,1 1 0 16,-1 4 0-1,-4 8 0-15,-2 10 0 0,-3 5 0 16,-5 8 0-1,-5 9 0-15,-3 6 0 16,-7 7 0-16,-7 4 0 16,-5-1 0-16,-13-3 0 15,-12-3 0-15,-10-7 0 16,-10-4 0-16,-9-6 0 16,-1-7 0-16,5-3-358 15,11-8-1487-15,7-2 161 16,17-10 135-16,12-6 120 15</inkml:trace>
  <inkml:trace contextRef="#ctx0" brushRef="#br0" timeOffset="72726.77">21827 15483 4421 0,'0'-10'371'0,"-3"-1"7"16,-6-3 9 0,-7 2 7-16,-10 7 8 15,-8 4 8-15,-7 8 10 16,1 13 8-16,2 6 10 16,9 9-296-16,9 8-142 15,9 1 0-15,6 2 0 16,7-6 0-1,8-5 0-15,10-4 0 0,9-9 0 16,8-9 0-16,9-5-268 16,2-6-312-16,1-7-1132 15,-5-3 138-15,-1-2 120 16,-7-8 106 0</inkml:trace>
  <inkml:trace contextRef="#ctx0" brushRef="#br0" timeOffset="73313.96">22397 15540 5239 0,'0'-13'307'0,"-3"-2"4"15,-5-4 6-15,-11-1 5 16,-6 6 6-1,-8 7 5-15,-7 3 5 16,-2 4 7-16,0 5 6 16,3 8-351-16,3 6 0 15,5 5 0-15,7 11 0 16,8 0 0-16,6 2 0 16,7-2 0-16,6-5 0 15,10-6 0-15,7-8 0 16,6-8 0-16,9-3 0 15,5-12 0-15,-2-5 0 16,-4-11 0 0,-2-7 0-16,-7-12 0 15,-5-8 0-15,-6-7 0 16,-5-5 0-16,-4-3 0 16,-4 4 0-16,0 7 0 15,-2 10 0-15,1 14 0 16,-1 14 0-16,-4 8 0 15,-2 12 0-15,-1 10 0 16,3 14 0-16,-2 11 0 16,7 11 0-1,0 5 0-15,1 4 0 0,2 4 0 16,4-7 0 0,3-2 0-16,3-5 0 15,3-7 0-15,1-13 0 16,4-8 0-16,5-10-442 15,4-27-1379-15,2 6 156 16,0-10 133-16,-1-8 116 16</inkml:trace>
  <inkml:trace contextRef="#ctx0" brushRef="#br0" timeOffset="73699.15">22667 15590 8191 0,'2'0'0'16,"3"-4"0"-16,11 1 0 16,6-5 0-16,11-3 0 15,6-4 0-15,3-1 0 16,-4-5 0-16,-3-2 0 16,-11-4 0-16,-7-1 0 15,-11-1 0-15,-3 3 0 16,-10 2 0-16,-11 8 0 15,-9 6 0-15,-9 6 0 16,-14 9 0 0,-3 12 0-16,3 11 0 15,9 6 0-15,12 11 0 16,18 6 0-16,12 3 0 16,18-2 0-16,18-5 0 15,11-7 0-15,7-12 0 16,9-9 0-16,-4-10 0 15,-7-6 0-15,-8-6-346 16,16-1-1502-16,-41-5 161 16,-15 2 136-16,-21-5 119 15</inkml:trace>
  <inkml:trace contextRef="#ctx0" brushRef="#br0" timeOffset="87898.95">20133 12757 8191 0,'1'0'0'16,"1"0"0"-16,-2 0 0 16,2 0 0-16,1 0 0 15,-1 0 0 1,1 0 0-16,-2 0 0 16,1 0 0-16,1 0-443 15,4-22-1378-15,-2 18 156 16,6-1 133-16,0 0 116 15</inkml:trace>
  <inkml:trace contextRef="#ctx0" brushRef="#br0" timeOffset="89861.9">4937 11989 4282 0,'0'0'56'16,"0"0"27"-16,0 0 12 16,2 0-6-1,3 0-49-15,1 0-110 16,36 0-939-16,-32 0 50 16,3-1 48-16</inkml:trace>
  <inkml:trace contextRef="#ctx0" brushRef="#br0" timeOffset="90160.32">5975 12007 6679 0,'2'0'-142'16,"-1"-3"-58"-16,1 3-125 15,9 0-309-15,-5 0-572 16,3-1 73-16,2-2 64 15,9-1 58-15</inkml:trace>
  <inkml:trace contextRef="#ctx0" brushRef="#br0" timeOffset="92260.55">20250 11351 7616 0,'0'0'63'0,"0"0"0"0,0-1 1 16,0 1-1-16,0 0 1 15,1 0 0 1,0 0-183-16,4 0-373 16,2-1-1231-16,2-2 139 15,4-3 122-15,-2-1 107 16</inkml:trace>
  <inkml:trace contextRef="#ctx0" brushRef="#br0" timeOffset="92536.81">20978 11380 7886 0,'4'0'25'0,"0"0"7"16,2 0-146-16,0 0-198 15,4 0-213-15,3-50-1094 16,1 42 125-16,5-2 110 15,1-5 95-15</inkml:trace>
  <inkml:trace contextRef="#ctx0" brushRef="#br0" timeOffset="93951.84">5793 13291 5240 0,'5'0'-269'0,"15"-1"-297"16,-9 0-403-16,7-5 48 15,5-2 43-15</inkml:trace>
  <inkml:trace contextRef="#ctx0" brushRef="#br0" timeOffset="94256.19">7586 13337 2559 0,'0'0'21'0,"2"0"-87"0,-2-14-465 16,-1 12 15-1,-6-2 14-15,-4-4 14 16</inkml:trace>
  <inkml:trace contextRef="#ctx0" brushRef="#br0" timeOffset="95243.57">20449 9793 8191 0,'0'1'0'0,"-1"0"0"16,1-1 0-16,-2 2 0 16,2-2 0-16,0 0 0 15,2 0-318-15,64 0-1536 16,-66-3 160-16,-7-4 138 16,-7-2 120-16</inkml:trace>
  <inkml:trace contextRef="#ctx0" brushRef="#br0" timeOffset="98126.09">24819 10639 7282 0,'0'-6'41'16,"0"4"52"-16,0 4 0 15,3 11 1-15,3 23-1 16,5 25 2-16,5 26-1 16,1 28 2-16,-2 21-1 15,-1 14-35-15,-5 8-5 16,1 4-55-16,-4 8 0 15,5-4 0 1,1 6 0-16,2 5 0 16,-1 10 0-16,0 1 0 15,2 6 0-15,-5 6 0 16,-3 6 0-16,-1-8 0 16,-3 0 0-16,-2-2 0 15,-1-10 0-15,4-12 0 16,-4-7 0-16,0-12 0 15,0-13 0-15,0-11 0 16,0-16 0-16,2-12 0 16,-2-16 0-1,2-16 0-15,-2-20-238 16,0-11-346-16,-11-17-1135 16,-10-13 140-16,-10-6 121 15,-11-7 105-15</inkml:trace>
  <inkml:trace contextRef="#ctx0" brushRef="#br0" timeOffset="98397.15">24381 15058 8191 0,'15'0'0'0,"12"8"0"16,16 9 0-16,15 11 0 16,9 11 0-16,2 9 0 15,-4 4 0-15,-6-4 0 16,-7-6 0-16,-1-7-267 16,-4-9-301-1,0-52-1147-15,-1 26 138 16,2-10 121-16,0-12 106 15</inkml:trace>
  <inkml:trace contextRef="#ctx0" brushRef="#br0" timeOffset="98574.33">25659 15047 8191 0,'0'-11'0'0,"-5"7"0"16,-17 7 0-16,-21 9 0 15,-24 16 0-15,-24 15 0 16,-13 1 0-16,3 5 0 15,13-7-211-15,25-6-565 16,9-10-899 0,18-17 134-16,17-9 114 15,8-16 103-15</inkml:trace>
  <inkml:trace contextRef="#ctx0" brushRef="#br0" timeOffset="99634.93">26553 11843 6818 0,'0'-4'148'0,"0"-2"1"0,0 3 1 16,4 6 1-16,1 20 2 15,2 8-1-15,2 13 4 16,0 10 0 0,2 4 2-16,-4-1-158 15,-1-1 0-15,-3-3 0 16,-1-7 0-16,-2-6 0 15,0-8 0-15,0-9 0 16,-2-9-115 0,-5-9-232-16,-2-7-56 0,-5-10-25 15,1-16 8-15,-1-14 14 16,6-13 32-16,5-15 48 16,3-5 64-16,7 1 73 15,11 2 207-15,7 8 282 16,13 7 61-1,11 7 40-15,10 8 9 16,9 7 3-16,1 9-16 16,-4 11-40-16,-13 8-57 15,-14 13-82-15,-23 10-123 16,-17 14-95-16,-21 5 0 16,-19 11 0-16,-7 5 0 15,-5 0 0-15,4-1 0 16,12-3 0-16,18-8 0 15,13-3 0-15,16-3 0 16,14-2 0 0,10-4 0-16,5-2 0 15,6-2 0-15,-7-4 0 16,-5-5-350-16,-5-3-255 16,-10-43-1079-16,-5 29 135 15,-5-5 116-15,-3-13 103 16</inkml:trace>
  <inkml:trace contextRef="#ctx0" brushRef="#br0" timeOffset="99854.69">27247 11912 6664 0,'0'-8'164'0,"0"1"1"15,0 3 2-15,0 8 1 16,0 17 2-16,0 12 0 15,0 10 3-15,0 4 0 16,0-1 4-16,-4 2-177 16,-1-5 0-16,0-7-379 15,19-6-1459-15,-25-9 158 16,2-13 137-16,-4-9 117 16</inkml:trace>
  <inkml:trace contextRef="#ctx0" brushRef="#br0" timeOffset="100042.66">27252 11937 8191 0,'6'-11'0'0,"5"-2"0"15,1 1 0-15,8 0 0 16,0 8 0-16,5 5 0 16,0 3 0-16,2 3 0 15,-1 7-284-15,-3 1-256 16,0-10-1179-16,-3 10 140 15,4-6 121-15,-1-5 106 16</inkml:trace>
  <inkml:trace contextRef="#ctx0" brushRef="#br0" timeOffset="100230.43">27721 11882 5641 0,'0'-10'267'15,"0"0"5"-15,-4 4 2 16,-9-1 5-16,-10 9 4 15,-11 11 4-15,-11 5 4 16,-2 5 5-16,1 5 5 16,9 4-596-16,12-2-244 15,12-38-1176-15,10 22 138 16,10-8 121-16,9-12 106 16</inkml:trace>
  <inkml:trace contextRef="#ctx0" brushRef="#br0" timeOffset="100442.92">27715 11839 8191 0,'2'-4'0'15,"-2"8"0"-15,2 6 0 16,0 10 0-16,-2 12 0 16,0 13 0-16,0 7 0 15,-2 0 0-15,0 5 0 16,-5-7 0-16,3-3-85 15,2-10-522-15,-1-7-1147 16,6-14 145 0,5-11 125-16,3-15 110 15</inkml:trace>
  <inkml:trace contextRef="#ctx0" brushRef="#br0" timeOffset="100639.82">27961 11940 8191 0,'0'0'0'0,"0"6"0"16,0 9 0-16,-3 12 0 16,-2 14 0-16,-1 8 0 15,-3 4 0-15,-1-3 0 16,2-3-121-16,4-4-548 16,-2-10-1059-16,-1-11 142 15,-6-11 122-15,-1-9 107 16</inkml:trace>
  <inkml:trace contextRef="#ctx0" brushRef="#br0" timeOffset="100867.06">28058 11763 6573 0,'40'-22'173'16,"10"7"1"-16,13 11 4 15,2 15-1-15,-28 27 2 16,-17 30 4-16,-21 10-1 15,-32 8 2-15,-31-2 4 16,-23-6-188-16,-22-11 0 16,-18-11 0-16,-3-17-294 15,10-16-465-15,-1-11-899 16,16-16 132 0,15-18 112-16,21-10 101 15</inkml:trace>
  <inkml:trace contextRef="#ctx0" brushRef="#br0" timeOffset="113886.51">10007 13666 7224 0,'2'6'105'16,"1"1"0"-1,-1-1 2-15,4 2-1 16,1-2 1-16,1-1 2 16,0-1-1-16,0 0 1 15,-1-2 2-15,-3 2-111 16,-1-1 0-16,-5-1 0 16,4-1 0-16,-2-4 0 15,0-7 0-15,0-8 0 16,0-9 0-16,3-10 0 15,-2-11 0 1,2-4 0-16,0-8 0 16,-1-11 0-16,-4-15 0 15,-2-18 0-15,-9-23 0 16,-5-25 0-16,1-17 0 16,-2-7 0-16,4 0 0 15,4 11 0-15,4 20 0 16,-4 12 0-16,-1 17 0 15,-1 11 0-15,-3 3 0 16,3-1 0 0,3 3 0-16,4-2 0 15,5 4 0-15,1 7 0 16,1 8 0-16,-1 8 0 16,0 10 0-16,0 7 0 15,0 6 0-15,2 6 0 16,-2 3 0-16,1 6 0 15,-1-2 0-15,2 3 0 16,-2-3 0-16,0-4 0 16,0-4 0-1,0-8 0-15,-2 0 0 16,2 2 0-16,-1 6 0 16,1 5 0-16,0 13 0 15,0 9 0-15,0 5 0 16,0 3 0-16,-2 4 0 15,2 2 0-15,0 2 0 16,0-2 0-16,0-1 0 16,0-3 0-16,0-1 0 15,0-12 0 1,0-1 0-16,0-3 0 16,0 3 0-16,0 2 0 15,0 8 0-15,2 3 0 16,-1 0 0-16,1-1 0 15,1-2 0-15,1 0 0 16,-2-1 0-16,0-2 0 16,-1 1 0-16,1 1 0 15,-2 1 0-15,1 2 0 16,-1 2 0-16,0 1 0 16,0 1 0-1,2-4 0-15,-2-2 0 16,0-2 0-16,1 4 0 15,-1-3 0-15,2 6 0 16,-1 1 0-16,1 2 0 16,-2 1 0-16,1 0 0 15,-1 3 0-15,0 0 0 16,2-2 0-16,-2 2 0 16,0-1 0-16,0 0 0 15,0 2 0 1,0-1 0-16,0 1 0 15,0 1 0-15,0 0 0 16,0 0 0-16,1 0 0 16,-1 0 0-16,0-4 0 15,1 1 0-15,-1-1 0 16,2 0 0-16,-2 0 0 16,1 0 0-16,1 0 0 15,-1 0 0-15,-1-1 0 16,4 1 0-16,-2-2 0 15,-2 0 0 1,1 1 0-16,1 0 0 0,-2 0 0 16,0 2 0-1,0 2 0-15,-2 1 0 16,-9 13 0-16,-16 13 0 16,-23 17 0-16,-19 21 0 15,-16 21 0-15,0 3 0 16,11-3 0-16,20-11 0 15,21-19 0-15,18-15 0 16,9-16 0-16,7-11 0 16,12-10 0-16,10-15 0 15,16-12 0-15,7-14 0 16,9-16 0 0,3-16 0-16,-2-3 0 0,-4 2 0 15,0 7 0 1,-4 11 0-16,-3 21 0 15,0 17 0-15,7 18 0 16,5 22 0-16,8 14 0 16,6 13 0-16,0 7 0 15,-6 4 0-15,-8-4 0 16,-7-5 0-16,-6-3-456 16,-11-17-1362-16,-12 5 156 15,-11-9 132-15,-9-12 117 16</inkml:trace>
  <inkml:trace contextRef="#ctx0" brushRef="#br0" timeOffset="118274.23">10178 13691 1571 0,'8'-2'42'16,"1"0"26"-16,0 0 28 16,0-1 24-16,-6 3 28 15,-1 0 36-15,-2 0 49 16,0 0 46-16,0-2 41 16,0 1 19-16,0-1 26 15,0-2 79-15,0 0 100 16,0 1-12-16,0-1-18 15,0 2-32 1,0-1-43-16,0 3-45 16,0 0-38-16,0-1-48 15,-2 1-43-15,2 0-117 16,-3 0-148-16,-3 1 0 16,-3 2 0-16,-3 3 0 15,-4 4 0-15,3 4 0 16,3-3 0-16,2 1 0 15,5-2 0-15,0-5 0 16,3-3 0 0,-5-1 0-16,1-1 0 15,-6 0 0-15,3-1 0 16,0-2 0-16,1 0 0 16,3-1 0-16,3 0 0 15,1-1 0-15,-1-1 0 16,0 2 0-16,0 2 0 15,0 1 0-15,0 0 0 16,0 1 0-16,0 0 0 16,3 8 0-16,3 10 0 15,4 12 0 1,7 13 0-16,0 13 0 16,0 7 0-16,-6 3 0 15,-1-1 0-15,-4-4 0 16,-3-5 0-16,0-10 0 15,1-6 0-15,-1-12 0 16,-1-8 0-16,1-5 0 16,-2-9 0-16,-1 1 0 15,0-7 0-15,0 2 0 16,-6-1 0 0,-11-1 0-16,-8-1-738 15,-15-5-1003-15,-8-10 143 16,-1-16 123-16,3-7 109 15</inkml:trace>
  <inkml:trace contextRef="#ctx0" brushRef="#br0" timeOffset="127178.56">5295 9974 2044 0,'-1'0'128'0,"1"0"25"15,0 1 17-15,0-1 18 16,-2 0 15-16,2 0 23 15,0 0 40 1,0 0 9-16,0 0 6 16,0 0-95-16,0 0-33 15,0 0-20-15,0 0-13 16,0 0-11-16,0 0-8 16,0 0-21-16,0 0-38 15,0 0-18-15,0 0-88 16,7 0-265-16,-1 0-659 15,4 0 48-15,3-4 46 16,4-3 42-16</inkml:trace>
  <inkml:trace contextRef="#ctx0" brushRef="#br0" timeOffset="128778.62">5269 9948 2008 0,'0'1'106'0,"0"1"19"15,0-1 26-15,0-1 13 16,0 1 11-16,0-1 18 16,0-1 17-16,0 1 19 15,0 0 26-15,0 1-66 16,0-1 13-16,0 0 11 15,0 0 3-15,0 0 47 16,0 0 67-16,0 0 51 16,0 0 21-16,0 0-5 15,0 0-17-15,2 0-24 16,8 0-32 0,11 0-30-16,11 0-28 15,7-1-67-15,9-2-84 16,-5-1-74-16,-6 0-34 15,-8-1-7-15,-8 2 0 16,-7-1 0-16,-7 3 0 16,-4-1 0-16,-3 1 0 15,-6 1 0-15,-8 0 0 16,-8 0 0-16,-10 0 0 16,-8 0 0-1,0 0 0-15,2 1 0 16,3 1 0-16,5-1 0 15,7 2 0-15,6-2 0 16,10 1 0-16,4-2 0 16,3 1 0-16,7-1 0 15,9 0 0-15,7-1 0 16,10 1 0-16,9 0 0 16,1-2 0-16,-1-2 0 15,-6 0 0-15,-7 0 0 16,-11-2 0-1,-7 5 0-15,-7 0 0 16,-7 1 0-16,-11 0 0 16,-6 0 0-16,-9 1 0 15,-7 2 0-15,-5 1 0 16,11 0 0-16,7 2 0 16,7-4 0-16,9 1 0 15,4-3 0-15,1 1 0 16,2-1 0-16,0 0 0 15,3 0 0 1,2 0 0-16,3 0 0 16,7 0 0-16,-1 0 0 15,3 0 0-15,-2 0 0 16,-5 0 0-16,-4 0 0 16,-3 0 0-16,-3 0 0 15,0 0 0-15,-2 0 0 16,4 0 0-16,-2 0 0 15,0 0 0-15,0 0 0 16,0 0 0 0,0 0 0-16,0 0 0 15,0 0 0-15,0 0 0 16,0 0 0-16,0 0 0 16,3 0 0-16,1 0 0 15,5 0 0-15,8 0 0 16,7 0 0-16,4 0 0 15,4 0 0-15,-1 0 0 16,-6 0 0-16,-6 0 0 16,-9 0 0-16,-4 0 0 15,-6 0 0 1,-10-1 0-16,-8 1 0 16,-11 0 0-16,-8-1 0 15,-6 1 0-15,5 1 0 16,8 0 0-16,10 1 0 15,8 0 0-15,6 1 0 16,3-2 0-16,3 0 0 16,1-1 0-16,1 2 0 15,4-1 0-15,4-1 0 16,7 0 0 0,4 0 0-16,0 0 0 15,-4 0 0-15,-5 0 0 16,-6 0 0-16,-5 0 0 15,1 0 0-15,-9 0 0 16,-10 0 0-16,-8 0 0 16,-3 0 0-16,-1 0 0 15,6 0 0-15,12 0 0 16,6 0 0-16,4 2 0 16,1-4-203-16,7 2-252 15,29 0-1308 1,-21 0 147-16,1 0 126 15,-2 0 111-15</inkml:trace>
  <inkml:trace contextRef="#ctx0" brushRef="#br0" timeOffset="130590.18">5627 10997 2704 0,'0'0'95'16,"0"3"38"-16,0-3 37 15,0 0 31-15,0 0 39 16,0 0 43-16,0 0 56 15,0 0 109-15,0 0 86 16,2-3-41-16,-1 0-36 16,2-1-34-1,0 1-34-15,1-2-30 16,-1 1-36-16,0 3-46 16,-1-1-60-16,-2 1-121 15,1 1-86-15,2-2-10 16,-2 2 0-16,2-1 0 15,0-1 0-15,0 1 0 16,0-2 0-16,1 2 0 16,-2-1 0-16,-1 2 0 15,-1 0 0 1,0 0 0-16,0-3 0 16,1 3 0-16,1 0 0 15,1 0 0-15,2 0 0 16,0 0 0-16,-2 0 0 15,1 0 0-15,-1 0 0 16,-2 0 0-16,-1 0 0 16,2 0 0-16,-2 0 0 15,0 0 0-15,0 0 0 16,1 0 0 0,-1 0 0-16,0 0 0 15,0 0 0-15,3 0 0 16,0 0 0-16,3 0 0 15,-1 0 0-15,3 0 0 16,2 0 0-16,4 0 0 16,2 0 0-16,7 0 0 15,5 0 0-15,4 0 0 16,2-1 0-16,2 1 0 16,2-3 0-16,1 1 0 15,0-4 0 1,1 2 0-16,2 0 0 15,-1-2 0-15,-2 2 0 16,-2-2 0-16,-1 2 0 16,-3-1 0-16,-1 1 0 15,0 1 0-15,-2-1 0 16,1 1 0-16,0 0 0 16,1 0 0-16,0 0 0 15,1 3 0-15,-1-1 0 16,-3 1 0-1,-3 0 0-15,-3 0 0 16,-3 0 0-16,2 0 0 16,-1 0 0-16,-2-3 0 15,6 1 0-15,-2-2 0 16,3-2 0-16,-4-1 0 16,-1 3 0-16,1-1 0 15,-6 1 0-15,-3 1 0 16,-2 1 0-16,0-2 0 15,-6 3 0-15,2 0 0 16,-4-1 0-16,-1 2-365 16,37 0-1477-1,-39 0 159-15,-9-2 135 0,-7-1 120 16</inkml:trace>
  <inkml:trace contextRef="#ctx0" brushRef="#br0" timeOffset="131750.8">6403 11984 2766 0,'-5'3'109'0,"-1"-1"44"16,-1 0 31-16,0 1 32 15,6-2 37-15,-4-1 43 16,4 1 91-16,-1-1 71 15,2 0 76 1,0 0-55-16,0-1-39 16,0 1-43-16,0 0-28 15,0 0-30-15,0 0-35 16,0 0-46-16,0 0-101 16,0 0-75-16,0 0-72 15,0 0-10-15,3 0 0 16,9 0 0-16,10 0 0 15,11 0 0-15,10 0 0 16,9 0 0-16,1-1 0 16,-1-4 0-16,-5 1 0 15,-7 0 0 1,-2-1 0-16,-14 1 0 16,-5 0 0-16,-9 1 0 15,-3 1 0-15,-5 2 0 16,-1-1 0-16,-1 1 0 15,0 0 0-15,0 0 0 16,0-1 0-16,0 1 0 16,0 0 0-16,0 0 0 15,0 0 0-15,0 0-395 16,0-10-1439-16,-3 9 157 16,-8-2 136-1,-8 1 117-15</inkml:trace>
  <inkml:trace contextRef="#ctx0" brushRef="#br0" timeOffset="133422.81">5115 13301 2323 0,'0'0'114'15,"0"0"23"-15,0 0 26 16,1 0 28-16,-1 0 28 16,0 0 27-16,0 0 27 15,0-2 23 1,0 2 22-16,0-1-79 15,0 1-18-15,1-4-6 16,1 3 10-16,1-1 3 16,1 1 11-16,3 0 12 15,-2-1-1-15,0 0 5 16,1 2 5-16,-1-2 9 16,-1 1-9-16,7 1-12 15,1-1-41 1,4-1-31-16,4 0-43 0,5 0-39 15,1-2-23 1,0 2-25-16,-1 1-25 16,1 0-18-16,-5 0-3 15,0 1 0-15,-1-2 0 16,-2 1 0-16,-1 1 0 16,-2 0 0-16,2 0 0 15,-1 0 0-15,3-1 0 16,1 1 0-16,0-3 0 15,5 2 0-15,1-2 0 16,1 0 0-16,-1 1 0 16,-4-1 0-1,-1 0 0-15,-2 0 0 16,-4 1 0-16,-2-1 0 16,0 0 0-16,-2 3 0 15,4-2 0-15,-1 2 0 16,3 0 0-16,4 0 0 15,2 0 0-15,0 0 0 16,1 0 0-16,-2 0 0 16,1 0 0-16,-1 0 0 15,-2 0 0-15,0 0 0 16,2 0 0-16,1 0 0 16,-3 0 0-1,0 0 0-15,-1 0 0 16,-4 0 0-16,-4 0 0 15,1 0 0-15,-2 0 0 16,-1 0 0-16,1 0 0 16,0 0 0-16,-3 0 0 15,-1 0 0-15,-1 0 0 16,-3 0 0-16,-2 0 0 16,1 0 0-16,-1 0 0 15,0 0-275-15,0 0-220 16,-1-20-1238-16,-2 20 141 15,-1-3 124-15,3-2 106 16</inkml:trace>
  <inkml:trace contextRef="#ctx0" brushRef="#br0" timeOffset="135558.28">5671 9929 2616 0,'0'0'69'15,"0"0"25"-15,0 0 29 16,0 0 25-16,0 0 20 16,0-1 13-16,0 1 21 15,0-2 27-15,0 1 21 16,0-1-28-16,0 2-22 16,0-1-22-16,0 1-28 15,0 0-22 1,0-1-20-16,0 1-10 15,1 0-15-15,3 0-21 16,3 0-21-16,4 0-13 16,2 0-5-16,5 0-3 15,0 1-2-15,2 0-2 16,0 2 2-16,1 2-2 16,0-3-7-16,2 4 1 15,2-1-5-15,-2 2-2 16,1 0-1-16,-1 0 3 15,-3 3-5-15,0 1 0 16,-3-1-2-16,-1 0-4 16,-2 0 3-1,1 0-6-15,0 1-4 16,4-1 1-16,4 2-28 16,5 1-27-16,5 1 2 15,8 1 0-15,3 0 2 16,5 1 0-16,6 2 1 15,6 0 2-15,4 2 7 16,8 1 3-16,7 1 26 16,7 1 24-16,9 0 3 15,10 3 3 1,1 0 1-16,8-1-2 0,6 3 0 16,5-2 1-16,5-1 0 15,8 1-2 1,3 2 3-16,3-1-3 15,3 1 0-15,2 1-2 16,3 0 2-16,0 2-2 16,3 0 1-16,-2 2-2 15,-2 0-1-15,1-2 3 16,2 1 1-16,-1 0 3 16,-1-1 5-16,-1 0 7 15,-3-2 2 1,-5 2 8-16,-3-4 4 0,-2 2 2 15,-6-4 0-15,-4 0 2 16,-4-1 7 0,-2-2-1-16,-7 0 0 15,-7 0-5-15,-12-3-7 16,-19 0-5-16,-23-4-6 16,-18-4-4-16,-16 0-3 15,-13-4-6-15,-5-1-45 16,-7-2-77-16,-6 2-208 15,-6-6-784-15,-10 2 62 16,-7-2 55 0,-12 0 51-16</inkml:trace>
  <inkml:trace contextRef="#ctx0" brushRef="#br0" timeOffset="137234.66">6416 10953 2627 0,'0'0'98'0,"0"0"50"15,0-2 57 1,0 1 45-16,0-3 37 16,0-1 59-16,0-1 72 15,0 2 43-15,0 0 18 16,0 3-60-16,0 1-28 15,0 0-49-15,1-1-55 16,1 1-33-16,3 0-4 16,4 0-44-16,3 0-74 15,5 2-36-15,3 0-7 16,5 2-4 0,5 2-2-16,9 0-4 0,6 0-8 15,7 1-52 1,8 2-107-16,8 2-117 15,6 1-76-15,8 2-32 16,6-1-28-16,9 0 3 16,12 2 6-16,12-5 4 15,20 0 9-15,17 0 38 16,13-1 68-16,13 1 87 16,8-3 68-16,7 6 31 15,3-5 32-15,5 0 2 16,-2-2 6-1,1 2 5-15,-8-4-3 16,-4 0 1-16,-10 0 1 16,-8-1 0-16,-15-2-3 15,-18-1 2-15,-14 0-3 16,-21 0 1-16,-26 0-6 16,-24 0-6-16,-18 0-1 15,-19 0-1-15,-13 2 0 16,-2-1 0-16,-2 0 2 15,4 2-2-15,3-3 2 16,5 1-1 0,7-1 0-16,7 0 5 15,7 0 0-15,5 0 0 16,2 0-3-16,-5 0 1 16,-7 0-1-16,-7 0-1 15,-11 0-1-15,-5 0-1 16,-4 0 1-16,-2 0-2 15,-1 0 0-15,-1 0 1 16,4 0 1-16,3 3-2 16,-4 1-6-1,1-2-24-15,-2 0-116 16,-3 0-941-16,-5 0 59 16,-10-2 53-16</inkml:trace>
  <inkml:trace contextRef="#ctx0" brushRef="#br0" timeOffset="138718.84">6592 12153 2829 0,'0'0'79'0,"0"0"46"15,0 0 37-15,-2 0 32 16,2 0 27 0,0 0 36-16,-1 0 32 15,1 0 24-15,0 0 17 16,0 0-33-16,0 0-15 15,4 0-42-15,12 0-57 16,13 0-81-16,19 0-61 16,23 0-64-16,26-2-63 15,26-2-25-15,28-8-13 16,32-7-10-16,34-8-13 16,24-10-7-16,24-7 23 15,16-2 45 1,0-2 32-16,-2-4 26 15,-3 0 33-15,-14 0 5 16,-15 1 0-16,-15 2 4 16,-20 7-2-16,-24 1 5 15,-25 7-6-15,-20 3 7 16,-23 6-1-16,-26 2-1 16,-26 5 0-16,-23 4 0 15,-20 5 2-15,-15 3 6 16,-8 4 0-1,-2 0-6-15,0 1 0 16,0 1-3-16,-3-2-46 16,-5 5-122-16,23-3-949 15,-41 7 59-15,-9 0 56 16,-10 4 51-16</inkml:trace>
  <inkml:trace contextRef="#ctx0" brushRef="#br0" timeOffset="140075">6365 13417 2754 0,'0'3'96'16,"1"1"39"-16,2 0 37 16,2 4 30-16,1 0 25 15,2 2 17-15,4 4 10 16,1-1 10-16,3 5 5 15,-3-2-61-15,2-1-34 16,2-1-39 0,3-3-38-16,5-6-28 0,9-2-24 15,6-3-17-15,11-5-14 16,5-9-19 0,5-1-20-16,7-9-13 15,1-5-13-15,8-8-6 16,6-4-1-16,14-7 0 15,13-4-2-15,12-6 0 16,19-5 9-16,16-2 9 16,8-4 17-16,11-5 7 15,9 0 5-15,5-3 3 16,1 2-1 0,1-4 1-16,-4 4-2 15,-3 3 2-15,-11-2-2 0,-7 0 4 16,-8 3 3-1,-11-1 2-15,-11 4 8 16,-13 4 2-16,-14 6 2 16,-12 4-2-16,-15 7 6 15,-13 1 12-15,-12 2 5 16,-9 4 13-16,-5 2-1 16,-7 1 9-16,-5 6 10 15,-3 3 14-15,-2 2 11 16,-4 3 11-1,2 2 15-15,1 2 3 16,1 1-7-16,5 1-2 16,0 1 2-16,3 3-10 15,-1-1-8-15,1 0-15 16,-3 2 0-16,-3 2 2 16,-2 2 15-16,-4 2 28 15,-7 2 32-15,0 0 29 16,-4-1 2-16,-3 1 9 15,-1 2-79-15,-3-1-239 16,3 0-281-16,1-1-1152 16,-3 0 117-1,3-4 102-15</inkml:trace>
  <inkml:trace contextRef="#ctx0" brushRef="#br0" timeOffset="140682.34">11891 10943 8191 0,'0'-4'0'0,"0"0"0"0,0 12 0 16,-4 18 0-16,1 26 0 15,-5 23 0 1,-7 23 0-16,4 5 0 16,-2 4 0-16,7-4 0 15,5-13 0-15,1-15 0 16,0-15 0-16,4-17-76 15,13-20-607-15,1-14-1054 16,6-22 143-16,1-18 124 16</inkml:trace>
  <inkml:trace contextRef="#ctx0" brushRef="#br0" timeOffset="140918.45">12248 10821 8191 0,'2'2'0'16,"1"16"0"-16,1 16 0 15,2 17 0-15,5 16 0 16,1 16 0-16,0 4 0 16,1 1 0-16,-8-4 0 15,1-8-38-15,-6-8-493 16,-7-64-1256-16,-9 38 151 15,-6-16 128-15,-14-13 114 16</inkml:trace>
  <inkml:trace contextRef="#ctx0" brushRef="#br0" timeOffset="141114.27">11761 11346 8191 0,'4'-16'0'15,"13"-1"0"-15,14-6 0 16,17-5 0-16,17 7 0 16,17 3 0-1,-1 3 0-15,1 5-233 16,-6 3-251-16,-10 2-1264 16,-11 4 145-16,-8-1 124 15</inkml:trace>
  <inkml:trace contextRef="#ctx0" brushRef="#br0" timeOffset="141542.87">12830 11175 5578 0,'-2'-8'274'0,"-5"0"3"15,-7 1 5-15,-8 0 3 16,-9 12 5-1,-10 9 4-15,-2 12 4 16,5 11 6-16,9 8 5 16,12 7-309-16,11-1 0 15,6-8 0-15,6-6 0 16,6-9 0-16,5-10 0 16,5-11 0-16,7-5 0 15,4-12 0-15,-4-9 0 16,-2-8 0-16,-2-5 0 15,-4-2 0 1,-6 1 0-16,-3 10 0 16,-5 8 0-16,-3 10 0 15,-4 6 0-15,0 8 0 16,2 8 0-16,0 5 0 16,-2 5 0-16,0 3 0 15,2-2-270-15,1-3-230 16,5-6-1233-16,2-5 141 15,3-8 124-15,1-9 106 16</inkml:trace>
  <inkml:trace contextRef="#ctx0" brushRef="#br0" timeOffset="141926.56">12990 11269 5839 0,'0'-9'248'0,"2"0"3"16,0 3 2-16,0 2 5 15,0 10 4-15,1 12 1 16,-3 6 6-16,2 3 3 16,-2 4 4-16,0-2-276 15,0-4 0-15,0-4 0 16,0-7 0-16,2-6 0 16,2-6 0-1,6-11 0-15,5-10 0 16,8-10 0-16,4-6 0 15,0-5 0-15,0 7 0 16,-3 3 0-16,-4 12 0 16,-1 7 0-16,-6 7 0 15,-4 8 0-15,0 11 0 16,-2 10 0-16,-5 4 0 16,0 10 0-16,-2 0 0 15,0-3 0-15,0-5 0 16,0-5-291-1,9-9-309-15,7-9-1101 0,9-5 137 16,9-6 118 0</inkml:trace>
  <inkml:trace contextRef="#ctx0" brushRef="#br0" timeOffset="142418.24">13603 11241 5461 0,'0'-15'285'0,"-2"-1"4"16,-4 0 5-16,-5-1 4 16,-9 11 5-16,-8 10 4 15,-2 8 5-15,1 11 6 16,2 10 6 0,6 10-324-16,9 1 0 15,2 1 0-15,8-5 0 16,-1-5 0-16,12-10 0 15,5-9 0-15,9-9 0 16,6-5 0-16,7-8 0 16,2-13 0-16,-2-12 0 15,-5-9 0-15,-8-14 0 16,-3-11 0-16,-6-10 0 16,-6-6 0-16,-3-3 0 15,-3 3 0 1,-1 14 0-16,-2 16 0 15,1 19 0-15,-5 21 0 16,-1 18 0-16,-5 18 0 16,1 17 0-16,-1 14 0 15,7 15 0-15,2 5 0 16,2 0 0-16,2-2 0 16,7-4 0-16,2-11 0 15,7-8-349-15,38-11-608 16,-24-15-633-16,4-14 120 15,-1-10 105-15,-5-12 94 16</inkml:trace>
  <inkml:trace contextRef="#ctx0" brushRef="#br0" timeOffset="143486.39">13870 11469 7669 0,'0'2'57'0,"0"-2"1"15,1 0-1-15,5-2 1 16,1-5-1-16,8-9 1 15,5-8 1-15,1-7-1 16,-2-11 2-16,-4-7-60 16,-7-8 0-16,-6-9 0 15,1-6 0-15,-3 2 0 16,0 9 0-16,0 12 0 16,0 14 0-16,0 16 0 15,-3 12 0 1,-1 15 0-16,2 10 0 15,2 14 0-15,0 10 0 16,0 10 0-16,2 5 0 16,5 0 0-16,1-4 0 15,6-3 0-15,7-5 0 16,-1-14 0-16,2-8 0 16,11-9 0-16,-1-10 0 15,4-8 0-15,2-10 0 16,-3-8 0-1,-7-7 0-15,-3-9 0 16,-9-2 0-16,-5 0 0 0,-7 6 0 16,-2 4 0-1,-2 7 0-15,0 6 0 16,0 8 0-16,-2 5 0 16,-3 1 0-16,-3 6 0 15,-3 5 0-15,-1 3 0 16,-1 9 0-16,2 6 0 15,2 4 0-15,2 4 0 16,3 1 0-16,3-2 0 16,1 1 0-1,3-4 0-15,3-5 0 16,3-3 0-16,10-8 0 16,6-5 0-16,6-6 0 15,9-3 0-15,2-8 0 16,3-6 0-16,-2-7 0 15,-2-8 0-15,-3-11 0 16,-4-2 0-16,-5-6 0 16,-4 3 0-16,-5 4 0 15,-9 7 0-15,-5 8 0 16,-3 8 0-16,-3 5 0 16,0 6 0-16,-3 4 0 15,-3 2 0 1,-2 4 0-16,-4 1 0 15,3 8 0-15,1 3 0 16,2 7 0-16,2 7 0 16,1 1 0-16,3 6 0 15,0 1 0-15,7 3 0 16,7 0 0-16,2-1 0 16,6 1 0-16,-1 0 0 15,-6-4 0-15,-2-6 0 16,-10-6 0-1,-1-6 0-15,-7-8 0 16,-4-5 0-16,-1-2 0 16,0-5 0-16,0-5-278 15,9-6-356-15,10-4-1061 16,9-3 136-16,13-2 118 16,5 5 103-16</inkml:trace>
  <inkml:trace contextRef="#ctx0" brushRef="#br0" timeOffset="143599.29">15058 11418 5975 0,'2'-3'234'16,"-1"2"3"-16,2-5-226 16,-2-5-1490-16,-5-1 105 15,-1-14 93-15,-13-9 83 16</inkml:trace>
  <inkml:trace contextRef="#ctx0" brushRef="#br0" timeOffset="149866.13">5435 9926 2370 0,'0'-1'75'0,"0"1"17"15,0-2 19-15,0 2 16 16,0 0 11-16,0-1 7 16,0-2 16-16,0 2 29 15,0-2 37-15,0 2-26 16,0-2 16-16,0 2 12 16,0-2 4-16,0 2 23 15,0-1 4 1,-1 2 5-16,-4 0-13 15,-2-1-23-15,1 1-30 16,-3 1-34-16,4 1-32 16,2 1-25-16,2-1-16 15,-1 1-19-15,2-2 19 16,0 1 37-16,8-2 20 16,9 0 4-16,7-2-1 15,6 4 4-15,7-4 2 16,-4 2-6-16,-3 0-7 15,-5 0-18-15,-6 0-29 16,-5 0-50-16,-7 0-34 16,-4 0-8-1,-1 0-13-15,-2 0-3 16,-2 0 15-16,-4 0 1 16,-4 0 1-16,-9 0-7 15,-8 2 0-15,-6-1 0 16,-2 3 13-16,3 0-1 15,5 1 8-15,8-3-2 16,11 1-18-16,5 0 0 16,6-3 0-16,14 0 0 15,7 0 0-15,9-3 0 16,6-2 0 0,5 0 0-16,-8-2 0 15,-11 2 0-15,-8 2 0 16,-10 3 0-16,-5-1 0 15,-8 1 0-15,-7 0 0 16,-8 0 0-16,0 0 0 16,-2 0 0-16,7 0 0 15,8 1-431-15,29-1-1393 16,-14-1 156-16,2 0 134 16,1-5 116-1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07T07:05:58.2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12927 4569 3958 0,'0'0'59'15,"0"0"23"-15,0 0 33 16,0-1 29-16,0 1 17 15,0 0 13-15,0 0 30 16,0 0 75-16,0 0 90 16,0 0 17-16,0 0-23 15,0-2-22-15,6 0-28 16,3-2-29-16,9-3-13 16,10-1-12-16,11-3-29 15,6 1-81 1,11 1-99-16,1 0-50 15,1 4 0-15,5 2 0 16,0 2 0-16,-3 2 0 16,1 5 0-16,-5 2 0 15,-3 4 0-15,-2 5 0 16,-2 2 0-16,2 1 0 16,4-2 0-16,3-2 0 15,5-5 0-15,0-2 0 16,2-7 0-16,-1 0 0 15,-2-2 0 1,-2-4 0-16,1 1 0 16,-1-3 0-16,-1-2 0 15,2-3 0-15,-1 0 0 16,-2 1 0-16,-1 2 0 16,-2 1 0-16,-5 2 0 15,-4 4 0-15,-1 1 0 16,-10 2 0-16,6 5 0 15,-5 4 0-15,2 1 0 16,5 6 0-16,6-1 0 16,3-4 0-1,6-2 0-15,3-3 0 16,5-6 0-16,-1-1 0 16,-3-1 0-16,-3-3 0 15,-2 1 0-15,-8-3 0 16,-3 0 0-16,-1 0 0 15,1 1 0-15,0 0 0 16,2 0 0-16,0 4 0 16,-4 0 0-16,-6 0 0 15,-6 0 0-15,-9 0 0 16,-9 0 0 0,-4 0 0-16,-7 0 0 15,-2 0 0-15,-1 0 0 16,-1 0 0-16,2 0-118 15,-1 0-299-15,31 0-1379 16,-30 0 151-16,-1 0 131 16,-1-2 113-16</inkml:trace>
  <inkml:trace contextRef="#ctx0" brushRef="#br0" timeOffset="14701.38">17912 7051 4027 0,'0'-1'57'15,"1"1"38"-15,-1 0 41 16,1-1 19-16,-1 2 13 16,2-2 36-16,2 1 62 15,4-2 49-15,0-2 44 16,10-1 5-16,6-2-7 16,9-2-33-16,11-1-39 15,14 0-18-15,8 0-12 16,7 2-34-1,4 2-70-15,4 2-50 16,-1 0-42-16,2 4-39 16,-2 0-15-16,3 4-5 15,2 3 0-15,5 0 0 16,2 6 0-16,5 2 0 16,1 0 0-16,3 0 0 15,-6-4 0-15,-2 0 0 16,-5-5 0-16,-3-1 0 15,2-2 0-15,2-3 0 16,5-3 0 0,6-1 0-16,5-2 0 15,5-4 0-15,4-3 0 16,3-1 0-16,0 0 0 16,-4 2 0-16,-2 2 0 15,-10 0 0-15,-4 3 0 16,-8 3 0-16,-5 3 0 15,-5-1 0-15,-5 2 0 16,-9 3 0-16,-6-2 0 16,-3 1 0-16,-9-1 0 15,-6 1 0-15,-4-2-332 16,8 0-498 0,-11-2-799-16,2-7 126 15,5-4 111-15,15-9 96 16</inkml:trace>
  <inkml:trace contextRef="#ctx0" brushRef="#br0" timeOffset="15679.61">23870 7146 4929 0,'0'-5'39'0,"9"-2"29"15,12-5 70-15,14-4 103 16,17 5 57-16,19-5 20 15,14 4 4 1,13 0 5-16,11 4 7 16,8 4-14-16,4 1-21 15,5 3-28-15,-4 2-78 16,2 2-117-16,-6 1-58 16,-6 3-18-16,-5 6 0 15,-5 1 0-15,-6 2 0 16,-6-1 0-16,-4 0 0 15,1-2 0-15,5-5 0 16,4-2 0-16,6-3 0 16,6-4 0-16,4-2 0 15,1-6 0 1,-4-2 0-16,2-4 0 16,-4-2 0-16,-1-3 0 15,1 3 0-15,-4 3 0 16,-1 3 0-16,-1 2 0 15,-4 4 0-15,-1 3 0 16,0 0 0-16,2 2 0 16,0 4 0-16,1 4 0 15,0 0 0-15,-3 2 0 16,-4 0 0-16,-8-1 0 16,-5-5 0-16,-5-2 0 15,-5-2 0-15,1-2 0 16,-1-3 0-1,-7 0 0-15,-2-2 0 16,-6-4 0-16,-12 0 0 16,-10 1 0-16,-8 0 0 15,-11 2-78-15,-8 2-401 16,-7-26-1311-16,-11 25 151 16,-14-3 129-16,-22-2 114 15</inkml:trace>
  <inkml:trace contextRef="#ctx0" brushRef="#br0" timeOffset="21832.19">12455 7918 2540 0,'0'0'133'0,"0"0"44"16,0 0 29-16,0 0 30 15,-3 0 27-15,1 0 21 16,-2 0 29-16,-3 0 50 15,-3 0 79-15,2-3-40 16,-1 3-11-16,1-1-35 16,5 1-24-1,1 0-23-15,-3 0-14 0,5 0-1 16,0 0-26-16,0 0-49 16,0 0-81-1,5 0-60-15,8 0-36 16,8 0-7-16,14 0-4 15,8-1-5-15,5-1-11 16,-2-1-12-16,-7-1-3 16,-8 0 0-16,-11 3 0 15,-8-1 0 1,-6 0 0-16,-6 2 0 0,-4 0 0 16,-12 0 0-16,-9 0 0 15,-15 0 0-15,-8 2 0 16,-7 0 0-1,3-1 0-15,4 5 0 16,12-1 0-16,10-2 0 16,12 1 0-16,4 0 0 15,9-3 0-15,1-1 0 16,7 1 0-16,6-1 0 16,10 0 0-16,10 0 0 15,5 0 0-15,3 0 0 16,-7 0 0-16,-12-1 0 15,-6 1 0 1,-8 0 0-16,-8-1 0 0,-10 1 0 16,-15 0 0-1,-6 0 0-15,-5 0 0 16,2-3 0-16,5 3 0 16,11 0-388-16,11 0-1448 15,5-1 158-15,2-4 136 16,9-2 117-16</inkml:trace>
  <inkml:trace contextRef="#ctx0" brushRef="#br0" timeOffset="23247.76">12433 8869 3046 0,'0'0'122'0,"0"0"37"16,0 0 26-16,0-1 22 15,0 1 33-15,0 0 43 16,0 0 103-16,0 0 96 16,-1 0 34-16,1 0-62 15,0 0-55-15,0-1-37 16,0 1-23-16,0 0-19 16,0 0-30-1,1-2-46-15,5 2-115 16,9-2-101-16,10 2-28 15,7-2 0-15,11 1 0 16,1 1 0-16,4 0 0 16,-1-2 0-16,-2 2 0 15,4-3 0-15,-4 2 0 16,0 1 0-16,0-4 0 16,-2 1 0-16,1 1 0 15,0-1 0 1,2 0 0-16,-3 1 0 15,2 0 0-15,2-2 0 16,0 1 0-16,-1 0 0 16,0 1 0-16,-3-1 0 15,-5 1 0-15,-2 0 0 16,-2 1 0-16,-1 1 0 16,-3 0 0-16,1 0 0 15,0-1 0-15,-3-1 0 16,1 0 0-16,0 0 0 15,-2 0 0 1,0-3 0-16,0 1 0 16,-5 0 0-16,-2 1 0 15,-6 0 0-15,-2 1 0 16,-6 0 0-16,-6 1 0 16,0 0 0-16,-2 1 0 15,-9-2 0-15,-9 2 0 16,-12-1 0-16,-14 1-121 15,-5-1-487-15,-5 1-1137 16,0 0 145-16,4-3 123 16</inkml:trace>
  <inkml:trace contextRef="#ctx0" brushRef="#br0" timeOffset="24703.1">12958 9707 3964 0,'0'0'172'0,"0"0"104"15,0-1 64-15,0 1 20 16,4 0 15-16,7 0 16 16,12 0 11-16,8 0 18 15,12 0 14-15,9 0-114 16,2 0-71 0,0 0-116-16,-5 0-63 15,-9 0-11-15,-9 0-10 0,-12-2-9 16,-10 2-3-1,-7 0-10-15,-15 0-4 16,-17-1-6-16,-8 1-1 16,-11 0-4-16,-6 0-7 15,11 0-5-15,11 0 0 16,10 0-281-16,12 0-300 16,4 0-1127-16,2 0 138 15,3-3 120-15,9-1 104 16</inkml:trace>
  <inkml:trace contextRef="#ctx0" brushRef="#br0" timeOffset="26324.1">11668 10585 2185 0,'0'1'127'0,"0"0"41"0,0-1 41 15,0 0 30 1,0 0 29-16,0 0 34 16,0 0 41-16,0 0 39 15,0 0 72-15,1 0-24 16,-1 0-3-16,0 0 3 16,0 0-38-16,4 0-28 15,-2 0-21-15,5 0-32 16,5 0-38-1,1 0-38-15,6 0-73 16,5 0-65-16,-2 0-47 16,9 0-50-16,-1 0 0 15,6 0 0-15,2 0 0 16,0 0 0-16,3 0 0 16,3 0 0-16,-3 0 0 15,-1 0 0-15,-1 0 0 16,1 0 0-16,-2 0 0 15,-2 0 0-15,5 0 0 16,-1 3 0-16,2-3 0 16,3 0 0-16,-2 0 0 15,-1 0 0 1,0 0 0-16,-3 0 0 0,-3 0 0 16,0 0 0-1,-1 0 0-15,-2 0 0 16,1 0 0-16,0 0 0 15,3 0 0-15,-5 0 0 16,3 0 0-16,-1 0 0 16,-2 0 0-16,-3 0 0 15,4 0 0-15,-1 0 0 16,3 0 0-16,0-3 0 16,-1 1 0-16,2 0 0 15,1-2 0-15,1 0 0 16,-4 0 0-1,3 0 0-15,-4 1 0 16,-3 1 0-16,-3-1 0 16,-1 0 0-16,-1 2 0 15,0 0 0-15,4-1 0 16,-2 1 0-16,0 1 0 16,2 0 0-16,0 0 0 15,-2 0 0-15,-3 0 0 16,-3-2 0-16,-2 2 0 15,-6 0 0-15,-1 0 0 16,-4-1 0-16,-2 1 0 16,-1 0 0-1,-1-2 0-15,0 2 0 16,-3 0 0-16,1 0-465 16,-2-19-1349-16,-9 18 154 15,-8 0 132-15,-12-1 116 16</inkml:trace>
  <inkml:trace contextRef="#ctx0" brushRef="#br0" timeOffset="48371.54">12406 8913 1279 0,'0'0'74'0,"0"0"34"16,0 0 26-16,0 0 18 16,0 0 19-16,0 0 27 15,0 0 26-15,-2 0 20 16,1 0 21-16,-1-1-14 16,-2 1-16-1,-1 0-20-15,2-2-18 16,1 2-11-16,2 0-9 15,-2 0-12-15,2-1-10 16,0 1-6-16,0 0-2 16,0-2-10-16,0 1-9 15,0 1-2-15,0-1 10 16,2 1 19-16,1-2 3 16,10 2-2-16,7 0-8 15,5 0-1-15,7-4-4 16,5 2-10-1,4 2-6-15,0-4-12 16,1 2-18-16,1 0-22 16,-1-2-15-16,-4 0-10 15,1 0-5-15,-1-1-12 16,-2 1-9-16,2-1-7 16,1 0-7-16,-3 1-1 15,1 0 1-15,1-1-3 16,0 1-5-16,1 0 4 15,-3 2 0 1,2-2 1-16,-2 1-2 16,0 0 4-16,0 1-2 15,0 1 1-15,-4-2-3 16,1 2 2-16,-1-2 8 16,-3 2-9-16,0-1-2 15,-2 0-3-15,0 0 5 16,-3 0-1-16,-3 0-5 15,1 1 5-15,-6 1-3 16,2-2 5-16,-3 1-3 16,1 1 2-1,-5-1 3-15,1-1-2 16,-3 1-2-16,-1 1 1 16,-3 0 9-16,-1-2-5 15,0 2 15-15,-4-1-1 16,1 1 1-16,-1 0 2 15,0 0 6-15,0 0 3 16,0 0 6-16,-7 0 4 16,-4 0-4-16,-4 0-6 15,-12 0-2 1,-10 0-8-16,-10 0 2 16,-9 1-1-16,-11 2-7 15,-2 1-4-15,-2 1-7 16,8-1-8-16,1 1-15 15,8 0-10-15,-2 1-18 16,2 0-18-16,0 1-32 16,-3 1-17-16,-3-1-16 15,2 2-10-15,-4-3-5 16,7 2 7-16,3-3 13 16,10-1 15-1,11-1 15-15,6-2 17 16,11-1 40-16,3 0 21 15,7 0 18-15,1 0 14 16,3 0 14-16,0 0-4 16,0 0 2-16,0 0 10 15,0 0 5-15,0 0 38 16,0 0 35-16,0 0 33 16,3 0 9-16,9 0 2 15,13 0-1 1,13 0-4-16,16-3 2 15,12 1-12-15,12-2-5 16,1 0-40-16,4-4-49 16,1 2-36-16,-1-2-14 15,1 2-5-15,-2 0 0 16,-1 2 0-16,-7-4 0 16,-3 3 0-16,-8 2 0 15,-5-2 0-15,-10-1 0 16,-8 2 0-16,-4 0 0 15,-9 1 0 1,-6 1 0-16,-6 0 0 16,-5-1 0-16,-4 2 0 15,-4-1 0-15,-2 1 0 16,0 1-4-16,0 0 4 16,0 0 0-16,-4-1 0 15,-6 1 0-15,-3 0 0 16,-7 0 0-16,-4 0 0 15,-5 0 0-15,-6 0-9 16,-3 0-31-16,-6 1-39 16,-11 2-27-1,-7 0-12-15,-12 0-5 16,-7 2-3-16,-5 1-7 16,-4-1-38-16,4 0-75 15,4 1-2-15,5-1 30 16,4 1 34-16,8-1 24 15,4 2 14-15,6-2 5 16,3 1 4-16,8-1 10 16,4 1 33-16,1 0 75 15,5-2 12-15,5-2 5 16,5 1 4 0,4-3 3-16,6 0-1 15,5 1 2-15,2-1-1 16,6 0-1-16,1 2 5 15,0-2 2-15,0 0 9 16,0 0 30-16,0 0 19 16,0 0 7-16,6 0 13 15,10 0 10-15,8 0 17 16,15 0 13-16,16-2 5 16,11 0 1-16,8-2-15 15,7-3-23-15,4 1-26 16,3-1-4-1,-1 0-11-15,-1 0-12 16,-3 2-27-16,-2 0-12 16,-2 0-10-16,-8 1-11 15,-2 0 3-15,-10 0-15 16,-7 2-2-16,-10-2-4 16,-8 0 0-16,-3 0-10 15,-4 1-3-15,-2 0-17 16,-2 0-2-16,-4 0 6 15,-4 2 0-15,-4-1 8 16,-5 2 7-16,-1-1-10 16,-5 1-12-16,0 0-6 15,0-1 6 1,0 1 21-16,0 0 10 16,-5 0-8-16,1 0 2 15,-3 0-9-15,-4 0-28 16,-5 0-68-16,-2 0-159 15,-8-22-901-15,-8 19 73 16,-7-1 63-16,-12-2 60 16</inkml:trace>
  <inkml:trace contextRef="#ctx0" brushRef="#br0" timeOffset="55795.42">4726 10487 3171 0,'-1'0'140'0,"1"0"37"16,0-2 33-1,-2 2 22-15,2-1 32 16,0 0 75-16,0-2 57 16,0 1 29-16,6 0 52 15,4-1-47-15,10-2-62 16,8-4-37-16,13-1-30 16,6-3-22-16,0-1-28 15,0 0-84-15,-7 1-59 16,-10 3-21-16,-11 2-49 15,-6 2-38 1,-10 3-153-16,-2 2-166 16,-1 1-89-16,-2 1-154 15,2-1-993-15,-15 6 115 16,-4 1 102-16,-7 1 90 16</inkml:trace>
  <inkml:trace contextRef="#ctx0" brushRef="#br0" timeOffset="56071.39">4624 10604 3631 0,'0'0'116'16,"7"0"27"-16,9 0 26 16,12-4 10-16,10 1 6 15,12-4 16-15,4-4 22 16,2-1 33-16,-5 0 35 31,-5-1-72-31,-7 1-34 0,-7 1-27 0,-13 2-18 16,-4 2-63-1,-4-1-96-15,-2 0-104 0,2 2-152 16,13-3-364-16,-8 2-502 16,6 3 64-1,2 0 59-15,10-2 53 16</inkml:trace>
  <inkml:trace contextRef="#ctx0" brushRef="#br0" timeOffset="72543.48">2967 4623 3222 0,'-1'1'41'0,"-1"0"51"16,1 1 39-16,-1-2 98 15,4 1 35-15,-2-1 16 16,0-1 36-16,0 1 59 16,1 0 29-16,4-3 21 15,6-4 1-15,4-3-33 16,9-2-31-16,9-3-101 16,7-1-32-16,5-1-13 15,9 3-37-15,0 0-61 16,5 1-22-1,0 5-34-15,2 5-24 16,-1 0-19-16,4 6-6 16,1 4-13-16,4 7 0 15,-1 3 0-15,0 5 0 16,-2-1 0-16,1-2 0 16,2-7 0-16,-1-5 0 15,1-4 0-15,2-6 0 16,-6-5 0-16,1-3 0 15,-8-1 0 1,1-3 0-16,-4 3 0 16,0 3 0-16,-2 4 0 15,-3 4 0-15,1-1 0 16,0 4 0-16,-5 0 0 16,-1 1 0-16,-6 1 0 15,-7 2 0-15,-9-1 0 16,-7-1 0-16,-7-1 0 15,-4-1 0-15,-4 0 0 16,1-2 0-16,-1 1-279 16,4 3-206-1,4-4-1250-15,-1 8 142 16,2-2 124-16,-1-1 106 16</inkml:trace>
  <inkml:trace contextRef="#ctx0" brushRef="#br0" timeOffset="99912.53">3582 14486 5442 0,'0'0'272'16,"0"0"4"-16,0 0 2 16,0 0 5-16,2 0 5 15,-1 0 4-15,-1 0 3 16,4 0 5-16,-1-2 6 16,-1-3-147-16,-1-1-159 15,-1-7 0 1,-3-3 0-16,-7-5 0 15,-3 2 0-15,-8-1 0 16,-11 5 0-16,-7 7 0 16,-9 6 0-16,-8 9 0 15,-7 15 0-15,3 11 0 16,5 11 0-16,14 6 0 16,17 3 0-16,14-3 0 15,12-3 0-15,11-7 0 16,7-10 0-16,7-11 0 15,11-11 0-15,5-9 0 16,-1-13 0-16,0-7 0 16,-6-10 0-16,-6-5 0 15,-5 0 0 1,-6 2 0-16,-5 6 0 16,-5 12 0-16,0 8 0 15,2 7 0-15,1 12 0 16,6 7 0-16,4 7 0 15,-2 8 0-15,0 5 0 16,-1-3 0-16,0-4-241 16,1-3-250-16,-1-16-1252 15,-3-4 144-15,-5-10 123 16,-3-9 108 0</inkml:trace>
  <inkml:trace contextRef="#ctx0" brushRef="#br0" timeOffset="100439.38">3855 14139 5978 0,'0'-5'235'0,"2"0"1"15,2 3 3-15,3 12 4 16,0 16 3-16,-1 13 1 16,-1 12 6-16,-1 1 2 15,-1 4 4-15,-2-9-259 16,3-7 0-16,1-7 0 15,-1-9 0-15,1-10 0 16,8-7 0-16,8-8 0 16,14-11 0-16,8-11 0 15,11-4 0 1,4-4 0-16,-4 2 0 16,-6 6 0-16,-8 13 0 15,-9 5 0-15,-10 13 0 16,-13 8 0-1,-10 10 0 1,-15 6 0-16,-16 5 0 0,-11 0 0 0,-8-2 0 16,-2-5 0-16,1-7 0 15,9-8 0-15,9-9-258 16,15-6-375 0,10-12-1068-16,7-6 137 15,9-10 118-15</inkml:trace>
  <inkml:trace contextRef="#ctx0" brushRef="#br0" timeOffset="102082.65">4482 14143 3468 0,'3'-9'444'16,"-2"-5"11"-16,2-1 12 15,0 1 10-15,-1 4 13 16,-1 8 12-16,3 3 14 16,2 11 13-16,0 8 16 15,4 12-247-15,-6 10-298 16,1 5 0 0,-1-1 0-16,2-2 0 15,-2-7 0-15,2-11 0 16,-2-5 0-16,-2-7 0 15,6-8 0-15,8-10 0 16,9-7 0-16,6-10 0 16,8-10 0-16,2-3 0 15,4-3 0-15,-3 8 0 16,-2 8 0-16,-1 13 0 16,-4 8 0-1,-11 12 0-15,-4 7 0 0,-9 10 0 16,-6 3 0-1,-13 6 0-15,-13-1 0 16,-10-1 0-16,-8-7 0 16,-5-3 0-16,1-10 0 15,1-6 0-15,8-10 0 16,5-6 0-16,10-8-344 16,9-2-284-16,13-5-1051 15,12-1 134-15,8 1 115 16,5 0 103-16</inkml:trace>
  <inkml:trace contextRef="#ctx0" brushRef="#br0" timeOffset="102371.7">5359 14105 5120 0,'-6'-4'318'0,"-3"4"5"0,-7 6 7 16,-4 8 5-16,6 9 5 15,-4 15 7-15,8 6 5 16,6 0 7 0,5 3 8-16,7-5-367 15,9-12 0-15,3-4 0 16,11-7 0-16,9-9-334 15,16-6-530-15,-10-5-756 16,-1-10 125-16,0-6 110 16</inkml:trace>
  <inkml:trace contextRef="#ctx0" brushRef="#br0" timeOffset="102863.57">5813 14135 5429 0,'-3'-9'288'16,"-3"1"5"-16,-9 1 4 15,-5 1 5-15,-6 9 4 16,-6 10 6-16,2 5 3 16,5 7 6-16,2 9 7 15,6 1-328-15,8 0 0 16,5-1 0-16,4-6 0 15,5-5 0 1,10-9 0-16,2-5 0 16,5-8-49-16,5-6-91 15,1-10-71-15,-5-11 3 16,-1-7 2-16,-8-12 7 16,-7-10 9-16,-4-8 49 15,-2-3 132-15,-2 1 9 16,0 9 44-16,1 9 88 15,0 15 71-15,0 13 1 16,-2 13 3 0,2 9-4-16,0 12-5 15,2 12-48-15,2 10-138 16,3 9-12-16,6 6 0 16,2 3 0-16,3-3 0 15,0-1 0-15,2-6 0 16,1-6-426-16,47-14-1400 15,-40-11 157-15,1-10 134 16,-1-8 116-16</inkml:trace>
  <inkml:trace contextRef="#ctx0" brushRef="#br0" timeOffset="103211.19">6130 14218 4969 0,'4'-11'331'0,"5"-7"5"16,11-4 6-16,7-5 7 15,5 2 5-15,4-5 7 16,1-1 7-16,-7-3 7 16,-4-1 6-16,-9-1-356 15,-8 4-25-15,-6 5 0 16,-8 6 0-16,-12 8 0 16,-9 9 0-1,-10 10 0-15,-10 9 0 16,-2 14 0-16,5 12 0 15,14 7 0-15,10 4 0 16,16 1 0-16,17-5 0 16,20-3 0-16,9-8 0 15,12-9 0-15,4-9 0 16,2-10 0-16,-6-6-378 16,-6-6-334-16,-14-9-936 15,-11 0 129 1,-13-5 113-16,-14-3 99 15</inkml:trace>
  <inkml:trace contextRef="#ctx0" brushRef="#br0" timeOffset="105211.68">4140 14840 3398 0,'1'0'322'16,"2"-3"133"-16,-3 3 10 16,1 0 13-16,-1 0 11 15,0 0 13-15,0-2 13 16,0 2 14-16,0 0 14 16,2 0-205-1,-2 0-181-15,1 0-157 16,7-1 0-16,6 0 0 15,11-5 0-15,4 1 0 16,4-2 0-16,0 0 0 16,-6 1 0-16,-6 2 0 15,-8 1 0-15,-7 0 0 16,-4 2 0-16,-12 1 0 16,-13 1 0-16,-10 3 0 15,-6 5 0 1,-8-2 0-16,7 3 0 15,10-1 0-15,14 0 0 16,5-4 0-16,6 0 0 16,5-2 0-16,0-2 0 15,11-1 0-15,9 0 0 16,7-1 0-16,8-3 0 16,5 0 0-16,-4-1 0 15,-9 0 0-15,-11 1 0 16,-4 2 0-1,-8 0 0-15,-14 2 0 16,-10 4 0-16,-11 2 0 16,-12 7 0-16,-4 1 0 15,-1 2 0-15,13-1 0 16,12-5 0-16,12-2 0 16,6-4 0-16,10-3 0 15,12-1 0-15,9-3 0 16,10-3 0-16,7-2 0 15,2 0 0-15,-5-3 0 16,-14 4 0 0,-9 1 0-16,-10 5 0 15,-12-1 0-15,-14 5 0 16,-9 1 0-16,-4 3 0 16,-4 1 0-16,3-2 0 15,12-2-107-15,40-1-1806 16,-17-9 171-16,9-9 145 15</inkml:trace>
  <inkml:trace contextRef="#ctx0" brushRef="#br0" timeOffset="107310.96">9066 10529 3811 0,'0'0'184'0,"-2"0"95"15,2 0 108-15,0 0 40 16,-1 0 10-16,1 0 10 15,1-2 10 1,-1 2 11-16,0-1 12 16,5-2-137-16,9-3-70 15,9-4-113-15,12-2-122 16,11-2-38-16,6-2 0 16,1 4 0-16,-3-1 0 15,-9 3 0-15,-9 4 0 16,-10-1 0-16,-8 4 0 15,-8 1 0-15,-3 0 0 16,-2 1 0 0,-1 1 0-16,-3-1 0 15,1 0 0-15,-3 1 0 16,-2 0-262-16,-2 1-91 16,2 3-92-16,-3 4-88 15,-4 2-116-15,-5 5-82 16,-3-5-100-16,-10 7-132 15,-11 3 46-15,-3 1 2039 16,4-2-1771-16,-3 5 98 16,12-3 286-1,15-4 134-15,7-3 154 16,7-3 184-16,2-7 327 16,10-3 109-16,6-3 146 15,9-4-5-15,6 0-62 16,13-3-63-16,1-2-83 15,5-1-63-15,1-2-91 16,0 4-136-16,-7-2-286 16,-5 3 0-16,-9 2 0 15,-11 2-233 1,-10-1-202-16,19 1-466 16,-26-2-178-16,0-5 57 15,-1-3 52-15</inkml:trace>
  <inkml:trace contextRef="#ctx0" brushRef="#br0" timeOffset="109988.59">3966 15955 5597 0,'0'0'258'16,"0"2"3"-16,0-2 4 16,0 0 4-16,0 0 3 15,0 0 4-15,0 0 4 16,0 0 5-16,0 0 2 16,0 0-146-16,0 0-141 15,0-2 0-15,0-2 0 16,0 0 0-16,-1-9 0 15,-3-1 0 1,-2-4 0-16,0 0 0 16,-4 2 0-16,1 1 0 15,-4 6 0-15,-3 0 0 16,-5 6 0-16,-5 2 0 16,-3 4 0-16,-3 4 0 15,-1 8 0-15,-3 4 0 16,3 6 0-16,1 7 0 15,3 3 0-15,6 3 0 16,7 0 0-16,6-4 0 16,6 1 0-16,2-7 0 15,5-4 0 1,4-5 0-16,6-7 0 16,6-8 0-16,14-4 0 15,3-6 0-15,5-10 0 16,-2-4 0-16,-3-4 0 15,-6-7 0-15,-7 5 0 16,-4 1 0-16,-10 4 0 16,-3 9 0-16,-3 3 0 15,-1 7 0-15,4 0 0 16,4 6 0-16,3 3 0 16,6 6 0-16,4 1 0 15,3 6 0 1,0 2 0-16,5-2-427 15,42 0-1399-15,-46-1 157 16,-3-9 134-16</inkml:trace>
  <inkml:trace contextRef="#ctx0" brushRef="#br0" timeOffset="112042.71">4359 15804 2461 0,'0'-4'194'0,"2"-2"83"16,0-2 144 0,1 1 117-16,-1-2 18 15,-1 2 15-15,2 4 19 16,-1 3 17-16,-2 6 20 16,1 16-135-16,-2 6-83 15,-5 12-98-15,-1 9-174 16,-3 1-137-16,1-3 0 15,2-6 0-15,1-11 0 16,3-6 0-16,3-9 0 16,0-8 0-16,0-4 0 15,3-10 0 1,-2-8 0-16,4-12 0 16,3-12 0-16,3-16 0 15,1-9 0-15,2-4 0 16,0 2 0-16,0 8 0 15,-1 12 0-15,2 12 0 16,-2 11 0-16,1 6 0 16,-1 9 0-16,7 5 0 15,3 6 0-15,9 9 0 16,3 8 0-16,-2 8 0 16,-1 8 0-16,-3 2 0 15,-3-1 0 1,-6-1 0-16,-1-6 0 15,-3-3 0-15,-8-6 0 16,-3-3 0-16,-4-7 0 16,-1-3-109-16,0-1-346 15,0-5-1333-15,-6-1 150 16,-8-1 129-16,-2 0 114 16</inkml:trace>
  <inkml:trace contextRef="#ctx0" brushRef="#br0" timeOffset="112230.93">4398 15903 7020 0,'12'-10'127'0,"12"-8"0"16,14-3 2-16,11-2-50 15,6 3-324-15,3 2-196 16,-6-9-1127-16,-8 14 118 15,-9-2 103-15,-12 0 91 16</inkml:trace>
  <inkml:trace contextRef="#ctx0" brushRef="#br0" timeOffset="112692.42">4937 15436 5668 0,'0'-6'265'0,"4"3"3"16,5 5 4-16,1 6 4 16,3 13 4-16,1 11 4 15,-2 11 4-15,-2 4 5 16,-1 3 4-16,-3-7-297 16,-2-1 0-16,2-10 0 15,-2-10 0 1,-3-7 0-16,1-7 0 15,1-6 0-15,5-8 0 16,8-12 0-16,9-9 0 16,8-9 0-16,6-4 0 15,6 4 0-15,-2 6 0 16,-1 12 0-16,-3 8 0 16,-4 7 0-16,-8 9 0 15,-8 9 0-15,-10 7 0 16,-12 4 0-16,-11 7 0 15,-14 2 0-15,-10-2 0 16,-2-4 0 0,-7-5 0-16,3-5 0 15,3-9 0-15,4-6-325 16,40-7-1528-16,-25-9 161 16,10-6 137-16,12-5 121 15</inkml:trace>
  <inkml:trace contextRef="#ctx0" brushRef="#br0" timeOffset="113106.89">5793 15445 6039 0,'0'-5'228'16,"-4"-2"2"-16,-5 3 3 0,-7 1 3 15,-1 8 3 1,-5 13 2-16,4 6 4 16,5 8 3-16,7 10 4 15,3 0-252-15,4 0 0 16,5-6 0-16,7-4 0 16,4-8 0-16,6-6 0 15,8-8 0-15,2-7-417 16,22-3-539-16,-19-4-618 15,0-10 119 1,-3-5 103-16</inkml:trace>
  <inkml:trace contextRef="#ctx0" brushRef="#br0" timeOffset="113639.95">6227 15409 4980 0,'-2'-7'328'16,"-2"0"6"-16,-7-2 5 16,-4 2 6-16,-4 4 6 15,-6 4 6-15,-2 5 7 16,1 6 7 0,4 5 7-16,5 5-334 15,6 5-44-15,5 1 0 16,4-1 0-16,5-2 0 15,5-3 0-15,3-5 0 16,5-7 0-16,7-5 0 16,4-3 0-16,2-8 0 15,-3-6 0-15,-4-7 0 16,-2-6 0-16,-7-8 0 16,-7-7 0-16,-3-10 0 15,-2-4 0 1,-4-5 0-16,0-3 0 15,-1 9 0-15,0 10 0 16,0 15 0-16,1 9 0 16,3 14 0-16,0 11 0 15,0 12 0-15,5 9 0 16,5 8 0-16,5 9 0 16,6 2 0-16,5-2 0 15,2-3 0-15,-2-5 0 16,1-4 0-16,-1-10 0 15,0-5-55 1,2-7-455-16,-1-25-1279 16,-1 11 152-16,3-7 128 15,-6-4 114-15</inkml:trace>
  <inkml:trace contextRef="#ctx0" brushRef="#br0" timeOffset="113968.12">6642 15377 5931 0,'6'-7'239'0,"4"-2"2"15,10-5 4-15,5-4 2 16,2-2 4-16,7-2 3 16,-3-4 4-1,-2-4 2-15,-7-4 5 16,-6-3-265-16,-9 0 0 16,-8 8 0-16,-10 5 0 15,-10 10 0-15,-11 12 0 16,-4 11 0-16,-6 11 0 15,8 10 0-15,8 7 0 16,14 7 0-16,8-1 0 16,17 0 0-16,16-5 0 15,15-6 0-15,14-9 0 16,8-6 0-16,1-11 0 16,-7-3 0-1,-9-8-268-15,-9-3-217 16,-12-8-1253-16,-14 3 142 0,-6-3 124 15</inkml:trace>
  <inkml:trace contextRef="#ctx0" brushRef="#br0" timeOffset="118168.39">4621 16276 629 0,'0'0'-3'16,"1"0"-5"-16,5 0-14 15,7 0-25-15,3 0-64 16,10 0 0-16,20-6 1 16</inkml:trace>
  <inkml:trace contextRef="#ctx0" brushRef="#br0" timeOffset="119707.19">4525 15470 493 0,'-4'-3'55'0,"1"2"17"16,0-3 6-16,-1 0 3 15,3 0 3-15,2 2-2 16,-1-1-6-16,-3 2-10 16,0-2-5-16,0 2-21 15,2 0-32-15,-2-2-16 47,1 0-12-47,1 0-3 0,0 0 0 0,-1-1 2 0,1-1-11 16,1 1-16-16,-5-2-25 15,2 1-4-15,-2 3-2 16,2-1 2-16,-4 3 12 16,1 0 12-16,0 0 17 15,-2 0 17-15,0 0 28 16,2 0 53-16,0 0 50 16,2 0 15-16,-3 0 7 15,3 0 12-15,-4 0 10 16,3 3-6-1,0-3-13-15,-2 2-12 16,6 0-5-16,1-2-20 16,-2 2-20-16,2-1-7 15,2 2-6-15,-2-2-11 16,8-1-24-16,10 0-71 16,15-1-95-16,20-18-295 15,25 9 9-15,20-4 9 16,14-8 10-16</inkml:trace>
  <inkml:trace contextRef="#ctx0" brushRef="#br0" timeOffset="122374.93">5226 16077 1522 0,'0'0'112'16,"0"0"39"-16,0 0 34 16,0 0 23-16,1 0 27 15,-1 0 29-15,2 0 33 16,-2 0 23 0,1 0 30-16,-1 0-60 15,0 0-14-15,0 0-24 16,0 0-16-16,0-1 19 15,0 1 21-15,0-3 38 16,0 3 49-16,0-1-14 16,0-1-18-16,1-1-20 15,2 2-19-15,5-3-18 16,7 0-17 0,7-2-43-16,9-2-51 0,3-2-74 15,1 1-84 1,-2-1-5-16,-4 2 0 15,-9 0 0-15,-1 1 0 16,-7 1 0-16,-4 3 0 16,-7-1 0-16,1 2 0 15,-2 2 0-15,-2-1 0 16,-10 1 0-16,-7 1 0 16,-13 3 0-16,-11 2 0 15,-7 6 0-15,3 0 0 16,5 2 0-16,7-2 0 15,11-2 0-15,8-5 0 16,9 0 0 0,5-3 0-16,2-2 0 15,2 0 0-15,4 0 0 16,9-1 0-16,7-5 0 16,10 1 0-16,8-5 0 15,1-1 0-15,-4 0 0 16,-3 1 0-16,-8 2 0 15,-9 1 0-15,-9 3 0 16,-6 1 0-16,-5 1 0 16,-10 2 0-1,-12 2 0-15,-6 2 0 0,-11 6 0 16,-3 0 0-16,4 2 0 16,8 3 0-1,7-5 0-15,11-2 0 16,6-1 0-16,7-3 0 15,2-2 0-15,6-1 0 16,6-1 0-16,8 0 0 16,10-4 0-16,11 0 0 15,6-4 0-15,1-2 0 16,-5-3 0-16,-8 4 0 16,-12 0 0-16,-11 5 0 15,-9 1 0 1,-15 1 0-16,-17 5 0 15,-13 3 0-15,-10 6 0 16,-6 1 0-16,8 0 0 16,14-1 0-16,18-4 0 15,10-2 0-15,7-6 0 16,13 3 0-16,9-6 0 16,8 0 0-1,5-4 0-15,8 1 0 0,-6-3 0 16,-7 1 0-16,-11 2 0 15,-7 2 0 1,-7 1 0-16,-10 3 0 16,-12 0 0-16,-8 5 0 15,-7 0 0-15,-5 3 0 16,5 0 0-16,10 1 0 16,11-4 0-16,9-2 0 15,6-3 0-15,10 0 0 16,9-4 0-16,8-3 0 15,5-1 0-15,2-3 0 16,-6 0 0 0,-8 3 0-16,-10 2 0 15,-6 0 0-15,-7 4 0 16,-13 0 0-16,-9 4 0 16,-12 4 0-16,-1 0 0 15,-6 2 0-15,11 1 0 16,10-2 0-16,11-3 0 15,6-3 0-15,14-1 0 16,9-1 0-16,10-3 0 16,5-2 0-1,4 1 0-15,-6-5 0 16,-10 6 0-16,-9-1 0 16,-8 1 0-16,-4 4 0 15,-8 0 0-15,-13 0 0 16,-7 4 0-16,-1 1 0 15,-5-1 0-15,10 3 0 16,8-2 0-16,9-2 0 16,4-2 0-16,7 1 0 15,10-4 0-15,6-2 0 16,3-1 0 0,4-2 0-16,-1 1 0 15,-10-1 0-15,-10 3 0 16,-4 1 0-16,-5 1 0 15,-14 2 0-15,-7 3 0 16,-5 1 0-16,-6 4 0 16,-1-1 0-16,10 1 0 15,8-2 0-15,10-2 0 16,5-3 0-16,2 1 0 16,-1-2 0-1,2 0 0-15,-4 0 0 16,2 0 0-16,2 0 0 15,-2 0 0-15,0 0 0 16,0 1 0-16,0-1 0 16,0 0 0-16,0 0 0 15,0 0 0-15,0 0 0 16,0 0 0-16,3 0 0 16,-3 0 0-16,0 0 0 15,1 0 0 1,-1 0 0-16,0 0-373 15,20 1-568-15,-17 1-648 16,0-2 121-16,2 1 105 16,2-4 93-16</inkml:trace>
  <inkml:trace contextRef="#ctx0" brushRef="#br0" timeOffset="126007.04">9090 10575 4368 0,'-4'0'137'16,"-1"-3"126"0,1 3 55-16,1-1 17 15,3 1 5-15,4-4 22 16,8-1 24-16,7-2 13 15,7-3 9-15,7-2-71 16,9-2-79-16,4-1-145 16,5-1-58-16,2 0-14 15,2 1 0-15,-6 1-16 16,-3 1-20-16,-10 1-5 16,-10 4 0-1,-11 3 0-15,-4-1 0 0,-8 4 0 16,-3 0-140-16,0 2-202 15,0-1-199 1,-3-11-1124-16,-5 11 132 16,-7-2 113-16,-6 3 102 15</inkml:trace>
  <inkml:trace contextRef="#ctx0" brushRef="#br0" timeOffset="126287.53">9050 10678 3653 0,'3'0'187'0,"5"-1"113"16,12-4 99-16,11-3 45 15,9-2 11 1,14-5 11-16,0-2 11 16,-1 0 12-16,-4 2 13 15,-9 3-174-15,-11 1-38 16,-7 2-134-16,-12 3-111 15,-6 2-45-15,-2 1 0 16,-2 2 0-16,0 1 0 16,0-2-120-16,0 0-339 15,7-3-1325 1,-6-3 149-16,1-1 129 16</inkml:trace>
  <inkml:trace contextRef="#ctx0" brushRef="#br0" timeOffset="126703.25">9467 10530 5493 0,'7'0'265'15,"-1"0"3"-15,1-1 4 16,1 1 4-16,0 0 4 16,-4 0 4-16,-2 0 2 15,-1-2 7-15,1 2-24 16,-10-1-480-16,-9-2-452 16,-17-1-988-16,-20-1 129 15,-21-2 114 1,-16-3 98-16</inkml:trace>
  <inkml:trace contextRef="#ctx0" brushRef="#br0" timeOffset="127751.28">5281 10599 3156 0,'11'-2'127'0,"4"-1"60"16,2-1 39-16,0-4 28 16,-2 4 43-16,-7-2 64 15,-2 2 61-15,-3 1 56 16,1 2 35-16,-2 0-49 16,-2 0-78-16,0-2-64 15,0 2-40 1,0 1-27-16,1-2-45 15,-1 0-66-15,0 2-65 16,2-3-51-16,2 3-28 16,-1-3 0-16,0 1 0 15,0 2 0-15,-2 0 0 16,-1-1 0-16,2 1 0 16,-2 0 0-16,1 0 0 15,-1-1 0-15,0 1 0 16,2 0 0-16,-2 0 0 15,0 0 0-15,0 0 0 16,0 0 0-16,0 0 0 16,0 0 0-1,0 0 0-15,0 0 0 16,0 0 0-16,0 0 0 16,0 0 0-16,0 0 0 15,0 0 0-15,0 0 0 16,0 0-12-16,0 0-454 15,1-7-1345-15,1 6 153 16,1-3 133-16,2-3 116 16</inkml:trace>
  <inkml:trace contextRef="#ctx0" brushRef="#br0" timeOffset="130971.19">4610 17430 4135 0,'0'0'139'0,"0"0"118"16,2 0 81-16,-2 0 35 16,0 0 19-16,1 0 15 15,2 0 8 1,2 0 10-16,-2-2 10 16,1 0-74-16,0-2-78 15,-2-3-137-15,0-2-93 16,-2-2-30-16,0-1-14 15,-7-4-9-15,-1-2 0 16,-7 0 0-16,-5-1 0 16,-6 3 0-1,0 4 0-15,-4 5 0 0,-1 3 0 16,-2 5 0 0,1 6 0-16,1 4 0 15,2 6 0-15,4 7 0 16,8 4 0-16,5 2 0 15,7 1 0-15,3-2 0 16,2-6 0-16,6 0 0 16,5-7 0-16,4-5 0 15,8-7 0-15,7-4 0 16,2-4 0-16,3-9 0 16,1-4 0-1,-3-6 0-15,-1-3 0 16,-5 0 0-16,-7 1 0 15,-5 5 0-15,-5 6 0 16,-7 5 0-16,3 6 0 16,1 2 0-16,4 3 0 15,5 6 0-15,4 2 0 16,1 6 0-16,-2 4 0 16,1 5 0-16,-1 1-410 15,4-4-1419-15,-2 0 156 16,2-7 135-1,-1-9 117-15</inkml:trace>
  <inkml:trace contextRef="#ctx0" brushRef="#br0" timeOffset="131835.46">5087 17161 4579 0,'0'-6'365'0,"0"-2"7"16,0 5 7-16,0 2 9 15,0 15 7-15,0 8 8 16,-4 10 8 0,-2 8 9-16,-1 5 9 15,-3 0-379-15,1-3-50 16,-1-3 0-16,0-6 0 15,1-7 0-15,0-4 0 16,3-6 0-16,1-7 0 16,2-7 0-16,3-3 0 15,0-13 0-15,2-11 0 16,3-14 0-16,1-13 0 16,4-6 0-1,4-3 0-15,0 2 0 16,-1 8 0-16,1 8 0 15,-2 7 0-15,-1 10 0 16,-1 8 0-16,-4 2 0 16,3 6 0-16,1 1 0 15,3 4 0-15,2 1 0 16,5 1 0-16,0 3 0 16,1 7 0-16,4 5 0 15,4 8 0 1,-2 11 0-16,4 4 0 15,-5 4 0-15,-3 1 0 16,-2-5 0-16,-5-3 0 16,0-6 0-16,-4-7 0 15,-4-4 0-15,-3-4 0 16,-2-6 0-16,-3-1-347 16,2-2-366-16,-7-1-943 15,-1-4 130-15,-4-1 114 16,-8-2 100-1</inkml:trace>
  <inkml:trace contextRef="#ctx0" brushRef="#br0" timeOffset="132091.15">5063 17377 4445 0,'0'0'206'16,"5"-3"37"-16,7-4 11 15,12-4 5-15,11-3-2 16,11-3-77-16,8-4-100 16,3 4-137-16,-2 0-238 15,-10-13-959-15,-7 18 77 16,-9 1 70-16,-6-1 62 15</inkml:trace>
  <inkml:trace contextRef="#ctx0" brushRef="#br0" timeOffset="132799.28">5795 17031 4819 0,'0'-6'347'0,"0"0"7"16,1 2 6-16,-1 0 6 16,0 9 8-16,0 13 7 15,-1 9 8-15,-2 10 7 16,0 9 9-16,-3 3-405 16,0-4 0-1,1-6 0-15,0-4 0 0,4-10 0 16,-1-8 0-1,2-7 0-15,0-6 0 16,0-4 0-16,2-7 0 16,-2-9 0-16,3-10 0 15,1-10 0-15,2-15 0 16,1-8 0-16,0-1 0 16,1 3 0-16,0 8 0 15,-1 9 0-15,1 13 0 16,-1 9 0-16,1 5 0 15,3 6 0 1,0 6 0-16,8-1 0 16,2 5 0-16,7 4 0 15,0 5 0-15,2 5 0 16,-3 3 0-16,-1 5 0 16,-1-2 0-16,-5 0 0 15,-3 0 0-15,0-2 0 16,-5-1 0-16,-2-2 0 15,-3-3 0-15,-4-6 0 16,-1-1 0 0,-2-3-264-16,-2 2-183 15,7 0-381-15,-20-3-702 16,-2 0 113-16,-8 0 97 16,0-2 89-16</inkml:trace>
  <inkml:trace contextRef="#ctx0" brushRef="#br0" timeOffset="133027.93">5824 17202 3651 0,'-3'-4'432'0,"0"-1"10"16,1-4 10-16,10-2 11 15,12-4 12-15,13-2 10 16,9-2 14-16,10-1 13 15,1 1-6-15,-8 3-406 16,-12 3-397-16,-8 4-89 16,-11 3-107-16,21 2-1087 15,-38 3 120 1,0 1 104-16</inkml:trace>
  <inkml:trace contextRef="#ctx0" brushRef="#br0" timeOffset="134435.76">6577 16945 2615 0,'0'0'104'0,"0"0"37"16,2 0 28-1,-2 0 29-15,0 0 30 16,1 0 38-16,1 0 32 16,-1 0 27-16,-1-1 66 15,3 0-28-15,-2-1 17 16,1 1-8-16,1-3-15 15,0 2-27-15,-3-3-26 16,1 1-34-16,-1 0-30 16,0 2-27-16,0-2-69 15,0 2-55 1,0-2-45-16,0 2-29 16,0 1-8-16,0-2 0 15,-3 2 2-15,-1 0-5 16,0-1 10-16,-4 2 5 15,0-1 10-15,1 1 3 16,-1 0-1-16,-1 0 1 16,-2 0-4-16,-1 1-1 15,-2 3 1-15,1 6 0 16,0 5-12 0,3 6 1-16,4 10-10 15,3 2-7-15,3 5 0 16,2-2 0-16,5-1 0 15,6-9 0-15,3-4 0 16,10-6 0-16,3-7 0 16,1-5 0-16,0-2 0 15,2-2-358-15,-2-2-245 16,-1-36-1079-16,-1 28 134 16,-2-6 116-16,-3-6 103 15</inkml:trace>
  <inkml:trace contextRef="#ctx0" brushRef="#br0" timeOffset="134783.24">7133 16893 2268 0,'5'-7'160'0,"-1"-2"66"15,-1-2 50-15,0 0 46 16,-2 3 64 0,-2 1 88-16,1 2 96 15,0 1 30-15,1 0 20 16,-1 3-122-16,0-1-45 16,0 2-71-16,0-2-52 15,0 2-48-15,0 0-71 16,0 0-95-16,0 0-99 15,0 0-17-15,0 0 0 16,-3 0-206-16,-2 0-234 16,5 0-1326-16,-16 2 147 15,-2-2 127 1,-5 2 110-16</inkml:trace>
  <inkml:trace contextRef="#ctx0" brushRef="#br0" timeOffset="143887.19">7195 17002 2504 0,'0'0'117'0,"0"0"57"15,0 0 31-15,0 0 26 16,0 0 18-16,0-2 30 16,0 0 29-16,0 1 26 15,0-4 38-15,0 0-49 16,0-5-3-16,0 3-43 16,-1-2-27-16,-5-1-20 15,-1 0-14-15,-5-1-23 16,-6 0-24-1,-5-1-11-15,1 0-46 16,-4 1-22-16,-1 4-29 16,-2 4-2-16,1 5 46 15,-1 6 4-15,4 7-1 16,4 7-4-16,8 6-1 16,6 3-11-16,4 1 10 15,3-3-13-15,3-5-14 16,7-6-14-16,3-6-49 15,5-8-12-15,9-1 0 16,3-7 0-16,-2-4 0 16,0-9 0-1,-3-4 0-15,-8-9 0 16,-5-7 0-16,-6-7 0 16,-3-9 0-16,-3-4 0 15,0-1 0-15,-2 7 0 16,-1 6 0-16,0 13 0 15,-1 10 0-15,2 10 0 16,-1 7 0-16,3 6 0 16,2 11 0-16,2 12 0 15,2 9 0-15,7 7 0 16,4 7 0 0,5 1 0-16,-1-5 0 0,0-3 0 15,-2-5 0 1,-2-3 0-16,2-8-14 15,1-2-373-15,5-4-274 16,-1-10-994-16,-1-4 129 16,-2-10 114-16,-4-7 100 15</inkml:trace>
  <inkml:trace contextRef="#ctx0" brushRef="#br0" timeOffset="144255.13">7467 16958 4230 0,'9'-4'111'16,"4"-2"18"-16,10-6 3 16,10-5 4-16,6-4 5 15,4-6 0 1,-1-1 2-16,-6-2 2 16,-5-3 4-16,-13-2-92 15,-7-2 26-15,-10 2 86 16,-7 5 59-16,-11 6 30 15,-12 12-1-15,-7 8 4 16,-10 12 3-16,-3 13 3 16,7 13 1-16,11 9 2 15,14 12-54-15,14 0-115 16,19-4-66 0,16-6-35-16,13-11 0 15,9-6 0-15,13-8 0 16,-1-9 0-16,-5-7-216 15,-6-3-248-15,8-3-1293 16,-34-6 145-16,-12-3 126 16,-14-4 109-16</inkml:trace>
  <inkml:trace contextRef="#ctx0" brushRef="#br0" timeOffset="146574.88">5195 16100 3277 0,'0'0'99'0,"0"0"37"0,0 0 30 16,0-2 18 0,0 2 13-16,-1 0 27 0,-1 0 40 15,-3 0 87 1,1 0 74-16,-2 0 7 16,1 0-40-16,1 0-35 15,2 0-29-15,2 0-14 16,0 0-7-16,5-1-25 15,7-2-41-15,8-2-95 16,6-1-77 0,4-4-69-16,2 0 0 0,-6 0 0 15,-6 4 0 1,-7 2 0-16,-7-1 0 0,-3 4 0 16,-9 0 0-1,-11 2 0-15,-4 0 0 16,-9 5 0-16,-6 0 0 15,1 1 0-15,6-1 0 16,9 0 0-16,6-3 0 16,6-2 0-16,5 2 0 15,3-2 0-15,2-1 0 16,8 0 0-16,9-1 0 16,5-2 0-16,5-1 0 15,3-2 0 1,-7 2 0-16,-7-1 0 0,-7 3 0 15,-6 1 0 1,-13 1 0-16,-7 2 0 16,-9 2 0-16,-4 1 0 15,-2 2 0-15,5 0 0 16,9-2 0-16,9 0-424 16,3-3-1402-16,8-1 156 15,6-7 134-15,10-10 118 16</inkml:trace>
  <inkml:trace contextRef="#ctx0" brushRef="#br0" timeOffset="150986.94">3845 17029 1231 0,'-3'2'5'0,"0"2"41"16,2 2 47-16,-1 0 36 15,1-1 41 1,1-3 37-16,1 1 35 16,-2-3 26-16,1 0 22 15,0 0 9-15,0 0 1 16,0 0-41-16,0 0-45 15,0 0-26-15,0 0-30 16,0 0-14-16,0 0-13 16,0 0-4-16,0 0 0 15,0 0 11-15,0 0 41 16,0 0 39-16,0 0 16 16,0 0-5-1,0 0-10-15,0 0-11 16,0 0-25-16,0 0-20 15,0 0-21-15,0 0-16 16,1 0-29-16,-1 0-40 16,3 0-16-16,2 0-6 15,-2 0 2-15,-1 1-6 16,4 1 20-16,-6-1 18 16,2 1 31-16,-1-2 28 15,2 0-9 1,-4 0 0-16,4-2-4 15,1 2 0-15,4 0-6 16,3 0-2-16,10 0-23 16,11 0-16-16,13-3-33 15,13-2-28-15,15-4-7 16,14-6 0-16,15-5 0 16,11-1 0-16,7-1 0 15,1-3 0-15,-1 3 0 16,-6 0 0-1,-8-2 0-15,-3 2 0 16,-3 1 0-16,-3 2 0 16,-3-1 0-16,0 1 0 15,-3 1 0-15,-5 2 0 16,-1 1 0-16,-4 1 0 16,0 1 0-16,-8 0 0 15,1 1 0-15,-4-1 0 16,-4 0 0 15,-1 0 0-31,3 0 0 0,-3-5 0 0,1 3 0 16,1-1 0-16,-2-1 0 15,0 0 0-15,0 3 0 16,0-2 0-16,4 1 0 16,-2 1 0-16,-2 1 0 15,-3-2 0-15,-3 0 0 16,-4-3 0-16,-5 0 0 15,2 0 0-15,3 1 0 16,-4 1 0 0,4 3 0-16,1-2 0 15,2 1 0-15,-5 2 0 16,7 2 0-16,-6-3 0 16,0 4 0-16,-8 1 0 15,2-1 0-15,-6 3 0 16,-1-1 0-16,0 2 0 15,-1 1 0-15,0-2 0 16,1 2 0-16,-2 3 0 16,0-2 0-16,-3 0 0 15,-3 3 0-15,-4-3 0 16,-5 2 0-16,0 1 0 16,-2 0 0-1,-2 0 0-15,0 2 0 16,-1 4 0-16,0 1 0 15,4 4 0-15,0 1 0 16,-2 3 0-16,3 1 0 16,-3 4 0-16,-2 3 0 15,-5 4 0-15,4 4 0 16,-7 2 0-16,4 4 0 16,-4 2 0-16,4 3 0 15,-1 1 0-15,-1 1 0 16,1-1 0-1,0 2 0-15,0-2 0 16,1 1 0-16,2 2 0 16,-3-3 0-16,2-1 0 15,-1 1 0-15,-3-4 0 16,0-1 0-16,-3-1 0 16,1-6 0-16,-3 1 0 15,-1-5 0-15,-3 0 0 16,-2-5 0-16,-1 0 0 15,-3-1 0-15,-4-4 0 32,-6-1 0-32,-4-1 0 0,-6-1 0 15,-6 0 0-15,-9 3 0 16,-5-1 0-16,-14 1 0 16,-9 2 0-16,-12 4 0 15,-3-2 0-15,-4 1 0 16,0 2 0-16,-5-4 0 15,-1 3 0-15,-8-1 0 16,-11 1 0-16,-14 4 0 16,-14 3 0-16,-13 1 0 15,-5 5 0-15,-6 2 0 16,8-3 0 0,8 0 0-16,12 1 0 15,8-4 0-15,9-1 0 16,7-2 0-16,4-1 0 15,0 0 0-15,0-2 0 16,-2 2 0-16,-3 1 0 16,0 2 0-16,3-2 0 15,4-2 0-15,8-1 0 16,7-3 0-16,8-4 0 16,9-2 0-16,5-1 0 15,4-1 0 1,0 1 0-16,1 1 0 15,0 1 0-15,2 1 0 16,0-3 0-16,9 0 0 16,6-3 0-16,2-1 0 15,6-5 0-15,4-1 0 16,0-5 0-16,1-1 0 16,-3-1 0-16,-2-3 0 15,-8 2 0-15,-1-2 0 16,-6-2 0-1,0-3 0-15,4 0 0 16,5-6 0-16,4-6 0 16,4-6 0-16,2-4 0 15,4-3 0-15,3-3 0 16,5 0 0-16,5 1 0 16,4 2 0-16,4 0 0 15,-6 0 0-15,-1-1 0 16,0-1 0-16,-2-5 0 15,-5-3 0 1,0-3 0-16,1-1 0 16,-1-2 0-16,0 5 0 15,2 3 0-15,2 5 0 16,2 6 0-16,1 4 0 16,2 3 0-16,0 1 0 15,0 3 0-15,2-1 0 16,1-6 0-16,5-1 0 15,2-2 0 1,6-2 0-16,9-2 0 16,10 1 0-16,13 1 0 15,9-4 0-15,14 3 0 16,4-1 0-16,1 5 0 16,-2 1 0-16,0 7 0 15,-7 2-332-15,-9 8-287 16,-7-5-1066-16,-5 1 136 15,4-4 116 1,2-9 102-16</inkml:trace>
  <inkml:trace contextRef="#ctx0" brushRef="#br0" timeOffset="153790.31">6083 17877 3957 0,'-11'3'142'15,"2"-3"143"-15,-1 0 115 16,0 0 9-16,10 0 8 15,14-4 9-15,18-7 10 16,24-7 10 0,26-8 10-16,30-11-71 15,18-7-85-15,14-1-168 16,9-2-132-16,1-1 0 16,-11 2 0-16,-18 5 0 15,-24 5 0-15,-36 10 0 16,-26 5 0-1,-20 7 0-15,-15 7 0 0,-8 4 0 16,-10 2 0-16,-9 5-285 16,-10 6-215-1,-8 3-244-15,-11 6-789 16,-9 6 112-16,-5 1 100 16</inkml:trace>
  <inkml:trace contextRef="#ctx0" brushRef="#br0" timeOffset="154067.05">6323 17906 3706 0,'-10'9'111'15,"3"-1"97"-15,1-1 134 16,18-2 82-16,34-9 10 16,25-14 9-16,25-7 12 15,26-9 9-15,9-7 12 16,1 2-50-16,-4-3-63 15,-17 7-116 1,-17 2-155-16,-26 7-92 0,-22 4 0 16,-21 8 0-16,-18 4 0 15,-6 6-295 1,-1 4-210-16,-1 0-1220 16,1 5 140-16,1 1 122 15,10-1 107-15</inkml:trace>
  <inkml:trace contextRef="#ctx0" brushRef="#br0" timeOffset="155410.88">9275 17998 5023 0,'13'-14'314'0,"-1"-5"4"15,1-4 5-15,2-6 8 16,-12 5 3-16,-1 0 7 16,-5-1 5-16,-10 2 7 15,-16 3 6-15,-16 2-210 16,-21 9-149-16,-18 6 0 16,-10 10 0-16,0 9 0 15,9 5 0 1,17 6 0-16,20 6 0 15,21 5 0-15,17 2 0 16,23 0 0-16,16-1 0 16,17-1 0-16,16-5 0 15,12-4 0-15,-3-5 0 16,-9-2 0-16,-17-2 0 16,-18-1 0-16,-14 2 0 15,-26 0 0 1,-20-1 0-16,-17-1 0 15,-10-3 0-15,-14-4 0 16,5-8 0-16,7 0-68 16,12-8-469-16,15-42-1240 15,20 31 148-15,11-2 129 16,20-5 112-16</inkml:trace>
  <inkml:trace contextRef="#ctx0" brushRef="#br0" timeOffset="156054.69">8380 17739 4541 0,'0'2'89'0,"0"8"19"16,4 4 7-16,7 8-47 15,10 4-213-15,15-46-913 16,16 48 57-16,14-11 50 16,11-10 47-1</inkml:trace>
  <inkml:trace contextRef="#ctx0" brushRef="#br0" timeOffset="156258.5">9883 17603 8191 0,'0'0'0'16,"-4"4"-196"-16,-8 6-251 15,-11-25-1320 1,-14 50 147-16,-33 15 127 16,-35 16 111-1</inkml:trace>
  <inkml:trace contextRef="#ctx0" brushRef="#br1" timeOffset="-105791.6">12699 6789 416 0,'-6'-3'5'0,"-1"-1"1"16,-3-1 7-16,-7-1 18 15,-1 0 8-15,-2 0 11 16,-2 1 15-16,1-2 0 16,1 2 1-16,0 4-5 15,-5-1-17 1,3 2-32-16,-3 4-37 16,5 3-36-16,-3 2-99 15,1 3 2-15,1 3 1 16,-1-6 1-16</inkml:trace>
  <inkml:trace contextRef="#ctx0" brushRef="#br1" timeOffset="-105179.03">11001 7152 1387 0,'-3'-1'92'15,"-3"1"25"-15,-1-1 27 16,0 0 30-16,4 2 20 16,0-1 12-16,6-1 1 15,17-3 6-15,22-4 6 16,27-4-56-16,34-3-23 15,35-7-7-15,37-5-2 16,36-2 0-16,30-4-1 16,26-2-5-16,23 6 4 15,2 3 0 1,-2 3-2-16,-14 7-7 0,-26 5-7 16,-32-2-20-1,-34 7-28-15,-38-2-29 16,-33 0-6-16,-26 1 15 15,-29 0 26-15,-20-1 25 16,-13-1 30-16,-11 2 17 16,-8-1 0-16,-3 0 2 15,-2 3-67-15,-1 1-172 16,5 0-168-16,11-2-910 16,10 6 68-16,15-1 62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07T07:09:04.2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21076 1448 3878 0,'0'0'153'0,"0"0"29"16,0-2 47-16,0 2 32 16,0 0 44-16,0 0 59 15,0 0 71-15,0 0 9 16,0 0 10-16,0 0-117 16,0 0-44-16,0 0-33 15,0 0-48-15,0 0-33 16,0 0-47-16,0-4-59 15,0-3-73 1,0-1 0-16,0-2 0 16,0-1 0-16,1-1 0 15,-1 1 0-15,0-1 0 16,-4 3 0-16,-6-1 0 16,-12 2 0-16,-11 1 0 15,-9 5 0-15,-7 0 0 16,3 2 0-16,0 2 0 15,6 3 0-15,9 1 0 16,2 4 0-16,6 5 0 16,2 2 0-16,3 5 0 15,2 1 0-15,4 3 0 16,4 2 0 0,3-1 0-16,4 1 0 15,7-1 0-15,7-1 0 16,11-1 0-16,9-2 0 15,9-1 0-15,6 0 0 16,1-1 0-16,-4 0 0 16,-5-1 0-16,-6 1 0 15,-10 0 0-15,-8-2 0 16,-10 1 0-16,-12-2 0 16,-13-2 0-16,-14 0 0 15,-12-5 0-15,-13-1 0 16,-8-6 0-16,0-3 0 15,2-1 0 1,10-1 0-16,10-3-97 16,14 0-398-16,12-9-1285 15,11 1 149-15,10-5 128 16,11-5 112-16</inkml:trace>
  <inkml:trace contextRef="#ctx0" brushRef="#br0" timeOffset="1159.93">21457 1626 4214 0,'-3'0'386'0,"1"-1"8"16,-1 1 8-16,1-1 9 16,2 2 8-16,4-1 10 15,8-1 8-15,12 0 11 16,18-3 10-16,16-5-265 16,13 1-193-16,5-2 0 15,-1 1 0-15,-4 0 0 16,-5 2 0-16,-9 1 0 15,-9 0 0 1,-11 0 0-16,-8 5 0 16,-10 1 0-16,-9-2 0 0,-6 2 0 15,-2 0 0 1,-4 0-312-16,-4 3-237 16,-7-3-1160-16,-13 8 138 15,-7 0 120-15</inkml:trace>
  <inkml:trace contextRef="#ctx0" brushRef="#br0" timeOffset="1443.97">21477 1791 3634 0,'-7'5'201'0,"0"-1"225"15,2 0 10 1,2 0 10-16,21-2 10 15,17-4 12-15,18 2 12 16,14 0 11-16,18-3 12 16,0-1-128-16,-4-1-100 15,-3 0-275-15,-9-1 0 16,-13 0 0-16,-7 2 0 16,-11 2 0-16,-12-1-269 15,-7 2-201-15,8-3-395 16,-18-3-649-1,-5-3 111-15,-8-5 96 16</inkml:trace>
  <inkml:trace contextRef="#ctx0" brushRef="#br0" timeOffset="1927.8">21855 1458 2640 0,'-5'-2'182'0,"-1"-1"92"16,0-1 146-16,0-2 102 15,5 1 14-15,1 1 16 16,-2 0 15-16,2 1 18 15,0 3 19-15,0-1-101 16,-1 1-103-16,2 0-108 16,-1 0-178-16,2 0-114 15,7 3 0-15,15 2 0 16,15 4 0-16,19 4 0 16,13 5 0-1,10 0 0-15,-4 2 0 16,-7 5 0-16,-12 2 0 15,-18 7 0-15,-15 4 0 16,-17 9 0-16,-16 3 0 16,-15 2 0-16,-12 0 0 15,-3-4 0-15,-6-6 0 16,6-7 0-16,3-8 0 16,6-6 0-16,6-8-421 15,9-9-1406-15,4-4 156 16,9-15 134-16</inkml:trace>
  <inkml:trace contextRef="#ctx0" brushRef="#br0" timeOffset="2883.19">23384 1369 7049 0,'0'-3'124'15,"0"2"1"-15,1-1-1 16,-1 4 2-16,-3 11 1 16,-7 11 0-16,-9 5 2 15,-13 14 0-15,-11 3 2 16,-10 2-131-16,-4-3 0 16,-2-3 0-16,4-5 0 15,6-8 0-15,8-8 0 16,10-7 0-1,5-9 0-15,9-4 0 16,6-8 0-16,6-11 0 16,2-8 0-16,4-4 0 15,6-5 0-15,5 0 0 16,4 7 0-16,3 5 0 16,4 9 0-16,3 7 0 15,4 7 0-15,3 10 0 16,2 6 0-16,4 8 0 15,0 4 0-15,0 3 0 16,-3 0 0-16,0-2 0 16,-2-2-263-1,17-1-619-15,-16-9-752 16,-2-10 127-16,2-1 111 16</inkml:trace>
  <inkml:trace contextRef="#ctx0" brushRef="#br0" timeOffset="4847.9">23742 1535 5055 0,'0'0'310'0,"0"-1"4"16,0 5 5-16,-5 7 7 16,-2 11 5-16,-7 8 5 15,-6 6 5 1,-1 6 7-16,0 0 6 15,3-4-197-15,5-5-157 16,4-5 0-16,0-7 0 16,4-5 0-16,2-6 0 15,2-4 0-15,1-3 0 16,1-3 0-16,2-7 0 16,6-9 0-16,4-11 0 15,10-14 0-15,7-13 0 16,2-8 0-16,0-1 0 15,-4 3 0-15,-6 7 0 16,-3 11 0-16,-3 12 0 16,-5 7 0-16,0 6 0 15,-2 6 0 1,2 4 0-16,-1 3 0 16,3 4 0-16,1 1 0 15,6 9 0-15,1 8 0 16,3 7 0-16,-1 10 0 15,-1 8 0-15,-4 0 0 16,-1 1 0-16,-4-3 0 16,-2-5 0-16,-1-4 0 15,-2-6 0-15,-2-4 0 16,0-4 0-16,-3-5 0 16,-1-5 0-1,-1-3 0-15,-1-3 0 16,0 0 0-16,0-2-325 15,0-2-286 1,-4-33-1078-16,-6 23 136 0,-5 1 116 16,-5-6 104-16</inkml:trace>
  <inkml:trace contextRef="#ctx0" brushRef="#br0" timeOffset="5083.84">23681 1667 3916 0,'0'-6'414'0,"3"-3"8"15,10-1 10-15,11-3 10 16,11 3 10-16,11 0 11 16,7 2 11-16,0-2 12 15,-4 3-290-15,-9 3-504 16,-1 0-475-16,-13-1-735 15,-6-1 111-15,-8-2 97 16,-1-1 86 0</inkml:trace>
  <inkml:trace contextRef="#ctx0" brushRef="#br0" timeOffset="6115.34">24381 1466 5554 0,'3'-5'277'0,"-1"-3"2"16,0 3 6-16,0-1 2 16,-2 3 6-16,0 10 4 15,0 3 5 1,0 9 3-16,0 8 7 16,0 8-312-16,0 2 0 15,0-2 0-15,0-2 0 16,0-8 0-16,0-4 0 15,0-7 0-15,0-6 0 16,4-6 0-16,3-1 0 16,3-3 0-16,5-7 0 15,8-6 0-15,2-5 0 16,1-4 0-16,-5 2 0 16,-2 3 0-16,-7 6 0 15,-2 5 0-15,-2 6 0 16,0 2 0-16,2 8 0 15,6 4 0 1,1 3 0-16,0 6 0 16,2-1 0-16,3-2 0 15,4-2 0-15,7-5 0 16,-1-4 0-16,3-6 0 16,0-2 0-16,-7-10 0 15,-3-7 0-15,-7-8 0 16,-7-10 0-16,-7-12 0 15,-4-1 0-15,-8 3 0 16,-13 3-175 0,-10 11-355-16,-13-4-1221 15,-15 23 145-15,-11 6 124 16</inkml:trace>
  <inkml:trace contextRef="#ctx0" brushRef="#br0" timeOffset="7191.46">22208 875 5131 0,'0'-1'258'15,"-4"1"46"-15,-5 4 5 16,-8 9 3-16,-8 9 7 16,-7 10 5-1,-1 8 4-15,-6 4 7 16,-2-2 5-16,1-2-157 16,1-2-409-16,0-4-294 15,18-7-372-15,-7-4-599 16,8-11 106-16,3-8 95 15,3-8 84-15</inkml:trace>
  <inkml:trace contextRef="#ctx0" brushRef="#br0" timeOffset="7648.04">21767 1001 4607 0,'8'-7'356'0,"5"-2"7"16,11 5 6-16,10 1 8 15,6 6 6-15,2 10 9 16,1 6 8-16,0-2 8 16,-5 8 8-16,-5-5-296 15,-5 2-120-15,-4-2 0 16,-9 0-309-16,-5-4-113 16,-6-2-77-16,-1-4-94 15,-3-8-186 1,0-11-479-16,-9-3 78 15,-4-13 2786-15,-3-8-2342 16,-5-8 113-16,-5-2 129 16,7-7 105-16,3 5 338 15,6 9 178-15,1 6 156 16,8 9 117-16,1 10 289 16,0 7 108-16,1 8-32 15,6 12-67-15,1 11-110 16,3 7-100-16,7 7-124 15,-2 2-106-15,1-1-110 16,-3-1-26-16,-4 0-122 16,-5-4-74-1,-2-1-360-15,-2-5-449 16,-14-7-453-16,-9-8 86 16,-9-10 77-16</inkml:trace>
  <inkml:trace contextRef="#ctx0" brushRef="#br0" timeOffset="7835.78">21704 1137 5107 0,'6'-8'306'0,"14"-5"6"15,14 1 4-15,20-4 6 16,18 3 4 0,18 4 7-16,2 2 5 15,-6 3 6-15,-13 1-207 16,-15 2-435-16,-18 5-376 15,-15 0-912-15,-15 2 120 16,-6 3 105-16,-9 7 93 16</inkml:trace>
  <inkml:trace contextRef="#ctx0" brushRef="#br0" timeOffset="8555.77">21590 2362 8191 0,'4'-9'0'0,"4"-2"0"15,7-1 0-15,7-1 0 16,3 9 0-16,2 1 0 16,0 6 0-16,-4 5 0 15,-2 5 0-15,-8 6 0 16,-6 5 0-16,-3-1 0 16,-4-2 0-16,0-1 0 15,0-8 0-15,0-3 0 16,0-5 0-16,0-5 0 15,0-11 0-15,4-8 0 16,4-9 0 0,2-4 0-16,6-5 0 15,0 7 0-15,1 4 0 16,-5 4 0-16,-5 9 0 16,0 5-491-16,16 5-440 15,-16 2-629-15,-1 6 116 16,0 2 102-16,1 1 91 15</inkml:trace>
  <inkml:trace contextRef="#ctx0" brushRef="#br0" timeOffset="9159.67">21975 2331 5488 0,'5'-1'282'15,"-4"0"4"-15,3 1 6 16,2-2 3-16,-1 6 5 15,2 3 5-15,1 6 4 16,0 2 4-16,-2 8 8 16,-3-2-321-16,-1 2 0 15,0-7 0-15,-2-3 0 16,4-4 0-16,-3-7 0 16,4 0 0-16,2-8 0 15,8-4 0-15,0-4 0 16,5-2 0-1,1-5 0-15,2 4 0 16,-3 0 0-16,-4 5 0 16,6 1 0-16,-6 2 0 15,-1 5 0-15,-1 3 0 16,0 2 0-16,-5 7 0 16,-2 3 0-16,-3 6 0 15,-1 3 0-15,-3 2 0 16,0-3 0-16,0-1 0 15,0-6 0-15,0-4 0 16,-3-5 0-16,3-4 0 16,0-12 0-1,4-7 0-15,7-8 0 16,9-5 0-16,2-2 0 16,8 6 0-16,0 6 0 15,-1 7 0-15,-3 5 0 16,-2 7 0-16,-2 10 0 15,-4 6 0-15,-4 9 0 16,-7 6 0-16,-4 9 0 16,-3-1 0-16,-4 0 0 15,-1-2-373-15,29-7-597 16,-27-9-611-16,1-9 119 16,8-10 104-1,13-13 93-15</inkml:trace>
  <inkml:trace contextRef="#ctx0" brushRef="#br0" timeOffset="17847.39">25340 1520 5488 0,'2'-1'282'15,"-2"1"4"-15,1-2 6 16,9-2 3-16,15 1 5 15,18-5 5-15,18-2 4 16,17-4 4-16,8 2 8 16,-3-2-321-16,-5 4 0 15,-10 1 0-15,-14 3 0 16,-14 2 0 0,-13 0 0-16,-11 4 0 15,-11-2 0-15,-3 2 0 16,-2 0 0-16,-3 0-209 15,-3 0-287-15,-1 0-374 16,-15 4-651-16,-10 2 111 16,-8 2 98-16</inkml:trace>
  <inkml:trace contextRef="#ctx0" brushRef="#br0" timeOffset="18091.65">25468 1661 4532 0,'2'0'366'0,"7"1"7"16,16 0 8-16,15-1 7 15,14 2 8-15,19-2 8 16,5 0 9-16,3-4 9 16,-5 2 9-16,-13-2-346 15,-9 1-85-15,-16 0-157 16,-11 2-245-16,-8 0-192 15,-9-13-1037-15,-5 7 126 16,-3-5 111-16,-6-5 98 16</inkml:trace>
  <inkml:trace contextRef="#ctx0" brushRef="#br0" timeOffset="18387.37">25768 1234 5040 0,'37'0'118'16,"13"1"134"-16,13 12 49 16,13 12 4-16,-11 19 6 15,-11 19 5-15,-18 12 5 16,-18 5 5-1,-20 2 6-15,-19-7-21 16,-16-9-106-16,-7-11-152 16,0-8-351-16,-1-10-263 15,15-56-1148-15,10 26 138 16,11-11 120-16,21-12 104 16</inkml:trace>
  <inkml:trace contextRef="#ctx0" brushRef="#br0" timeOffset="19003.19">27485 1316 8191 0,'0'0'0'16,"-2"5"0"-16,-11 14 0 15,-13 11 0-15,-16 12 0 16,-20 16 0-16,-13 5 0 16,-5-2 0-16,-6-4 0 15,5-5 0-15,14-9 0 16,8-11 0-16,15-12 0 15,14-10 0-15,8-12 0 16,13-10 0-16,3-13 0 16,12-15 0-1,7-10 0-15,12-4 0 16,6 3 0-16,3 6 0 16,6 12 0-16,1 16 0 15,-1 15 0-15,6 14 0 16,0 12 0-16,0 15 0 15,-2 3 0-15,-1 7 0 16,-2-1 0-16,-3-5 0 16,0-4-379-16,9-11-1459 15,-2-6 158-15,0-12 137 16,2-6 117-16</inkml:trace>
  <inkml:trace contextRef="#ctx0" brushRef="#br0" timeOffset="20059.21">27811 1531 6217 0,'0'-2'210'16,"0"-1"2"-16,0 0 2 16,0 4 2-16,0 9 3 15,0 11 3-15,0 7 2 16,0 13 2-16,-3 9 5 16,-2 6-231-1,-2 3 0-15,-1 0 0 16,2-4 0-16,-1-6 0 15,3-5 0-15,2-7 0 16,-4-8 0-16,4-8 0 16,0-6 0-16,0-5 0 15,1-4 0-15,2-6 0 16,-2 0 0-16,1 0 0 16,0 0 0-16,1-8 0 15,-1-2 0-15,0-7 0 16,0-5 0-16,0-4 0 15,0 1 0-15,0-3 0 16,0 1 0 0,0 3 0-16,0-1 0 15,0 3 0-15,0 1 0 16,2-3 0-16,0-1 0 16,4-2 0-16,0-4 0 15,0 0 0-15,-1-2 0 16,3-3 0-16,-4 5 0 15,5-1 0-15,-3 2 0 16,3-3 0-16,2 1 0 16,5-1 0-16,2-3 0 15,5 2 0-15,3-1 0 16,7 5 0 0,-3 3 0-16,7 6 0 15,-2 5 0-15,-3 7 0 16,-5 4 0-16,-3 2 0 15,-6 7 0-15,-9 5 0 16,-2 4 0-16,-7 3 0 16,-9 6 0-16,-4 1 0 15,-4 0 0-15,-2-3 0 16,0-1 0-16,5-2 0 16,5-2 0-16,6 1 0 15,6-3 0-15,7 3-29 16,5 0-56-16,2 3-48 15,-2 5-18 1,-1-1-14-16,-7 2 56 16,-11-1 109-16,-13-2 0 15,-12-4 0-15,-5-5 0 16,-10-3 27-16,-2-6 55 16,2-3 49-16,8-1-17 15,9-3-387-15,34-5-1508 16,-10-5 149-1,14-7 128-15</inkml:trace>
  <inkml:trace contextRef="#ctx0" brushRef="#br0" timeOffset="20839.11">28387 1493 5085 0,'4'-10'322'0,"-2"2"5"16,3-1 6-16,-2 1 5 15,-3 6 6-15,0 2 7 16,0 2 6-1,2 2 6-15,-1 12 8 0,-1 8-371 16,2 8 0 0,-5 8 0-16,-2 2 0 15,0-6 0-15,-1-1 0 16,-3-9 0-16,5-5 0 16,2-7 0-16,2-6 0 15,0-3 0-15,5-4 0 16,6-4 0-16,7-7 0 15,5-5 0-15,6-2 0 16,-2-6 0-16,-4 2 0 16,-3 7 0-16,-4 1 0 15,-3 6 0-15,2 4 0 16,-1 3 0 0,0 3 0-16,3 6 0 15,0 4 0-15,0 1 0 16,3 3 0-16,3-2 0 15,2-3 0-15,3-5 0 16,2-6 0-16,-3-1 0 16,1-6 0-16,-5-8 0 15,-5-6 0-15,-9-8 0 16,-5-12 0-16,-5-5 0 16,-8-5 0-16,-9 4 0 15,-10 3 0-15,-8 11-319 16,-6 12-388-1,-14 10-958-15,-5 6 132 16,-7 4 114-16,-4 9 100 16</inkml:trace>
  <inkml:trace contextRef="#ctx0" brushRef="#br0" timeOffset="23027.79">25444 2156 7246 0,'2'-7'102'15,"0"-1"1"-15,5 0 2 16,4-1-1-16,6 8 0 15,9 4 2-15,3 5 0 16,0 7 0-16,-11 5 3 16,-9 5-109-16,-4 4 0 15,-4-4 0 1,-2-3 0-16,1-3 0 0,0-6 0 16,1-5 0-1,-1-5 0-15,0-5 0 16,0-7 0-16,0-12 0 15,5-12 0-15,3-5 0 16,2-4 0-16,3 4 0 16,1 8 0-16,-7 9 0 15,-2 8-278-15,-2 8-268 16,0-8-1173-16,-3 13 140 16,0 5 121-16,3 4 106 15</inkml:trace>
  <inkml:trace contextRef="#ctx0" brushRef="#br0" timeOffset="23623.62">25730 2184 5859 0,'4'0'246'16,"-2"0"3"-16,2 0 2 15,-1 1 5-15,1 8 3 16,2 2 2-16,-1 5 5 15,0 5 4-15,-1 0 4 16,-3 0-274-16,-1-2 0 16,1-5 0-16,-1-4 0 15,0-4 0-15,0-5 0 16,1-2 0 0,5-5 0-16,5-6 0 0,5-5 0 15,2-3 0 1,4-3 0-16,-1 3 0 15,-2 4 0-15,-3 3 0 16,-4 6 0-16,2 2 0 16,-2 3 0-16,0 5 0 15,-1 5 0-15,-2 5 0 16,-4 4 0-16,0 6 0 16,-3 2 0-16,-2 0 0 15,0-2 0-15,0-4 0 16,0-5 0-16,0-2 0 15,0-8 0 1,0-4 0-16,0-8 0 16,6-10 0-16,7-7 0 15,10-6 0-15,4-5 0 16,4 5 0-16,-1 8 0 16,-3 9 0-16,-5 7 0 15,0 13 0-15,-3 12 0 16,-4 13 0-16,-5 11 0 15,-8 11 0-15,-10 5 0 16,-7 2-105-16,-8-3-415 16,-6-34-1252-1,-5 15 148-15,-3-11 128 16,1-11 110-16</inkml:trace>
  <inkml:trace contextRef="#ctx0" brushRef="#br0" timeOffset="30783.33">24231 3996 8191 0,'0'-1'0'16,"0"1"0"-16,-1 1 0 16,-8 12 0-1,-7 12 0-15,-8 12 0 16,-8 15 0-16,-4 8 0 15,1 0 0-15,5-4 0 16,7-5 0-16,7-13 0 16,6-11 0-16,7-9 0 15,1-9 0-15,2-5 0 16,6-12 0-16,5-9 0 16,6-13 0-16,7-14 0 15,9-14 0-15,1-8 0 16,-1-1 0-16,-3 3 0 15,-4 10 0-15,-4 11 0 16,-8 11 0 0,-4 11 0-16,-1 9 0 15,3 7 0-15,5 11 0 16,9 10 0-16,6 12 0 16,4 10 0-16,-2 8 0 15,0 4 0-15,-7-2 0 16,-3-1 0-16,-9-5 0 15,-2-6 0-15,-7-7 0 16,-2-6 0-16,-4-6 0 16,2-8 0-16,-2-2-117 15,0-4-387-15,27-3-412 16,-36-3-615-16,-7-1 114 16,-5-4 97-1,-5-3 89-15</inkml:trace>
  <inkml:trace contextRef="#ctx0" brushRef="#br0" timeOffset="31019.62">24046 4266 4661 0,'0'-2'355'15,"0"-2"7"-15,0-1 6 0,9-3 9 16,14 0 5 0,15 3 9-16,16-1-334 15,19 3-213-15,9-6-1412 16,-2 7 118-16,-5-3 103 16,-6 1 91-16</inkml:trace>
  <inkml:trace contextRef="#ctx0" brushRef="#br0" timeOffset="31318.97">24887 4237 8191 0,'0'0'0'0,"0"0"0"16,10 0 0-16,16-2 0 15,16 0 0-15,20-1 0 16,19 0 0-16,7 0 0 16,2 2 0-16,-6 1 0 15,-8-2 0-15,-14 2 0 16,-12 0 0-16,-14 0 0 16,-11 0 0-1,-8-1-92-15,-9 1-312 16,-6-1-263-16,-2-6-962 15,-8-3 126-15,-7 0 111 16</inkml:trace>
  <inkml:trace contextRef="#ctx0" brushRef="#br0" timeOffset="31783.41">25203 4046 3202 0,'0'-3'131'16,"-3"0"61"-16,3-1 54 16,-1 0 104-16,-1 0 115 15,4 1 21 1,-2 1 14-16,0-1 11 16,0 1 16-16,0 1-75 15,0-1-62-15,0 2-68 16,0-1-58-16,0 1-123 15,0 0-129-15,0 0-12 16,8 0 0-16,13 4 0 16,16 3 0-16,22 4 0 15,14 4 0-15,3 4 0 16,0 0 0-16,-11 2 0 16,-15 0 0-16,-15 3 0 15,-14 2 0-15,-12 3 0 16,-14 4 0-1,-15 3 0-15,-9-2 0 16,-10-1 0-16,-1-4 0 16,0-3 0-16,7-8 0 15,8-3 0-15,9-5 0 16,6-4-391-16,7-3-287 16,2-25-976-16,6 12 130 15,8-1 114-15</inkml:trace>
  <inkml:trace contextRef="#ctx0" brushRef="#br0" timeOffset="32746.51">25935 4188 4259 0,'3'-9'387'0,"1"1"9"0,-2-1 8 16,3-1 9-16,-5 8 7 15,0 0 11-15,0 2 10 16,0 5 8 0,0 8 12-16,0 9-331 0,0 10-130 15,-5 13 0-15,-4 7 0 16,3 2 0-16,-5 2 0 15,2-4 0-15,2-4 0 16,3-6 0-16,1-8 0 16,1-9 0-1,0-5 0-15,2-5 0 16,0-9 0-16,-2-2 0 16,2-2 0-16,0-2 0 15,-2 0 0-15,2 0 0 16,0-1 0-16,0-3 0 15,-1-3 0-15,1-8 0 16,0-2 0-16,0-7 0 16,0 0 0-16,0-3 0 15,0 1 0-15,0 1 0 16,1 2 0 0,1-3 0-16,2 3 0 0,0-4 0 15,1-2 0 1,-1-2 0-16,2-4 0 15,2 0 0-15,-3 0 0 16,1 0 0-16,1 6 0 16,-1 2 0-16,1 4 0 15,0 1 0-15,2 0 0 16,0 4 0-16,5-3 0 16,3 0 0-16,5-1 0 15,4-1 0-15,7-2 0 16,3 2 0-16,7 3 0 15,-1 3 0-15,-1 2 0 16,-4 6 0 0,-2 5 0-16,-11 2 0 15,-6 2 0-15,-9 7 0 16,-5 4 0-16,-10 1 0 16,-5 5 0-16,-10 4 0 15,-3-2 0-15,-2 0 0 16,3-3 0-16,7-2 0 15,9-3 0-15,3 0 0 16,8 0 0-16,7 0 0 16,9 2 0-16,5 6 0 15,5 4 0-15,-1 4 0 16,-6 1 0 0,-10 4 0-16,-7-3 0 15,-10-1 0-15,-11-6 0 16,-14-4 0-16,-11-8 0 15,-8-4 0-15,-9-6 0 16,3-3-80-16,5-9-472 16,10-26-1218-16,10 14 147 15,12-5 128-15,3 0 110 16</inkml:trace>
  <inkml:trace contextRef="#ctx0" brushRef="#br0" timeOffset="35167.52">26888 2330 3825 0,'0'0'37'0,"0"0"35"16,0 0 29-16,2 0 29 16,0 3 25-16,0 1 31 15,3 2 88-15,0 6 64 16,-1-1 54-16,3 4 24 16,-3 1-16-16,1-1-32 15,8-1-26-15,0-2-28 16,10-4-23-16,7-2-31 15,8-5-100-15,4 2-69 16,3-3-52 0,2-3-39-16,1 2 0 15,-2-2 0-15,2-3 0 16,-4 0 0-16,0-1 0 16,-2 1 0-16,-1 1 0 15,-7 0 0-15,-3 3 0 16,-7 0 0-16,-1 2 0 15,-3 4 0-15,-2 3 0 16,0 7 0-16,-2 7 0 16,-3 4 0-16,-4 4 0 15,-5 0 0-15,-2-2 0 16,-2-1 0-16,0-5 0 16,-2-5 0-1,0-3 0-15,0-6 0 16,2-3 0-16,-5-2 0 15,4-2 0-15,1-3 0 16,-3-6 0-16,7-4 0 16,8-4 0-16,6-5 0 15,11-3 0-15,11 2 0 16,8 1 0-16,6-1 0 16,4 0 0-16,2 1 0 15,1 4 0-15,0 2 0 16,-3 3 0-16,-1 7 0 15,-3 2 0 1,-3 2 0-16,-4 4 0 16,0 3 0-16,1 4 0 15,3 4 0-15,-2 3 0 16,9 1 0-16,1 0 0 16,2-3 0-16,7-2 0 15,-2-4 0-15,-4-4 0 16,-4-2 0-16,-5-6 0 15,-5-6 0-15,-9-6 0 16,-8-7 0-16,-6-6 0 16,-9-2 0-16,-5 1 0 15,-6 3 0-15,-4 11 0 16,-2 3 0 0,-7 7-482-16,-6 4-1329 15,-10 4 154-15,-9 3 133 16</inkml:trace>
  <inkml:trace contextRef="#ctx0" brushRef="#br0" timeOffset="36883.23">28487 5735 8191 0,'0'-6'0'0,"0"1"0"15,0 2 0-15,-2 2 0 16,-7 10 0-16,-7 8 0 15,-9 9 0-15,-12 8 0 16,-9 6 0-16,-10 2 0 16,-8 2 0-16,-2-5 0 15,0-4 0-15,6-6 0 16,11-8 0 0,13-9 0-16,7-7 0 15,9-8 0-15,4-13 0 16,10-11 0-16,4-14 0 15,5-8 0-15,11-6 0 16,10 2 0-16,4 8 0 16,8 11 0-16,0 12 0 15,1 12 0-15,3 8 0 16,-3 10 0-16,5 11 0 16,-6 8 0-16,2 6 0 15,-5 7 0-15,-3 3 0 16,-3-4 0-1,0 2 0-15,-4-6 0 16,0-4 0-16,1-4-95 16,7-6-352-16,37-6-456 15,-24-11-651-15,0-4 115 16,2-8 102-16,-4-8 90 16</inkml:trace>
  <inkml:trace contextRef="#ctx0" brushRef="#br0" timeOffset="37747.18">28840 5893 4291 0,'6'-7'381'16,"-3"-2"8"-16,4-1 7 16,-2 0 9-16,-4 4 8 15,-1 3 9 1,0 3 9-16,0 4 11 15,3 7 9-15,-3 8-281 16,1 10-170-16,-1 12 0 16,-4 6 0-16,0 3 0 15,-2 0 0-15,-2-2 0 16,-1-4 0-16,3-6 0 16,-1-7 0-16,5-8 0 15,-1-5 0-15,2-7 0 16,1-5 0-16,0-4 0 15,1-2 0-15,-1-1 0 16,0-3 0-16,0-1 0 16,0-6 0-1,0-5 0-15,0-3 0 16,0-4 0-16,0-4 0 16,0-4 0-16,0 2 0 15,1 0 0-15,1 3 0 16,-1 0 0-16,2 7 0 15,0 2 0-15,0 0 0 16,0 1 0-16,2 1 0 16,1-1 0-16,-1-3 0 15,2-2 0-15,-1-2 0 16,5-4 0-16,-2 1 0 16,4-2 0-16,1 4 0 15,3-2 0 1,4 3 0-16,6-4 0 15,3 3 0-15,8 0 0 16,3 3 0-16,4 2 0 16,-3 7 0-16,-5 6 0 15,-5 4 0-15,-9 8 0 16,-10 8 0-16,-10 5 0 16,-13 3 0-16,-12 7 0 15,-8-1 0-15,-8-2 0 16,5-3 0-16,4-2 0 15,13-3 0-15,10-3 0 16,9-2 0 0,7 2 0-16,12 3 0 15,5 0 0-15,1 5 0 16,1 2 0-16,-10-1 0 16,-11-1 0-16,-9-4 0 15,-15-2 0-15,-16-5 0 16,-11-5 0-16,-5-4 0 15,-5-5 0-15,6-4 0 16,10-3 0-16,13-5-449 16,35-6-1370-16,-11-5 155 15,16 1 133-15,12 1 116 16</inkml:trace>
  <inkml:trace contextRef="#ctx0" brushRef="#br0" timeOffset="38962.62">29533 5838 2668 0,'0'-6'281'16,"2"-2"230"-16,-2-2 14 16,1-1 14-16,-2 4 17 15,2 2 16-15,-1 3 17 16,0 2 18-1,0 6 20-15,-3 2-198 16,-1 8-142-16,-3 7-287 16,-3 5 0-16,1 3 0 15,-1-3 0-15,1-3 0 16,7-4 0-16,0-7 0 16,1-3 0-16,4-5 0 15,2-4 0-15,8-2 0 16,3-3 0-16,9-7 0 15,5-6 0-15,-4 0 0 16,-2-2 0-16,-6 1 0 16,-5 6 0-16,-6 5 0 15,-1 4 0 1,0-1 0-16,-1 8 0 16,3 3 0-16,-1 4 0 15,2-1 0-15,2 6 0 16,4-1 0-16,5-2 0 15,6-3 0-15,2-5 0 16,3-3 0-16,-1-1 0 16,-4-7 0-16,-1-5 0 15,-7-8 0-15,-4-10 0 16,-3-13 0-16,-8-5 0 16,-2 1 0-16,-2 4 0 15,-10 9 0-15,-7 8-20 16,-8 10-421-1,16 7-1375-15,-26 4 155 16,4 5 132-16,10 4 117 16</inkml:trace>
  <inkml:trace contextRef="#ctx0" brushRef="#br0" timeOffset="39671.74">29525 6334 8191 0,'0'-2'0'15,"3"-2"0"-15,5 1 0 16,14-3 0-16,8 2 0 16,15-1 0-16,10 0 0 15,6 3 0-15,-4-1 0 16,0 0 0-16,-10 2 0 15,-6 1 0-15,-12-3 0 16,-5 3 0-16,-9 0 0 16,-8 0 0-16,-4 0 0 15,-2-1 0-15,-2 1 0 16,1 0-435 0,0 0-401-16,-12 0-764 15,-8 0 123-15,-7 1 105 16,-8 5 96-16</inkml:trace>
  <inkml:trace contextRef="#ctx0" brushRef="#br0" timeOffset="39906.61">29523 6453 4527 0,'0'0'357'16,"-1"0"7"-16,5 0 7 15,14 0 6-15,15 0 9 16,13 0 7-16,9-2 8 15,7 1 9-15,-8 0 7 16,-7-2-229-16,-8 1-188 16,-12 1 0-1,-8 1 0-15,-10-1-391 16,-2-3-341-16,-5-2-907 16,-1-7 128-16,5-6 112 15,-1-3 97-15</inkml:trace>
  <inkml:trace contextRef="#ctx0" brushRef="#br0" timeOffset="46011.46">28752 6699 4104 0,'0'0'117'15,"-1"-3"75"-15,1 3 110 16,-3 0 86-16,2 0 10 16,1 0 7-16,0 0 10 15,0 0 8 1,1 0 10-16,8-1-51 15,11-1-73-15,11 1-85 16,16-2-127-16,9 0-95 16,5-1-2-1,-5 1 0-15,-7 0 0 0,-8 3 0 16,-8-2 0-16,-13 2 0 16,-7 0 0-16,-9 0 0 15,-1 0 0-15,-3 0 0 16,-3 0 0-16,-4-2 0 15,-7 2 0-15,-9 0 0 16,-11 0 0-16,-9 0 0 16,-10 0 0-1,-7 2 0-15,-2 0 0 16,3 1 0-16,4 2 0 16,15 0 0-16,9-2 0 15,15 0 0-15,8 1 0 16,7-4 0-16,2 1 0 15,15-1 0-15,10 0 0 16,10 0 0-16,9 0 0 16,11 0 0-16,-4 0 0 15,-6 2 0-15,-4 1 0 16,-7 2 0-16,-11-1 0 16,-8 1 0-16,-10 0 0 15,-5-2 0 1,-14 1 0-16,-16 0 0 15,-19-3 0-15,-13 1 0 16,-13-2 0-16,3 0 0 16,12 0 0-16,17-2 0 15,19 2 0-15,12 0 0 16,9 0 0-16,4 0 0 16,9 0 0-16,8 0 0 15,11 0 0-15,12 0 0 16,9 0 0-16,2 0 0 15,-3 0 0-15,-3 0 0 16,-4 0 0 0,-5 0 0-16,-11 0 0 15,-9 0 0-15,-7 0 0 16,-8 0 0-16,-8 0 0 16,-10 0 0-16,-13 0 0 15,-8 0 0-15,-7-1 0 16,-2 1 0-16,10 0 0 15,12 0 0-15,13-3 0 16,6 3 0-16,4 0 0 16,1 0-308-16,8-1-454 15,-3-3-891-15,2-4 130 16,0-2 113-16,0-4 100 16</inkml:trace>
  <inkml:trace contextRef="#ctx0" brushRef="#br0" timeOffset="51027.37">23893 4921 3308 0,'-1'2'14'0,"-1"-2"20"15,2 1 29-15,0 0 33 16,0 1 25-16,2-1 47 16,-2-1 59-16,0 0 117 15,0 0 100 1,0 0 24-16,0 0 2 16,0 0-13-16,0 0-23 15,0 0-29-15,3-3-24 16,4-1-47-16,10 0-65 15,12-3-138-15,11-1-108 16,15 2-23-16,9 1 0 16,5 1 0-16,4 2 0 15,1 1 0-15,-4 2 0 16,-7 5 0-16,-5 4 0 16,-9 3 0-16,-8 7 0 15,-7 7 0-15,-2 0 0 16,0 0 0-1,0-1 0-15,0-1 0 16,1-6 0-16,3-5 0 16,1-5 0-16,2-3 0 15,0-5 0-15,6-1 0 16,-3-1 0-16,3-5 0 16,2-2 0-16,-2-3 0 15,4-3 0-15,2-2 0 16,-1-1 0-16,2 2 0 15,0 1 0-15,-3-1 0 16,-6 5 0-16,-3 4 0 16,-6 1 0-1,-5 3 0-15,0 4 0 16,-3 3 0-16,-2 5 0 16,-4 3 0-16,-2 1 0 15,2 4 0-15,0-3 0 16,3-1 0-16,2-3 0 15,4-5 0-15,5-1 0 16,4-4 0-16,4-5 0 16,1 0 0-16,2-4 0 15,-2-1 0-15,-3-2 0 16,-2 0 0-16,-4 3 0 16,-1 1 0-16,-1 3 0 15,-5 2 0 1,0 2 0-16,-2 0 0 15,-2 6 0-15,-4-2 0 16,0 1 0-16,-4 1 0 16,-3-2 0-16,-6 0 0 15,-4-4 0-15,0 2-199 16,-2-2-331-16,-4-11-1215 16,-5 6 145-16,-9-8 123 15</inkml:trace>
  <inkml:trace contextRef="#ctx0" brushRef="#br0" timeOffset="53883.32">28653 6715 2814 0,'0'0'119'16,"0"0"35"-16,0 0 22 15,0 0 28-15,0 0 36 16,0 0 48-16,0 0 92 15,0 0 108-15,0 0 49 16,-2 0-67-16,2 0-47 16,-1 0-31-16,1 0-19 15,1 0-22-15,10 0-39 16,13 0-46-16,18 0-106 16,11 0-116-16,10 0-44 15,-2 0 0-15,-9 0 0 16,-14 0 0-1,-11 0 0-15,-12 0 0 16,-10 0 0-16,-3 0 0 16,-2 0-7-16,-3 3-438 15,29-3-1373-15,-32 2 155 16,-4 0 133-16,1 3 116 16</inkml:trace>
  <inkml:trace contextRef="#ctx0" brushRef="#br0" timeOffset="54477.36">28757 7022 5015 0,'0'0'318'15,"0"0"7"-15,0 3 5 16,-1 10 6-16,-4 12 5 16,-5 11 7-16,-3 10 6 15,-2 6 5-15,2 0 9 16,4-5-271-1,2-5-97-15,6-6 0 16,2-8 0-16,9-5 0 16,12-6 0-16,15-5 0 15,14-3 0-15,16-7 0 16,6 0 0-16,4-4 0 16,1 1 0-16,-10-2 0 15,-9-1 0-15,-6 1 0 16,-15-3 0-1,-5 2 0-15,-4 2-444 16,42 1-1377-16,-45-2 156 16,3 0 133-16,-4-1 116 15</inkml:trace>
  <inkml:trace contextRef="#ctx0" brushRef="#br0" timeOffset="54811.19">29805 7264 7456 0,'0'-8'80'16,"0"3"1"-16,0-1-1 15,-5 8 2-15,-3 14 0 16,-5 14-1-16,-7 6 1 16,-5 12 1-16,2 3 1 15,-2-1-84-15,4-4 0 16,3-7 0-16,6-7 0 16,4-11-270-16,5-6-347 15,5-10-1085-15,7-10 138 16,8-10 118-16,7-10 105 15</inkml:trace>
  <inkml:trace contextRef="#ctx0" brushRef="#br0" timeOffset="55019.05">29987 7125 8191 0,'0'0'0'15,"0"9"0"-15,0 11 0 16,-3 15 0-16,-6 12 0 15,1 12 0-15,-6 6 0 16,-4-3 0-16,-4-6 0 16,2-3 0-16,-3-6-19 15,1-7-487-15,2-23-1293 16,1-1 153-16,-1-12 130 16,-4-5 115-16</inkml:trace>
  <inkml:trace contextRef="#ctx0" brushRef="#br0" timeOffset="55199.63">29577 7486 8003 0,'19'-9'21'16,"9"-4"0"-16,13 1-1 16,11 1 1-16,3 3 0 15,-3 7-341-15,0 0-225 16,-6-2-1140-16,-6 3 134 15,-6 0 117-15,-7-1 102 16</inkml:trace>
  <inkml:trace contextRef="#ctx0" brushRef="#br0" timeOffset="55623.35">30309 7448 3956 0,'1'-6'403'0,"-1"-5"9"15,2-2 9-15,-5 0 9 16,-9 1 10-16,-6 8 10 16,-11 1 10-16,-7 8 12 15,-3 7 11-15,2 7-219 16,6 6-264-16,6 5 0 16,9 2 0-16,9-5 0 15,3-2 0-15,8-5 0 16,6-6 0-16,9-6 0 15,4-6 0 1,6-2 0-16,4-5 0 0,-3-7 0 16,-1 0 0-1,-5-1 0-15,-4-3 0 16,-9 4 0-16,-4 6 0 16,-2 2 0-16,-2 3 0 15,-2 2 0-15,1 3 0 16,-1 2 0-16,1 4 0 15,-2 4 0-15,0 1 0 16,0 1-388-16,2-1-348 16,-2-5-903-16,2-3 128 15,-1-5 112 1,4-4 97-16</inkml:trace>
  <inkml:trace contextRef="#ctx0" brushRef="#br0" timeOffset="55999.6">30441 7515 5609 0,'5'-10'271'16,"-1"0"3"-16,1 1 4 16,2 2 5-16,-4 7 3 15,0 7 5-15,-2 6 4 16,1 1 4-16,-2 4 6 16,0 1-305-16,0 1 0 15,0-5 0-15,0-5 0 16,0-5 0-1,4-2 0-15,3-7 0 16,8-7 0-16,5-3 0 16,6-5 0-16,4-1 0 15,-1 0 0-15,-4 5 0 16,-4 4 0-16,-2 5 0 16,-4 4 0-16,-4 4 0 15,-5 7 0-15,-3 4 0 16,-2 7 0-16,-1 4 0 15,-3 5 0 1,0-4 0-16,0 0-27 16,2-3-453-16,1-9-1323 15,7-3 152-15,9-5 132 16,7-5 114-16</inkml:trace>
  <inkml:trace contextRef="#ctx0" brushRef="#br0" timeOffset="57046.51">31037 7525 4800 0,'3'-16'349'15,"-1"-5"6"-15,0 0 7 16,-4 0 7-16,-9 12 7 16,-9 5 7-1,-5 8 8-15,-4 5 8 16,-2 6 8-16,-1 7-407 15,3 9 0-15,5 3 0 16,4 1 0-16,6-2 0 16,8-3 0-16,3-6 0 15,8-4 0-15,9-7 0 16,7-9 0-16,6-2 0 16,6-8 0-16,6-9 0 15,-4-6 0-15,-2-11 0 16,-1-13 0-16,-1-9 0 15,-2-6 0-15,-3-6 0 16,-8-2 0 0,-5 6 0-16,-6 7 0 15,-6 16 0-15,-1 10 0 16,0 14 0-16,0 10 0 16,-3 9 0-16,-4 12 0 15,-4 13 0-15,-5 13 0 16,-6 13 0-16,1 9 0 15,4 2 0-15,3-5 0 16,10-4 0-16,2-9 0 16,5-7 0-16,5-8 0 15,7-8 0-15,7-6 0 16,4-7 0-16,7-8 0 16,0-6 0-1,-6-6 0-15,-3-8 0 16,-1-8 0-16,-4-8 0 15,-3-12 0-15,2-4 0 16,0-6 0-16,4-3 0 16,-2-4 0-16,-3 5 0 15,0 12 0-15,-5 5 0 16,-5 15 0-16,0 7 0 16,-5 8 0-16,-1 2 0 15,1 3 0-15,-2 4 0 16,0-2 0-16,0 6 0 15,-2 5 0 1,-5 10 0-16,-3 9 0 16,-5 14 0-16,-5 4 0 15,0 8 0-15,6 1 0 16,2-4 0-16,6-2 0 16,6-3 0-16,12-7 0 15,5-6 0-15,12-6 0 16,9-10 0-16,9-11 0 15,2-3 0-15,-1-12 0 16,2-10 0-16,-3-10 0 16,-5-7 0-16,-6-11 0 15,-7-3 0-15,-13 7 0 16,-8 5 0 0,-10 11 0-16,-10 13 0 15,-7 9 0-15,-4 7 0 16,-5 11 0-16,-3 9 0 15,0 7 0-15,7 7 0 16,5 5 0-16,8 4 0 16,6 1 0-16,10-2 0 15,6-1 0-15,12-4 0 16,9-8 0-16,17-12-504 16,6-35-1300-16,4 16 152 15,0-13 132-15,-1 1 115 16</inkml:trace>
  <inkml:trace contextRef="#ctx0" brushRef="#br0" timeOffset="57140.39">32069 7742 4417 0,'-8'-4'-971'0,"-7"-6"47"16,-12-4 45-16,-12-1 39 16</inkml:trace>
  <inkml:trace contextRef="#ctx0" brushRef="#br0" timeOffset="60878.78">26115 4795 4153 0,'-4'0'293'15,"2"-2"93"-15,-2 2 7 16,3-1 8-16,1 2 9 15,0-2 9-15,5-2 10 16,3-1 9-16,15-2 9 16,6 0-131-1,12-3-210-15,6 0-106 16,2 0 0-16,-4-1 0 16,-5 1 0-16,-2 0 0 15,-8 2 0-15,-8 3 0 16,-9-1 0-16,-5 1 0 15,-6 4 0-15,0 0 0 16,-2-2 0-16,0 2 0 16,-2 0-354-16,0 0-254 15,-10-27-1074-15,-5 24 134 16,-10 2 116-16</inkml:trace>
  <inkml:trace contextRef="#ctx0" brushRef="#br0" timeOffset="61205.59">26032 4879 4124 0,'2'0'333'0,"8"0"60"16,9 0 8-16,13 0 8 15,9 0 9-15,12-2 9 16,3 0 9-16,-2-1 12 15,-2-3 8-15,-9 3-174 16,-8-1-218-16,-8 0-64 16,-10 0 0-16,-9 3 0 15,-5 1 0 1,-1-1 0-16,0 1 0 16,-4 0 0-16,2 0 0 15,0-2-405-15,25 1-547 16,-28-4-625-16,-1-6 119 15,-6-5 104-15,-2-3 91 16</inkml:trace>
  <inkml:trace contextRef="#ctx0" brushRef="#br0" timeOffset="64103.34">24067 4634 3131 0,'0'0'119'0,"-2"0"34"16,2 0 29-16,0 0 28 15,0 0 48-15,0 0 122 16,4 0 111-16,6 0 13 15,9 0 13-15,14-2-81 16,11 0-36-16,11-3-34 16,1 1-24-16,-2-2-28 15,-6 1-49 1,-7 0-142-16,-9 2-123 16,-12 0 0-16,-7 0 0 15,-6 2 0-15,-6 1 0 16,-1 0 0-16,0 0-169 15,0 0-243-15,-2-3-207 16,-7-2-1000-16,-8 5 125 16,-8 0 110-16,-8 0 95 15</inkml:trace>
  <inkml:trace contextRef="#ctx0" brushRef="#br0" timeOffset="64362.78">24036 4729 3440 0,'0'0'263'16,"4"0"148"-16,7-2 48 16,9 2 13-1,7 0 10-15,14-2 13 16,5 0 12-16,6 0 15 16,0 0 13-16,-3 2-203 15,1-1-107-15,-10 1-177 16,-9 0-48-16,-8 0-45 15,-5 0-224-15,-11 0-136 16,-1 0-180-16,-5-8-1006 16,-1 5 121-16,0 2 105 15,0-3 94-15</inkml:trace>
  <inkml:trace contextRef="#ctx0" brushRef="#br0" timeOffset="71159.37">28491 8751 4047 0,'7'-12'395'15,"3"-1"8"-15,-3 0 9 16,1-1 10-16,-6 8 8 15,0 4 10-15,-6 2 11 16,4 5 9-16,-11 8 12 16,-7 9-213-16,-14 7-259 15,-13 11 0-15,-13 2 0 16,-9 2 0 0,-6-4 0-16,0-1 0 15,-2-7 0-15,10-3 0 16,6-8 0-16,9-8 0 15,4-6 0-15,10-7 0 16,5-9 0-16,10-8 0 16,4-10 0-16,14-7 0 15,4-8 0-15,9-1 0 16,9 3 0-16,4 8 0 16,3 6 0-16,5 8 0 15,1 10 0-15,3 5 0 16,-2 13 0-1,5 11 0-15,0 9 0 16,-2 9 0-16,3 6 0 16,-2 3 0-16,-3-3 0 15,2-3 0-15,-2-7 0 16,3-4-271-16,11-10-597 16,-10-6-768-16,0-10 128 15,-4-5 111-15</inkml:trace>
  <inkml:trace contextRef="#ctx0" brushRef="#br0" timeOffset="71887.18">28795 8928 5843 0,'0'-4'247'0,"0"2"3"16,0-2 5-1,-1 6 2-15,-6 10 3 16,-6 10 5-16,-6 8 2 16,-6 8 4-16,-2 7 5 15,0 0-276-15,2-2 0 16,6-3 0-16,5-9 0 15,7-4 0-15,4-15 0 16,1-1 0-16,2-9 0 16,3-3 0-16,3-15 0 15,6-4 0 1,6-18 0-16,8-10 0 16,3-7 0-16,1-4 0 15,-1 3 0-15,0 6 0 16,-4 7 0-16,-3 9 0 15,-4 8 0-15,0 8 0 16,-4 4 0-16,1 5 0 16,-1 3 0-16,5 4 0 15,-1 4 0-15,4 4 0 16,-3 9 0-16,1 7 0 16,-1 8 0-1,-8 7 0-15,-2 3 0 0,-2 2 0 16,-3-2 0-1,-4-3 0-15,2-5 0 16,-2-3 0-16,0-7 0 16,0-8 0-16,0-2-402 15,-2-6-347-15,-9-4-883 16,-3-4 126-16,-6-2 112 16</inkml:trace>
  <inkml:trace contextRef="#ctx0" brushRef="#br0" timeOffset="72090.81">28690 9118 6445 0,'1'-8'187'16,"7"-3"1"-16,12-2 1 16,9-2 4-16,13 5 1 15,14 1 1-15,5 4-342 16,-2 2-203-16,19-2-407 15,-26 2-692-15,-10 0 102 16,-7-1 89-16,-7 0 81 16</inkml:trace>
  <inkml:trace contextRef="#ctx0" brushRef="#br0" timeOffset="72587.38">29341 8995 3347 0,'8'-8'452'16,"0"-2"13"-16,2 0 10 15,-3-2 14-15,-5 7 11 16,-1 2 15-16,-1 5 12 16,0 6 16-16,0 8 14 15,-4 6-239-15,-9 6-315 16,0 7-3-16,-4 0 0 16,2-1 0-16,3-6 0 15,7-2 0-15,4-10 0 16,1-7 0-1,3-3 0-15,8-6 0 16,7-5 0-16,9-5 0 16,3-5 0-16,3-2 0 15,-4-2 0-15,-7 2 0 16,-9 10 0-16,0 1 0 16,-4 4 0-16,-2 6 0 15,3 7 0-15,0 5 0 16,2 6 0-16,2 4 0 15,5-1 0-15,4-1 0 16,9-5 0-16,1-8 0 16,3-6 0-16,1-8 0 15,-5-10 0 1,-8-6 0-16,-4-11 0 16,-6-10 0-16,-7-8 0 15,-4-1 0-15,-7 5 0 16,-13 4 0-16,-12 7-417 15,14 7-1411-15,-40 6 157 16,-7 3 134-16,-4 3 118 16</inkml:trace>
  <inkml:trace contextRef="#ctx0" brushRef="#br0" timeOffset="74263.63">23005 2216 4093 0,'0'0'222'15,"-1"0"138"-15,1-2 37 16,0 2 9-16,1 0 9 16,5 0 8-16,13 0 10 15,12 0 10-15,20 0 9 16,25 0-140-16,23 0-115 15,19-4-159-15,15-3-38 16,13 2 0-16,2-5 0 16,-6-2 0-16,-11 2 0 15,-15 1 0 1,-14-2 0-16,-19 4 0 16,-12 2 0-16,-16 1 0 15,-15 0 0-15,-14 2 0 16,-13-1 0-16,-6 2 0 15,-4 1 0-15,-3-1 0 16,-9 1 0-16,-5 0-259 16,-11 1-215-16,-8 5-245 15,-14 1-834-15,-10 2 116 16,-5 4 101-16,-9 0 90 16</inkml:trace>
  <inkml:trace contextRef="#ctx0" brushRef="#br0" timeOffset="74667.41">23319 2406 2532 0,'-37'8'187'16,"-13"-2"87"-16,-9 3 144 16,-5 0 113-16,24-4 16 15,11-3 16-15,14-1 17 16,10 0 17-16,12-1 20 15,15 0-114-15,24-1-94 16,23-2-106 0,26-3-173-16,28-2-130 15,16-2 0-15,7 1 0 16,2-3 0-16,-5 5 0 16,-11-3 0-16,-18 3 0 15,-20-1 0-15,-18 2 0 16,-17 1 0-16,-14-1 0 15,-13 0 0-15,-9 5 0 16,-9-2 0-16,-3 1 0 16,-4 0 0-16,-5 2 0 15,1 0 0-15,-1-1-341 16,30 2-546 0,-25-2-724-16,-7 1 123 15,-9 0 109-15,-9 3 95 16</inkml:trace>
  <inkml:trace contextRef="#ctx0" brushRef="#br0" timeOffset="85423.12">23855 1151 1668 0,'0'0'91'16,"2"0"28"-16,-2 0 14 15,1 0 15-15,2 0 16 16,0 0 19 0,2 0 18-16,-2 0 23 0,0 0 18 15,-2 0-34 1,0 0-25-16,-1 0-4 16,2 0 23-16,-1 0 22 15,1 0 21-15,-2-2 71 16,0 2 59-16,0-3 4 15,2 0-3-15,1-2-8 16,-1-3-6-16,1-5-27 16,0-1-32-16,-3-6-37 15,1 0-35-15,-1-3-94 16,0-1-73-16,0 2-18 16,0 2-6-1,0-1-7-15,0 1-7 16,0-1 3-16,0 0-6 15,-1-1 3-15,-2-2-4 16,-2 0-7-16,0 2-10 16,2 1-5-16,1 1 0 15,1 0 0-15,2 3 0 0,-1 0 0 16,0 2 0-16,0 1 0 16,0 0 0-16,0 2 0 15,0 0 0-15,0 1 0 16,0 2 0-16,0 0 0 15,0 0 0 1,0 3 0-16,0-2 0 0,0 1 0 16,2-1 0-16,-2 0 0 15,1-1 0-15,3 2 0 16,-1 0 0-16,2 2 0 16,-1 1 0-16,3-1 0 15,1-1 0-15,3 2 0 16,1-1 0-16,3 1 0 15,1-3 0-15,5 4 0 16,3-2 0-16,1-1 0 16,2 0 0-16,4 1 0 15,0-1 0-15,1 0 0 16,0 2 0-16,-1-2 0 16,-4 2 0-16,-1 0 0 15,0 0 0-15,-1 1 0 16,0-1 0-16,1 2 0 15,3-3 0-15,3 3 0 16,5-2 0-16,2-1 0 0,2 0 0 16,0 1 0-16,1-1 0 15,-2-2 0-15,-4 4 0 16,-2-1 0 0,0 0 0-16,-3 1 0 15,1 0 0-15,1 1 0 16,3 1 0-16,3-1 0 0,2-1 0 15,5 0 0-15,0-1 0 16,2 1 0-16,0 1 0 16,-4-2 0-16,1 3 0 15,0-2 0-15,0 2 0 16,1-2 0-16,0 3 0 16,4-1 0-16,-5 1 0 15,2-2 0-15,-1 0 0 16,0 0 0-16,4-1 0 15,-3 1 0-15,5-1 0 16,-2 2 0-16,2 1 0 16,0 0 0-16,-3 0 0 15,-1 0 0-15,1 0 0 16,0 0 0-16,-1-3 0 16,-1 3 0-16,-4-1 0 15,-3 0 0-15,-2 0 0 16,0 0 0-16,1-2 0 0,-1 1 0 15,0 1 0-15,-3-2 0 16,-1 3 0-16,0-1 0 16,0-1 0-1,-2 2 0-15,1-1 0 16,-1-1 0-16,-3 1 0 16,-5 1 0-16,-1 0 0 0,-1 0 0 15,-3 0 0-15,-4-1 0 16,3 1 0-16,0 0 0 15,2 0 0-15,3 0 0 16,-3 0 0-16,2-2 0 16,-1 2 0-16,-1 0 0 15,-4 0 0-15,-1 0 0 16,-3 0 0-16,1 0 0 16,-4 0 0-16,2-1 0 15,-2 1 0-15,4 0 0 16,1-1 0-16,5 1 0 15,0 0 0-15,2 0 0 16,1 0 0-16,-2 0 0 16,2 0 0-16,-4 0 0 15,1 0 0-15,-3 0 0 16,-4 0 0-16,-3 0 0 16,3 0 0-16,-1 0 0 0,2 1 0 15,5 2 0-15,1-2 0 16,0 3 0-16,-2-1 0 15,-2-3 0 1,-1 4 0-16,-5-2 0 16,1-1 0-16,0 1 0 0,-1-1 0 15,1 0 0-15,3-1 0 16,0 0 0-16,1 1 0 16,-1 0 0-16,-2 2 0 15,1-3 0-15,-4 1 0 16,-1 3 0-16,0-3 0 15,-1 2 0-15,-1-2 0 16,0 2 0-16,-1-1 0 16,0 3 0-16,4-1 0 15,0 1 0-15,1 2 0 16,0 2 0-16,2 1 0 16,-2 2 0-16,-3 1 0 15,4 1 0-15,-3 0 0 16,-1 1 0-16,1 1 0 15,0 3 0-15,3-3 0 16,-4 0 0-16,3-4 0 16,0 3 0-16,0-3 0 15,-1 0 0-15,1 1 0 16,-1-2 0-16,2 1 0 16,-3 2 0-16,5 0 0 15,-5 0 0-15,1 2 0 16,-3-2 0-16,1-1 0 15,0-1 0-15,-2 2 0 0,0-1 0 16,2 1 0-16,-1-2 0 16,-3 2 0-16,3 0 0 15,-2 0 0 1,1 1 0-16,0 2 0 16,-1 2 0-16,1 2 0 15,-4 0 0-15,2 0 0 16,0-3 0-16,-1 1 0 15,-1-4 0-15,1-1 0 16,1-4 0-16,-2-2 0 16,1-1 0-16,-1-4 0 15,0 0 0-15,2-3 0 16,-4 1-270-16,2-1-479 16,-9-3-918-16,-2-5 133 15,-6 0 113-15,-1 1 102 16</inkml:trace>
  <inkml:trace contextRef="#ctx0" brushRef="#br0" timeOffset="85795.11">27683 921 5744 0,'0'-2'257'0,"5"-1"3"15,7 0 5-15,5 3 2 16,12 7 5-16,7 2 4 15,2 4 3-15,2 1 3 16,-4-2 7-16,-6 0-289 16,-5-1 0-16,-5-3 0 15,-7-1 0-15,-4-3-264 16,-1 2-175-16,-1-3-213 16,5-28-926-16,-1 22 119 15,3-3 104 1,6-5 92-16</inkml:trace>
  <inkml:trace contextRef="#ctx0" brushRef="#br0" timeOffset="86006.68">28362 811 4928 0,'0'-3'318'15,"0"1"6"-15,-5 4 3 16,-5 3 8-16,-9 8 5 15,-9 7 5-15,-10 5 7 16,-9 6 7-16,-2 4-6 16,-7-1-583-1,8 1-546-15,-8-5-839 16,3-5 124-16,5-8 109 16</inkml:trace>
  <inkml:trace contextRef="#ctx0" brushRef="#br0" timeOffset="87494.84">27953 2166 4347 0,'0'-2'228'16,"0"-2"138"-16,0 1 8 15,0 1 8-15,0 7 7 16,-2 4 6-16,1 11 11 15,-2 11 7-15,-5 11 8 16,-1 11-113-16,1 11-146 16,-2 9-162-16,-1 7 0 15,4 5 0-15,-3 2 0 16,2-3 0-16,-1-5 0 16,0-9 0-1,2-9 0-15,3-12 0 16,-1-9 0-16,3-13 0 15,0-7 0-15,-2-10 0 16,1-6 0-16,-4-5 0 16,3-8-506-16,-1-50-1298 15,-1 25 152-15,0-11 132 16</inkml:trace>
  <inkml:trace contextRef="#ctx0" brushRef="#br0" timeOffset="88722.7">27948 2108 2654 0,'0'0'182'15,"2"0"63"-15,-1-2 52 16,1 0 103-16,0 0 90 16,-2 0 49-16,0 0 20 15,0 1 17-15,-2 4 16 16,-6 3-114-16,-11 11-87 16,-8 5-68-16,-11 6-57 15,-7 8-119 1,2 1-99-16,5-4-44 15,7-1-4-15,12-8 0 16,9-4 0-16,2-9 0 16,8-2 0-16,0-5 0 15,2-2 0-15,4-2 0 16,7-4 0-16,7-7 0 16,7-3 0-16,7-8 0 15,3-5 0-15,-1-5 0 16,-2 3 0-16,-7 1 0 15,-7 9 0-15,-7 3 0 16,-6 6 0-16,0 5 0 16,-2 3 0-16,4 2 0 15,2 10 0-15,7 5 0 16,5 5 0-16,0 8 0 16,1 4 0-1,1-1 0-15,-5 1 0 16,-7-6 0-16,-2-3-17 15,-2-4-465-15,23-7-1324 16,-28-3 153-16,-6-5 132 16,-1-4 115-16</inkml:trace>
  <inkml:trace contextRef="#ctx0" brushRef="#br0" timeOffset="116402.74">21920 9599 5131 0,'-2'0'305'0,"0"-2"4"0,1 2 6 16,-1 0 4-16,4 0 6 15,6 0 5-15,9 0 7 16,10 0 4 0,6 0 7-16,9 0-217 15,1-1-131-15,2 1 0 16,-2-1 0-16,-4-1 0 15,-1 1 0-15,-9-1 0 16,-6-1 0-16,-10-1 0 16,-6 2 0-16,-4-1 0 15,-3 2-338-15,0 0-303 16,-9-2-1036-16,-8 2 133 16,-6 2 115-16,-10-1 103 15</inkml:trace>
  <inkml:trace contextRef="#ctx0" brushRef="#br0" timeOffset="116650.89">21905 9724 4405 0,'0'0'376'16,"0"-1"9"-16,3 1 7 16,11-1 7-16,9 2 9 15,12-1 9-15,7-1 9 16,10 1 9-16,-5 0 9 15,1 0-340-15,-8-2-104 16,-3 0 0-16,-11-1 0 16,-8-2 0-16,-9 3 0 15,-5 0-303 1,-4 0-309-16,-4-3-1082 16,-6 2 135-16,-7-3 118 15</inkml:trace>
  <inkml:trace contextRef="#ctx0" brushRef="#br0" timeOffset="118426.87">19467 12877 3070 0,'-1'0'121'0,"-1"0"26"0,1 0 17 15,-1 0 12-15,2 0 14 16,0 0 21-16,0 0 23 16,-1 0 38-16,2 0 104 15,-2 0 6 1,-2 0 2-16,1 0-23 0,1 0-11 15,-1 0-6 1,2 0-10-16,3 0-15 16,11 0-20-16,17 0-37 15,23 0-115-15,15 0-99 16,16 0-48-16,-3 0-290 16,-6 0-258-16,-16-18-1167 15,-15 14 140-15,-16-2 120 16,-10-4 106-16</inkml:trace>
  <inkml:trace contextRef="#ctx0" brushRef="#br0" timeOffset="119030.82">21421 12876 8191 0,'4'0'0'0,"8"1"0"16,14-1 0-16,13 0 0 16,13 0 0-16,8 0 0 15,2 0 0 1,-5 0-271-16,-6 0-313 16,-7-50-1127-16,-8 45 139 15,-3 0 120-15</inkml:trace>
  <inkml:trace contextRef="#ctx0" brushRef="#br0" timeOffset="119594.44">23477 13012 8191 0,'3'0'0'0,"9"-1"0"16,12-2 0-16,17-1 0 15,16 1 0-15,13 0 0 16,4-1 0-16,-1 4 0 16,-9 0 0-1,-13 0 0-15,-7 0 0 16,-11 1 0-16,-8 2 0 16,-11-3 0-16,-5 0 0 15,-6 0 0-15,-3 0 0 16,-3 0 0-16,-4 0-402 15,2 0-360-15,-6 0-866 16,-2 0 126-16,3-4 111 16,4-1 96-16</inkml:trace>
  <inkml:trace contextRef="#ctx0" brushRef="#br0" timeOffset="123480.76">21695 11278 3494 0,'-7'4'35'0,"0"-1"-4"0,1-1-88 16,2-3-699-16,4 1 29 16,11-1 28-16</inkml:trace>
  <inkml:trace contextRef="#ctx0" brushRef="#br0" timeOffset="123879.54">21728 12382 6320 0,'0'0'113'0,"2"0"50"16,-2 0 15-16,1 0-70 16,-1 1-290-16,9 1-408 15,-8-2-800-15,2 1 93 16,-4-4 83-16</inkml:trace>
  <inkml:trace contextRef="#ctx0" brushRef="#br0" timeOffset="125038.86">22030 12797 2675 0,'10'-4'174'15,"-1"-2"81"-15,1 0 72 16,2-2 126-16,-9 1 77 15,-2 5 14-15,0-2 15 16,-2 1 19-16,1 3 15 16,-6 1-110-16,-12 7-78 15,-14 7-96 1,-22 9-83-16,-15 4-146 16,-13 8-80-16,-6-1 0 15,2 1 0-15,7-5 0 16,11-2 0-16,15-4 0 15,19-7 0-15,12-4 0 16,10-5 0-16,9-4 0 16,4-3 0-16,2-2 0 15,9-1 0-15,9-2-314 16,13 0-297-16,12-49-1081 16,3 39 136-1,1-2 117-15,-2 0 104 16</inkml:trace>
  <inkml:trace contextRef="#ctx0" brushRef="#br0" timeOffset="125374.83">22228 12862 4784 0,'0'-5'339'16,"0"-1"5"-16,0 4 7 15,-7-1 6-15,-10 11 7 16,-12 9 6-16,-19 8 7 16,-14 6 9-1,-9 8 6-15,0-1-265 16,-3 1-127-16,9-3 0 16,7-3 0-16,11-5 0 15,10-5 0-15,11-5 0 16,7-4 0-16,10-8 0 15,4 0 0-15,2-2 0 16,1-4-69-16,2 0-472 16,0-29-1235-16,0 23 149 15,0-1 128-15,0-1 112 16</inkml:trace>
  <inkml:trace contextRef="#ctx0" brushRef="#br0" timeOffset="129310.74">22289 11101 1248 0,'0'0'94'0,"0"0"34"16,0 0 36-16,0 2 30 16,0-4 30-16,0 2 38 15,1 0 45-15,2 0 48 16,-1-1 55-16,0-2 0 15,4 1 90-15,0-2 48 16,3-2-26-16,-4 1-21 16,3 0-23-16,-4 1-32 15,-2 1-42-15,-2 0-47 16,0 3-53-16,-2 3-59 16,-8 4-155-1,-12 6-90-15,-11 9 0 16,-15 9 0-16,-14 9 0 15,-5 4 0-15,2 0 0 16,5 0 0-16,11-3 0 16,10-4 0-16,11-9 0 15,10-8 0-15,8-5 0 16,4-7 0-16,3-7 0 16,3 0-396-16,6-2-286 15,1-10-969 1,8-2 129-16,6-3 114 15,7-3 98-15</inkml:trace>
  <inkml:trace contextRef="#ctx0" brushRef="#br0" timeOffset="129614.44">22393 11282 4217 0,'0'-5'367'0,"-2"1"18"0,-5 3 8 16,-13 6 9-16,-7 8 7 16,-18 13 8-1,-17 7 11-15,-5 7 8 16,-3 4 11-16,2 1-170 16,8-4-264-16,14-7-13 15,10-5 0-15,14-7 0 16,8-9 0-16,7-4 0 15,4-7 0-15,3 0-330 16,-2-6-280-16,2-46-1077 16,2 39 135-16,-1-4 116 15,2-4 104-15</inkml:trace>
  <inkml:trace contextRef="#ctx0" brushRef="#br0" timeOffset="131386.73">24120 2527 6733 0,'0'0'145'16,"1"0"2"-16,1 0 0 16,1 0 1-16,-2 0 2 15,1 0 1-15,0 0 1 16,-2 0 2-1,0 0 0-15,0 0-44 16,0 0-110-16,0 0 0 16,0 1-165-16,0 1-326 15,18 1-457-15,-15-1-566 16,0-2 111-16,4-6 96 16</inkml:trace>
  <inkml:trace contextRef="#ctx0" brushRef="#br0" timeOffset="141678.32">9118 16061 3311 0,'0'-2'49'0,"0"2"54"16,0-1 51-16,-2 0 34 16,4 2 14-16,-2-1 6 15,0 0 14-15,0-1 62 16,0 1 112-16,0 0 52 15,0-3-9-15,1 2-54 16,1-4-51-16,6-2-35 16,12-4-8-1,17-4 1-15,16-1-11 16,13-2-67-16,9-1-123 16,1 4-91-16,-4 2 0 15,-5 5 0-15,-5 4 0 16,-6 2 0-16,-3 6 0 15,-4 6 0-15,-4 4 0 16,-1 8 0-16,-2 5 0 16,3 2 0-16,1-1 0 15,2 2 0-15,3-7 0 16,1-5 0-16,-2-3 0 16,2-4 0-16,0-8 0 15,1-1 0 1,3-2 0-16,3-4 0 15,1-3 0-15,3-3 0 16,-1 0 0-16,0-6 0 16,-2 3 0-16,1 1 0 15,-2 0 0-15,1 3 0 16,-6 5 0-16,-1 2 0 16,-3 4 0-16,-3 4 0 15,-3 6 0-15,0 3 0 16,1 2 0-16,-4 5 0 15,3-1 0 1,3-3 0-16,3-5 0 0,5-3 0 16,-1-6 0-1,3-3 0-15,3-1 0 16,-3-5 0-16,3-5 0 16,-3-1 0-16,-1-2 0 15,-3-2 0-15,-3 1 0 16,-5 3 0-16,0 4 0 15,-3 4 0-15,1 1 0 16,0 3 0-16,3 4 0 16,5 3 0-1,5-2 0-15,5 5 0 16,5 0 0-16,5-4 0 16,-2-3 0-16,-4-1 0 15,-4-3 0-15,-5-3 0 16,-9-3 0-16,-6-1 0 15,-5-3 0-15,-7-2 0 16,-9 0 0-16,-2 1 0 16,-5 2 0-16,-3 1 0 15,-6 0 0-15,0 3 0 16,-6-2-142 0,-2 3-669-16,-17-4-873 15,-12-2 135-15,-28 1 116 16,-22-3 102-1</inkml:trace>
  <inkml:trace contextRef="#ctx0" brushRef="#br1" timeOffset="144966.52">20289 2242 1846 0,'0'-3'113'16,"0"-3"25"-16,0 1 25 16,1-4 7-16,1-1 2 15,0 3 3-15,7 4-11 16,5 1-29-16,15 4-111 15,36 0-687-15,0 4 23 16,20-4 22-16,18 0 20 16</inkml:trace>
  <inkml:trace contextRef="#ctx0" brushRef="#br1" timeOffset="151406.36">24546 5356 757 0,'-1'-14'95'15,"-1"-3"32"-15,-4-2 26 16,1-4 27-16,-6 6 7 15,0 6 8-15,-8 2 20 16,-5 1 20-16,-3 6 19 16,-11 0-49-1,0 6-11-15,-3 2-14 16,3 5 2-16,2 0-4 16,8 1 8-16,12-1 14 15,9-4 14-15,4-4 49 16,19-1 74-16,27-2 32 15,34-2 10-15,38-1 9 16,40-1-8-16,25-6-1 16,15-3-4-16,8-5-11 15,-10-1-31-15,-7-3-74 16,-17 3-102-16,-24 1-59 16,-23 2-24-16,-28 4-27 15,-26 2-18 1,-21 3-19-16,-20 3-5 15,-16 0-4-15,-7 2-1 16,-8-1 4-16,-5 0-4 16,-13 2-139-16,-12-1-196 15,-12 5-131-15,-17 5-124 16,-6 6-258-16,-21 5-467 16,-13 4 85-16,-14 4 76 15</inkml:trace>
  <inkml:trace contextRef="#ctx0" brushRef="#br1" timeOffset="151802.02">24380 5534 2667 0,'-37'8'108'0,"-1"-2"74"16,2 1 63-16,2 1 17 16,43-6 7-16,39-8 18 15,40-2 26-15,43-1 43 16,37-4 48-16,25-2-7 15,1 3-2-15,-8 2-48 16,-20 1-46-16,-17 2-13 16,-21 1 2-16,-18 1-14 15,-22 0-22-15,-18-4-40 16,-17 0-46 0,-12-2-79-16,-12-1-34 15,-8 1-31-15,-4 0-24 16,-7 3 0-16,-4 1 0 15,1 3 0-15,-1 1 0 16,-6 2 0-16,0 0 0 16,2 1 0-16,-2-2 0 15,-2 2 0-15,4 0 0 16,-2 0-356-16,0 0-187 16,36 0-1155-16,-45 0 136 15,-6-1 118 1,-10-8 105-16</inkml:trace>
  <inkml:trace contextRef="#ctx0" brushRef="#br1" timeOffset="158097.93">26279 5099 1658 0,'-5'-6'122'15,"1"-2"32"-15,2-4 25 16,0-4 23-16,2 1 31 16,0 4 22-16,0-1 7 15,2 7 8 1,-2 2 36-16,0 11-19 16,0 11-9-16,0 17 32 15,0 11 40-15,0 15 78 16,2 6-16-16,7 2-13 15,5-3 3-15,1-8 6 16,6-5-33-16,-1-7-68 16,-5-6-41-16,-2-7-73 15,-7-5-70-15,-2-6-111 16,-4-6-12-16,0-7 0 16,0-3 0-16,0-3 0 15,0-2-223 1,0-2-236-16,-4-3-230 15,-4-38-885-15,-3 15 119 16,-4-13 103-16,1-15 92 16</inkml:trace>
  <inkml:trace contextRef="#ctx0" brushRef="#br1" timeOffset="158498.3">26196 5019 2039 0,'-36'14'103'0,"-13"12"22"15,-10 8 22-15,-12 10 14 16,19-1 15-16,12-6 13 16,11-7 2-16,15-8 17 15,9-9 24 1,3-9-68-16,13-2-37 15,16-12-23-15,8-11-24 16,13-12-15-16,9-14-17 16,5-12-10-16,-3-3-2 15,-3 2-8-15,-9 8-15 16,-2 15 4-16,-9 18 31 16,-2 14 55-16,-1 13 39 15,5 14 73-15,2 11 64 16,4 3 14-16,-2 9 12 15,-4-3-6-15,-1-2-123 16,-8-3-158-16,-7 0-200 16,14-7-1177-1,-29-3 89-15,-9-10 81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07T07:11:58.1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5926 3424 6915 0,'0'-4'138'15,"0"1"0"-15,-4 0 2 16,-6 2 0-16,-7 9 3 16,-7 10-1-16,-3 12 2 15,1 11 0-15,7 11 3 16,9 3-147-16,6 6 0 16,6-7 0-16,10-4 0 15,5-7 0-15,9-9 0 16,9-8 0-16,7-6 0 15,7-8 0-15,0-6 0 16,2-5-265 0,-4-4-293-16,-8-22-1161 15,-8 6 140-15,-8-8 121 16,-16-6 105-16</inkml:trace>
  <inkml:trace contextRef="#ctx0" brushRef="#br0" timeOffset="279.52">5893 3446 5286 0,'-1'-12'302'0,"1"-1"5"16,1-5 5-16,12-2 5 15,10 1 5-15,11 2 5 16,11 0 6-16,9 1 6 16,-9 2 7-16,-4 7-583 15,-10 3-234-15,-6 3-312 16,-16 2-759-16,-7 2 113 16,-15 1 101-1,-7 2 89-15</inkml:trace>
  <inkml:trace contextRef="#ctx0" brushRef="#br0" timeOffset="455.42">5850 3552 5472 0,'0'1'284'16,"0"2"4"-16,5 1 5 16,15-2 4-16,14-1-129 15,14-1-299-15,21-1-282 16,3-1-1016-1,-4-1 100-15,-2 2 87 16,-5 0 78-16</inkml:trace>
  <inkml:trace contextRef="#ctx0" brushRef="#br0" timeOffset="695.33">6489 3663 7348 0,'0'-2'92'16,"0"2"1"-16,3 2-2 15,9 0 3-15,15 2 0 16,19-2-1-16,16-1 2 16,14-2 0-16,3-1 1 15,-2-1-96-15,-11 1 0 16,-10-1 0-16,-10 1 0 16,-11-2 0-1,-12-2-357-15,-5-1-298 16,-11-10-1013-16,-6 0 132 15,-5-6 114-15,-12 1 102 16</inkml:trace>
  <inkml:trace contextRef="#ctx0" brushRef="#br0" timeOffset="947.45">6834 3456 7889 0,'3'-4'33'16,"11"0"0"-16,14 2 0 15,21 0 1 1,8 9-1-16,9 7 1 16,-2 10-1-16,-13 8 1 15,-17 13 1-15,-20 1-35 16,-12 3 0-16,-20-3 0 16,-22 0 0-16,-12-3-28 15,-4-4-713-15,-8-5-992 16,17-11 141-16,25-13 124 15,33-15 106 1</inkml:trace>
  <inkml:trace contextRef="#ctx0" brushRef="#br0" timeOffset="1455.4">8122 3382 8191 0,'0'-3'0'0,"-1"2"0"16,-10 6 0-16,-4 9 0 15,-4 13 0-15,-5 14 0 16,-1 11 0 0,5 6 0-16,10 1 0 15,4-4 0-15,9-5 0 16,7-7 0-16,15-8 0 16,8-6 0-16,12-12 0 15,13-9 0-15,1-8-164 16,-2-9-412-16,-9-53-1165 15,-12 28 143-15,-17-7 123 16,-12-9 109-16</inkml:trace>
  <inkml:trace contextRef="#ctx0" brushRef="#br0" timeOffset="1659.37">8130 3447 4952 0,'-2'-9'334'15,"1"-5"6"-15,1-3 7 16,6-5 6-16,9 3 6 16,7-1 7-16,7 2 6 15,6 0-93-15,-2 6-272 16,-2 3-603-16,-6-10-1055 16,-9 15 129-16,-9 0 114 15,-5 4 98-15</inkml:trace>
  <inkml:trace contextRef="#ctx0" brushRef="#br0" timeOffset="1831.37">8104 3519 4868 0,'-6'2'343'0,"2"4"6"16,-1-3 5-16,2 1 8 15,14 0 6-15,14-3-18 16,16 1-435-16,59-4-1512 15,-34 1 122-15,3-2 106 16,-4 1 94-16</inkml:trace>
  <inkml:trace contextRef="#ctx0" brushRef="#br0" timeOffset="2048.07">8644 3627 5672 0,'3'0'265'0,"3"-2"3"15,11 2 4-15,11-1 3 16,16 4 5-16,9-3 3 16,9-3 5-16,1 0 3 15,-7-2 6-15,-7-1-320 16,-11 1-393-16,-8-2-260 16,-14-2-965-16,-9 1 127 15,-7-3 113-15,-7-3 97 16</inkml:trace>
  <inkml:trace contextRef="#ctx0" brushRef="#br0" timeOffset="2291.47">8957 3398 6035 0,'-3'-3'228'0,"3"-3"3"15,-1 4 2-15,-1 4 4 16,2 18 2-16,2 7 3 15,-2 11 3-15,1 9 3 16,2 2 5-16,2-2-253 16,-1 1 0-16,-1-6 0 15,1-7 0 1,2-10-321-16,5-4-408 16,0-13-929-16,3-9 130 15,1-9 113-15,6-9 101 16</inkml:trace>
  <inkml:trace contextRef="#ctx0" brushRef="#br0" timeOffset="2587.67">9477 3300 8191 0,'0'-2'0'15,"0"2"0"-15,0 7 0 16,-1 7 0-1,-2 12 0-15,-4 13 0 16,-1 11 0-16,3 5 0 16,-1 2 0-16,3-1 0 15,3-5 0-15,3-5 0 16,7-9 0-16,10-8 0 16,6-10 0-16,12-8 0 15,7-8 0-15,2-10-48 16,1-9-463-16,28-8-1279 15,-41-4 151-15,-11-6 129 16,-10 0 114 0</inkml:trace>
  <inkml:trace contextRef="#ctx0" brushRef="#br0" timeOffset="2775.01">9509 3429 4579 0,'-5'-23'370'16,"1"-3"7"-16,3-5 8 15,1-1 6-15,16 8 10 16,8 5 7-16,6 1 10 16,10 1-86-16,2 5-309 15,1 4-664-15,-9-13-991 16,-9 21 126-16,-13 0 111 16,-9 8 98-1</inkml:trace>
  <inkml:trace contextRef="#ctx0" brushRef="#br0" timeOffset="2955.84">9489 3463 5796 0,'0'2'252'15,"0"0"3"-15,3 1 4 16,9 0 3-16,10 2 3 16,10-5 5-16,10 0 3 15,6 1-412-15,6-1-439 16,-11 0-1021-16,-9-1 123 15,-5-7 106 1,-4-7 94-16</inkml:trace>
  <inkml:trace contextRef="#ctx0" brushRef="#br0" timeOffset="3519.63">10537 2898 7713 0,'5'12'52'0,"3"12"1"16,5 21-1-16,2 25 1 16,2 23 0-16,-8 24 0 15,-1 15 0-15,-6 7 1 16,-2 0 1-16,-2-3-55 15,-2-16 0-15,0-11 0 16,-2-16 0 0,1-22 0-16,1-19 0 15,1-20-559-15,6-26-1231 16,6-22 151-16,4-18 129 16,4-15 114-16</inkml:trace>
  <inkml:trace contextRef="#ctx0" brushRef="#br0" timeOffset="3827.14">11124 3424 7254 0,'0'-7'102'0,"0"0"0"16,0 4 2-16,-2 2-2 15,-2 12 3-15,-7 15-1 16,0 13 2-16,-1 6-1 16,1 10 2-16,1 0-107 15,7-3 0-15,1-7 0 16,6-8 0-16,7-6 0 16,8-12 0-1,11-10 0-15,11-4 0 16,8-9-465-16,37-10-1349 15,-44-7 154-15,-12-9 132 16,-8-9 116-16</inkml:trace>
  <inkml:trace contextRef="#ctx0" brushRef="#br0" timeOffset="4027.86">11110 3475 6278 0,'-1'-12'203'0,"1"-8"3"15,5-3 2-15,10-5 2 16,14 5 2 0,10 1 2-16,6 3-299 15,-2 5-207-15,6 5-386 16,-22 5-806-16,-16 3 106 16,-8 3 93-16,-13 6 84 15</inkml:trace>
  <inkml:trace contextRef="#ctx0" brushRef="#br0" timeOffset="4187.06">11079 3566 4572 0,'-3'4'370'0,"0"3"7"15,-3 0 9-15,3 0 7 16,12-2 8 0,10-1 9-16,14-4-126 15,19 0-403-15,13-34-1521 16,9 21 127-16,1-7 113 15,-2-6 97-15</inkml:trace>
  <inkml:trace contextRef="#ctx0" brushRef="#br0" timeOffset="4377.77">11873 3391 6894 0,'0'0'140'0,"0"1"0"15,-4 8 3 1,-8 9-1-16,-8 11 3 15,-10 11-1-15,-11 9 3 16,-5 3 0-16,-3-4 2 16,1-6-597-16,37-7-1371 15,-26-11 155-15,10-12 133 16,8-7 116-16</inkml:trace>
  <inkml:trace contextRef="#ctx0" brushRef="#br0" timeOffset="4563.65">11522 3541 7190 0,'7'-2'109'0,"2"2"0"15,2 7 1-15,8 2 0 16,5 5 2-16,0 6-1 16,4 0 2-16,-1-1-288 15,2-2-276-15,-4-38-1260 16,-8 24 139-16,-6-6 119 15,-5-4 106-15</inkml:trace>
  <inkml:trace contextRef="#ctx0" brushRef="#br0" timeOffset="4779.65">11660 3331 5983 0,'0'0'233'16,"0"4"3"-16,0 10 4 15,5 13 1-15,-2 10 4 16,2 13 4-16,0 2 2 16,1 6 3-16,-3-6 5 15,1-2-403-15,-4-8-445 16,0-17-1154-16,-5-4 144 16,-3-9 123-16,-8-9 109 15</inkml:trace>
  <inkml:trace contextRef="#ctx0" brushRef="#br0" timeOffset="4939.76">11507 3675 8191 0,'17'-14'0'16,"11"-4"0"-16,18-2 0 16,16-5 0-16,9 6-380 15,11 5-370-15,-2-2-887 16,-9 0 127-16,-2-2 112 15,-7 1 97-15</inkml:trace>
  <inkml:trace contextRef="#ctx0" brushRef="#br0" timeOffset="5196.87">12311 3428 5751 0,'0'-3'257'15,"-4"2"3"-15,-4 1 4 16,-4 6 2-16,-1 12 5 15,-6 12 3-15,-2 9 5 16,6 6 3-16,4 7 5 16,8-3-287-16,1-2 0 15,7-5 0-15,6-5 0 16,4-7 0-16,8-9 0 16,13-13 0-16,7-6-210 15,6-8-374 1,-2-50-1143-16,-2 23 141 15,-14-12 122-15,-12-12 107 16</inkml:trace>
  <inkml:trace contextRef="#ctx0" brushRef="#br0" timeOffset="5383.63">12286 3397 7464 0,'9'-14'79'16,"11"-5"1"-16,12-4 0 15,13-4 1-15,5 6-1 16,8 5-212-16,-4 4-223 16,-7 4-235-16,-18-20-975 15,-13 28 117 1,-16 4 103-16,-18 7 91 16</inkml:trace>
  <inkml:trace contextRef="#ctx0" brushRef="#br0" timeOffset="5527.24">12322 3475 4115 0,'-7'10'412'0,"1"0"10"16,2 1 10-16,8-2 9 16,25-3 10-16,10-6 12 15,14-2 10-15,10-3-243 16,0 1-261-16,-10-6-1699 16,-16 2 141-16,-22-2 123 15</inkml:trace>
  <inkml:trace contextRef="#ctx0" brushRef="#br0" timeOffset="6140.99">13377 2834 8182 0,'3'0'1'15,"2"15"0"-15,2 20-1 16,3 20 2-16,4 26-1 16,-5 28-1-16,2 15 1 15,-3 8 0-15,-4 4 1 16,0-4-2-16,1-7 0 15,1-15 0-15,1-16 0 16,2-17 0-16,-4-21 0 16,-5-16 0-1,4-20-327-15,5-18-1525 0,0-19 160 16,0-22 138 0,6-19 119-16</inkml:trace>
  <inkml:trace contextRef="#ctx0" brushRef="#br0" timeOffset="6487.41">14271 3221 7495 0,'0'-4'76'0,"0"4"0"16,-1 4 1-16,-6 10 0 16,-7 13 0-16,-4 13 0 15,-5 14 1-15,0 7 0 16,8 4 2-16,7-1-80 16,4-6 0-1,13-9 0-15,11-10 0 16,9-10 0-16,9-11 0 15,14-11 0-15,3-9-330 16,2-12-358-16,-9-13-979 16,-13-12 133-16,-12-13 113 15,-13-10 102-15</inkml:trace>
  <inkml:trace contextRef="#ctx0" brushRef="#br0" timeOffset="6683.15">14170 3246 5601 0,'3'-9'272'16,"15"-5"3"-16,13-3 4 15,14-5 4-15,11 1-101 16,11 5-157-16,-5 3-107 16,-13 6-133-16,-13 1-241 15,-18-5-948-15,-15 11 96 16,-18 4 84-16,-14 3 77 15</inkml:trace>
  <inkml:trace contextRef="#ctx0" brushRef="#br0" timeOffset="6855.63">14179 3388 4426 0,'0'7'385'0,"1"-3"6"16,8 4 9-1,11 0 9-15,11-3 8 16,12-4 9-16,9-1 10 15,6-2-395-15,4-4-394 16,-12-5-1263-16,-5-7 125 16,-11-9 109-16,-10-5 95 15</inkml:trace>
  <inkml:trace contextRef="#ctx0" brushRef="#br0" timeOffset="7098.81">14737 2856 4790 0,'25'0'340'0,"18"9"6"16,13 15 6-16,13 17 7 15,-4 22 6-15,-9 20 8 16,-13 12 7-16,-16 8 7 16,-16 5 8-16,-18-3-291 15,-22-7-104-15,-13-5 0 16,-12-12 0-16,-15-19-332 15,3-13-472-15,-8-21-831 16,6-14 126-16,9-20 112 16,9-12 97-16</inkml:trace>
  <inkml:trace contextRef="#ctx0" brushRef="#br0" timeOffset="7377.86">14183 3038 5707 0,'-48'38'261'0,"-13"25"4"15,-6 25 3 1,-3 24 4-16,32 5 3 15,23 0 5-15,19-10 3 16,21-9 5-16,17-19-299 16,21-19-1848-16,14-20 161 15,5-22 139-15,8-24 120 16</inkml:trace>
  <inkml:trace contextRef="#ctx0" brushRef="#br0" timeOffset="7911.59">15834 2752 8191 0,'0'-6'0'15,"1"6"0"-15,4 16 0 16,1 24 0-16,3 25 0 16,0 33 0-1,0 25 0-15,-4 20 0 16,-3 6 0-16,-2 2 0 15,0-6 0-15,-2-12 0 16,4-21 0-16,-4-20 0 16,1-22 0-16,-2-20 0 15,2-20 0-15,-1-20 0 16,11-23-449-16,-1-20-1370 16,14-15 155-16,3-11 133 15,9-8 116-15</inkml:trace>
  <inkml:trace contextRef="#ctx0" brushRef="#br0" timeOffset="8187.6">16470 3338 8191 0,'0'-1'0'0,"2"1"0"15,-1 4 0-15,-1 8 0 16,2 10 0-16,-1 6 0 16,2 9 0-1,-3 2 0-15,2-1 0 0,-1-3 0 16,-1-2 0-16,0-8 0 16,0-7 0-1,0-8-400-15,-1-7-1433 16,-5-9 158-16,-4-15 135 15,-5-8 117-15</inkml:trace>
  <inkml:trace contextRef="#ctx0" brushRef="#br0" timeOffset="8481.27">16361 3262 5345 0,'26'-14'7'0,"10"-5"1"16,10-3 1-16,5-3 17 16,-10 2 12-1,-13 0 68-15,-14-2 112 16,-6-1 55-16,-16 0 3 16,-12 0 3-16,-9 3-2 15,-8 5 2-15,-7 7 3 16,4 7-14-16,4 4-152 15,13 8-342-15,13 7-390 16,8 5-996-16,18 6 123 16,14 3 109-16,8-1 96 15</inkml:trace>
  <inkml:trace contextRef="#ctx0" brushRef="#br0" timeOffset="8955.58">16969 3274 6432 0,'0'-8'188'0,"0"-1"2"16,-3 0 1-16,-11 0 3 15,-11 8 1-15,-9 5 2 16,-6 7 2-16,0 7 2 16,2 8 3-16,11 10-204 15,7 6 0-15,8-2 0 16,8 4 0-16,2-10 0 15,11-4 0 1,7-12 0-16,11-9 0 16,7-10 0-16,10-9 0 15,-2-12 0-15,-4-13 0 16,-6-11 0-16,-5-14 0 16,-8-14 0-16,-8-11 0 15,-4-13 0-15,-4-7 0 16,-4 8 0-16,-6 18 0 15,2 17 0-15,0 28 0 16,-9 30 0-16,-1 31 0 16,7 27 0-1,8 31 0-15,22 25 0 16,24 16 0-16,19 7 0 16,10-5 0-16,2-12 0 15,-2-13-142-15,-3-18-629 16,-13-24-924-16,-9-22 136 15,-10-23 118-15,-20-18 104 16</inkml:trace>
  <inkml:trace contextRef="#ctx0" brushRef="#br0" timeOffset="16035.49">3356 5089 3058 0,'1'-4'157'16,"1"2"34"-16,-1-2 36 15,0 0 36 1,-1 2 93-16,2-1 139 0,-2-1 14 16,0 4 14-16,0-3 13 15,0 0-96 1,0 0-69-16,0 3-33 16,0-3-37-16,0 3-36 15,0-1-104-15,0 1-161 16,0 0 0-16,0 0 0 15,0 0 0-15,1 1 0 16,2 6 0-16,3 6 0 16,-2 9 0-16,2 7 0 15,-2 7 0-15,-1 5 0 16,-1 0 0 0,-1-5 0-16,1-4 0 15,-1-7 0-15,-1-8 0 16,2-7 0-16,-1-3 0 15,-1-6 0-15,2-3 0 16,1-8 0-16,0-5 0 16,5-8 0-16,1-2 0 15,2-4 0-15,-1 6 0 16,0 4 0-16,2 5 0 16,-1 8 0-16,0 4 0 15,3 6 0-15,0 6 0 16,2 7 0-1,-1 1 0-15,0 7 0 16,0-3 0-16,5-3 0 16,2-4 0-16,0-4 0 15,7-9 0-15,-2 0 0 16,0-6 0-16,-2-9 0 16,-9-8 0-16,-8-7 0 15,-2-12 0-15,-6-3 0 16,-1 3 0-16,-4 1 0 15,-5 4 0 1,0 10 0-16,-6 5 0 0,-1 5 0 16,0 5 0-1,2 6 0-15,4 3-448 16,32 2-456-16,-19 3-675 16,4-1 120-16,9 0 103 15,8 3 93-15</inkml:trace>
  <inkml:trace contextRef="#ctx0" brushRef="#br0" timeOffset="16197.51">4000 5114 7607 0,'11'0'65'0,"9"-5"-1"16,9 0 0-1,7 0-279-15,4 1-279 16,0-13-1151-16,-7 12 128 15,-10 2 113-15,-10-1 99 16</inkml:trace>
  <inkml:trace contextRef="#ctx0" brushRef="#br0" timeOffset="16395.52">4016 5279 5162 0,'0'4'305'0,"0"-1"6"16,7 2 4-1,10-3 6-15,11 0 5 16,9-2 6-16,8 0 4 16,3-2-43-16,-5 2-296 15,-6 0-428-15,30-2-1261 16,-41-3 136-16,-10-2 117 16,-3-2 104-16</inkml:trace>
  <inkml:trace contextRef="#ctx0" brushRef="#br0" timeOffset="17079.54">5083 5253 5863 0,'0'-5'245'16,"0"1"3"-16,1 0 5 15,-1 2 1-15,0 2 4 16,0 6 5-16,2 7 2 16,1 3 3-1,-2 7 6-15,2 6-274 16,2-2 0-16,-2-4 0 16,0-2 0-16,-1-6 0 15,-1-7 0-15,1-2 0 16,-2-2 0-16,0-4-298 15,45-4-1563-15,-45-5 162 16,-2-10 139-16</inkml:trace>
  <inkml:trace contextRef="#ctx0" brushRef="#br0" timeOffset="17423.63">5001 5115 5811 0,'0'-6'60'0,"3"-3"5"16,6-6-5-16,6-1 2 16,7-3 3-16,2-4 3 15,2 1 2-15,-7-4 22 16,-6 0 28-16,-7-2 5 15,-8-1 52-15,-8 2-4 16,-3 4 8 0,-7 7 1-16,-5 6-3 15,-2 8-1-15,-1 3-1 16,5 8-20-16,12 9-362 16,4 5-270-16,60 4-1232 15,-36 11 139-15,5-1 119 16,6 1 104-16</inkml:trace>
  <inkml:trace contextRef="#ctx0" brushRef="#br0" timeOffset="17950.2">5568 5177 4759 0,'1'-11'353'16,"-1"-2"6"-16,2-1 7 15,-2-1 7-15,-2 7 7 16,-4 6 9-16,-6 0 6 16,-7 5 9-16,-9 3 9 15,-3 8-413-15,-1 7 0 16,1 5 0-16,4 5 0 16,6 0 0-16,7 2 0 15,7-4 0-15,6-3 0 16,6-8 0-1,12-5 0-15,6-6 0 16,7-4 0-16,6-7 0 16,3-9 0-16,-4-9-7 15,-5-7 4-15,-7-15 3 16,-7-11 0-16,-10-12 0 16,-3-8 0-16,-9-3 0 15,-4 5 0-15,1 10 0 16,2 17 0-16,-2 17 6 15,4 17-2 1,0 12-4-16,5 16 0 16,-1 14 0-16,1 16 0 15,4 10 0-15,4 10 0 16,3 2 0-16,2 1 0 16,3-4 0-16,-3-6 0 15,2-6-300-15,3-7-357 16,-1-9-1026-16,5-11 135 15,1-8 116-15,3-13 102 16</inkml:trace>
  <inkml:trace contextRef="#ctx0" brushRef="#br0" timeOffset="18626.88">5952 5399 5364 0,'2'0'294'16,"-1"0"5"-16,-1 0 5 16,2 0 5-16,-2 0 4 15,0 0 6-15,0 0 4 16,0 0 7-1,0 0 6-15,1 0-336 16,-1 0 0-16,0 0 0 16,3 0 0-16,-3 0 0 15,0 0 0-15,0 0 0 16,0 0 0-16,0 0 0 16,0 0 0-16,0 0 0 15,0 0 0-15,0 0 0 16,0 0 0-16,0 0 0 15,0 0 0-15,0 0 0 16,0 0 0 0,0 0 0-16,0 1 0 15,0 1 0-15,0 1 0 16,0 0 0-16,0 0 0 16,0 0 0-16,0-1 0 15,0 1 0-15,0-3 0 16,0 1 0-16,0-1 0 15,0 1 0-15,1 1 0 16,-1 3 0-16,1 5 0 16,2 5 0-1,0 5 0-15,-1 6 0 16,1 4 0-16,-2 4 0 16,2-6 0-16,0 2 0 15,0-6 0-15,0-6 0 16,-2-6 0-16,2-1 0 15,-3-8 0-15,0 1 0 16,-3-1 0-16,3-2-333 16,-1-20-1518-16,-5 4 161 15,-1-16 137-15,-5-13 119 16</inkml:trace>
  <inkml:trace contextRef="#ctx0" brushRef="#br0" timeOffset="19208.71">6401 5332 5589 0,'0'0'273'16,"0"-1"3"-16,9 1 5 16,14-2 3-1,13 4 5-15,13-6 4 16,13-2 4-16,2 2 5 16,-4-3 5-16,-7-1-307 15,-9 5-258-15,-9 0-187 16,-15 0-230-16,-11-46-897 15,-12 39 118-15,-13-1 103 16,-1-5 92-16</inkml:trace>
  <inkml:trace contextRef="#ctx0" brushRef="#br0" timeOffset="19487.71">6663 5108 4922 0,'0'-11'337'16,"-2"-1"6"-16,2 4 7 15,0 0 5-15,2 16 8 16,5 14 6-16,-2 8 7 16,3 13 7-16,1 8 10 15,-4 3-393-15,-1 0 0 16,-2-3 0-16,-1-5 0 15,-1-6 0 1,5-9-420-16,1-11-1407 16,2-8 156-16,1-9 134 15,2-9 118-15</inkml:trace>
  <inkml:trace contextRef="#ctx0" brushRef="#br0" timeOffset="19723.27">7224 5188 8191 0,'2'0'0'0,"1"4"0"0,-1 7 0 16,4 6 0-1,-1 3 0-15,-1 9 0 16,-2 1 0-16,-1-2 0 15,-1-2-257-15,0-1-341 16,-3-8-1113-16,-1-7 139 16,-4-6 120-16</inkml:trace>
  <inkml:trace contextRef="#ctx0" brushRef="#br0" timeOffset="20071.93">7110 5101 5302 0,'3'-12'45'16,"4"-3"4"-16,9-9 2 15,5-5-1-15,5-1 4 16,0 0 40-16,-5 0 128 16,-11 1 61-16,-5 3 3 15,-8 3-36-15,-10 4-4 16,-6 4-1-16,-5 7 0 16,-7 5-199-16,4 4-208 15,11 9-273 1,7-29-1152-16,12 37 120 15,14 3 105-15,11 5 93 16</inkml:trace>
  <inkml:trace contextRef="#ctx0" brushRef="#br0" timeOffset="20550.31">7627 5128 5863 0,'-4'-7'245'15,"-3"-2"3"-15,-6 2 5 16,-7 1 1-16,-3 9 4 16,-5 9 5-1,-1 3 2-15,4 9 3 16,4 6 6-16,6 2-274 16,7 0 0-16,5-4 0 15,2-1 0-15,5-10 0 16,9-4-63-16,10-8-202 15,5-4-53-15,10-7-9 16,4-9 7-16,-1-11 5 16,-8-10 11-16,-6-13 22 15,-7-12 40-15,-6-9 130 16,-10 0 167 0,-3 4 182-16,-2 12 56 15,-5 16 18-15,-4 18 3 16,-2 12 5-16,-2 13-2 15,-1 13-11-15,0 13-37 16,4 14-142-16,9 10-127 16,-1 6 0-16,6 4 0 15,5-3 0-15,6-2 0 16,1-6 0-16,8-6-220 16,10-8-486-1,-1-10-986-15,-1-12 136 16,-3-10 117-16</inkml:trace>
  <inkml:trace contextRef="#ctx0" brushRef="#br0" timeOffset="20831.33">7942 5319 5159 0,'10'-13'314'0,"6"-4"5"16,3 1 7-16,7 0 4 15,-2 10 6-15,-1 12 7 16,-5 10 5-16,-7 7 6 15,-8 10 8-15,-10 7-362 16,-10 2 0 0,-6-2 0-16,0 0 0 15,-4-7 0-15,6-7 0 16,7-9 0-16,8-5 0 16,3-5 0-16,17-7 0 15,15-3 0-15,16-5-75 16,13-2-388-16,54-5-1331 15,-44-3 150-15,-10-4 131 16,-18 0 113-16</inkml:trace>
  <inkml:trace contextRef="#ctx0" brushRef="#br0" timeOffset="21531.5">9076 5025 8106 0,'0'-7'10'0,"0"3"-1"16,-3 4 1-16,-9 9-2 15,-7 14 2-15,-10 14-1 16,-11 8 1-16,-5 6-1 16,1-1 1-16,3-6-10 15,7-4-334-15,8-8-251 16,4-24-1109-16,7 0 137 16,4-6 117-16,2-12 104 15</inkml:trace>
  <inkml:trace contextRef="#ctx0" brushRef="#br0" timeOffset="21727.17">8710 5164 4621 0,'0'-11'365'0,"2"0"8"15,5 3 7-15,10 1 8 16,8 11 8-16,9 11 7 16,8 5 9-16,2 5 9 15,-4 1 11-15,-4 0-432 16,-7-2-75-16,-4-3-375 15,-2-4-397-15,-13-5-727 16,-4-8 119 0,-8-6 103-16,-9-11 92 15</inkml:trace>
  <inkml:trace contextRef="#ctx0" brushRef="#br0" timeOffset="21937.18">8923 4859 5539 0,'0'-3'278'0,"0"3"3"16,2 10 4-16,3 13 5 16,2 13 4-16,4 16 5 15,1 9 4-15,1 1 5 16,0-2 6-16,-4-3-314 16,-5-7-85-1,-1-4-445-15,-6-48-1245 16,-6 25 148-16,-5-9 128 15</inkml:trace>
  <inkml:trace contextRef="#ctx0" brushRef="#br0" timeOffset="22103.14">8687 5296 5066 0,'12'-13'312'15,"14"-3"4"-15,16-3 6 16,15-4-56-16,13 5-262 15,12 6-217-15,3-15-1168 16,-1 18 93 0,-7-1 82-16,-11 3 74 15</inkml:trace>
  <inkml:trace contextRef="#ctx0" brushRef="#br0" timeOffset="22314.7">9515 5133 4816 0,'1'-4'347'0,"1"2"6"16,1 0 8-16,-1 5 6 16,1 8 7-16,0 10 8 15,1 3 7-15,-4 7 7 16,2 2 10-16,-2-3-406 16,0-2 0-1,0-5-539-15,-2-41-1256 16,-2 26 152-16,1-8 130 15,0-6 113-15</inkml:trace>
  <inkml:trace contextRef="#ctx0" brushRef="#br0" timeOffset="22619.22">9365 5109 4268 0,'23'-14'6'0,"8"-8"-1"16,14-7 3-16,9-8 20 15,-7 0 20-15,-8-2 76 16,-11-1 163-16,-17-2 82 16,-6 1 6-16,-14 6 2 15,-11 3 7-15,-10 9 9 16,-8 7 4-16,-6 9-14 15,3 4-17-15,6 9-85 16,12 10-473-16,14 7-319 16,26 6-1216-16,-6 9 141 15,10 1 122 1</inkml:trace>
  <inkml:trace contextRef="#ctx0" brushRef="#br0" timeOffset="23110.76">9972 5088 5344 0,'0'-13'297'15,"0"-1"4"-15,-3 1 4 16,-6 1 6-16,-13 9 5 16,-7 6 5-16,-10 6 5 15,2 7 5-15,0 8 8 16,7 7-339-1,9 6 0-15,6 1 0 16,9-1 0-16,3-2 0 16,5-9 0-16,8-5 0 15,7-10 0-15,8-5 0 16,11-6-40-16,3-10-36 16,0-9-8-16,-3-10-3 15,-6-12 12-15,-8-14 44 16,-9-14 31-16,-8-8 0 15,-2-10 0-15,-8 6 0 16,2 7 39 0,0 22 35-16,0 15 10 15,0 19 5-15,0 15-15 16,0 17-41-16,2 16-33 16,1 17 0-16,1 15 0 15,7 15 0-15,2 4 0 16,3-1 0-16,3-3 0 15,2-7 0-15,0-12 0 16,1-10-463 0,37-13-1353-16,-33-11 155 15,-1-13 132-15</inkml:trace>
  <inkml:trace contextRef="#ctx0" brushRef="#br0" timeOffset="23567.34">10244 5361 5159 0,'1'-9'314'16,"1"-3"5"-16,1-1 7 15,1-3 4-15,-1 6 6 16,3-2 7-16,7 0 5 16,0-2 6-16,7-2 8 15,2 1-362 1,5 1 0-16,2-1 0 15,0 3 0-15,-3 4 0 16,-5 1 0-16,-3 6 0 16,-7-1 0-16,-6 8 0 15,-4 4 0-15,-10 7 0 16,-8 5 0-16,-4 3 0 16,0 0 0-16,-3-1 0 15,7-1 0-15,11-4 0 16,7-3-125-16,12 1-156 15,9 1-39 1,10-1-1-16,2 6 3 16,4 2 32-16,-8 1 152 15,-13 1 134-15,-7-2 0 16,-20 0 0-16,-15-6 113 16,-13-3 151-16,-15-8 45 15,-12-4 11-15,-3-4-521 16,-5-35-1476-16,1 15 133 15,7-7 115-15</inkml:trace>
  <inkml:trace contextRef="#ctx0" brushRef="#br0" timeOffset="30011.06">16637 3999 3812 0,'0'0'161'0,"0"0"103"15,1 0 152-15,-1-1 10 16,2 1 8-16,-2 0 10 15,1 0 11 1,1 0 11-16,6 0 11 16,7 0-117-16,15-2-62 15,16 1-120-15,17-5-178 16,13-1 0-16,3-4 0 16,-4-1 0-16,-10-1 0 15,-11 1 0-15,-14 2 0 16,-12 2 0-16,-14 2 0 15,-8 2 0 1,-3 3 0-16,-5 0-179 16,1 1-296-16,1 0-307 15,-9 0-775-15,-10 0 116 16,-5 0 102-16,-8 0 90 16</inkml:trace>
  <inkml:trace contextRef="#ctx0" brushRef="#br0" timeOffset="30239.85">16697 4102 5108 0,'0'-2'320'15,"3"2"5"1,13-2 5-16,13-1 6 0,14 0 6 16,19-6 5-1,9-1 8-15,3 0 5 16,-5 0 8-16,-11 4-368 15,-9 2-172-15,-13 3-264 16,-4-1-378-16,-18 1-746 16,-8-4 116-16,-6-4 102 15,-6-2 91-15</inkml:trace>
  <inkml:trace contextRef="#ctx0" brushRef="#br0" timeOffset="36443.65">5281 6092 2391 0,'8'0'-17'0,"18"-3"-161"0,9 2-282 16,16-4 10-16,19-5 12 15,13-4 10-15</inkml:trace>
  <inkml:trace contextRef="#ctx0" brushRef="#br0" timeOffset="79722.58">5305 6157 1923 0,'0'2'65'0,"0"2"29"16,2-4 26-16,-2 4 17 16,1-4 14-16,-1 0 15 15,2 0 21-15,-1 0 26 16,-1 0 25-16,0 0-9 15,0 0-11-15,0 0-12 16,0 0-13 0,0 0-2-16,0 0 12 15,0 0 0-15,0 0-9 16,0 0-9-16,0 0 3 16,0 0 21-16,0 0 24 15,0 0 24-15,0 0 32 16,0 0 6-16,0 0-20 15,3 0-13-15,0-2-9 16,2 0-15-16,6-2-27 16,4-1-49-16,4-3-49 15,7 0-43-15,2-2-50 16,2 0-20 0,3 2 0-16,1 0 0 0,-1 2 0 15,0 1 0 1,0 1 0-16,2 3 0 15,-4-1 0-15,3 2 0 16,-3 2 0-16,1 0 0 16,-2 2 0-16,-2 3 0 15,-3 1 0-15,2 0 0 16,-2 1 0-16,-1-2 0 16,3-3 0-16,-1-1 0 15,-1-3 0-15,4 2 0 16,3-4 0-16,0 2 0 15,5-4 0 1,1-3 0-16,-2-1 0 16,3-1 0-16,-3-2 0 15,3 1 0-15,-3 1 0 16,1 1 0-16,0 0 0 16,-3 3 0-16,4-1 0 15,-4 3 0-15,2 2 0 16,-1-1 0-16,3 2 0 15,-2 0 0-15,1 0 0 16,-4 2 0-16,1-1 0 16,-3 3 0-1,1-1 0-15,0 1 0 16,3-1 0-16,1 0 0 16,2-3 0-16,0 0 0 15,-2-2 0-15,1 1 0 16,-1-3 0-16,-3-3 0 15,3-3 0-15,1-2 0 16,1-3 0-16,3 3 0 16,-2-3 0-16,1 5 0 15,-2 2 0-15,-1 1 0 16,-2 3 0-16,0 3 0 16,0 1 0-16,0 0 0 15,-2 4 0 1,3 0 0-16,1 2 0 15,-1 0 0-15,0 3 0 16,0-4 0-16,0 1 0 16,-3-4 0-16,5-2 0 15,-1 0 0-15,7-2 0 16,-1-5 0-16,4-2 0 16,1-1 0-16,1-3 0 15,-1-1 0-15,1 2 0 16,-1-1 0-1,-3 3 0-15,-2 1 0 16,2 2 0-16,-6 4 0 16,1 2 0-16,0-1 0 15,-1 6 0-15,-1 0 0 16,2 1 0-16,1 4 0 16,1-1 0-16,2-2 0 15,1-2 0-15,3-2 0 16,-2-2 0-16,3-6 0 15,-2 0 0-15,0-4 0 16,1-4 0 0,2-4 0-16,-1 0 0 15,-1-1 0-15,0 3 0 16,-8 3 0-16,-1 3 0 16,-3 4 0-16,0 3 0 15,-1 2 0-15,0 5 0 16,-1 0 0-16,3 2 0 15,4 2 0-15,1 0 0 16,5-2 0-16,3-5 0 16,-1 0 0-16,2-2 0 15,-2-8 0 1,-4 1 0-16,1-4 0 16,-4-4 0-16,-9-2 0 15,-7 3 0-15,-6-1 0 16,-10 2 0-16,-5 3 0 15,-4 2 0-15,-2 2-470 16,-8 0-1344-16,-17 4 154 16,-12 2 133-16</inkml:trace>
  <inkml:trace contextRef="#ctx0" brushRef="#br0" timeOffset="83326.57">5060 7167 8191 0,'1'0'0'15,"1"2"0"-15,-1-4 0 16,2 2 0-16,-2 3 0 15,-1-2 0-15,2 1 0 16,-1-2 0-16,1 2 0 16,-1 0 0-16,0-1 0 15,-1-1 0-15,2 0 0 16,-2 0 0-16,0 0 0 16,0 0 0-1,0 0 0-15,0 0 0 16,0 0 0-16,0 0 0 15,0 0 0-15,0-1 0 16,0-3 0-16,1-2 0 16,-1-1 0-16,0 1 0 15,0 2 0-15,0 0 0 16,0 4 0-16,0 0 0 16,0 8 0-16,-3 7 0 15,-4 13 0-15,-4 14 0 16,-1 12 0-1,-1 7 0-15,6 0 0 16,4-4 0-16,8-5 0 16,9-11 0-16,8-6 0 15,15-8 0-15,8-12 0 16,8-3 0-16,2-9 0 16,-1-3 0-16,-8-3 0 15,-6-6-393-15,14-5-481 16,-28-5-727-16,-7-6 122 15,-7-3 106 1,-6 0 96-16</inkml:trace>
  <inkml:trace contextRef="#ctx0" brushRef="#br0" timeOffset="83815.33">5109 7175 4759 0,'-5'-8'353'0,"2"-2"6"16,0-1 7-16,1-1 7 15,13-3 7-15,14 1 9 16,11-3 6-16,10-1 9 15,12-1 9-15,-2 2-413 16,-5 2 0 0,-11 3 0-16,-12 4 0 15,-11 0 0-15,-10 5 0 16,-4 2 0-16,-3 0 0 16,-1 2-371-16,5 3-481 15,-17 4-760-15,-4-2 123 16,-9 7 109-16,-3 0 95 15</inkml:trace>
  <inkml:trace contextRef="#ctx0" brushRef="#br0" timeOffset="84026.44">5087 7286 5704 0,'0'0'261'0,"2"-2"3"16,10 2 6-1,10-1 1-15,16 2 5 0,8-2 4 16,13 1 4-16,-1-3 3 16,-5-1 7-16,-12 1-294 15,-9-2-191-15,-12 2-262 16,36 1-1314-16,-46-1 147 16,-10 0 127-16,-4 0 111 15</inkml:trace>
  <inkml:trace contextRef="#ctx0" brushRef="#br0" timeOffset="84967.87">3643 8550 5898 0,'0'0'243'0,"0"-1"2"15,11-1 2-15,14 0 4 16,20 0 4-16,15-5 2 16,14-2 4-16,6-2 4 15,-5 1 4-15,-6-1-269 16,-13 2 0-16,-8 2 0 16,-12 3 0-16,-10 3 0 15,-11 0-346-15,-7 1-165 16,2 1-340-16,-16 2-635 15,-9 2 107-15,-9 2 93 16,-13 1 84 0</inkml:trace>
  <inkml:trace contextRef="#ctx0" brushRef="#br0" timeOffset="85206.81">3578 8755 5787 0,'0'4'253'15,"3"1"3"-15,14-1 4 16,18 2 3-16,24-5 4 16,19 1 3-16,19-5 4 15,1-3 5-15,-7 1 3 16,-14-2-282 0,-14-1 0-16,-14-1 0 15,-17 5-311-15,-11-2-149 16,-7-1-187-16,-9-33-915 15,-5 27 117-15,-2-7 102 16,-6-4 91-16</inkml:trace>
  <inkml:trace contextRef="#ctx0" brushRef="#br0" timeOffset="85690.98">3978 8377 2850 0,'-1'-3'193'16,"-2"0"71"-16,1-3 123 16,1 1 99-16,-1 0 33 15,1 3 14-15,2-1 15 16,-1-1 16-16,-1 3 16 15,2 1-118-15,-1 0-100 16,0-1-78-16,0 1-148 16,2 0-113-16,4 0-23 15,6 0 0 1,9 1 0-16,8 3 0 16,8-2 0-16,5 2 0 15,4 0 0-15,2 1 0 16,0 0 0-16,1 6 0 15,-1 4 0-15,-4 7 0 16,-6 12 0-16,-12 10 0 16,-15 7 0-16,-9 6 0 15,-18 1 0-15,-15 2 0 16,-12-3 0 0,-6-6 0-16,-10-2 0 15,0-7-545-15,-1-33-1248 16,9 15 151-16,6-12 130 15,10-4 113-15</inkml:trace>
  <inkml:trace contextRef="#ctx0" brushRef="#br0" timeOffset="86166.42">3455 9363 5181 0,'-1'-4'312'0,"-1"-7"6"0,1-2 5 16,4-4 5-16,7 5 6 15,7-4 5-15,5 3 7 16,5 7 6-16,2 4 6 16,-4 7-358-16,-4 11 0 15,-5 4 0 1,-10 5 0-16,-2 3 0 16,-5-1 0-16,-2-3 0 15,3-5 0-15,-1-7 0 16,-2-8 0-16,-3-8 0 15,0-10 0-15,3-10 0 16,2-9 0-16,4-5 0 16,3 1 0-16,5 3 0 15,-1 11-25-15,6 5-512 16,-1-19-1251 0,-4 28 150-16,-2 5 129 15,-2 7 114-15</inkml:trace>
  <inkml:trace contextRef="#ctx0" brushRef="#br0" timeOffset="86774.96">3763 9307 6278 0,'1'-1'203'0,"2"1"3"16,2 1 2-16,3 6 2 15,-2 4 2-15,1 5 2 16,1 7 3-16,0 3 3 15,-4 0 3 1,1 0-223-16,-1-5 0 16,-2-6 0-16,0-4 0 15,0-7 0-15,-1-2 0 16,5-6 0-16,3-5 0 16,1-6 0-16,6-5 0 15,1-1 0-15,5-1 0 16,-2 1 0-16,-3 5 0 15,0 4 0-15,0 2 0 16,-5 7 0 0,-1 3 0-16,-4 3 0 15,0 8 0-15,-1 4 0 16,-5 4 0-16,1 3 0 16,-2 1 0-16,0-3 0 15,0-3 0-15,0-4 0 16,0-8 0-16,0-4 0 15,0-7 0-15,0-10 0 16,2-8 0-16,7-7 0 16,7-6 0-1,6-1 0-15,5 3 0 16,5 7 0-16,0 6 0 16,-2 10 0-16,-1 9 0 15,-2 10 0-15,-2 12 0 16,-8 13 0-16,-4 12 0 15,-7 5 0-15,-4 4 0 16,-2-3 0-16,0-8 0 16,-2-12 0-16,2-5-101 15,0-12-459 1,0-52-1202-16,0 26 146 16,0-12 126-16,4-14 111 15</inkml:trace>
  <inkml:trace contextRef="#ctx0" brushRef="#br0" timeOffset="88394.97">5197 8437 4631 0,'0'-8'365'16,"0"-2"7"-16,0 4 7 15,0-1 8-15,0 4 7 16,-5 6 9-16,-4 6 8 16,-6 8 9-16,-1 7 9 15,-3 13-429-15,3 6 0 16,6 7 0-16,4-1 0 16,3 0 0-16,8-5 0 15,2-5 0 1,12-5 0-16,4-4 0 15,12-7 0-15,9-9 0 16,6-5 0-16,3-8 0 16,-1-5 0-16,-6-7-433 15,3-6-388-15,-23-6-784 16,-13-9 124-16,-4 1 106 16,-12-6 95-16</inkml:trace>
  <inkml:trace contextRef="#ctx0" brushRef="#br0" timeOffset="88674.96">5227 8419 5799 0,'0'-9'252'0,"0"-4"3"16,0-2 3-16,4-3 4 15,13 3 4-15,11-1 2 16,13 3 5-16,8-1 4 16,4 5 4-16,-6-1-281 15,-10 4 0-15,-14 3-210 16,-10 1-189-16,-10 0-142 16,-6 4-1091-1,-13 3 126-15,-9 0 111 16,-9 6 98-16</inkml:trace>
  <inkml:trace contextRef="#ctx0" brushRef="#br0" timeOffset="88848.73">5101 8506 4406 0,'0'2'381'0,"0"0"10"16,0 0 7-16,8-1 9 15,13-1 7-15,10 0 10 16,11 0-85-16,17-1-368 15,1-3-1627 1,0 2 130-16,0 2 114 16,-6-2 100-16</inkml:trace>
  <inkml:trace contextRef="#ctx0" brushRef="#br0" timeOffset="89106.88">5772 8626 8191 0,'1'0'0'0,"8"-1"0"0,5 0 0 15,15-1 0 1,12 4 0-16,12-2 0 16,5-2 0-16,-1-2 0 15,-3 1 0-15,-11 1 0 16,-11-5 0-16,-9 4-95 15,-10 3-335-15,-8-6-298 16,-10-1-877-16,-8-4 124 16,-6-4 106-16,-7-4 95 15</inkml:trace>
  <inkml:trace contextRef="#ctx0" brushRef="#br0" timeOffset="89362.97">5965 8441 5282 0,'-2'-9'303'16,"1"-1"4"-16,0 2 6 15,1 1 3-15,-3 15 8 16,8 13 3-16,0 14 7 16,-2 10 5-16,1 13 7 15,2 5-346-15,-4 1 0 16,-1-4 0-1,-2-5 0-15,-1-10 0 16,1-11-391-16,-1-12-1444 16,4-13 158-16,3-11 136 15,14-13 117-15</inkml:trace>
  <inkml:trace contextRef="#ctx0" brushRef="#br0" timeOffset="89750.68">6647 8354 8191 0,'0'-4'0'15,"0"0"0"-15,-6 3 0 16,-8 9 0-16,-4 8 0 16,-6 11 0-16,-7 13 0 15,5 10 0-15,5 6 0 16,8 1 0-16,8-1 0 16,5-4 0-16,10-7 0 15,12-7 0 1,11-8 0-16,9-9 0 15,10-8 0-15,3-9 0 16,-3-8 0-16,-1-8-344 16,-1-7-261-16,-12-50-1080 15,-11 30 134-15,-14-4 117 16,-11-5 102-16</inkml:trace>
  <inkml:trace contextRef="#ctx0" brushRef="#br0" timeOffset="89978.93">6579 8342 5831 0,'1'-16'249'0,"5"-3"2"16,7-2 5-16,12-6 2 16,6 7 4-16,11 6 3 15,4 1 4-15,-2 4 3 16,-8 3 6-16,-10 4-545 15,-6-1-206-15,-8 6-361 16,-14 3-687-16,-12 3 111 16,-17 5 97-16,-9 8 88 15</inkml:trace>
  <inkml:trace contextRef="#ctx0" brushRef="#br0" timeOffset="90126.83">6540 8449 3800 0,'0'3'429'16,"0"0"12"-16,7 0 8 15,6-2 13-15,10 1 9 16,10-3 13-16,11 1-213 16,6-1-269-16,40-3-1573 15,-47 0 118-15,-5-5 103 16,-9 3 92-16</inkml:trace>
  <inkml:trace contextRef="#ctx0" brushRef="#br0" timeOffset="92366.71">3605 10701 8191 0,'0'0'0'0,"3"-2"0"16,17 2 0-16,21-4 0 16,20 2 0-16,16-6 0 15,13-3 0-15,-7-1 0 16,-12 1 0-16,-17 2 0 15,-14 4-282 1,-15 3-217-16,4 0-401 16,-23 2-593-16,-15 0 107 15,-8 0 95-15,-12 4 84 16</inkml:trace>
  <inkml:trace contextRef="#ctx0" brushRef="#br0" timeOffset="92596.66">3610 10881 5716 0,'4'1'260'15,"12"0"4"-15,14 1 3 0,24-2 3 16,19 0 5 0,18-4 3-16,6-6 4 15,-3 2 5-15,-12-1 5 16,-18-3-567-16,-19 6-178 15,-16 2-236-15,-17-5-873 16,-15 3 117-16,-11-7 102 16,-10-6 91-16</inkml:trace>
  <inkml:trace contextRef="#ctx0" brushRef="#br0" timeOffset="92882.59">3880 10494 5326 0,'1'-6'256'15,"10"1"36"-15,12 2 5 16,16 1 4-16,14 14 5 16,15 11 5-16,5 13 5 15,-6 15 5-15,-14 13 6 16,-17 5-227-16,-18 5-62 15,-11 0-38-15,-20-8 0 16,-13-4 0 0,-10-10 0-16,-9-9-407 15,35-8-1424-15,-38-14 157 16,7-10 135-16,7-7 118 16</inkml:trace>
  <inkml:trace contextRef="#ctx0" brushRef="#br0" timeOffset="93340.35">3436 11576 8191 0,'0'0'0'0,"2"-1"0"15,1-1 0-15,5 2 0 16,10 0 0-16,4 3 0 16,5 7 0-16,0 5 0 15,-4 10 0 1,-8 4 0-16,-7 1 0 15,-5 0 0-15,-1-5 0 16,-4-6 0-16,2-7 0 16,-1-8 0-16,-3-7 0 15,2-11 0-15,1-14 0 16,1-8 0-16,8-7 0 16,1-1 0-16,1 2 0 15,2 8 0-15,2 6-367 16,3 10-320-16,-6 8-971 15,0 4 132 1,4 9 112-16,-5 6 101 16</inkml:trace>
  <inkml:trace contextRef="#ctx0" brushRef="#br0" timeOffset="93934.92">3782 11587 4842 0,'1'-1'345'16,"-1"0"6"-16,4-2 7 15,5 3 6-15,1 5 8 16,0 5 5-16,3 2 10 16,0 9 6-16,-7 2 9 15,-3 1-402 1,0-2 0-16,-3-3 0 16,-2-5 0-16,2-6 0 15,2-5 0-15,-1-3 0 16,2-6 0-16,3-5 0 15,7-4 0-15,4-4 0 16,5-8 0-16,2 5 0 16,2-3 0-16,-3 7 0 15,-2 0 0-15,-3 9 0 16,-3 5 0 0,-1 6 0-16,-2 5 0 15,-3 9 0-15,-4 6 0 16,-2 4 0-16,-3 3 0 15,0-3 0-15,0-1 0 16,0-6 0-16,0-6 0 16,0-5 0-16,0-6 0 15,0-6 0-15,0-10 0 16,5-9 0-16,3-6 0 16,8-7 0-16,2-1 0 15,6 7 0-15,1 7 0 16,-1 8 0-16,-1 9 0 15,0 8 0-15,-1 9 0 16,-4 11 0 0,-4 10 0-16,-5 8 0 15,-7 9 0-15,0-1 0 16,-2-5 0-16,0-6 0 16,0-10 0-16,0-7-349 15,-2-8-228-15,-2-38-1115 16,-3 19 136-16,1-9 117 15</inkml:trace>
  <inkml:trace contextRef="#ctx0" brushRef="#br0" timeOffset="103506.71">5157 10596 7845 0,'0'-2'38'15,"0"2"0"-15,0 0 0 16,0 0 0-16,1 0 0 15,-1 0 1-15,0 0-1 16,0 0 1-16,3 0 1 16,-3 0-40-16,0 0 0 15,0 0 0-15,0 0 0 16,1 0 0-16,-1 0 0 16,0 0 0-16,0 0 0 15,0 0 0-15,0 0 0 16,0 0 0-1,0 0 0-15,0 0 0 16,-1 0 0-16,-9 5 0 16,-5 10 0-16,-6 10 0 15,-4 14 0-15,-1 13 0 16,9 10 0-16,4 4 0 16,8-2 0-16,4-1 0 15,9-9 0-15,7-6 0 16,11-12 0-16,9-5 0 15,15-14 0-15,5-10 0 16,7-7 0-16,3-7-372 16,-3-9-346-16,-13-6-930 15,-11-3 129-15,-16-6 113 16,-14-1 99 0</inkml:trace>
  <inkml:trace contextRef="#ctx0" brushRef="#br0" timeOffset="103778.6">5181 10687 5184 0,'0'-13'293'0,"0"-3"8"0,7-3 4 16,12-6 6-1,10 5 4-15,13 3 5 16,11 2 6-16,1 1 5 16,-7 2-133-16,-6 5-339 15,-14 3-279-15,-9 1-150 16,-11-4-986-16,-3 6 116 16,-13 0 102-16,-2 1 89 15</inkml:trace>
  <inkml:trace contextRef="#ctx0" brushRef="#br0" timeOffset="103974.83">5101 10829 7442 0,'0'0'82'0,"3"-2"0"15,12 2 1-15,17-1-1 16,14 0 2-16,17-3-374 15,14-2-239-15,-1-47-1101 16,-9 41 125 0,-8-1 112-16,-14 2 96 0</inkml:trace>
  <inkml:trace contextRef="#ctx0" brushRef="#br0" timeOffset="104213.79">5759 10890 6396 0,'8'0'192'0,"11"-4"1"0,10-1 3 16,10-4 0-16,7 4 4 16,2-4 1-1,4-1 3-15,-3 1 0 16,-7 2-293-16,-11 2-392 15,-5 3-269-15,-15-2-783 16,-14-2 112-16,-8-4 100 16</inkml:trace>
  <inkml:trace contextRef="#ctx0" brushRef="#br0" timeOffset="104475">5939 10635 7823 0,'0'-4'40'0,"0"2"1"16,0 0-1-1,0 8 1-15,0 14 0 16,0 10-1-16,0 11 1 16,0 10 0-16,2 1 2 15,-2 0-43-15,1-4 0 16,-1-8 0-16,0-10 0 15,3-10-437-15,9-11-1385 16,0-7 155 0,4-12 134-16,9-7 116 0</inkml:trace>
  <inkml:trace contextRef="#ctx0" brushRef="#br0" timeOffset="104778.93">6468 10608 8191 0,'0'-4'0'0,"-2"0"0"15,2 3 0-15,-1 6 0 16,-1 11 0-16,-2 13 0 16,-4 8 0-16,2 9 0 15,3 6 0-15,1 0 0 16,4-5 0-1,4-1 0-15,6-8 0 16,4-10 0-16,9-7 0 16,7-11 0-16,4-4 0 15,3-10-151-15,-2-6-362 16,-1-11-1248-16,-13-2 146 16,-9-8 126-16,-9-5 111 15</inkml:trace>
  <inkml:trace contextRef="#ctx0" brushRef="#br0" timeOffset="104990.63">6420 10607 5530 0,'0'-16'279'0,"3"-3"3"16,5-5 5-16,15-5 4 15,12 4 4-15,12 2 4 16,7-1 6-16,3 3 4 15,-9 8-307-15,-10 5-494 16,-10 6-244-16,-17 0-794 16,-8 5 113-16,-12 2 97 15,-9 4 89-15</inkml:trace>
  <inkml:trace contextRef="#ctx0" brushRef="#br0" timeOffset="105162.84">6474 10704 4781 0,'0'1'351'16,"1"2"6"-16,3-1 7 16,11 1 7-16,8 0 7 15,10-3 7-15,15-4-254 16,12-3-345 0,2-4-1381-16,2-1 121 15,3-5 106-15,2 2 94 16</inkml:trace>
  <inkml:trace contextRef="#ctx0" brushRef="#br0" timeOffset="105392.63">7581 10490 8191 0,'0'1'0'15,"-1"7"0"1,-8 10 0-16,-10 7 0 0,-10 14 0 15,-8 9 0 1,-7 8 0-16,-2-2 0 0,4-3 0 16,5-8-132-1,8-5-384-15,3-18-1249 16,4-6 146-16,2-9 127 16,4-10 111-16</inkml:trace>
  <inkml:trace contextRef="#ctx0" brushRef="#br0" timeOffset="105622.79">7181 10629 7920 0,'13'-2'29'0,"4"2"1"0,8 6 0 16,8 8 0 0,0 10 0-16,2 6 1 15,1 2-1-15,-4 0-1 16,-3-2 3-16,-3-6-32 15,-6-3 0-15,-5-9 0 16,-3-5-367-16,-3-4-272 16,-5-43-1031-16,-6 25 133 15,-12-11 114-15,-6-10 101 16</inkml:trace>
  <inkml:trace contextRef="#ctx0" brushRef="#br0" timeOffset="105858.99">7390 10430 8191 0,'0'-2'0'16,"2"0"0"-16,-2 6 0 15,1 9 0-15,2 9 0 16,6 16 0-16,2 8 0 16,1 12 0-16,1 2 0 15,-4 3 0-15,-6-2 0 16,-3-2 0-16,-3-10 0 15,-6-9-387-15,5-10-485 16,-18-10-731 0,-8-14 123-16,-5-7 106 15,-4-10 95-15</inkml:trace>
  <inkml:trace contextRef="#ctx0" brushRef="#br0" timeOffset="106014.48">7165 10825 5843 0,'12'-18'247'15,"9"-2"3"-15,11-6 5 16,13-6 2-16,11 12 3 16,6 2 5-1,6 2-393-15,52 3-1559 0,-53 1 135 16,-8-1 117 0,-1 2 102-16</inkml:trace>
  <inkml:trace contextRef="#ctx0" brushRef="#br0" timeOffset="106318.25">8066 10492 6685 0,'0'-4'162'0,"0"0"0"16,0 3 3-16,-6 1 1 16,-5 12 1-16,-6 12 1 15,-8 12 3-15,-4 13 0 16,6 11 3-1,4 6-174-15,5 0 0 16,10 1 0-16,9-5 0 16,13-9 0-16,12-7 0 15,13-8 0-15,15-13 0 16,4-11 0-16,3-8 0 16,0-13 0-16,-7-12-107 15,-9-8-420-15,-10-26-1242 16,-16 5 147-16,-13-2 128 15,-16-3 110 1</inkml:trace>
  <inkml:trace contextRef="#ctx0" brushRef="#br0" timeOffset="106554.57">8036 10492 8191 0,'0'-12'0'15,"4"-3"0"-15,8-4 0 16,14-5 0-16,14 3 0 16,14 1 0-16,8-3 0 15,3 2 0-15,-9 4 0 16,-11 4-227 0,-16 5-271-16,24 5-452 15,-58 1-545-15,-16 8 108 16,-16 6 95-16,-18 7 84 15</inkml:trace>
  <inkml:trace contextRef="#ctx0" brushRef="#br0" timeOffset="106710.78">8036 10579 4677 0,'7'3'360'0,"9"0"8"16,11 2 6-16,9-5 8 16,5 4 7-16,7-7 8 15,-5-3 9 1,-4-4-228-16,-4 0-490 15,-12-1-1367-15,-9-4 134 16,-8-2 115-16,-11-2 103 16</inkml:trace>
  <inkml:trace contextRef="#ctx0" brushRef="#br0" timeOffset="113729.9">3363 12979 5422 0,'0'0'289'0,"0"0"4"16,0 0 5-16,4-2 4 15,15 4 5-15,19-2 5 16,16-2 5-16,20-3 5 16,14-3 7-16,2-1-329 15,-8-3 0 1,-13-2 0-16,-14 4 0 15,-19 5-305-15,-13 2-219 16,-13 0-234-16,-11 6-760 16,-18-2 111-16,-14 4 97 15</inkml:trace>
  <inkml:trace contextRef="#ctx0" brushRef="#br0" timeOffset="113950.69">3422 13097 3388 0,'-9'11'264'0,"2"-2"186"15,0-1 13-15,4 2 10 16,20-5 13 0,18-4 12-16,20-1 13 15,17 0 14-15,19-4 14 16,7-3-171-16,-2-3-142 16,-10-2-226-16,-9 1-191 15,-14 1-228-15,-15 5-160 16,16-2-1042-16,-44 1 124 15,-7-1 110-15,-13-5 97 16</inkml:trace>
  <inkml:trace contextRef="#ctx0" brushRef="#br0" timeOffset="114261.91">3795 12801 4389 0,'-2'-11'373'0,"2"-1"9"15,0 0 5-15,13 0 10 16,16 10 8-16,17 4 9 16,18 10 7-16,11 8 11 15,-3 10 10 1,-13 12-293-16,-15 8-149 15,-21 4 0-15,-14 2 0 16,-17-1 0-16,-16-3 0 16,-10-2-420-16,3-6-410 15,-20-5-775-15,5-11 122 16,5-5 107-16,4-3 95 16</inkml:trace>
  <inkml:trace contextRef="#ctx0" brushRef="#br0" timeOffset="114626.08">3594 13621 5224 0,'0'-3'309'0,"0"3"3"15,1-1 7-15,5-2 4 16,7 7 7-16,7 3 4 15,5 3 7-15,2 8 4 16,-5 5 9-16,-9 6-354 16,-7 0 0-16,-5-2 0 15,-1-6 0 1,-1-4 0-16,1-5 0 16,0-9 0-16,0-9 0 15,0-9 0-15,1-10 0 16,1-11 0-16,2-5 0 15,6-3 0-15,-1 1 0 16,1 7 0-16,6 8-507 16,18 3-1296-16,-21 9 152 15,2 8 132-15,-5 3 114 16</inkml:trace>
  <inkml:trace contextRef="#ctx0" brushRef="#br0" timeOffset="115198.05">3892 13531 5578 0,'2'0'274'0,"4"3"3"16,0 3 5-16,3 6 3 15,2 9 5-15,1 5 4 16,-4 8 4-16,-2-1 6 16,0-1 5-16,-6-3-309 15,0-7 0-15,0-6 0 16,1-6 0-1,1-6 0-15,0-7 0 16,4-10 0-16,5-6 0 16,6-8 0-16,6-7 0 15,2-2 0-15,1 0 0 16,-1 4 0-16,-5 8 0 16,-2 9 0-16,1 6 0 15,-5 9 0-15,-1 9 0 16,-1 7 0-16,-5 7 0 15,-4 6 0 1,-3 6 0-16,0-6 0 16,0-2 0-16,0-5 0 15,0-9 0-15,0-6 0 16,0-7 0-16,4-10 0 16,0-10 0-16,8-14 0 15,8-8 0-15,6-6 0 16,4 2 0-16,2 8 0 15,-3 10 0-15,-1 14 0 16,-2 10 0 0,-5 16 0-16,-2 12 0 15,-4 12 0-15,-10 10 0 16,-3 6 0-16,-4 0 0 16,1-4 0-16,-6-6 0 15,1-10 0-15,-2-8-297 16,-1-9-243-16,-3-19-1176 15,-1 2 140-15,3-10 120 16</inkml:trace>
  <inkml:trace contextRef="#ctx0" brushRef="#br0" timeOffset="127802.63">5216 12656 5085 0,'3'-4'322'15,"-1"0"5"-15,1-1 6 16,0 1 5-16,-1 1 6 15,-2 0 7-15,0 3 6 16,1 0 6-16,-1-2 8 16,0 2-371-16,0 0 0 15,0 0 0-15,-1 2 0 16,-9 8 0-16,-3 11 0 16,-8 13 0-1,1 11 0-15,0 10 0 16,11 1 0-16,6-2 0 15,10-4 0-15,11-4 0 16,11-7 0-16,11-4 0 16,11-8 0-16,5-8 0 15,-1-10 0-15,-3-5 0 16,-7-9 0-16,-6-10-227 16,-6-5-313-16,-4-11-1193 15,-9-5 141-15,-10 0 124 16,-3 2 106-1</inkml:trace>
  <inkml:trace contextRef="#ctx0" brushRef="#br0" timeOffset="128042.63">5310 12683 5598 0,'0'-16'272'0,"0"-3"3"15,4-6 4-15,7-6 5 16,17 4 3 0,14 2 5-16,14-4 4 0,6 3 5 15,-3 1 6-15,-8 8-659 16,-17 3-220 0,-10 3-1120-16,-16 7 136 15,-18 4 117-15,-12 4 104 16</inkml:trace>
  <inkml:trace contextRef="#ctx0" brushRef="#br0" timeOffset="128222.36">5204 12711 4766 0,'0'3'342'0,"0"0"8"16,10-2 5-16,10-1 7 15,14 0 7-15,12-4 9 16,10-1-239-16,5 0-280 15,0-8-1459 1,-7 7 123-16,-5 2 105 16,-7 2 96-16</inkml:trace>
  <inkml:trace contextRef="#ctx0" brushRef="#br0" timeOffset="128466.35">5785 12885 8191 0,'1'3'0'16,"2"0"0"-16,10 1 0 15,14 0 0-15,10-2 0 16,16-2 0-16,11-5 0 16,-1-2 0-16,-4-1 0 15,-5 0 0-15,-14 1-111 16,-9 0-371-16,20-1-476 15,-40 1-569-15,-13-1 112 16,-8-4 98-16,-10 1 87 16</inkml:trace>
  <inkml:trace contextRef="#ctx0" brushRef="#br0" timeOffset="128682.58">6030 12707 6383 0,'-1'-6'193'15,"1"0"2"-15,0 5 1 16,0-2 3-16,0 19 2 16,4 10 1-16,0 10 3 15,2 8 2-15,5 8 3 16,-3 2-210-16,-4-4 0 16,-1-1 0-16,0-7-536 15,-3-13-1260-15,0-10 151 16,2-13 131-1</inkml:trace>
  <inkml:trace contextRef="#ctx0" brushRef="#br0" timeOffset="129209.95">6842 12622 7577 0,'0'-3'68'0,"0"1"-1"16,-6 3 1-16,-4 8-1 15,-5 14 2-15,-1 16-1 16,-4 9 1-16,7 12-1 16,5 0 2-16,5 0-70 15,4-6 0-15,11-7 0 16,2-12 0-16,15-6 0 16,10-17 0-16,12-6 0 15,2-13 0-15,-1-11-311 16,-10-11-216-1,9-9-1188-15,-37-10 140 16,-14-1 120-16,-12-1 106 16</inkml:trace>
  <inkml:trace contextRef="#ctx0" brushRef="#br0" timeOffset="129402.13">6758 12717 3973 0,'-7'-13'423'15,"1"-2"9"-15,2-5 10 16,5-3 11-16,18-2 11 15,8 2 11-15,15-3 10 16,6 0 14 0,5 1 13-16,-2 5-479 15,-8 1-33-15,-11 9-287 16,-9 3-233-16,19 4-1204 16,-39 3 141-16,-12 3 122 15</inkml:trace>
  <inkml:trace contextRef="#ctx0" brushRef="#br0" timeOffset="129589.95">6720 12725 5139 0,'-2'4'316'16,"0"0"6"-16,1 0 6 16,1 2 4-16,17-2 6 15,13-4 7-15,15-1 5 16,20-2-396-16,19-3-325 15,-2-2-1264-15,-2-3 126 16,-3-4 112-16,-6-1 98 16</inkml:trace>
  <inkml:trace contextRef="#ctx0" brushRef="#br0" timeOffset="129785.77">7730 12541 5660 0,'1'-1'266'0,"-1"0"4"15,-3 8 2-15,-11 8 5 16,-9 13 4-16,-14 12 3 16,-10 10 5-16,-6 6 5 15,2 0 4-15,6-4-678 16,14-8-371-16,3-13-886 16,11-18 127-16,10-8 112 15,2-16 97-15</inkml:trace>
  <inkml:trace contextRef="#ctx0" brushRef="#br0" timeOffset="129977.6">7389 12669 7219 0,'10'0'106'16,"9"2"1"-16,4 6-2 16,12 7 3-16,-2 8 0 15,3-1 0-15,0 3 1 16,-4-2 1-16,-8-5 1 15,-2-7-113-15,-7-3-532 16,-10-19-1262-16,-2 7 151 16,-9-8 131-16</inkml:trace>
  <inkml:trace contextRef="#ctx0" brushRef="#br0" timeOffset="130194.46">7512 12498 8191 0,'-2'-5'0'16,"1"-1"0"-16,1 1 0 16,1 9 0-16,7 11 0 15,6 14 0-15,3 9 0 16,3 9 0-16,-2 7 0 16,-7 4 0-16,-5-6 0 15,-7-4-513-15,-11-25-1289 16,-4 7 153-1,-5-12 131-15,-5-9 115 16</inkml:trace>
  <inkml:trace contextRef="#ctx0" brushRef="#br0" timeOffset="130374.29">7372 12787 8191 0,'21'-14'0'0,"16"-2"0"16,17-4 0-16,14 0 0 15,7 3 0 1,0 4 0-16,-4 5-312 16,-9-3-239-16,-13-14-1157 15,-17 13 138-15,-15 2 120 16,-12-4 104-16</inkml:trace>
  <inkml:trace contextRef="#ctx0" brushRef="#br0" timeOffset="130869.83">8315 12627 8191 0,'0'0'0'15,"0"0"0"-15,0 0 0 16,3 6 0-16,0 7 0 16,-2 5 0-16,3 9 0 15,3 9 0 1,-4 1 0-16,0-1 0 15,-1-4 0-15,-1-3 0 0,-1-6 0 16,0-9-327 0,46-8-632-16,-50-6-637 15,-5-12 121-15,-2-12 106 16</inkml:trace>
  <inkml:trace contextRef="#ctx0" brushRef="#br0" timeOffset="131174.55">8151 12530 7318 0,'14'-13'96'0,"10"-4"-1"16,11-8 1-16,11-5 0 15,-1-1 1-15,-8 0 0 16,-9 2 1-16,-17 0 0 15,-8 0 2-15,-16 1-100 16,-10 4 0-16,-7 6 0 16,-3 4 0-16,-5 9 0 15,5 3 0-15,7 8 0 16,11 4-273 0,8 9-259-16,16 2-1191 0,10 10 139 15,11 2 122-15,9 1 107 16</inkml:trace>
  <inkml:trace contextRef="#ctx0" brushRef="#br0" timeOffset="131674.08">8856 12508 7361 0,'0'-8'91'15,"-1"-3"-1"-15,-6 0 2 16,-8 1-1-16,-7 8 2 15,-9 2-1-15,-7 7 1 16,0 9 0 0,1 6 2-16,4 7-95 15,8 6 0-15,6 3 0 16,9-1 0-16,6-2 0 16,4-6 0-16,10-4 0 15,6-8 0-15,9-11 0 16,8-4 0-16,6-9 0 15,1-13 0-15,-2-8 0 16,-5-9 0-16,-6-10 0 16,-8-10 0-1,-7-10 0-15,-8-7 0 16,-2 1 0-16,-4 4 0 16,-1 15 0-16,0 14 0 15,0 21 0-15,-3 13 0 16,-3 16 0-16,0 15 0 15,2 17 0-15,2 14 0 16,4 10 0-16,7 6 0 16,4 3 0-16,5-3 0 15,0-4 0-15,5-6 0 16,-2-14 0-16,2-9-401 16,30-12-1432-1,-28-16 158-15,0-7 135 16,1-4 117-16</inkml:trace>
  <inkml:trace contextRef="#ctx0" brushRef="#br0" timeOffset="132222.2">9128 12817 3850 0,'0'-1'145'0,"1"-2"24"16,-1 2 17-16,0 0 66 15,0-1 167 1,0 1 10-16,0 0 9 16,0-2 11-16,0 0 10 15,0 2-108-15,0-2-47 16,0 0-24-16,0-1-13 16,3-4-74-16,0-2-193 15,3-2 0-15,5-5 0 16,8 1 0-16,7-2 0 15,4 3 0-15,3 0 0 16,4 1 0 0,-4 5 0-16,-3 3 0 15,-8 4 0-15,-8 4 0 16,-8 4 0-16,-10 7 0 16,-12 8 0-16,-9 7 0 15,-2 4 0-15,-1 3 0 16,8-4 0-16,13-4 0 15,6-1 0-15,15-3 0 16,11-3 0-16,12 4 0 16,6 4 0-1,8 3 0-15,-9 4 0 16,-13-3 0-16,-16 3 0 16,-26-5 0-16,-25-6 0 15,-21-4 0-15,-17-9 0 16,-9-5 0-16,6-6 0 15,14-11-400-15,36-8-1433 16,-4-2 158-16,12-4 135 16,9-5 117-16</inkml:trace>
  <inkml:trace contextRef="#ctx0" brushRef="#br0" timeOffset="135194.73">3522 14779 5958 0,'0'0'236'0,"0"-2"3"15,0 2 2-15,0-1 4 16,11 2 3-16,14-2 2 16,17-3 5-16,14-2 2 15,13-1 5-15,4-2-262 16,-8-2 0-16,-9 2 0 16,-13 2 0-16,-11 1-383 15,-13 4-203 1,17 2-1094-16,-39 2 135 0,-13 5 115 15,-11 3 103 1</inkml:trace>
  <inkml:trace contextRef="#ctx0" brushRef="#br0" timeOffset="135403.85">3509 14951 3612 0,'-12'13'278'0,"-1"-2"157"15,6-1 11-15,4-1 9 16,29-5 11-16,14-7 12 15,18-1 12-15,12-2 13 16,10-6 12 0,-3 2-188-16,-8-3-362 15,-9 3-405-15,-10 1-224 16,-15-24-922-16,-15 21 120 16,-13-1 105-16,-8-3 93 15</inkml:trace>
  <inkml:trace contextRef="#ctx0" brushRef="#br0" timeOffset="135670.53">3731 14598 5305 0,'2'-7'301'0,"12"1"4"15,16-2 4-15,18 4 6 16,16 12 5-16,13 13 5 15,-4 10 6-15,-11 12 5 16,-18 15 8-16,-19 6-344 16,-15 2 0-16,-18 1 0 15,-14-4 0-15,-10-6 0 16,-7-7-420-16,3-10-345 16,-7-9-858-1,5-7 125-15,5-12 110 0,2-5 97 16</inkml:trace>
  <inkml:trace contextRef="#ctx0" brushRef="#br0" timeOffset="136058.27">3530 15518 5866 0,'0'-3'245'0,"2"-7"4"16,4 3 2-16,5-5 4 16,6 7 3-1,9 1 3-15,6 3 4 16,-2 8 3-16,-1 8 5 16,-5 8-273-16,-7 8 0 15,-8 2 0-15,-5-1 0 16,-3-5 0-16,1-8 0 15,-4-6 0-15,2-8 0 16,2-7 0-16,-2-11 0 16,0-10 0-1,0-8 0-15,1-8 0 0,2-3 0 16,1 5 0 0,-1 8 0-16,2 5 0 15,0 9-536-15,3-6-1260 16,0 15 151-16,4 3 131 15</inkml:trace>
  <inkml:trace contextRef="#ctx0" brushRef="#br0" timeOffset="136650.31">3913 15465 5739 0,'2'0'258'0,"-1"-2"4"15,0 2 2-15,5 5 4 16,3 8 4-16,-1 4 3 15,3 5 5 1,-1 5 4-16,-3-2 5 16,-3 0-289-16,1-7 0 15,-4-6 0-15,-1-3 0 16,0-6 0-16,2-5 0 16,0-5 0-16,7-7 0 15,3-5 0-15,2-3 0 16,6-2 0-16,2 2 0 15,-3 4 0-15,1 3 0 16,-4 4 0 0,-2 7 0-16,2 2 0 15,0 6 0-15,0 7 0 16,-2 8 0-16,1 4 0 16,-7 7 0-16,-3-1 0 15,-4-1 0-15,1 0 0 16,-2-9 0-16,-2-6 0 15,4-7 0-15,-2-6 0 16,0-12 0-16,0-7 0 16,1-8 0-1,6-7 0-15,8-4 0 16,2 2 0-16,11 5 0 16,0 6 0-16,4 11 0 15,-1 8 0-15,-1 7 0 16,-3 12 0-16,-2 7 0 15,-9 10 0-15,-5 8 0 16,-5 7 0-16,-6 0 0 16,0-3 0-16,-3-4-274 15,2-7-187-15,-1-8-299 16,-8-8-782-16,-1-9 114 16,-1-8 100-1</inkml:trace>
  <inkml:trace contextRef="#ctx0" brushRef="#br0" timeOffset="137899.64">6911 13364 5205 0,'0'0'310'0,"2"0"5"16,-2-2 6-16,0 2 4 16,0 0 6-16,4 0 6 15,-4 0 6 1,1 0-416-16,28 0-1659 16,-25 4 142-16,-5-4 123 15</inkml:trace>
  <inkml:trace contextRef="#ctx0" brushRef="#br0" timeOffset="142215.56">5380 14920 3827 0,'0'0'224'15,"0"0"189"1,0 0 8-16,0 0 10 16,0 0 10-16,0 0 10 15,0 0 12-15,0 0 10 16,0 0-363-16,0 0-489 15,-1 0-1209-15,-8 0 121 16,-1 0 104-16,1 0 95 16</inkml:trace>
  <inkml:trace contextRef="#ctx0" brushRef="#br0" timeOffset="142542.25">5457 14750 6286 0,'0'-2'202'0,"0"-2"3"15,0 3 3-15,-6 5 0 16,-3 14 3-16,-4 12 4 16,-1 10 1-16,-2 11 2 15,10 4 4-15,3 2-222 16,2-5 0-16,7-4 0 15,5-8 0 1,2-6 0-16,12-9 0 16,12-9 0-16,5-7 0 15,7-5 0-15,2-8 0 16,-3-6-275-16,-5-4-264 16,-10-11-1182-16,-10-4 140 15,-10-7 122-15,-9-6 105 16</inkml:trace>
  <inkml:trace contextRef="#ctx0" brushRef="#br0" timeOffset="142774.04">5429 14817 4536 0,'0'-18'366'15,"-1"-2"7"-15,7-7 8 16,8-4 8-16,16 6 7 15,7 1 9-15,10 4 8 16,2 2 8-16,-4 5 10 16,-9 3-483-16,-6 4-268 15,-11 3-150-15,-7 3-114 16,-8 0-955 0,-8 6 113-16,-9-2 101 15</inkml:trace>
  <inkml:trace contextRef="#ctx0" brushRef="#br0" timeOffset="142973.85">5376 14905 3920 0,'-3'6'337'0,"2"-2"72"16,-1-2 11-16,9 1 9 15,17-2 10-15,9-1-229 16,14-1-173-16,15-1-250 15,1-28-1146 1,-4 22 89-16,-3-2 81 16,-7-1 72-16</inkml:trace>
  <inkml:trace contextRef="#ctx0" brushRef="#br0" timeOffset="143266.99">5955 14998 4472 0,'0'1'379'16,"0"-1"9"-16,2 0 7 15,-2 2 9 1,5-2 7-16,13 0 10 16,10 0 9-16,13-2 10 15,12 0 11-15,7-4-451 16,-4-2 0-16,-3 1 0 15,-8 0 0-15,-10-1 0 16,-11 2 0-16,-11 4 0 16,-6 0-406-16,-5 1-307 15,-8-2-927-15,-8-4 127 16,-5-2 113-16,-1-5 97 16</inkml:trace>
  <inkml:trace contextRef="#ctx0" brushRef="#br0" timeOffset="143566.02">6122 14812 5224 0,'-1'-5'309'16,"-1"0"3"-16,1 2 7 16,0 2 4-16,2 14 7 15,-1 9 4-15,0 11 7 16,-1 10 4-16,1 9 9 15,0-2-354 1,0-7 0-16,1-3 0 16,-1-11 0-16,0-5 0 15,0-9 0-15,0-4 0 16,0-4 0-16,0-6 0 16,0 0 0-16,0-2-335 15,0 0-356-15,-7-7-974 16,1-2 132-16,-1-2 114 15,-5-4 100-15</inkml:trace>
  <inkml:trace contextRef="#ctx0" brushRef="#br0" timeOffset="146202.26">6777 14837 1799 0,'0'0'323'0,"0"0"170"16,0 0 104 0,0-3 22-16,0 0 19 15,0 1 22-15,0-1 24 16,0 2 24-16,0 1 27 15,1 0-252-15,-1 6-149 16,0 8-216-16,2 7-118 16,1 7 0-16,-3 9 0 15,3-2 0-15,-1-2 0 16,2-5 0-16,-2-2 0 16,1-7 0-1,-3-5 0-15,1-6 0 16,-2-3-369-16,47-2-1472 15,-56-10 158-15,-6-3 137 16,-3-8 119-16</inkml:trace>
  <inkml:trace contextRef="#ctx0" brushRef="#br0" timeOffset="146490.38">6670 14787 3530 0,'16'-14'76'0,"8"-7"51"16,7-5 30-1,2-5 36-15,-9 1 30 16,-8 2 110-16,-7-1 100 16,-8 2 25-16,-2 0 12 15,-9 7-32-15,-5 1-36 16,-5 6-53-16,-7 5-29 15,-4 5-37-15,3 6-28 16,7 5-400-16,8 9-367 16,26 1-1213-16,-3 7 140 15,13 0 122 1</inkml:trace>
  <inkml:trace contextRef="#ctx0" brushRef="#br0" timeOffset="146965.98">7299 14740 5255 0,'-5'-6'305'15,"-8"-2"5"-15,-6 3 5 16,-10-1 5-16,-3 11 6 16,-7 9 6-16,0 9 4 15,5 6 6 1,8 8 8-16,10 4-350 15,8-1 0-15,4 0 0 16,7-8 0-16,3-6 0 16,7-9 0-16,6-5 0 15,8-8 0-15,3-12 0 16,2-6 0-16,-2-13 0 16,-5-11 0-16,-6-12 0 15,-6-11 0-15,-6-3 0 16,-6-1 0-16,-2 1 0 15,-6 11 0 1,3 12 0-16,1 14 0 16,-2 13 0-16,-1 14 0 15,-1 16 0-15,3 12 0 16,-2 12 0-16,2 11 0 16,5 7 0-16,4 3 0 15,2 1 0-15,4-2 0 16,4-5-285-16,9-4-326 15,2-39-1088-15,2 21 136 16,1-10 118-16,-5-9 105 16</inkml:trace>
  <inkml:trace contextRef="#ctx0" brushRef="#br0" timeOffset="147262.7">7473 15075 4475 0,'14'-22'368'0,"11"-8"7"16,8-3 8-16,6-3 8 15,4 14 7-15,-4 11 9 16,-1 10 8-16,-6 12 10 16,-14 12 7-16,-10 11-310 15,-17 9-122-15,-16 9 0 16,-11 0 0-16,-7 1 0 16,1-7 0-16,9-8 0 15,11-12 0-15,12-9 0 16,13-11 0-1,14-6 0-15,16-8 0 16,15-7 0-16,16-7 0 16,11-4 0-16,1-3-541 15,-1-44-1254-15,-7 40 152 16,-10-3 130-16,-10 0 113 16</inkml:trace>
  <inkml:trace contextRef="#ctx0" brushRef="#br0" timeOffset="147514.25">8671 14647 8191 0,'-4'-2'0'0,"-6"4"0"16,-12 8 0-16,-11 9 0 15,-9 10 0-15,-13 14 0 16,-2 7 0-16,3 2 0 16,4-3-395-16,10-3-392 15,3-12-836 1,9-14 125-16,4-12 110 0,4-10 96 16</inkml:trace>
  <inkml:trace contextRef="#ctx0" brushRef="#br0" timeOffset="147701.85">8156 14744 8191 0,'10'-4'0'0,"12"3"0"15,8 1 0-15,10 5 0 16,8 6 0-16,0 9 0 16,-4 0 0-16,-3 3 0 15,-9-1 0-15,-11-1-255 16,-8-3-279-16,10-7-1195 15,-27-3 142 1,-10-5 122-16</inkml:trace>
  <inkml:trace contextRef="#ctx0" brushRef="#br0" timeOffset="147917.65">8380 14612 5724 0,'0'-10'259'16,"0"4"3"-16,1 1 5 15,4 11 3-15,6 15 3 16,5 14 6 0,7 10 2-16,3 5 4 15,-6 4 6-15,-5 1-291 16,-8-7 0-16,-6-2-468 16,-12-9-1347-16,-14-7 156 15,-8-10 131-15,-8-7 117 16</inkml:trace>
  <inkml:trace contextRef="#ctx0" brushRef="#br0" timeOffset="148082.5">8127 14877 8191 0,'7'-14'0'16,"13"-1"0"0,19-2 0-16,16 1 0 15,12 6 0-15,13 10 0 16,4-3-487-16,-4 0-1322 15,-5 3 153-15,-13-3 133 16,-6-6 114-16</inkml:trace>
  <inkml:trace contextRef="#ctx0" brushRef="#br0" timeOffset="148541.98">9236 14739 8191 0,'-2'0'0'0,"2"0"0"15,0 4 0-15,-1 5 0 16,1 6 0-16,1 8 0 16,-1 5 0-16,0 6 0 15,-1 2 0 1,-2-6 0-16,0 1-505 16,-10-44-1299-16,-6 30 152 15,-8-13 132-15,-5-8 115 16</inkml:trace>
  <inkml:trace contextRef="#ctx0" brushRef="#br0" timeOffset="148809.77">9081 14672 4436 0,'25'-18'-14'0,"8"-8"3"16,9-6 12-1,7-8 32-15,-13 2 26 16,-11 1 52-16,-15-1 86 16,-10-2 136-16,-15 3 22 15,-14 6 23-15,-9 9 6 16,-4 6 6-16,-3 10-6 16,5 9-100-16,11 8-311 15,17 12-255-15,53 6-1343 16,-21 6 126-16,13 5 110 15</inkml:trace>
  <inkml:trace contextRef="#ctx0" brushRef="#br0" timeOffset="149285.67">9702 14645 4479 0,'0'-5'379'0,"0"1"7"16,-4-2 10-16,-9 1 6 15,-7 4 9-15,-10 7 10 16,-7 7 8-16,-1 7 9 16,6 8 12-16,7 7-450 15,8 5 0-15,8 1 0 16,6-3 0 0,3-4 0-16,5-4 0 15,9-8 0-15,11-13 0 16,8-2 0-16,11-14 0 15,3-12 0-15,0-10 0 16,-6-11 0-16,-9-14 0 16,-9-13 0-16,-13-6 0 15,-7-9 0-15,-11-4 0 16,-3 3 0-16,-5 11 0 16,3 16 0-16,-1 20 0 15,1 19 0 1,1 24 0-16,2 18 0 15,4 16 0-15,2 20 0 16,8 9 0-16,11 9 0 16,11 1 0-16,3 1 0 15,5-1 0-15,0-7 0 16,-3-8 0-16,-3-12-463 16,5-12-1353-16,-12-18 155 15,2-10 132-15</inkml:trace>
  <inkml:trace contextRef="#ctx0" brushRef="#br0" timeOffset="149690.03">10056 14940 6281 0,'6'-17'204'16,"3"-5"1"-16,2-4 2 15,8-5 3-15,5 5 2 16,8 3 2-16,6 0 2 15,4 1 4-15,1 7 2 16,-5 4-222-16,-5 4 0 16,-7 5 0-1,-10 2 0-15,-6 8 0 16,-6 4 0-16,-10 5 0 16,-5 7 0-16,-4 2 0 15,0 5 0-15,3-2 0 16,6 2 0-16,6 1 0 15,12 0 0-15,9-3 0 16,4 0 0-16,-3-4 0 16,-4-5 0-16,-12-1 0 15,-23-3 0 1,-25-2 0-16,-16-4 0 16,-13-3 0-16,-5-2 0 15,10-2-546-15,16-51-1247 16,20 32 151-16,20-11 130 15,11-11 113-15</inkml:trace>
  <inkml:trace contextRef="#ctx0" brushRef="#br0" timeOffset="150568.18">3558 16867 8191 0,'0'-1'0'16,"2"-3"0"-1,15-3 0-15,19-4 0 16,22 1 0-16,15-5 0 16,9-1-248-16,-1 4-254 15,-16-7-1236-15,-21 12 143 16,-26 3 122-1,-19 1 109-15</inkml:trace>
  <inkml:trace contextRef="#ctx0" brushRef="#br0" timeOffset="150756">3504 17013 4685 0,'0'6'349'15,"-1"-2"6"-15,10 0 6 0,14 0 8 16,19-1 7-16,18-10 7 15,19-1 8 1,7-5 8-16,-1-4 8 16,-6-1-586-16,-11 4-333 15,-11-9-1212-15,-23 6 141 16,-15-5 122-16</inkml:trace>
  <inkml:trace contextRef="#ctx0" brushRef="#br0" timeOffset="151013.76">3715 16599 5943 0,'0'-9'237'16,"0"3"3"-16,7 2 4 16,18-2 2-16,14 13 3 15,13 10 4-15,11 8 3 16,-1 10 3-16,-5 9 5 15,-12 5-264-15,-14 3 0 16,-12 2 0-16,-12 0 0 16,-13 1 0-16,-11-3-355 15,1-5-482-15,-19-3-784 16,-6-8 124 0,-3-2 111-16</inkml:trace>
  <inkml:trace contextRef="#ctx0" brushRef="#br0" timeOffset="151394.21">3477 17509 8191 0,'0'0'0'15,"1"0"0"-15,1 0 0 16,7 4 0-1,5 4 0-15,5 3 0 16,5 2 0-16,1 7 0 16,-9 2 0-16,-5-1 0 15,-6-2 0-15,-5-1 0 16,0-5 0-16,0-3 0 16,0-4 0-16,0-5 0 15,0-9 0-15,0-10 0 16,1-9 0-16,8-8 0 15,4-8 0-15,0 4 0 16,2 5 0-16,0 6 0 16,-2 9-434-1,1 7-258-15,4-23-947 16,-2 33 128-16,-1 6 112 16,-1 4 97-16</inkml:trace>
  <inkml:trace contextRef="#ctx0" brushRef="#br0" timeOffset="151954.72">3799 17509 3789 0,'0'0'418'16,"2"0"8"0,2 0 11-16,0 4 9 0,3 2 12 15,2 4 9-15,1 3 14 16,-3 3 9-16,2 3 15 16,-3-2-231-1,-3 0-274-15,1-2 0 16,-1-6 0-16,-3-2 0 15,3-2 0-15,-2-4 0 16,3-1 0-16,5-3 0 16,4-7 0-16,3-3 0 15,10-6 0-15,1-4 0 16,1-3 0-16,-1 6 0 16,-6 5 0-16,0 5 0 15,-5 7 0-15,-1 4 0 16,-4 9 0-1,-1 5 0-15,-6 5 0 16,-1 5 0-16,-1 2 0 16,-2-2 0-16,-2-2 0 15,2-8 0-15,2-5 0 16,-2-4 0-16,0-5 0 16,1-9 0-16,7-5 0 15,4-11 0-15,9-3 0 16,5-2 0-16,3-2 0 15,0 7 0-15,-4 5 0 16,0 8 0 0,-3 6 0-16,-1 7 0 15,-1 10 0-15,-5 9 0 16,-6 8 0-16,-4 6 0 16,-5 6 0-16,-7-2 0 15,0-2 0-15,-3-7-351 16,10-7-537-16,-11-9-721 15,3-10 124-15,4-18 107 16</inkml:trace>
  <inkml:trace contextRef="#ctx0" brushRef="#br0" timeOffset="154031.49">5623 15541 6457 0,'1'-1'186'16,"1"1"1"0,-2 0 2-16,1-3 1 15,-1 6-268-15,0 1-306 16,-1-15-1170-16,-8 14 115 16,-2-3 102-16,-10-1 90 15</inkml:trace>
  <inkml:trace contextRef="#ctx0" brushRef="#br0" timeOffset="155410.57">5369 16938 6465 0,'0'-4'185'0,"0"4"1"16,0-2 1-16,1 0 3 16,-1 2 2-16,0 4 1 15,2 0 2-15,-1 9 3 16,5 7 2-16,0 6-200 15,-2 7 0-15,-1-2 0 16,1 1 0 0,-2-5 0-16,-2-6 0 15,0-4 0-15,1-5-210 16,-2-6-487-16,-7-3-1000 16,-10-11 137-16,-3-6 118 15,-2-11 103-15</inkml:trace>
  <inkml:trace contextRef="#ctx0" brushRef="#br0" timeOffset="155722.56">5321 16802 4862 0,'15'-12'74'15,"5"-6"59"-15,4-5 39 16,5-5 59-16,-11 0 66 16,-4 1 30-16,-8-1 4 15,-3 3 6-15,-8 0 6 16,-8 4-22-16,-4 5-52 16,-5 4-65-16,-5 8-40 15,0 3-66-15,5 10-160 16,9 11-326-1,8 7-204-15,13 2-1061 16,13 10 130-16,10-1 113 16,8-3 100-16</inkml:trace>
  <inkml:trace contextRef="#ctx0" brushRef="#br0" timeOffset="156201.99">5941 16840 5903 0,'-2'-9'241'16,"-5"-2"3"-16,-6 0 4 16,-10 1 3-16,-2 8 2 15,-12 4 5-15,1 7 2 16,0 9 4-16,2 4 5 16,7 10-269-16,7 7 0 15,7 0 0 1,8 1 0-16,4-4 0 15,5-6 0-15,5-7 0 16,12-12 0-16,8-6 0 16,9-7 0-16,5-12-60 15,1-10-96-15,-7-9-49 16,-8-12-42-16,-9-10-1 16,-11-8 78-16,-5-3 170 15,-5 0 0-15,-5 8 0 16,-1 10 0-1,2 16 55-15,0 12 96 16,-1 13 49-16,2 16 47 16,2 13 7-16,2 13-75 15,-1 13-179-15,1 11 0 16,6 4 0-16,-1 5 0 16,4-1 0-16,2-5 0 15,8-7-407-15,7-8-432 16,0-13-767-16,5-12 123 15,3-7 107 1,2-10 95-16</inkml:trace>
  <inkml:trace contextRef="#ctx0" brushRef="#br0" timeOffset="156401.8">6232 17158 8191 0,'3'-3'0'0,"1"3"0"15,1 3 0-15,-1 9 0 16,0 8 0-16,-1 9 0 15,3 6 0-15,-3 0 0 16,1-1 0-16,-1-5 0 16,-1-6-126-16,2-4-596 15,-4-5-990 1,-3-10 138-16,0-19 120 16,5-21 106-1</inkml:trace>
  <inkml:trace contextRef="#ctx0" brushRef="#br0" timeOffset="156910.52">6642 16967 8191 0,'6'0'0'15,"16"-1"0"-15,17-3 0 16,16-1 0-16,14-4 0 16,11 1 0-1,-3 0-81-15,-9 1-316 16,-13 4-265-16,-20-35-973 16,-18 31 128-16,-14-3 111 15,-14 0 97-15</inkml:trace>
  <inkml:trace contextRef="#ctx0" brushRef="#br0" timeOffset="157142.03">6953 16698 7121 0,'-2'-5'116'0,"2"0"1"15,0 2 0-15,2 7 1 16,2 14 1-16,3 10 1 15,4 10 0 1,1 9 1-16,-3 0 1 0,0 5-122 16,-2-6 0-1,-6-5 0-15,4-4-524 16,2-27-1276-16,0 8 153 16,9-14 131-16</inkml:trace>
  <inkml:trace contextRef="#ctx0" brushRef="#br0" timeOffset="157378.33">7404 16873 8191 0,'1'0'0'15,"2"4"0"-15,1 5 0 16,2 11 0-16,0 6 0 15,1 8 0-15,-4 7 0 16,0-1 0-16,-3-4 0 16,2-1-529-16,-9-47-1269 15,-1 32 152-15,-6-14 131 16,-7-8 113-16</inkml:trace>
  <inkml:trace contextRef="#ctx0" brushRef="#br0" timeOffset="157674.08">7237 16789 4437 0,'9'-16'-103'15,"8"-4"7"-15,5-8 18 16,3-7 16-16,-1 3 27 15,-7 0 56-15,-9 3 57 16,-5 2 54-16,-11 1 26 16,-9 4 117-16,-7 6 6 15,-4 5-28-15,-8 7-143 16,6 10-151-16,12 8-246 16,9 6-837-16,15 6 64 15,16 5 56 1,17 3 53-16</inkml:trace>
  <inkml:trace contextRef="#ctx0" brushRef="#br0" timeOffset="158131.59">7837 16832 6310 0,'-5'-8'200'0,"-9"0"2"16,-11 1 3-16,-8 0 2 15,-3 14 1-15,-9 10 3 16,5 8 3-16,10 8 1 16,5 6 4-16,12 4-219 15,6-3 0-15,5-3 0 16,6-10 0-16,7-7 0 16,10-9 0-16,10-9 0 15,11-10 0 1,0-11-32-16,2-14-56 15,-6-12-14-15,-11-12-4 16,-14-11 44-16,-4-7 62 16,-11-5 0-16,-8 3 0 15,0 7 0-15,0 21 0 16,-3 16 29-16,0 21 59 16,-4 24 15-16,7 21 2 15,2 12-40-15,11 22-65 16,12 8 0-1,14 2 0-15,4 0 0 16,0-4 0-16,1-9 0 16,-3-8-523-16,0-18-1277 15,-8-6 153-15,-2-7 130 16,-5-10 115-16</inkml:trace>
  <inkml:trace contextRef="#ctx0" brushRef="#br0" timeOffset="158434.31">8097 17177 8191 0,'11'-30'0'16,"8"-6"0"-16,10-8 0 15,5-2 0-15,3 17 0 16,0 14 0-16,0 9 0 16,-10 19 0-16,-7 14 0 15,-11 14 0-15,-17 10 0 16,-13 13 0-16,-11 1 0 15,-6-4 0-15,-1-6 0 16,9-12 0-16,8-12 0 16,14-13 0-1,9-11 0-15,21-10 0 16,15-7 0-16,21-8-8 16,17-5-397-16,16-2-290 15,-4-1-948-15,-16 3 128 16,-22 1 112-16,-25 5 99 15</inkml:trace>
  <inkml:trace contextRef="#ctx0" brushRef="#br0" timeOffset="159782.08">9351 16709 8191 0,'0'-2'0'16,"0"1"0"-16,-11 6 0 15,-6 11 0-15,-14 11 0 16,-12 14 0 0,-5 9 0-16,-2 10 0 15,2-7 0-15,1 2-8 16,7-8-523-16,-3-16-1264 16,6-9 152-16,2-13 130 15,8-12 113-15</inkml:trace>
  <inkml:trace contextRef="#ctx0" brushRef="#br0" timeOffset="159986.19">8933 16818 8191 0,'15'0'0'16,"6"8"0"-16,12 5 0 15,10 9 0-15,2 5 0 16,4 7 0-16,-1-2 0 15,-1-2 0-15,-9-6 0 16,-5-6-369-16,-4-6-384 16,-13-6-887-16,-10-11 128 15,-11-11 112-15</inkml:trace>
  <inkml:trace contextRef="#ctx0" brushRef="#br0" timeOffset="160194">9151 16632 7326 0,'1'2'95'16,"4"7"0"-16,5 11-1 15,1 10 2-15,5 10 0 16,1 10-1-16,-1 2 3 16,-4 1-1-16,-6 0 2 15,-3-1-531-15,30-6-1392 16,-49-6 156-1,-12-10 134-15,-5-13 116 16</inkml:trace>
  <inkml:trace contextRef="#ctx0" brushRef="#br0" timeOffset="160365.84">8943 17004 5855 0,'10'-16'246'15,"7"-3"3"-15,17-2 4 16,15-2 3-16,11 7 3 15,10 8 3-15,6 4-258 16,-4 1-233-16,34 3-1433 16,-47 0 132-1,-9 0 113-15,-12-4 100 16</inkml:trace>
  <inkml:trace contextRef="#ctx0" brushRef="#br0" timeOffset="161346.48">9790 16871 7430 0,'0'-1'83'15,"2"1"1"-15,-1-3-1 16,2 6 1-16,3 7 0 16,3 7 1-16,-1 3 0 15,0 4 0-15,-2 4 3 16,-4-4-278-16,1-1-400 15,-3-9-1140-15,-4-6 141 16,-3-3 123 0,-2-11 106-16</inkml:trace>
  <inkml:trace contextRef="#ctx0" brushRef="#br0" timeOffset="161617.54">9877 16693 2154 0,'10'-22'185'0,"-1"-8"83"16,-1-5 72-16,0-6 155 15,-16 8 80-15,-9 7 17 16,-6 4 20-16,-4 9 20 15,-5 6-116-15,3 10-383 16,10 7-266-16,35 8-1324 16,-14 9 104-1,12 2 89-15,13 1 82 16</inkml:trace>
  <inkml:trace contextRef="#ctx0" brushRef="#br0" timeOffset="162078.05">10258 16741 4903 0,'0'-3'339'0,"0"-1"6"16,0 1 6-16,-7 1 7 15,-10 3 6-15,-9 4 8 16,-4 8 6-16,-8 6 8 16,3 5 9-16,9 7-395 15,7 1 0 1,8-2 0-16,7-1 0 15,5-6 0-15,7-5 0 16,9-7 0-16,9-7 0 16,5-3-65-16,9-9-161 15,-3-11-47-15,-1-9-11 16,-13-8-3-16,-6-13 12 16,-6-10 104-16,-5-6 171 15,-5-3 0-15,-1 9 0 16,0 11 60-1,2 16 152-15,-7 19 51 16,-1 16 18-16,0 17 11 16,-2 14-3-16,2 13-105 15,3 10-184-15,6 5 0 16,3 2 0-16,4 1 0 16,-1-6 0-16,5-7-4 15,3-7-431-15,6-5-208 16,0-36-1006-16,0 18 128 15,-2-7 114 1,-2-6 98-16</inkml:trace>
  <inkml:trace contextRef="#ctx0" brushRef="#br0" timeOffset="162465.69">10477 17112 3360 0,'4'-14'445'16,"-1"-7"20"-16,5-5 12 15,1-4 12-15,0-1 13 16,4 6 13-16,3 0 14 15,4 4 15-15,6 1 15 16,4 4-268-16,2 3-276 16,1 1-15-16,-3 8 0 15,-4 1 0 1,-7 7 0-16,-6 6 0 16,-9 5 0-16,-13 6 0 15,-10 4 0-15,-7 6 0 16,-2 1 0-16,1 1 0 15,11 1 0-15,7 1 0 16,18 0 0-16,14 0 0 16,14 1 0-16,4-1 0 15,1-1 0-15,-12-3 0 16,-18-6 0 0,-28-5 0-16,-28-6 0 15,-19-6 0-15,-15-4 0 16,-14-2 0-16,5-7-474 15,16-16-1339-15,18 4 154 16,20-10 133-16,21-3 116 16</inkml:trace>
  <inkml:trace contextRef="#ctx0" brushRef="#br0" timeOffset="177554.94">16943 6991 8191 0,'0'-1'0'0,"0"1"0"16,0 0 0-16,0 0 0 15,0 1 0-15,0-1 0 16,0 0 0-16,0 1 0 16,0-1 0-16,0 0 0 15,0 0 0-15,0 4 0 16,0-4 0-16,0 1-89 16,0 1-448-16,0-15-1235 15,0 11 148-15,0-1 128 16,0-2 110-1</inkml:trace>
  <inkml:trace contextRef="#ctx0" brushRef="#br0" timeOffset="177878.37">17140 6868 8173 0,'0'-4'3'0,"0"0"-2"16,-6 3 1-16,-8 2 0 16,-7 13 0-16,-7 12-1 15,-3 9 2-15,3 13-2 16,8 9 2 0,8 0-3-16,8-2 0 15,7-4 0-15,11-5 0 16,11-8 0-16,6-6 0 15,14-6 0-15,10-10 0 16,6-7 0-16,2-5 0 16,2-8-352-16,-2-11-317 15,-13-11-998-15,-11-7 133 16,-15-9 113-16</inkml:trace>
  <inkml:trace contextRef="#ctx0" brushRef="#br0" timeOffset="178134.78">17177 6845 5523 0,'0'-12'279'16,"0"-3"5"-16,0-1 2 15,1-5 6-15,11 7 4 16,11 1 4-16,10 1 5 15,13 1 5-15,8 2 6 16,-4 5-316-16,-6 0-341 16,-8 3-216-16,-9-1-1141 15,-16 2 136 1,-9 2 118-16,-16-1 105 16</inkml:trace>
  <inkml:trace contextRef="#ctx0" brushRef="#br0" timeOffset="178321.61">17038 6929 5787 0,'2'2'253'0,"3"2"3"15,16-2 4-15,15 2 3 16,17 1 4-16,16-1 3 16,9 0 4-16,-1 2-270 15,-8 1-232-15,15-4-1500 16,-45-1 140-1,-17 0 123-15,-19-2 106 16</inkml:trace>
  <inkml:trace contextRef="#ctx0" brushRef="#br0" timeOffset="179186.01">15702 8086 5855 0,'-10'0'246'16,"2"-3"3"-16,-1 2 4 15,1 0 3-15,13 2 3 16,15-1 3-16,22 0 4 16,16-1 4-16,14 1 5 15,12 0-275-15,-6-1 0 16,-9-1 0-16,-12 1 0 16,-14 1-114-16,-12-1-324 15,-12 1-173-15,-10-6-1018 16,-14 9 126-16,-13 1 111 15</inkml:trace>
  <inkml:trace contextRef="#ctx0" brushRef="#br0" timeOffset="179414.74">15649 8259 5445 0,'-13'4'287'15,"1"1"4"-15,5-1 4 16,9 2 5-16,31 2 5 15,23-3 3-15,19-3 7 16,15 4 5 0,9-6 5-16,-6 0-325 15,-11 0 0-15,-10 0 0 16,-14 0-349-16,-13 0-207 16,-18-6-1141-16,-14 3 137 15,-8-6 118-15,-11-9 103 16</inkml:trace>
  <inkml:trace contextRef="#ctx0" brushRef="#br0" timeOffset="179695.48">15914 7918 6864 0,'0'-5'143'16,"6"1"1"-16,16 1 2 15,18 5-1-15,17 8 2 16,15 14 3-16,4 10-1 16,-6 10 1-16,-17 9 3 15,-20 3-153-15,-18 1 0 16,-17-1 0-16,-18-1 0 16,-11-6 0-16,-11 0 0 15,-3-7-2-15,-3-4-563 16,5-9-1223-1,5-4 151-15,7-5 128 16</inkml:trace>
  <inkml:trace contextRef="#ctx0" brushRef="#br0" timeOffset="180130.11">15341 8871 8191 0,'3'-8'0'0,"7"3"0"15,8-4 0-15,9 2 0 16,5 4 0-16,5 7 0 15,-2 11 0-15,-7 5 0 16,-11 8 0-16,-11 7 0 16,-5-3 0-16,-5-1 0 15,-1-4 0 1,1-10 0-16,1-7 0 16,-3-7 0-16,5-10 0 15,1-11 0-15,4-8 0 16,8-4 0-16,7-5 0 15,-1 2 0-15,5 4 0 16,-5 4 0-16,-4 6-262 16,-2 4-324-16,-5-12-1126 15,1 21 138-15,-2 5 120 16,-3 5 106-16</inkml:trace>
  <inkml:trace contextRef="#ctx0" brushRef="#br0" timeOffset="180713.97">15735 8874 5468 0,'0'-2'285'0,"3"1"3"16,2-1 6-16,-1 4 3 15,3 8 4-15,-4 2 7 16,3 7 3-16,-3 5 5 16,-2 1 7-16,-1-1-323 15,0-3 0-15,0-4 0 16,0-5 0-16,0-5 0 15,2-4 0 1,5-4 0-16,6-6 0 16,4-2 0-16,6-5 0 15,3-4 0-15,0 0 0 16,-5 1 0-16,-1 3 0 16,-6 3 0-16,1 3 0 15,-7 6 0-15,4 0 0 16,-5 6 0-16,-1 6 0 15,-2 3 0-15,-2 7 0 16,-2 2 0-16,-3 2 0 16,0-4 0-1,1-2 0-15,-1-6 0 16,2-5 0-16,0-4 0 16,2-8 0-16,5-8 0 15,6-6 0-15,6-4 0 16,5-3 0-16,6 2 0 15,0 2 0-15,-4 6 0 16,-2 9 0-16,0 2 0 16,-3 10 0-16,-1 9 0 15,-5 11 0-15,-5 9 0 16,-5 8 0 0,-2 3 0-16,-7-1 0 15,-2-5 0-15,-3-7 0 16,0-5 0-16,-3-9-422 15,23-11-1404-15,-20-9 156 16,-2-13 134-16,11-10 118 16</inkml:trace>
  <inkml:trace contextRef="#ctx0" brushRef="#br0" timeOffset="181777.81">17210 8195 5759 0,'0'-3'256'15,"0"3"4"-15,0-1 1 16,0 1 6-16,0-1 3 16,0 1 3-16,0 0 4 15,0 0 5 1,0 0 4-16,0 0-286 16,0 0 0-16,1 0 0 15,-1 0 0-15,0 0 0 16,0 0 0-16,2 0 0 15,-2 0 0-15,0 0 0 16,0 0 0-16,0 0 0 16,0 0 0-16,0 0 0 15,0 0 0-15,0 0 0 16,0 0 0-16,0 0 0 16,0 0 0-1,0 0 0-15,0 0 0 16,0-1 0-16,0 1 0 15,0 0 0-15,0 0 0 16,0-2 0-16,0 2 0 16,0 0 0-16,-5 0 0 15,-6 2 0-15,-5 4 0 16,-9 6 0-16,-5 12 0 16,1 8 0-16,3 10 0 15,9 7 0-15,6 3 0 16,8 1 0-16,6-2 0 15,12-1 0 1,10-7 0-16,11-10 0 16,10-5 0-16,12-12 0 15,1-9 0-15,0-4-278 16,-2-9-335-16,-11-17-1088 16,-12-5 137-16,-12-12 118 15</inkml:trace>
  <inkml:trace contextRef="#ctx0" brushRef="#br0" timeOffset="182037.56">17247 8232 6544 0,'0'-13'176'0,"0"-5"2"16,6-2 2-16,9-6 1 15,9 9 1-15,14 2 3 16,8 3 1-16,4 1 2 16,-5 3 3-16,-7 2-191 15,-12 3-49-15,-9 2-367 16,-5 1-224 0,-9-44-1004-16,-8 48 129 15,-5-4 112-15,-10 6 99 16</inkml:trace>
  <inkml:trace contextRef="#ctx0" brushRef="#br0" timeOffset="182217.39">17140 8320 4979 0,'-12'5'332'16,"1"-1"5"-16,0 3 7 16,4-1 5-16,8-2 7 15,13-1 7-15,15-2 6 16,16-1-288-16,14-1-280 15,11-35-1504 1,-1 33 137-16,-6-1 119 16,-10 1 105-16</inkml:trace>
  <inkml:trace contextRef="#ctx0" brushRef="#br0" timeOffset="182457.17">17695 8483 5759 0,'1'-1'256'0,"5"0"4"16,9-1 1-16,14 1 6 16,12 2 3-1,12-5 3-15,9 0 4 16,0 0 5-16,-3-3 4 16,-6 3-286-16,-9-1 0 15,-14 1-302-15,-10 2-186 16,-10-2-285-16,-11-2-751 15,-14-1 112-15,-5-4 97 16,-1-3 88-16</inkml:trace>
  <inkml:trace contextRef="#ctx0" brushRef="#br0" timeOffset="182882.87">18208 8210 6994 0,'-6'0'130'16,"-11"8"0"-16,-15 9 1 15,-14 9 1-15,-15 16 1 16,-11 14 1-16,1 7 0 15,5-1 2-15,12-3 1 16,12-5-137 0,14-12-332-16,10-10-265 0,5-35-1093 15,6 11 135-15,2-10 117 16,4-7 104 0</inkml:trace>
  <inkml:trace contextRef="#ctx0" brushRef="#br0" timeOffset="183141.69">17730 8323 5716 0,'5'-12'260'16,"4"2"4"-16,7 2 3 16,6 3 3-16,4 16 5 15,4 13 3-15,3 12 4 16,-1 8 5-1,-1 9 5-15,-7 1-292 16,-4 0 0-16,-8-8 0 16,-5-6 0-16,0-9-456 15,5-9-384-15,-11-8-754 16,4-9 122-16,-3-6 105 16,-2-9 94-16</inkml:trace>
  <inkml:trace contextRef="#ctx0" brushRef="#br0" timeOffset="183665.32">17673 8415 5200 0,'0'0'311'15,"0"0"4"-15,0-1 6 16,11 1 5-16,18 0 6 16,14 0 5-16,15 0 7 15,14 0 5 1,0 0-293-16,-7 0-598 16,2-4-1172-16,-21 3 139 15,-10-4 120-15,-10-2 106 16</inkml:trace>
  <inkml:trace contextRef="#ctx0" brushRef="#br0" timeOffset="184138.37">18732 8191 8191 0,'0'-4'0'16,"-1"0"0"-16,-7 2 0 16,-10 3 0-1,-4 9 0-15,-10 14 0 0,-5 7 0 16,3 10 0 0,11 9 0-16,7 3 0 15,11 0 0-15,7-2 0 16,12-7 0-16,13-2 0 15,6-9 0-15,9-8 0 16,7-10 0-16,3-8 0 16,-3-8-235-16,0-12-311 15,-6-41-1184-15,-8 22 141 16,-11-7 123-16,-12-9 107 16</inkml:trace>
  <inkml:trace contextRef="#ctx0" brushRef="#br0" timeOffset="184362.22">18666 8204 7474 0,'0'-15'78'0,"0"-3"0"16,5-4 1-16,11-3 1 16,13 6-1-16,10 3 1 15,13 0 0-15,2 4 0 16,-2 3 3-16,-6 4-83 15,-12 4 0-15,-12 1-371 16,-9 1-244-16,-13-43-1061 16,-13 47 134-1,-12 2 115-15</inkml:trace>
  <inkml:trace contextRef="#ctx0" brushRef="#br0" timeOffset="184551.05">18615 8278 5108 0,'0'3'320'0,"9"-1"5"16,8 1 5-16,15-1 6 16,9 1 6-16,12-3 5 15,3 0 8 1,-4 0-47-16,-7 0-358 16,-8 2-638-16,-15-2-941 0,-11 0 125 15,-9 0 112 1,-16-2 96-16</inkml:trace>
  <inkml:trace contextRef="#ctx0" brushRef="#br0" timeOffset="185710.99">18787 9014 8191 0,'0'0'0'0,"0"-1"0"15,1 1 0-15,-1 0 0 16,0 0-12-16,8 0-825 15,-10 0-875-15,-4 0 138 16,-8-3 120-16</inkml:trace>
  <inkml:trace contextRef="#ctx0" brushRef="#br0" timeOffset="186774.18">15452 10263 8191 0,'0'0'0'0,"2"0"0"16,8 0 0-16,20 0 0 15,22 0 0-15,25-4 0 16,17 0 0 0,4 0 0-16,-10 1 0 15,-12 0-292-15,-19 3-226 16,22 0-1204-16,-54 0 140 16,-16 0 121-16,-20 0 107 15</inkml:trace>
  <inkml:trace contextRef="#ctx0" brushRef="#br0" timeOffset="186993.61">15416 10455 6269 0,'0'3'204'0,"7"1"3"16,18-1 2-1,18 3 2-15,25-4 2 16,22 0 3-16,11-2 2 15,1-2 3-15,-8 2 2 16,-14 0-462-16,-10 0-224 16,-14 0-196-16,-18-20-918 15,-14 14 119-15,-13-4 104 16</inkml:trace>
  <inkml:trace contextRef="#ctx0" brushRef="#br0" timeOffset="187289.34">15851 10068 5684 0,'1'-7'263'0,"10"0"4"16,16 4 4-16,15 3 3 15,14 13 3-15,14 16 6 16,0 13 3-16,-11 13 4 15,-14 14 6-15,-22 5-296 16,-20 9 0-16,-24-2 0 16,-21-3 0-16,-15-6 0 15,-6-10 0 1,-4-16-219-16,5-10-376 16,9-49-1126-16,9 25 140 15,10-10 122-15,9-2 105 16</inkml:trace>
  <inkml:trace contextRef="#ctx0" brushRef="#br0" timeOffset="187665.99">15332 10958 7270 0,'0'0'101'15,"0"0"-1"1,3 0 1-16,5 4 1 16,4 9 0-16,3 7 1 15,1 7 0-15,-2 10 1 16,-6 1 1-16,-5 1-105 16,-3-4 0-16,0-9 0 15,0-7 0-15,0-8 0 16,-2-8 0-16,2-13 0 15,2-12 0-15,7-12 0 16,6-7 0 0,5-5 0-16,3 2 0 15,-1 8 0-15,-6 8 0 16,-4 6-366-16,3 10-423 16,-7 6-841-16,-3 3 125 15,3 4 112-15,-1 5 96 16</inkml:trace>
  <inkml:trace contextRef="#ctx0" brushRef="#br0" timeOffset="188225.89">15631 11017 5815 0,'3'3'250'0,"2"3"4"16,0 5 2-1,0 5 4-15,-2 6 4 16,0 2 3-16,-3 0 4 15,0-2 3-15,0-3 6 16,1-5-280-16,-1-5 0 16,2-6 0-16,3-4 0 15,2-7 0-15,7-8 0 16,9-5 0-16,2-4 0 16,4 1 0-16,3 2 0 15,-3 4 0-15,-5 8 0 16,-2 4 0-1,-2 4 0-15,-8 8 0 16,-2 6 0-16,-6 10 0 16,-2 4 0-16,-4 8 0 15,-3 0 0-15,-5-1 0 16,1-6 0-16,-1-5 0 16,0-8 0-16,3-9 0 15,4-9 0-15,9-13 0 16,6-8 0-16,9-11 0 15,8-3 0 1,8-1 0-16,3 5 0 16,-3 9 0-16,-4 8 0 15,-6 10 0-15,-5 10 0 16,-5 15 0-16,-3 11 0 16,-6 11 0-16,-5 9 0 15,-5 8 0-15,-4-1 0 16,-5-4 0-16,1-7-379 15,1-11-357-15,-4-12-905 16,6-16 127-16,3-14 113 16,1-18 97-1</inkml:trace>
  <inkml:trace contextRef="#ctx0" brushRef="#br0" timeOffset="189907.31">17234 10169 6330 0,'0'-8'198'15,"0"1"3"-15,0 0 1 16,-7 2 2-16,-9 9 3 16,-10 11 2-16,-5 8 2 15,-7 11 2-15,5 12 3 16,10 6-216-16,12 4 0 15,6 0 0-15,13 0 0 16,13-4 0 0,11-5 0-16,8-3 0 15,11-9 0-15,0-8 0 16,4-15 0-16,-4-5-439 16,30-14-1384-16,-44-12 157 15,-11-13 133-15</inkml:trace>
  <inkml:trace contextRef="#ctx0" brushRef="#br0" timeOffset="190134.1">17164 10191 5542 0,'-2'-16'278'15,"1"-4"3"-15,5-3 4 16,12-5 4-16,14 5 6 15,11 1 2-15,9 4 6 16,4-1 5-16,-7 7 5 16,-7 6-313-16,-9 3-363 15,-8 2-212-15,-11-10-1114 16,-8 16 136-16,-12 1 117 16</inkml:trace>
  <inkml:trace contextRef="#ctx0" brushRef="#br0" timeOffset="190307.95">17106 10267 5386 0,'-3'8'293'15,"2"-1"4"-15,-1 2 4 16,8 3 5-16,19-3 6 16,16-3 3-16,21-2-380 15,56-3-1594-15,-25 0 131 16,10-3 113-16,-5-6 100 15</inkml:trace>
  <inkml:trace contextRef="#ctx0" brushRef="#br0" timeOffset="190510.75">18414 10229 8191 0,'0'2'0'16,"-1"6"0"-16,-7 7 0 15,-7 8 0-15,-13 10 0 16,-11 7 0-16,-13 4 0 16,-1 1 0-16,-4-1-401 15,10-4-373-15,3-7-851 16,11-12 124-16,7-13 111 16</inkml:trace>
  <inkml:trace contextRef="#ctx0" brushRef="#br0" timeOffset="190726.55">17980 10337 8115 0,'7'0'8'0,"8"5"1"16,6 8-2-16,8 9 2 16,4 4 0-16,3 7-2 15,-1 2 2-15,-2-5 0 16,-3-1 0-16,-6-7-457 15,24-6-499-15,-33-7-621 16,-5-9 118-16,-7-10 103 16,-8-11 91-1</inkml:trace>
  <inkml:trace contextRef="#ctx0" brushRef="#br0" timeOffset="190937.35">18257 10172 5386 0,'-2'-7'293'0,"2"7"4"16,0 8 4-16,0 11 5 16,3 16 6-16,5 16 3 15,2 8 6-15,1 3 6 16,-1 3 6-16,-2-6-333 16,-5-4-265-16,-1-6-482 15,-15-9-921 1,-4-14 132-16,-11-10 114 15,-12-11 102-15</inkml:trace>
  <inkml:trace contextRef="#ctx0" brushRef="#br0" timeOffset="191110.2">17864 10535 8191 0,'4'-10'0'15,"15"-1"0"-15,22-2 0 16,21 0 0-16,20 5 0 15,19 4-424-15,16 3-376 16,-14-2-812-16,-9-4 123 16,-18-3 109-1,-17-3 95-15</inkml:trace>
  <inkml:trace contextRef="#ctx0" brushRef="#br0" timeOffset="191609.99">18943 10342 8191 0,'0'-1'0'0,"0"1"0"16,-2 0 0-16,1 6 0 16,-1 8 0-16,0 8 0 15,-1 5 0-15,1 5 0 16,1 2 0-16,-5-3 0 15,6-3 0-15,0-7-501 16,-3-36-1304-16,0 19 153 16,-1-8 132-1,-2-8 114-15</inkml:trace>
  <inkml:trace contextRef="#ctx0" brushRef="#br0" timeOffset="191933.69">18858 10235 5243 0,'7'-10'283'0,"6"-2"15"16,10-6 5-16,10-5 6 15,5 1 3-15,1-2 6 16,-4-1 6-1,-11-4 4-15,-10 0 5 16,-9 1-207-16,-10 0-112 16,-12 4-14-16,-6 6 0 15,-7 5 0-15,-5 3 0 16,2 6 0-16,4 7 0 16,10 8-334-16,11 8-261 15,6-19-1095 1,13 32 135-16,11 5 117 0,7 1 104 15</inkml:trace>
  <inkml:trace contextRef="#ctx0" brushRef="#br0" timeOffset="192446.2">19426 10333 5108 0,'2'-7'320'0,"-1"-1"5"16,1-3 5-16,-5 1 6 15,-13 3 6-15,-10 4 5 16,-8 3 8-16,-10 7 5 16,-2 7 8-16,4 9-368 15,7 5 0-15,8 10 0 16,8 1 0-16,11 1 0 16,5-2 0-1,7-4 0-15,9-7 0 16,7-11 0-16,9-7 0 15,7-8 0-15,5-11 0 16,-2-6 0-16,-2-17 0 16,-3-6 0-16,-10-15 0 15,-7-10 0-15,-7-13 0 16,-7-6 0-16,-4-2 0 16,-2 10 0-16,0 14 0 15,-1 18 0 1,-1 21 0-16,0 16 0 15,-1 19 0-15,2 19 0 16,-2 17 0-16,3 15 0 16,3 14 0-16,0 5 0 15,1 0 0-15,5-2 0 16,0-3 0-16,3-5 0 16,5-13 0-16,1-10-360 15,6-15-345-15,2-15-949 16,2-15 129-16,-2-7 114 15,0-7 100 1</inkml:trace>
  <inkml:trace contextRef="#ctx0" brushRef="#br0" timeOffset="192869.81">19673 10597 5692 0,'6'-10'263'16,"-3"0"2"-16,3-3 6 15,2-3 1-15,-2 7 6 16,5-4 3-16,9 1 4 16,6-3 4-16,5 0 6 15,7-1-295-15,3 3 0 16,-2 5 0 0,-5 3 0-16,-8 3 0 15,-9 4 0-15,-9 6 0 16,-10 4 0-16,-9 6 0 15,-12 6 0-15,-3 5 0 16,-2 0 0-16,1 3 0 16,12 3 0-16,8 1 0 15,14 0 0-15,13 6 0 16,11-1 0-16,3-2 0 16,1 0 0-1,-9-7 0-15,-14-7 0 16,-20-5 0-16,-21-9 0 15,-19-7 0-15,-17-4 0 16,-12-5 0-16,-5-7-109 16,12-6-493-16,15-7-1147 15,21-1 144-15,18 2 124 16</inkml:trace>
  <inkml:trace contextRef="#ctx0" brushRef="#br0" timeOffset="194656.21">17282 11018 8191 0,'2'0'0'15,"-2"0"0"-15,1 0-5 16,2 0-629-16,0 0-1135 16,-3-1 148-16,1-2 127 15</inkml:trace>
  <inkml:trace contextRef="#ctx0" brushRef="#br0" timeOffset="195549.59">15298 12400 8191 0,'1'0'0'15,"1"0"0"-15,21-2 0 16,19-1 0-16,23 2 0 16,26-6 0-16,13 3 0 15,-3-1 0-15,-12 2 0 16,-21 0-418 0,-17 3-234-16,-24-20-1001 15,-14 18 130-15,-21-2 113 16,-13 2 100-16</inkml:trace>
  <inkml:trace contextRef="#ctx0" brushRef="#br0" timeOffset="195754.43">15387 12505 4680 0,'-3'6'356'0,"-2"0"7"16,10 2 6-16,11 3 8 15,25-1 7-15,14-6 9 16,18 0 5-1,10-3 11-15,-3-2 8 16,-6-3-372-16,-9 0-351 16,-11-2-242-16,-1-9-1163 15,-30-2 139-15,-11-6 120 16,-14-9 104-16</inkml:trace>
  <inkml:trace contextRef="#ctx0" brushRef="#br0" timeOffset="196026.17">15633 12162 4639 0,'1'-9'364'15,"4"-1"7"-15,12 0 8 16,16 3 6-16,15 3 9 16,15 12 7-16,4 11 9 15,-5 14 9-15,-10 16 10 16,-16 16-429-16,-20 6 0 15,-10 7 0-15,-19-2 0 16,-16-2 0-16,-9-9 0 16,-7-7 0-16,-9-12-40 15,5-9-510-15,4-52-1231 16,3 27 149-16,5-10 128 16,5-8 112-16</inkml:trace>
  <inkml:trace contextRef="#ctx0" brushRef="#br0" timeOffset="196385.84">15181 12962 6639 0,'0'-2'166'15,"0"1"2"-15,1 0 1 16,3 1 2-1,7 9 2-15,8 3 1 0,1 7 1 16,2 9 2 0,-5 6 2-16,-8 4-179 15,-5-1 0-15,-4-3 0 16,0-4 0-16,-1-10 0 16,2-8 0-16,-1-6 0 15,0-12 0-15,4-11 0 16,2-10 0-16,7-9 0 15,3-4 0-15,1-2 0 16,2 6 0-16,-3 7 0 16,-2 6-452-16,1 8-288 15,-3-3-881-15,-1 14 124 16,-1 6 111 0</inkml:trace>
  <inkml:trace contextRef="#ctx0" brushRef="#br0" timeOffset="196910.36">15510 13047 4895 0,'4'2'340'0,"1"2"6"16,1 3 6-16,0 6 7 15,-4 5 6 1,0 3 7-16,-1 2 8 16,-1-1 7-16,0-3 8 15,0-3-395-15,0-5 0 16,0-3 0-16,6-8 0 15,3-4 0-15,5-5 0 16,9-8 0-16,6-3 0 16,3-5 0-16,-3 3 0 15,-2 2 0-15,-5 7 0 16,-8 5 0-16,0 6 0 16,-2 6 0-16,-7 10 0 15,-2 8 0-15,-1 4 0 16,-3 8 0-1,-3-1 0-15,-2-1 0 16,1-6 0-16,-1-7 0 16,0-9 0-16,4-3 0 15,4-15 0-15,10-7 0 16,6-12 0-16,11-4 0 16,4-4 0-16,3 4 0 15,-7 8 0-15,-2 8 0 16,-5 7 0-16,-2 11 0 15,-4 7 0-15,-3 13 0 16,-6 11 0-16,-4 5 0 16,-7 7 0-1,-6-1 0-15,-3-2 0 16,0-9-446-16,18-8-1374 16,-22-10 156-16,4-10 133 15,3-16 116-15</inkml:trace>
  <inkml:trace contextRef="#ctx0" brushRef="#br0" timeOffset="197849.91">16901 12340 5262 0,'0'-8'305'15,"0"-1"4"-15,-5 3 6 16,-9 2 4-16,-3 12 6 15,-9 11 5-15,-3 12 6 16,0 12 5 0,9 9 8-16,8 7-349 15,6 1 0-15,9-1 0 16,10-5 0-16,9-5 0 16,13-7 0-16,7-10 0 15,12-13 0-15,1-12 0 16,0-7-45-16,-6-12-382 15,-3-11-273-15,-15-10-926 16,-12-9 125-16,-9-8 111 16,-8 0 96-1</inkml:trace>
  <inkml:trace contextRef="#ctx0" brushRef="#br0" timeOffset="198053.72">16917 12398 4169 0,'-6'-13'408'15,"2"-4"9"-15,1-3 9 16,4-5 9-16,14 3 11 16,12 3 9-16,9-1 12 15,9-2 11-15,3 3 12 16,-4 3-490-16,-6 4-350 16,-11 6-213-16,-10 1-1132 15,-9 5 136-15,-13 3 118 16,-10 2 104-1</inkml:trace>
  <inkml:trace contextRef="#ctx0" brushRef="#br0" timeOffset="198217.57">16820 12401 5220 0,'0'4'308'0,"0"-1"6"15,0 1 5-15,4-2 5 16,14 3-36-16,13-2-429 15,20-3-1384 1,4 1 113-16,6-1 97 16,1-1 87-16</inkml:trace>
  <inkml:trace contextRef="#ctx0" brushRef="#br0" timeOffset="198421.38">17311 12541 6982 0,'1'0'131'0,"1"2"0"16,11-2 2-16,12 1 0 16,12 1 1-16,11-1 1 15,11-2 1-15,-1-1 0 16,-8 1-292 0,-9 1-378-16,-8-6-1183 15,-16 0 139-15,-8-4 121 16,-12-2 106-16</inkml:trace>
  <inkml:trace contextRef="#ctx0" brushRef="#br0" timeOffset="198657.17">17549 12346 8191 0,'-3'-3'0'15,"-1"1"0"-15,-2 7 0 16,-1 9 0-16,0 9 0 15,2 15 0 1,4 7 0-16,-1 6 0 16,1 1 0-16,0 0 0 15,-2-5 0-15,-1-4-30 16,2-11-479-16,1-11-1286 16,1-7 152-16,3-10 130 15,4-10 113-15</inkml:trace>
  <inkml:trace contextRef="#ctx0" brushRef="#br0" timeOffset="198962.07">17903 12372 5657 0,'2'-10'266'0,"-2"0"3"16,1 1 4-16,-1 2 4 15,0 12 4-15,-4 13 5 16,-4 8 3-16,-2 7 4 16,-3 9 7-16,3 3-300 15,6 1 0-15,2-1 0 16,8 0 0-16,9-7 0 16,6-3 0-16,7-8 0 15,8-8 0 1,2-11 0-16,3-4-66 15,1-10-441-15,-3-17-1279 16,-4-2 150-16,-15-7 129 16</inkml:trace>
  <inkml:trace contextRef="#ctx0" brushRef="#br0" timeOffset="199165.88">17977 12381 5530 0,'0'-19'279'0,"1"-4"3"0,11-5 5 16,9-7 4-16,10 10 4 16,11 4 4-1,8 3 6-15,-4 6-195 16,-5 7-273-16,-7 4-555 16,-20 4-850-16,-10 1 118 15,-14 9 103-15,-16 4 91 16</inkml:trace>
  <inkml:trace contextRef="#ctx0" brushRef="#br0" timeOffset="199353.71">17910 12456 4975 0,'-7'8'333'15,"1"1"4"-15,2 0 8 16,1 4 4-16,18-4 8 16,12-6 6-1,12 1 7-15,7-3 7 16,7 0 8-16,-6 0-385 15,-11 1-377-15,-7 0-272 16,-16 0-1016-16,-7-2 132 16,-8-2 114-16,-5-4 100 15</inkml:trace>
  <inkml:trace contextRef="#ctx0" brushRef="#br0" timeOffset="199902.08">19011 12318 8191 0,'-21'12'0'0,"-12"10"0"15,-11 9 0-15,-10 11 0 16,5 5 0-16,1-2 0 16,11-1 0-1,6-6-289-15,8-7-306 16,6-50-1107-16,3 23 136 16,0-8 119-16,-1-11 105 15</inkml:trace>
  <inkml:trace contextRef="#ctx0" brushRef="#br0" timeOffset="200113.88">18579 12359 8191 0,'10'0'0'0,"3"5"0"16,10 10 0-16,10 7 0 0,5 8 0 15,5 8 0 1,0 2 0-16,-3-3 0 15,-7-2 0-15,-10-5-382 16,-10-5-294-16,-6-11-980 16,-9-5 131-16,-9-9 112 15,-5-9 101-15</inkml:trace>
  <inkml:trace contextRef="#ctx0" brushRef="#br0" timeOffset="200333.86">18784 12294 5779 0,'0'-7'254'16,"1"4"3"-16,1 6 3 15,2 9 4-15,4 14 4 16,6 14 3-16,2 7 4 16,2 7 4-16,-3 2 5 15,-4-1-284-15,-6-5-55 16,-4-5-501-16,-8-52-1220 15,-7 29 149-15,-7-6 128 16,-5-14 112-16</inkml:trace>
  <inkml:trace contextRef="#ctx0" brushRef="#br0" timeOffset="200513.69">18552 12557 8191 0,'14'-10'0'15,"15"-2"0"-15,14-2 0 16,18 1 0-16,15 5 0 16,7 2-285-16,3 5-292 15,-5-19-1131-15,-9 18 138 16,-11-1 120-16,-11 1 104 16</inkml:trace>
  <inkml:trace contextRef="#ctx0" brushRef="#br0" timeOffset="200753.47">19466 12457 8191 0,'1'-1'0'16,"-1"-1"0"-16,3 5 0 16,-2 6 0-16,1 11 0 15,-1 7 0-15,1 6 0 16,-2 5 0-1,0-1 0-15,-2-4 0 16,-2-4 0-16,1-5-357 16,5-8-510-16,-11-8-745 15,0-8 123-15,1-9 109 16,0-15 95-16</inkml:trace>
  <inkml:trace contextRef="#ctx0" brushRef="#br0" timeOffset="201045.2">19355 12329 3634 0,'11'-15'61'0,"8"-7"27"15,5-8 36-15,8-10 62 16,-3 5 91-16,-9-3 145 15,-8 1 15-15,-6 3 12 16,-14 6 9-16,-8 4-9 16,-13 6-40-16,-5 6-25 15,-9 8-36-15,2 3-68 16,9 9-331-16,17 11-447 16,38 3-1245-1,-6 9 144-15,12 9 123 16,13 3 109-16</inkml:trace>
  <inkml:trace contextRef="#ctx0" brushRef="#br0" timeOffset="201539.97">19965 12383 5159 0,'0'-15'314'0,"-3"-1"5"0,-7-1 7 16,-10-3 4-16,-9 13 6 15,-7 6 7-15,-4 5 5 16,-4 10 6 0,8 9 8-16,6 8-362 15,9 8 0-15,9 0 0 16,7-2 0-16,8-4 0 16,11-7 0-16,5-7 0 15,10-9 0 1,9-5 0-16,8-10 0 0,-3-6-20 15,1-11-43-15,-7-10-31 16,-8-12 3-16,-6-11 32 16,-11-13 59-1,-6-11 0-15,-5-3 0 0,-4 4 0 16,0 13 0 0,0 19 19-16,-1 21 42 15,-9 18 33-15,0 16-2 16,-1 22-31-16,-1 20-61 15,5 15 0-15,7 10 0 16,3 8 0-16,4-4 0 16,5-4 0-16,1-6 0 15,5-13 0-15,4-11-3 16,1-10-490-16,29-17-1314 16,-26-9 154-16,0-4 132 15,0-6 114 1</inkml:trace>
  <inkml:trace contextRef="#ctx0" brushRef="#br0" timeOffset="201989.75">20209 12619 5637 0,'3'-11'268'16,"-1"2"3"-16,-1-3 5 15,1-2 3-15,0 4 4 16,1 2 4-16,3-1 5 15,6-5 4-15,3-2 6 16,9-2-302 0,5-1 0-16,6 2 0 15,3 0 0-15,1 5 0 16,-4 5 0-16,-3 4 0 16,-8 2 0-16,-8 5 0 15,-10 5 0-15,-9 6 0 16,-11 6 0-16,-12 5 0 15,-6 2 0-15,-1 1 0 16,2 2 0-16,14 1 0 16,7-1 0-1,18 3 0-15,13 2 0 16,10 0 0-16,6 3 0 16,0-2 0-16,-8-4 0 15,-16-2 0-15,-23-7 0 16,-22-8 0-16,-20-6 0 15,-17-6 0-15,-14-6 0 16,-2-10-300-16,39-5-1559 16,-19-8 161-16,17-5 139 15,17-7 120-15</inkml:trace>
  <inkml:trace contextRef="#ctx0" brushRef="#br0" timeOffset="202963.05">18085 13135 8191 0,'0'0'0'15,"0"1"0"-15,0 0 0 16,0 2-361-16,23-2-1482 15,-20 2 160-15,-4-1 135 16,-10-2 119-16</inkml:trace>
  <inkml:trace contextRef="#ctx0" brushRef="#br0" timeOffset="203905.71">15361 14415 8191 0,'0'0'0'0,"5"2"0"15,18-2 0-15,17 1 0 16,18-2 0-16,20-1 0 16,10 2 0-16,-4 0-159 15,-9-2-280-15,-14 1-227 16,-20-16-935 0,-22 16 122-16,-10-1 106 15,-25 2 95-15</inkml:trace>
  <inkml:trace contextRef="#ctx0" brushRef="#br0" timeOffset="204125.51">15299 14640 5313 0,'0'5'299'16,"8"3"5"-16,13 0 6 0,17 1 4 15,19-2 5-15,20-4 6 16,11-3 4-16,5 0 6 15,-7-3 8 1,-4 1-343-16,-12-3-396 16,-17-2-225-16,-15-29-1045 15,-19 16 131-15,-12-5 114 16,-16-7 102-16</inkml:trace>
  <inkml:trace contextRef="#ctx0" brushRef="#br0" timeOffset="204370">15696 14286 4416 0,'0'-11'385'0,"2"2"8"16,10-3 8-16,13 6 8 15,13 11 9-15,12 10 9 16,13 14 10 0,-7 10 9-16,-10 13 13 15,-13 10-459-15,-14 3 0 16,-13 0 0-16,-12-2 0 15,-15-1 0-15,-8-6 0 16,-6-6-287-16,-7-8-312 16,-5-13-1103-16,0-7 138 15,-3-10 118-15,-1-7 105 16</inkml:trace>
  <inkml:trace contextRef="#ctx0" brushRef="#br0" timeOffset="204733.67">15171 15113 4899 0,'0'-2'340'16,"1"2"5"-16,2-2 7 15,6 8 6-15,1 5 7 16,6 4 7-16,-3 10 7 15,-2 6 7-15,-8 0 9 16,-2 2-395-16,-1-3 0 16,-1-6 0-1,1-8 0-15,1-4 0 16,-1-7 0-16,2-8 0 16,4-8 0-16,6-11 0 15,3-10 0-15,5-5 0 16,-1-1 0-16,-1 4 0 15,-7 4 0-15,1 14-507 16,25 6-1296-16,-28 3 152 16,1 8 132-16,1 7 114 15</inkml:trace>
  <inkml:trace contextRef="#ctx0" brushRef="#br0" timeOffset="205297.52">15449 15222 5476 0,'0'0'284'0,"0"0"4"16,2-1 4-16,2 1 4 16,1 7 6-16,-1 2 3 15,0 6 6-15,1 2 4 16,-4 4 7-16,-1-2-322 16,3-1 0-16,-3-6 0 15,0-3 0-15,1-3 0 16,4-3 0-1,2-6 0-15,6-4 0 16,6-5 0-16,4-3 0 16,4-3 0-16,-3 0 0 15,0 3 0-15,-2 4 0 16,-6 6 0-16,-4 2 0 16,0 7 0-16,-5 5 0 15,-1 11 0-15,-3 5 0 16,-2 4 0-16,-2 4 0 15,1-2 0 1,0-6 0-16,1-6 0 16,-1-6 0-16,0-6 0 15,0-6 0-15,6-9 0 16,7-10 0-16,9-7 0 16,8-7 0-16,8-1 0 15,-2 4 0-15,-3 6 0 16,-4 8 0-16,-4 8 0 15,-7 11 0-15,-2 12 0 16,-4 12 0-16,-7 7 0 16,-3 8 0-1,-2 3 0-15,-5-4 0 16,1-7 0-16,0-6-334 16,-5-6-249-16,1-32-1110 15,2 11 135-15,3-8 118 16,1-11 103-16</inkml:trace>
  <inkml:trace contextRef="#ctx0" brushRef="#br0" timeOffset="207201.9">16901 14195 5875 0,'0'-3'244'0,"-3"0"3"15,-10 0 4-15,-5 9 2 16,-3 14 4-1,-8 15 3-15,-1 8 4 16,5 14 3-16,11 0 6 16,6-1-273-16,4-1 0 15,13-5 0-15,8-8 0 16,11-10 0-16,8-8 0 16,13-10 0-16,4-8 0 15,1-9-389-15,4-8-353 16,-11-10-895-16,-8-6 127 15,-13-9 112 1,-10-5 97-16</inkml:trace>
  <inkml:trace contextRef="#ctx0" brushRef="#br0" timeOffset="207421.11">16901 14297 3878 0,'-6'-18'419'16,"0"-4"11"-16,4-6 8 15,0-7 10-15,16 7 11 16,7 2 11-16,11 1 11 16,6 2 13-16,6 3 12 15,-7 3-338-15,-3 8-168 16,-11 3-411 0,-8 3-195-16,-9 0-1060 15,-6 6 131-15,-7 1 114 16,-10 5 102-16</inkml:trace>
  <inkml:trace contextRef="#ctx0" brushRef="#br0" timeOffset="207577.96">16843 14254 4540 0,'-7'12'366'16,"0"-3"8"-16,4 4 6 16,1 0 9-16,20-3 7 15,10-6 8-15,13-1 9 16,14 0-452-1,40-3-1642-15,-30 0 135 16,-4 0 115-16</inkml:trace>
  <inkml:trace contextRef="#ctx0" brushRef="#br0" timeOffset="207773.78">17341 14454 5677 0,'3'-2'264'0,"10"2"3"15,10-2 4-15,19 0 4 16,9 4 4-16,11-2 4 16,2-3 4-16,-4-1 4 15,-6-3-313 1,-14 5-526-16,-6-7-1159 16,-20 2 137-16,-12-3 120 15</inkml:trace>
  <inkml:trace contextRef="#ctx0" brushRef="#br0" timeOffset="207986.59">17639 14237 5998 0,'0'-6'233'16,"-2"4"1"-16,-1 3 3 16,-2 10 4-16,0 10 2 15,1 15 3-15,1 6 3 16,3 6 4-1,0 1 4-15,2-2-257 16,-2-6-361-16,31-6-1482 16,-35-8 160-16,-2-12 135 15,-1-6 119-15</inkml:trace>
  <inkml:trace contextRef="#ctx0" brushRef="#br0" timeOffset="208449.89">18269 14331 8191 0,'0'0'0'0,"0"0"0"15,1 6 0-15,-1 7 0 16,0 4 0-16,0 10 0 16,0 7 0-16,0 0 0 15,0-2 0-15,-1-4-546 16,-5-43-1247-16,-3 27 151 15,-4-10 130-15,-2-8 113 16</inkml:trace>
  <inkml:trace contextRef="#ctx0" brushRef="#br0" timeOffset="208741.62">18111 14237 5772 0,'19'-20'32'16,"8"-10"107"-16,6-3 89 15,3-10 7-15,-5 4 3 16,-12 4 3-16,-9 3 3 16,-9 4 2-16,-7 5 5 15,-8 3-15-15,-7 4-16 16,-1 5-118-16,-7 6-95 15,3 3-7-15,6 7-295 16,12 11-279 0,11 0-1133-16,14 11 139 15,15 7 119-15,10 3 104 16</inkml:trace>
  <inkml:trace contextRef="#ctx0" brushRef="#br0" timeOffset="209196.71">18689 14245 4621 0,'0'-8'365'16,"0"1"8"-16,-3 0 7 16,-9-2 8-1,-10 10 8-15,-12-1 7 16,-11 6 9-16,-4 4 9 0,3 9 11 16,5 8-432-1,11 5 0-15,10 3 0 16,11-3 0-16,8-1 0 15,9-6 0-15,15-7 0 16,9-6 0-16,6-7 0 16,8-9 0-16,3-9-30 15,-7-12-26-15,-6-12-1 16,-10-15 23-16,-7-11 34 16,-7-11 0-1,-7 4 0-15,-4 6 0 16,-3 12 0-16,0 16 0 15,0 16 30-15,-1 12 26 16,-5 13 1-16,0 14-23 16,0 13-34-16,0 17 0 15,4 12 0-15,2 6 0 16,5 8 0-16,1-5 0 16,3-8 0-16,4-7-378 15,11-10-393-15,-2-12-861 16,0-14 126-1,0-6 111-15,-3-9 98 16</inkml:trace>
  <inkml:trace contextRef="#ctx0" brushRef="#br0" timeOffset="209481.45">18904 14430 5966 0,'23'-17'235'16,"7"-2"3"-16,6-2 3 15,9 3 3-15,-6 16 3 16,-3 14 3-16,-10 12 3 15,-8 14 4-15,-10 6 3 16,-15 10-260-16,-17 2 0 16,-14-3 0-1,-6-4 0-15,0-8 0 16,5-11 0-16,14-9 0 0,14-9 0 16,9-7 0-1,18-5 0-15,16-2 0 16,15-9 0-16,16-1 0 15,12-1-206-15,22-6-691 16,-11-1-747-16,1-4 127 16,-1-8 113-16,16-5 99 15</inkml:trace>
  <inkml:trace contextRef="#ctx0" brushRef="#br0" timeOffset="209902.56">20141 14115 8191 0,'-7'0'0'0,"-14"7"0"15,-16 10 0-15,-13 8 0 16,-14 12 0-16,-8 12 0 16,4-1 0-16,5 1-162 15,8-4-392 1,9-16-1194-16,8-3 145 16,8-13 124-16,5-8 108 15</inkml:trace>
  <inkml:trace contextRef="#ctx0" brushRef="#br0" timeOffset="210105.38">19620 14202 8191 0,'17'2'0'0,"8"8"0"16,6 6 0-16,10 12 0 16,-2 5 0-1,0 8 0-15,-3 0 0 16,0-2 0-16,-7-8 0 15,-7-5-341-15,-3-6-288 16,-11-22-1051-16,-3 5 135 16,-8-12 115-16,-7-12 103 15</inkml:trace>
  <inkml:trace contextRef="#ctx0" brushRef="#br0" timeOffset="210318.18">19812 14009 6494 0,'0'0'181'16,"2"9"3"-16,3 10 0 16,1 17 3-16,1 14 1 15,2 14 3-15,4 7 1 16,-4-1 2-16,-2-1 2 16,-4-7-196-16,-2-4-322 15,27-9-602-15,-43-11-682 16,-6-14 123-16,-11-11 107 15,-10-9 95-15</inkml:trace>
  <inkml:trace contextRef="#ctx0" brushRef="#br0" timeOffset="210638.88">19584 14447 8191 0,'7'-15'0'15,"13"-2"0"-15,15-4 0 16,21-3 0-16,20 8 0 15,13 3-157-15,6 4-303 16,4 2-230-16,-7-27-900 16,-7 26 120-16,-10-2 105 15,-11 1 95-15,-18 14 6343 16,-10 14-5398 0,-10-25 325-16,-12 1 0 0,-8 1 0 15,-1-10 0 1,-4 12 0-16,-1 2 140 15,2 7 286-15,2 9 250 16,2 8-24-16,-1 8-292 16,3 9-360-16,-4 0 0 15,-3-3 0-15,-3-5 0 16,-4-5-389-16,25-9-1275 16</inkml:trace>
  <inkml:trace contextRef="#ctx0" brushRef="#br0" timeOffset="210966.58">20469 14131 4183 0,'13'-14'81'15,"9"-7"32"-15,7-6 37 16,5-7 156 0,-3 1 76-16,-7 2 8 0,-12-1 8 15,-8 4 9-15,-7 3 7 16,-15 2-36 0,-9 4-43-16,-8 4-31 15,-9 5-39-15,-1 6-180 16,9 7-430-16,14 9-257 15,13-20-1083-15,20 32 134 16,22 3 117-16,15 7 102 16</inkml:trace>
  <inkml:trace contextRef="#ctx0" brushRef="#br0" timeOffset="211465.95">21055 14173 5971 0,'0'-7'235'0,"-6"0"2"16,-9-2 4-16,-10-2 1 16,-6 8 5-16,-13 3 2 15,-2 8 4-15,1 8 3 16,4 11 4-16,6 8-260 16,7 7 0-16,11 2 0 15,8-1 0-15,5-5 0 16,10-5 0-1,5-7 0-15,11-9 0 0,10-9 0 16,8-6 0 0,4-8 0-16,3-11 0 15,-6-12 0-15,-7-12 0 16,-9-20 0-16,-7-10 0 16,-7-10 0-16,-8-7 0 15,-3-2 0-15,-3 4 0 16,-2 12 0-16,-1 16 0 15,1 19 0-15,-5 18 0 16,1 22 0 0,2 22 0-16,1 21 0 15,3 23 0-15,4 20 0 16,2 15 0-16,5 4 0 16,-1 1 0-16,0-6 0 15,0-9 0-15,0-14 0 16,1-15-73-16,1-16-450 15,3-25-1257-15,3-8 149 16,2-11 129-16,-1-5 112 16</inkml:trace>
  <inkml:trace contextRef="#ctx0" brushRef="#br0" timeOffset="211941.93">21266 14580 6978 0,'0'-9'131'0,"2"3"1"16,-2-3 1-16,1-2 0 16,2 5 3-16,0 1-1 15,1-4 2-15,5-1-1 16,2-1 4-16,3-3-140 16,4-1 0-16,7-1 0 15,5 0 0 1,8-4 0-16,5 5 0 0,-1 4 0 15,0 0 0-15,-12 7 0 16,-8 6 0 0,-11 5 0-16,-9 5 0 15,-15 8 0-15,-12 5 0 16,-11 6 0-16,-6 5 0 16,-1-6 0-16,7 1 0 15,14 0 0-15,13-1 0 16,20 0 0-16,16 2 0 15,11 4 0-15,1 5 0 16,1 1 0-16,-14-2 0 16,-14-4 0-1,-27-3 0-15,-21-7 0 16,-24-10 0-16,-16-8 0 16,-21-8 0-16,-5-11 0 15,10-8-435-15,16-27-1388 16,16 15 156-16,22-4 134 15,17 7 116-15</inkml:trace>
  <inkml:trace contextRef="#ctx0" brushRef="#br0" timeOffset="212885.81">15251 16430 7517 0,'-4'0'74'16,"1"-1"-1"-16,1 1 2 15,9 0-1-15,28 1 1 16,19-1 0-16,20-1 0 15,24 1 0-15,2-3 3 16,-2 0-78 0,-11 1-5-16,-12-2-432 15,-17 3-278-15,-22 0-915 16,-21 3 125-16,-17 2 112 16</inkml:trace>
  <inkml:trace contextRef="#ctx0" brushRef="#br0" timeOffset="213101.61">15349 16603 5135 0,'-8'4'317'0,"4"-2"6"15,-1 6 3-15,14 0 8 16,27 3 5-16,24-4 5 16,20-1 7-1,19-1 6-15,2-5 8 16,-3 0-365-16,-11 0-369 15,-4-2-399-15,-19-3-867 16,-12-10 126-16,-18-8 112 16,-15-7 98-1</inkml:trace>
  <inkml:trace contextRef="#ctx0" brushRef="#br0" timeOffset="213357.37">15799 16171 5653 0,'0'-11'266'0,"1"0"4"0,15 2 4 16,16 6 3-1,14 15 5-15,12 18 3 16,7 18 6-16,-9 18 2 16,-15 12 7-16,-14 8-300 15,-16 1 0-15,-16-3 0 16,-17-12 0-16,-15-11 0 15,-12-11 0-15,-9-16-380 16,-7-12-1458-16,-2-13 158 16,1-12 137-1,8-11 117-15</inkml:trace>
  <inkml:trace contextRef="#ctx0" brushRef="#br0" timeOffset="213981.77">15331 17241 8191 0,'3'-8'0'0,"3"-2"0"16,8 2 0-16,7 2 0 15,4 14 0-15,4 13 0 16,3 8 0-16,-8 8 0 15,-7 4 0-15,-9-3 0 16,-4-5 0-16,-2-9 0 16,-4-7 0-1,2-9 0-15,0-6 0 0,3-7 0 16,5-12 0 0,3-11 0-16,7-10 0 15,6-10 0-15,0-2 0 16,-3 5 0-16,-5 7 0 15,-5 10-258-15,-2 11-350 16,-5-23-1099-16,-2 38 137 16,-1 6 120-16,0 3 105 15</inkml:trace>
  <inkml:trace contextRef="#ctx0" brushRef="#br0" timeOffset="214545.56">15737 17270 6127 0,'4'0'219'0,"1"0"2"16,-1 4 3-16,6 5 3 16,-1 6 2-16,-5 6 2 15,2 2 4-15,1 5 2 16,-7-4 4-16,1-2-241 16,-1-3 0-16,0-5 0 15,0-6 0-15,0-6 0 16,5-2 0-1,5-8 0-15,6-4 0 16,7-7 0-16,4-2 0 0,4-2 0 16,-4 4 0-1,-2 3 0-15,-4 5 0 16,-3 7 0-16,-1 3 0 16,-5 7 0-16,-2 11 0 15,-2 5 0-15,-5 2 0 16,-3 6 0-16,-1 0 0 15,-4-5 0 1,2-5 0-16,-2-4 0 0,2-7 0 16,1-5 0-1,1-10 0-15,4-7 0 16,10-10 0-16,6-9 0 16,8-3 0-16,8-1 0 15,5 5 0-15,-4 9 0 16,-3 11 0-16,-1 8 0 15,-4 13 0-15,-5 12 0 16,-9 13 0-16,-6 8 0 16,-8 10 0-16,-11 2 0 15,-6 0 0-15,-2-9-248 16,-2-7-411 0,-5-15-1038-16,7-15 137 15,1-13 118-15,7-19 103 16</inkml:trace>
  <inkml:trace contextRef="#ctx0" brushRef="#br0" timeOffset="-213890.27">16980 14961 8191 0,'0'-4'0'0,"0"1"0"15,0 0-349-15,55 1-1497 16,-53 2 160 0,-1 1 136-16,-4-2 119 15</inkml:trace>
  <inkml:trace contextRef="#ctx0" brushRef="#br0" timeOffset="-212714.74">16970 16443 5228 0,'0'-6'308'0,"0"-1"5"15,2 2 4-15,-2 1 6 16,0 10 6-16,0 11 5 15,0 6 6-15,0 7 5 16,0 7 9 0,0-1-354-16,0-4 0 15,-3-4 0-15,0-1-358 16,40-8-1487-16,-47-9 161 16,-1-4 135-16,-1-12 120 15</inkml:trace>
  <inkml:trace contextRef="#ctx0" brushRef="#br0" timeOffset="-212407.02">16956 16248 3028 0,'20'-14'18'0,"7"-8"42"16,4-6 65-16,2-4 69 16,-16 2 74-16,-8 2 185 15,-5 1 33-15,-10 1 14 16,-9 6 13-16,-9 2 7 16,-5 7 0-16,-8 5-39 15,-2 7-274-15,7 10-334 16,15 6-390-1,7 8-1033-15,11 2 115 16,17 8 101-16,12 0 90 16</inkml:trace>
  <inkml:trace contextRef="#ctx0" brushRef="#br0" timeOffset="-211963.43">17473 16383 4929 0,'-5'-6'337'0,"-8"-2"5"0,-11 1 7 16,-9 2 6 0,-8 6 6-16,-9 10 8 15,-1 8 6-15,8 6 8 16,7 7 8-16,10 6-391 16,10-1 0-16,9-3 0 15,5-4 0-15,8-5 0 16,11-8 0-16,8-5-86 15,8-9-125-15,12-4-51 16,4-11-3-16,-4-10-2 16,-5-13 2-1,-8-12 8-15,-15-14 27 16,-8-9 230-16,-5 0 0 16,-7 6 79-16,3 8 116 15,0 19 53-15,0 11 11 16,0 13 8-16,-2 11 6 15,-4 14 0-15,0 11-24 16,3 14-249-16,-1 13 0 16,2 8 0-16,2 4 0 15,3 1 0-15,-2-4 0 16,5-5-463-16,29-7-1353 16,-24-8 155-1,1-10 132-15</inkml:trace>
  <inkml:trace contextRef="#ctx0" brushRef="#br0" timeOffset="-211751.65">17608 16697 8191 0,'0'0'0'0,"2"0"0"16,-2 3 0-16,0 5 0 16,0 9 0-16,0 6 0 15,0 8 0 1,0 6 0-16,0 0 0 0,0 0 0 15,-3-2 0 1,-2-3 0-16,0-5-371 16,7-8-1469-16,-8-10 157 15,3-12 137-15,3-14 119 16</inkml:trace>
  <inkml:trace contextRef="#ctx0" brushRef="#br0" timeOffset="-211275.18">17932 16551 8191 0,'0'0'0'0,"0"0"0"15,3-3 0-15,11 2 0 16,18-3 0-16,14 0 0 16,19 0 0-16,13-1 0 15,-4-1 0-15,-10 4-13 16,-11 0-403-16,-14 1-287 15,-19-2-934 1,-11-1 127-16,-15-3 112 0,-7-3 98 16</inkml:trace>
  <inkml:trace contextRef="#ctx0" brushRef="#br0" timeOffset="-211038.87">18222 16315 4602 0,'0'-10'367'0,"2"0"8"16,-2-1 7-16,0 3 8 16,0 16 7-1,-2 10 9-15,-1 10 9 0,-1 9 8 16,3 11 11 0,-2 1-434-16,3 0 0 15,1-3 0-15,-1-4 0 16,7-9-407-16,26-5-472 15,-18-9-717-15,8-11 121 16,4-5 106-16</inkml:trace>
  <inkml:trace contextRef="#ctx0" brushRef="#br0" timeOffset="-210808.88">18785 16457 8191 0,'2'0'0'16,"2"6"0"-16,1 7 0 16,2 6 0-16,-3 8 0 15,-3 10 0-15,1 1 0 16,-2-3 0-16,-2-2 0 16,2-6-459-16,-3-53-1357 15,-5 36 155 1,-2-10 132-16,0-13 116 15</inkml:trace>
  <inkml:trace contextRef="#ctx0" brushRef="#br0" timeOffset="-210539.18">18673 16345 3315 0,'23'-20'29'0,"9"-8"61"16,7-8 59-16,4-9 56 16,-11 5 143-16,-12 5 109 15,-10 5 11-15,-6 3 11 16,-12 6 13-16,-14 9-5 16,-10 5-6-1,-5 4-194-15,-5 9-346 16,9 8-342-16,15-18-1174 15,14 30 118-15,18 2 104 16,20 5 92-16</inkml:trace>
  <inkml:trace contextRef="#ctx0" brushRef="#br0" timeOffset="-210090.93">19250 16433 3872 0,'2'-8'436'16,"-1"-2"9"-16,-5-1 10 15,-9-3 12-15,-15 10 11 16,-12-2 11-16,-6 3 14 16,-6 10 13-16,6 5 14 15,4 8-530-15,12 9 0 16,9 5 0-16,11 3 0 16,9-2 0-1,5-5 0-15,13-5 0 16,11-6 0-16,5-8-45 15,9-7-177-15,4-6-42 16,-1-11-3-16,-8-13 1 16,-6-11 35-16,-12-17 118 15,-7-13 113-15,-9-9 0 16,-1-3 0-16,-5 4 41 16,-1 15 168-16,1 16 48 15,-1 17 7-15,-7 17 8 16,-3 20-29-1,2 17-121-15,2 19-122 16,2 20 0-16,5 13 0 16,6 8 0-16,5 1 0 15,-1-3 0-15,11-9-529 16,5-41-1269-16,12 14 152 16,11-15 131-16,14-14 113 15</inkml:trace>
  <inkml:trace contextRef="#ctx0" brushRef="#br0" timeOffset="-209495.09">19508 16630 8191 0,'0'-11'0'0,"5"-5"0"16,8-4 0-16,12-6 0 15,8 3 0-15,10 7 0 16,6 3 0-16,-4 9 0 15,-7 11 0-15,-15 12 0 16,-12 9 0-16,-14 11 0 16,-17 5 0-16,-14 4 0 15,-6-1 0-15,-3-5 0 16,3-6 0-16,11-11 0 16,12-8 0-1,11-5 0-15,7-7 0 16,18-5 0-16,13-5 0 15,13-3 0-15,12-5 0 16,17-1 0-16,0-5-449 16,8-9-1370-16,-8 3 155 15,-8-3 133-15,-4-5 116 16</inkml:trace>
  <inkml:trace contextRef="#ctx0" brushRef="#br0" timeOffset="-209267.31">20764 16280 8191 0,'-10'0'0'0,"-15"3"0"16,-12 7 0-16,-14 8 0 15,-11 11 0-15,-1 8 0 16,2 9 0-1,5-1-214-15,8-1-348 16,3-25-1170-16,8 8 142 16,6-12 123-16,5-12 107 15</inkml:trace>
  <inkml:trace contextRef="#ctx0" brushRef="#br0" timeOffset="-209061.5">20234 16303 8191 0,'9'4'0'16,"6"8"0"-16,6 10 0 16,8 10 0-1,4 6 0-15,4 10 0 16,-2-2 0-16,-2-7 0 16,-6-4-321-16,-6-8-250 15,-8-16-1129-15,-9-3 137 16,-2-8 118-16,-8-10 105 15</inkml:trace>
  <inkml:trace contextRef="#ctx0" brushRef="#br0" timeOffset="-208858.69">20452 16227 6217 0,'0'0'210'0,"0"8"2"15,0 12 2 1,3 15 2-16,-2 13 3 15,7 12 3-15,-1 5 2 16,0-4 2-16,-1-2 5 16,-3-8-588-16,-2-8-429 15,-5-7-848-15,-8-12 127 16,-5-12 111-16,-8-8 98 16</inkml:trace>
  <inkml:trace contextRef="#ctx0" brushRef="#br0" timeOffset="-208686.84">20117 16486 7028 0,'6'-7'126'15,"14"-1"1"-15,12 1 0 16,17-1 1-16,13 5 2 16,17 3-256-16,11 0-328 15,4 0-1190-15,-3-1 129 16,-2-3 112-16,-7-1 99 15</inkml:trace>
  <inkml:trace contextRef="#ctx0" brushRef="#br0" timeOffset="-208315.21">21225 16353 8191 0,'0'0'0'16,"0"0"0"-16,0 4 0 16,0 8 0-16,1 7 0 15,-1 9 0-15,0 9 0 16,0 4 0-16,0-3 0 16,0-4-369-16,27-2-512 15,-32-11-724-15,-4-8 122 16,-4-7 107-16,-2-10 95 15</inkml:trace>
  <inkml:trace contextRef="#ctx0" brushRef="#br0" timeOffset="-208039.46">21109 16263 3449 0,'26'-19'31'0,"13"-6"72"16,1-8 48-16,5-8 56 16,-17 4 153-16,-11 2 85 15,-11 5 10-15,-12 2 12 16,-13 7 11-16,-11 4 6 16,-9 6-19-16,-9 7-276 15,6 5-281 1,13 11-384-16,15 7-1071 15,15 9 115-15,20 4 101 16,12 4 88-16</inkml:trace>
  <inkml:trace contextRef="#ctx0" brushRef="#br0" timeOffset="-207562.9">21693 16332 5764 0,'-8'-9'255'15,"-6"1"3"-15,-12-2 5 16,-11 3 2-16,-3 4 4 16,-5 7 5-16,1 10 2 15,6 7 5-15,6 11 5 16,8 7-286-16,11 4 0 16,7-2 0-16,6-4 0 15,7-8 0-15,13-4 0 16,8-8-79-1,5-8-181-15,12-6-33 16,1-9-7-16,-3-9-1 16,-3-14 5-16,-9-12 15 15,-8-18 39 17,-7-11 157-32,-12-8 85 0,-4-2 71 0,-4 6 167 0,-6 14 38 15,0 14 14-15,-4 17 11 16,-4 20 4-16,0 15-7 15,1 19-35-15,3 17-168 16,8 17-95-16,3 16 0 16,5 7 0-1,2 2 0-15,4 0 0 16,-2-7 0-16,3-15-177 16,3-5-466-16,-2-29-1076 15,-4 4 139-15,1-9 122 16,2-9 105-1</inkml:trace>
  <inkml:trace contextRef="#ctx0" brushRef="#br0" timeOffset="-207115.31">21834 16737 5747 0,'3'-11'257'0,"-3"-2"3"0,1 0 4 16,2-4 4-1,0 4 3-15,5 1 4 16,6-3 4-16,6-3 4 16,5-2 4-16,6-2-287 15,5 1 0-15,2 2 0 16,-1 3 0-16,-3 4 0 16,-5 5 0-16,-6 4 0 15,-12 4 0-15,-5 8 0 16,-7 4 0-16,-14 7 0 15,-9 6 0 1,-5 5 0-16,-5 2 0 16,1 2 0-16,10 0 0 15,13 4 0-15,13-2 0 16,20 3-100-16,15 3-6 16,10 3 106-16,2-2 0 15,-7-3 0-15,-23-4 0 16,-23-5 0-16,-28-6 0 15,-29-8 0-15,-18-10 0 16,-20-7 99-16,-7-9 8 16,4-10-567-1,18-19-1356-15,23 5 155 16,25-5 132-16,25-2 116 16</inkml:trace>
  <inkml:trace contextRef="#ctx0" brushRef="#br1" timeOffset="-188014.81">5418 17753 2689 0,'0'0'84'0,"-2"0"56"16,2 0 37-16,-1 0 17 16,1 0 18-16,0 0 35 15,1 0 37-15,-1 0 26 16,0 0 34-16,0 0 9 15,0 0 33-15,0 0-9 16,0-2-10 0,0 2-11-16,0-2-12 15,2 0-34-15,4 0-34 16,9 2-23-16,14 0-30 16,9-2-69-16,14-2-72 15,9 0-53-15,8-3-29 16,-1-1 0-16,4 0 0 15,0 1 0-15,-1 0 0 16,-6-1 0-16,-5 5 0 16,-5-1 0-1,-10 0 0-15,-7 1 0 0,-6 1 0 16,-8 2 0 0,-7-2 0-16,-5 2 0 15,-5 0 0-15,-1 0 0 16,-5-1 0-16,1 1 0 15,-2 0 0-15,0 0 0 16,0 0 0-16,0 0 0 16,-2 0 0-16,-8 0 0 15,-3 0 0-15,-10 1 0 16,-10 2 0-16,-9 2 0 16,-11 4 0-1,-11-1 0-15,-8 1 0 16,-8 2 0-16,-2 0 0 15,6-1 0-15,6-3 0 16,9 1 0-16,11-3 0 16,11-4 0-16,9 1 0 15,4-2 0-15,7 0 0 16,4-2 0-16,3 2 0 16,4 0 0-16,4 0 0 15,1 0 0-15,0 0 0 16,3 0 0-16,0 0 0 15,0 0 0-15,0 0 0 16,0 0 0 0,0 0 0-16,3 0 0 15,6 0 0-15,11 0 0 16,10 0 0-16,14-1 0 16,13-2 0-16,7-1 0 15,7-3 0-15,4-1 0 16,2-2 0-16,-1 0 0 15,-7 1 0-15,-5 1 0 16,-8 3 0-16,-11 1 0 16,-11 1 0-1,-10 0 0-15,-9 2 0 16,-10 1 0-16,-2 0 0 16,-2 0 0-16,-1 0 0 15,-1 0 0-15,2 0 0 16,-1 0 0-16,-7 0 0 15,-9 0 0-15,-6 0 0 16,-15 0 0-16,-11 0 0 16,-11 0 0-16,-8 4 0 15,-7 4 0 1,-2 0 0-16,3 4 0 16,-1-1 0-16,6-2 0 15,6-1 0-15,9 0 0 16,8-4 0-16,10 0 0 15,11-2 0-15,8-1 0 16,7-1 0-16,5 0 0 16,2 0 0-16,2 0 0 15,0 0 0-15,-1 0 0 16,2 1 0 0,-2-1 0-16,1 2 0 15,3-2 0-15,6 0 0 16,11-2 0-16,13 2 0 15,13 0 0-15,15 0 0 16,12-1 0-16,7 0 0 16,4-3 0-16,1 0 0 15,-3 0 0-15,-8-2 0 16,-12 2 0-16,-12 1 0 16,-14 1 0-1,-14-1 0-15,-9 3 0 16,-9-3 0-16,-2 3 0 15,-2 0 0-15,-4 0 0 16,-5 0 0-16,-8 0 0 16,-9 0 0-16,-15 0 0 15,-11 0 0-15,-8 0 0 16,-8 0 0-16,-3 2 0 16,4 0 0-16,10 1 0 15,11 0 0 1,15 0 0-16,12 1 0 15,8 0-378-15,7-2-272 16,6-21-1014-16,4 15 132 16,6-2 113-16,4-1 102 15</inkml:trace>
  <inkml:trace contextRef="#ctx0" brushRef="#br1" timeOffset="-185182.8">17425 4102 3768 0,'1'0'118'16,"1"0"37"-16,-2 0 30 16,0 0 105-16,-2 0 134 15,-9 3 9-15,-11 2 11 16,-13 6 9-16,-19 8 11 15,-17 7-79-15,-14 6-45 16,-5 4-35-16,-1-2-31 16,8-3-121-16,15-3-153 15,14-7 0-15,17-4 0 16,12-7 0 0,12-3 0-16,9-4-216 15,4-3-282-15,40-2-1250 16,-18-4 145-16,11-5 123 15,11-3 110-15</inkml:trace>
  <inkml:trace contextRef="#ctx0" brushRef="#br1" timeOffset="-184863.64">17565 4250 5657 0,'-16'3'266'15,"-17"5"3"-15,-17 8 4 16,-18 8 4-16,-18 5 4 16,-6 1 5-16,1 5 3 15,3-7 4-15,10-1 7 16,14-3-300-16,12-5 0 15,15-7 0-15,11-1 0 16,7-4 0-16,12-5-333 16,5-2-347-16,7-4-988 15,9-6 132-15,8-6 114 16,7-6 102 0</inkml:trace>
  <inkml:trace contextRef="#ctx0" brushRef="#br1" timeOffset="-183603.03">6134 4169 8191 0,'0'2'0'0,"2"1"0"16,-2 1 0 0,0 3-319-16,1 0-1536 15,1-1 162-15,-2-3 137 16,-5-4 120 0</inkml:trace>
  <inkml:trace contextRef="#ctx0" brushRef="#br1" timeOffset="-171219.22">7042 15589 2707 0,'-1'0'77'0,"-1"0"64"15,2 0 64-15,-1 0 44 16,2 0 37-16,-1 0 86 15,0 0 123-15,0 0 41 16,0 0 17 0,0 0-32-16,0 0-33 15,-1 0-65-15,1 0-68 16,-3 0-49-16,2 0-36 16,1 0-97-16,0 0-139 15,0 0-34-15,1 0 0 16,12 0 0-16,12-3 0 15,9 3 0-15,16-1 0 16,10-2 0-16,2-2 0 16,6-2 0-1,-2 3 0-15,1-3 0 16,-1 0 0-16,-3 0 0 16,-6 2 0-16,-5 1 0 15,-10 1 0-15,-10 0 0 16,-11 0 0-16,-9 1 0 15,-6 2 0-15,-6 0 0 16,0 0 0-16,-6 0 0 16,-7 0 0-16,-10 0 0 15,-10 2 0 1,-19 2 0-16,-10 1 0 16,-14 4 0-16,-10 0 0 15,-9 3 0-15,-2-2 0 16,4 3 0-16,11-3 0 15,11 2 0-15,12-5 0 16,12 2 0-16,13-5 0 16,11 0 0-16,12-2 0 15,5 0 0-15,4-2 0 16,4 0 0-16,-2 1 0 16,6-2 0-16,11 2 0 15,13-2 0-15,14-1 0 16,18 0 0-1,12-3 0-15,6-3 0 16,2-1 0-16,4 1 0 16,-5-2 0-16,-7 4 0 15,-10-1 0-15,-12 4 0 16,-14 0 0-16,-14 3 0 16,-11-1 0-16,-8 1 0 15,-10 0 0-15,-12 0 0 16,-18 1 0-16,-15 0 0 15,-17 4 0-15,-16-1 0 16,-1 1 0-16,3 1 0 16,7-2 0-1,14 0 0-15,18 4-634 16,17-1-1135-16,15-5 147 16,9-1 128-16,4 3 110 15</inkml:trace>
  <inkml:trace contextRef="#ctx0" brushRef="#br1" timeOffset="-170007.15">7030 15613 1960 0,'-9'0'115'0,"-4"0"45"16,0 0 49-16,1-1 49 15,4 0 38 1,3 1 57-16,4-3 101 16,-2 0 116-16,1 1 52 15,1 1-60-15,1-2-44 16,0 2-41-16,0 0-49 15,4 1-49 1,14-2-37-16,15 1-61 16,20-3-114-16,18-1-127 0,14-1-40 15,3-3 0-15,-7 2 0 16,-6-2 0 0,-13 4 0-16,-15 0 0 15,-14 1 0-15,-13 1 0 16,-11 2 0-16,-8 0 0 15,-1 1 0-15,-3 0-312 16,-1 0-263-16,-6-33-1127 16,-6 33 138-16,-4-4 118 15,4 2 105-15</inkml:trace>
  <inkml:trace contextRef="#ctx0" brushRef="#br1" timeOffset="-162555.56">8466 13499 3834 0,'0'-1'137'15,"0"1"49"-15,0 0 87 16,0-2 66-16,2 4 30 16,5-4 63-16,7 1 9 15,14-3 10-15,14-3 11 16,17-1-89-16,16-3-58 16,13 0-53-16,8-2-98 15,3 2-74-15,3-1-27 16,-2-1-63-16,-3 5 0 15,-5-3 0 1,-8 1 0-16,-12 0 0 16,-17 2 0-16,-16 3 0 15,-16 0 0-15,-9 2 0 16,-11 1 0-16,-1 2 0 16,-10 0 0-16,-10 0 0 15,-11 0 0-15,-17 5 0 16,-19 0 0-16,-15 4 0 15,-13 4 0-15,-13 1 0 16,-4 1 0 0,1 2 0-16,3-1 0 15,7 1 0-15,12 0 0 16,14-3 0-16,12 0 0 16,16-2 0-16,15-4 0 15,10-1 0-15,9-3 0 16,7 0 0-16,2-4 0 15,2 2 0-15,0-2 0 16,2 1 0-16,7-2 0 16,9 1 0-1,17 0 0-15,19-2 0 16,22-6 0-16,17 0 0 16,14-5 0-16,8-1 0 15,3-2 0-15,-1 0 0 16,-11 3 0-16,-15 0 0 15,-22 4 0-15,-18 2 0 16,-23 3 0-16,-16 0 0 16,-9 0 0-16,-20 4 0 15,-18 0 0-15,-20 0 0 16,-16 3 0-16,-20 1 0 16,-1 2 0-1,1 6-351-15,35-3-1495 16,-15 2 160-16,10-4 136 15,12-3 119-15</inkml:trace>
  <inkml:trace contextRef="#ctx0" brushRef="#br1" timeOffset="-155418.79">6593 11408 3379 0,'0'0'147'0,"0"0"76"15,2-1 99-15,-2 1 65 16,0 0 44-16,1-2 42 15,4 1 14-15,3-2 12 16,7 2 13-16,8 0-79 16,7-3-79-1,11-2-86-15,7 1-115 16,12-3-72-16,6 0-42 16,9-2-36-16,6 1-3 15,4-1 0-15,1 3 0 16,2-1 0-16,-2 0 0 15,-1 1 0-15,-5-1 0 16,-4 1 0-16,-6 2 0 16,-7-2 0-16,-5 3 0 15,-6-1 0 1,-4 3 0-16,-4-2 0 16,-3-1 0-16,0 3 0 15,-4 0 0-15,0-3 0 16,-2 1 0-16,-2-2 0 15,-1 2 0-15,0-2 0 16,-3 3 0-16,1-1 0 16,-1 0 0-16,-2 0 0 15,-1 0 0-15,-2 0 0 16,-4 1 0 0,-3 1 0-16,-4 0 0 15,-6 0 0-15,-2 1 0 16,-1-1 0-16,-4 2 0 15,0 0 0-15,0 0 0 16,1 0 0-16,-1 0 0 16,-3 0 0-16,-5 0 0 15,-4 0 0-15,-6 0 0 16,-10 2 0-16,-2 1 0 16,-6 1 0-16,-5 1 0 15,-2 3 0 1,-5 1 0-16,-2 1 0 15,-1 0 0-15,-1 1 0 16,2 0 0-16,0-1 0 16,0-2 0-16,1-2 0 15,-3 3 0-15,-3-3 0 16,-1 1 0-16,1 0 0 16,0 1 0-16,1-3 0 15,3 4 0-15,0-2 0 16,-4-1 0-16,5 0 0 15,-1 1 0 1,2-2 0-16,3 0 0 16,7-2 0-16,3 1 0 15,1-2 0-15,5 1 0 16,-1-1 0-16,4-2 0 16,1 0 0-16,2 3 0 15,0-2 0-15,1 0 0 16,3 2 0-16,2 0 0 15,7-2 0-15,4-1 0 16,1 2 0-16,3-1 0 16,3 1 0-1,0-1 0-15,-1 0 0 16,2 1 0-16,-1-2 0 16,0 0 0-16,1-2 0 15,5 4 0-15,6-4 0 16,7 2 0-16,7 0 0 15,10-1 0-15,6-2 0 16,13-1 0-16,5-2 0 16,11 0 0-16,8-2 0 15,8-1 0-15,7-1 0 16,6 0 0-16,8 1 0 16,2-1 0-1,-4 1 0-15,-9-1 0 16,-12 2 0-16,-14-3 0 15,-15 4 0-15,-11-1 0 16,-9 0 0-16,-10 3 0 16,-3 3 0-16,-8-2 0 15,-2 1 0-15,-3 1 0 16,0-2 0-16,-3 4 0 16,-1-3 0-1,-3 2 0-15,-2-2 0 0,1 2-499 16,-6-29-1307-1,-5 22 153-15,-8-4 132 16,-2-2 115-16</inkml:trace>
  <inkml:trace contextRef="#ctx0" brushRef="#br1" timeOffset="-153020.26">11037 4163 3329 0,'0'0'132'16,"0"0"37"-1,0-1 48-15,0 1 68 16,0 0 118-16,0 0 70 16,1 0 11-16,-1 0 14 15,0 0 12-15,4 0-92 16,-2 0-45-16,2 1-38 16,2 5-50-16,2 3-78 15,-1 2-134-15,3 5-73 16,0 0 0-16,-1 0 0 15,2-1 0-15,1-4 0 16,2 2 0 0,0-1 0-16,4-2 0 15,2-2 0-15,6-1 0 16,0-5 0-16,4 0 0 16,2-2 0-16,1-3 0 15,-4-4 0-15,0-1 0 16,0-4 0-16,-3-4 0 15,0-2 0-15,-4 2 0 16,-1-2 0-16,2 1 0 16,-1 0 0-16,-2 6 0 15,2 2 0 1,-3 0 0-16,-1 3 0 16,0 2 0-16,-3 4 0 15,1-2 0-15,-2 2 0 16,3 0 0-16,1 2 0 15,1 0 0-15,0 2 0 16,4 3 0-16,-5 0 0 16,-2 5 0-16,-4-1 0 15,-1 4 0-15,-3 0 0 16,-3 0 0-16,-1 1 0 16,-3 2 0-16,1-3 0 15,-2 0 0 1,0-2 0-16,0-3 0 15,0-3 0-15,0-1 0 16,0-4 0-16,0 0 0 16,0-1 0-16,0-1 0 15,0 0 0-15,0 0 0 16,0 0 0-16,0 0 0 16,4 0 0-16,-2 0 0 15,3-5 0-15,7 2 0 16,2-7 0-16,4-1 0 15,0-4 0 1,3 0 0-16,-2 0 0 16,0 2 0-16,-2-1 0 15,4 1 0-15,-2 0 0 16,2 2 0-16,0-1 0 16,2 2 0-16,1 1 0 15,-2 1 0-15,1 1 0 16,2 0 0-16,-1 1 0 15,0 4 0-15,1-1 0 16,0 0 0 0,-2 2 0-16,0 1 0 15,-2-2 0-15,0 2 0 16,2 2 0-16,-4 0 0 16,2 3 0-16,0 1 0 15,-2 1 0-15,1 0 0 16,1-1 0-16,-2-3 0 15,2-2 0-15,0-1 0 16,-2 0 0-16,2 0 0 16,0-4 0-16,-2-2 0 15,1-2 0 1,-4-6 0-16,0-3 0 0,-5-2 0 16,-1 0 0-1,-2 1 0-15,-6 0 0 16,0 5 0-16,-4 2 0 15,-4 2-343-15,-6 5-319 16,-7 0-1008-16,-6 1 133 16,-3-1 114-16,1 0 101 15</inkml:trace>
  <inkml:trace contextRef="#ctx0" brushRef="#br1" timeOffset="-147673.87">6777 8965 8191 0,'1'0'0'0,"1"0"0"16,-2-1 0-16,1 1-262 15,21 0-694-15,-18 0-658 16,0-4 124-16,-2-2 109 15,-11-2 95 1</inkml:trace>
  <inkml:trace contextRef="#ctx0" brushRef="#br1" timeOffset="-144699.85">5409 9277 4007 0,'0'0'175'0,"0"0"148"15,0 0 76-15,0 0 9 16,0-1 7-16,0 1 11 16,0 0 9-16,0-2 9 15,0 1 11-15,0 1-92 16,0-1-107-16,0 1-171 16,3 0-85-16,7 0 0 15,9 0 0-15,11-1 0 16,17-1 0-1,18-3 0-15,12-5 0 16,17-2 0-16,13-4 0 16,7-4 0-16,2 3 0 15,-5 2 0-15,-4-1 0 16,-10 3 0-16,-11-1 0 16,-9 3 0-16,-8 1 0 15,-7 1 0-15,-8-1 0 16,-7 4 0-16,-6-2 0 15,-11 2 0-15,-8 2 0 16,-11 1 0 0,-3 2 0-16,-8-1 0 15,0 1 0-15,0 1 0 16,0-1 0-16,-5 1 0 16,-5 0 0-16,-9 0 0 15,-6 0 0-15,-10 1 0 16,-9 2 0-16,-9 1 0 15,-9 3 0-15,-16 1 0 16,-13 3 0-16,-17 2 0 16,-4 3 0-1,-5-1 0-15,3 2 0 16,9 0 0-16,11-2 0 16,6-4 0-16,10 2 0 15,6-5 0-15,8 0 0 16,5 1 0-16,8-2 0 15,8 0 0-15,8-1 0 16,8 3 0-16,5-4 0 16,6 0 0-16,5 1 0 15,5-4 0 1,2 1 0-16,1-1 0 16,3-1 0-16,1-1 0 15,-1 2 0-15,0-2 0 16,3 0 0-16,4 0 0 15,8 0 0-15,7-2 0 16,13 2 0-16,9-3 0 16,15-1 0-16,13-4 0 15,15-4 0-15,14 1 0 16,18-4 0-16,9-2 0 16,8 4 0-1,0-1 0-15,-6 0 0 16,-13 0 0-16,-19 2 0 15,-17 0 0-15,-19 1 0 16,-16 3 0-16,-13 2 0 16,-11 0 0-16,-7 2 0 15,-7 1 0-15,-4 1 0 16,-2 2-262-16,2-2-529 16,-4 1-867-16,-3-2 132 15,-7 1 112 1,-7 1 101-16</inkml:trace>
  <inkml:trace contextRef="#ctx0" brushRef="#br1" timeOffset="-142238.93">7824 3130 3501 0,'1'0'143'0,"1"-1"59"16,1-3 65-16,2-1 105 16,1-1 81-16,0-3 9 15,0-5 13-15,-1-1 11 16,3-2 13 0,3-3-86-16,1-2-69 15,3 0-62-15,3 1-76 16,2-1-120-16,0 4-86 15,1 3 0-15,3 5 0 16,6 3 0-16,5 3 0 16,4 2 0-16,6 4 0 15,1-2 0-15,2 4 0 16,-2-3 0-16,3 2 0 16,-4-2 0-16,1 1 0 15,-3-5 0 1,2-3 0-16,-7-2 0 15,-2-2 0-15,-7-7 0 16,-8-1 0-16,-6-1 0 16,-4-4 0-16,-8 1 0 15,-2 0 0-15,-1 2 0 16,-2 4 0-16,-1 5 0 16,0 3 0-16,-3 6 0 15,0 0 0-15,1 4 0 16,2 0 0-1,1 4 0-15,1 1 0 16,5 3 0-16,9-2 0 16,7-2 0-16,8 0 0 15,8-2 0-15,10-4 0 16,5 3 0-16,2-3 0 16,5-3 0-16,1-3 0 15,-3-2 0-15,-4-2 0 16,0-7 0-16,-5 0 0 15,-3-3 0-15,1-2 0 16,0 2 0 0,-3 0 0-16,1 1 0 15,-4 3 0-15,-4 3 0 16,-1 3 0-16,1 6 0 16,0 2 0-16,0 8 0 15,0 5 0-15,-1 4 0 16,-3 7 0-16,-2 5 0 15,-5 2 0-15,-4 0 0 16,-6-3 0-16,-5 1-4 16,-6 1-489-1,0-5-1314-15,-14 6 154 16,-7-2 132-16,-8-4 114 16</inkml:trace>
  <inkml:trace contextRef="#ctx0" brushRef="#br1" timeOffset="-136521.9">1836 8322 7823 0,'-2'-6'40'15,"1"0"1"-15,-1 1-1 16,0-1 1-16,2 4 0 16,0 6-1-16,-1 5 1 15,1 10 0-15,0 12 2 16,0 12-43-16,0 12 0 16,0 6 0-16,0 11 0 15,-3 8 0-15,-4 9 0 16,-5 11 0-16,-5 13 0 15,-4 13 0 1,1 10 0-16,0 10 0 16,0 14 0-16,-2 7 0 15,1 5 0-15,2 9 0 16,-2 10 0-16,4 3 0 16,6 3 0-16,1 10 0 15,0 2 0-15,5-1 0 16,-1 0 0-16,-2 2 0 15,0-2 0-15,1-3 0 16,3 1 0 0,-3 3 0-16,4-8 0 15,1 0 0-15,2 4 0 16,-1-7 0-16,2-1 0 16,1 0 0-16,-1 2 0 15,2-9 0-15,1 2 0 16,1-1 0-16,-1-2 0 15,-2-8 0-15,0-4 0 16,0-6 0-16,-4-3 0 16,4-13 0-16,-2-7 0 15,0-8 0 1,0-12 0-16,0-12 0 16,0-10 0-16,0-11 0 15,-2-9 0-15,0-13 0 16,-3-7 0-16,-3-13 0 15,2-9-393-15,23-7-1441 16,-34-11 157-16,-5-15 136 16,-4-7 117-16</inkml:trace>
  <inkml:trace contextRef="#ctx0" brushRef="#br1" timeOffset="-136051.48">951 16448 7409 0,'0'-10'85'16,"0"1"1"-16,6-1 0 15,13 3 0-15,14 10 1 16,12 9 0-16,15 6 0 16,8 7 1-16,0 4 2 15,-5 2-90 1,-8 0 0-16,-7-2 0 16,-9-4 0-16,-9-2-270 15,-5-4-250-15,0-14-1208 16,-6-1 142-16,-2-3 122 15,-1-6 107 1</inkml:trace>
  <inkml:trace contextRef="#ctx0" brushRef="#br1" timeOffset="-135875.64">2018 16177 8191 0,'-20'7'0'0,"-18"17"0"15,-21 15 0 1,-22 21 0-16,-1 13-223 16,0 15-337-16,8-47-1170 15,15 36 141-15,13-16 123 16</inkml:trace>
  <inkml:trace contextRef="#ctx0" brushRef="#br1" timeOffset="-125699.63">5640 17730 1538 0,'0'1'74'16,"0"0"48"-16,0-1 25 16,2 2 9-16,-2-1 6 15,0-1 16-15,1 1 20 16,-1-1 20-16,0 0 10 15,-1 0-12-15,-5 0-56 16,-6 2-42-16,-5 3-8 16,-7 3 6-16,2-2 16 15,1-1 10-15,10 0 0 16,2-2-2 0,8-3 7-16,1 0 2 15,3 0 2-15,10 0-6 16,7 0-15-16,13 0-16 15,12 0-19 1,10 0-24-16,4-3-20 0,3 2-17 16,4-2-16-16,2-1-5 15,-1 0 0-15,-2 0-5 16,-6 0-2-16,-7 0-1 16,-10 0 1-1,-12 3-1-15,-11-2-2 16,-10 2 13-16,-8-1 16 15,-4 2 1-15,-8-1-4 16,-17 1 2-16,-15-1 1 16,-14 1 4-16,-14 1-3 15,-6 0 2-15,-2 2 0 16,5 2-12-16,6-1-6 16,10 3 23-16,12-3 51 15,11-2 26-15,9-1 29 16,7-1 30-16,8 0 48 15,5 0 10 1,3 0 1-16,5 1 5 16,11-1-9-16,13 0-25 15,15 0-52-15,13 0-32 16,17-2-26-16,-2 0-40 16,1-2-46-16,-7-2-10 15,-11 1 0-15,-11 3-19 16,-16-1-59-16,-14 3-7 15,-16-1 3-15,-14 2 7 16,-19 0 2 0,-13 3-4-16,-10-1 5 0,-7 3-2 15,4 0-71 1,8-2-119-16,10 0-72 16,12 3-132-16,25-6-983 15,-2 2 103-15,9-3 89 16,15-3 81-16</inkml:trace>
  <inkml:trace contextRef="#ctx0" brushRef="#br1" timeOffset="-120955.43">6849 15640 1997 0,'-9'0'110'0,"-2"0"38"15,-2 0 32-15,1 0 28 16,6 0 15-16,5-1 25 16,1 1 27-16,0 0 15 15,1-2 8-15,7 1-63 16,10-1-46-16,15-2-33 16,18-3-25-16,18 1-19 15,11-3-7-15,6-1-16 16,1 1-23-1,-4-3-12-15,-6 3-4 16,-9 1-3-16,-10 2-1 16,-14 0-8-16,-14 3-11 15,-13-1 4-15,-11 3 11 16,-8 1 14-16,-14 0 31 16,-17 0 25-16,-20 0 28 15,-19 1 18-15,-12 3 15 16,-6 0 29-16,7 0 18 15,12 2 29-15,17-2 2 16,15-3-19 0,15 2-35-16,12-3-24 15,7 0-28-15,3 0-280 16,4 0-217-16,12 0-308 16,5 0-867-16,1 0 112 15,6-4 98-15,4-2 87 16</inkml:trace>
  <inkml:trace contextRef="#ctx0" brushRef="#br1" timeOffset="-117668.1">8527 13522 2471 0,'3'0'109'16,"-2"0"49"0,1 0 45-16,-1-1 42 0,2-1 31 15,-3 0 30 1,2 0 30-16,-2 1 53 16,0-1 36-16,0 2-41 15,0 0 27-15,-2 0-7 16,-1-1-34-16,0 1-43 15,-1 0-26-15,1 0-29 16,1 0-25-16,4 0-52 16,10 0-31-16,19 0-32 15,23 0-75-15,21-4-48 16,20-2-9 0,8 1 0-16,-4-5 0 15,-5 4 0-15,-7-1 0 16,-12 2 0-16,-13 0 0 15,-16 4 0-15,-15 0 0 16,-20-1 0-16,-12 2 0 16,-21 0 0-16,-17 0 0 15,-20 0 0-15,-15 0 0 16,-14 0 0-16,3 0 0 16,7 0 0-1,11 2 0-15,14 0-5 16,14 1-405-16,23 2-455 15,5-4-733-15,5-1 122 16,14-6 106-16</inkml:trace>
  <inkml:trace contextRef="#ctx0" brushRef="#br1" timeOffset="-114760.14">6524 11487 2871 0,'-3'0'70'0,"1"0"41"15,-2 0 47 1,2-1 28-16,0 1 24 16,2-1 23-16,0 1 23 15,0-2 23-15,0 0 23 16,0 2 5-16,0 0-1 16,0-2-6-16,-1 1-14 15,1 2-4-15,0-1 0 16,0-1 6-16,0 1-10 15,0-2-18-15,8 2-18 16,10 0-47 0,16-1-29-16,21 1-44 15,20-4-36-15,15-3-23 16,14-1-24-16,6-2-29 16,1-3-7-16,-3 1-3 15,-9 1 0-15,-12-2 0 16,-12 3 0-16,-14 1 0 15,-19 3 0-15,-13-1 0 16,-13 6 0-16,-11-2 0 16,-5 1 0-16,-3 2 0 15,-11 0 0-15,-6 0 0 16,-15 0 0 0,-15 3 0-16,-17 3 0 15,-15 1 0-15,-13 3-13 16,-15 4-3-16,-7 2 5 15,-3-2-4-15,9 1 7 16,11-3 6-16,17 0 2 16,16-5 0-16,15-3 0 15,17-1 0-15,13-3 12 16,10 0 3-16,7 0-4 16,4 0 6-16,4 0-10 15,7 0-4-15,16 0-3 16,18-1 0-1,20-5 0-15,23 0 0 16,17-1 0-16,13-4 0 16,5-3 0-16,0 2 0 15,-9 0 0-15,-14-1 0 16,-21 2 0-16,-22 4 0 16,-19 1 0-16,-20 2 0 15,-11 3 0-15,-15 1 0 16,-14-2 0-16,-10 2 0 15,-8 0-193 1,-2 0-323-16,7-8-1233 16,11 6 144-16,16-2 124 15,18-4 110-15</inkml:trace>
  <inkml:trace contextRef="#ctx0" brushRef="#br1" timeOffset="-110105.88">5390 9281 2574 0,'0'0'22'16,"-1"0"31"-16,-2 0 28 15,-1 0 19-15,-2 0 14 16,-4 0 27-16,1 0 33 16,2 0 27-16,-3 0 28 15,0 0 18-15,4 0-3 16,1 0-19-16,0 0-23 15,2 0-16-15,6 0-5 16,-6 0-9-16,10 1 6 16,12 2 22-1,16-1 11-15,24-1 8 16,22-1 0-16,15-4 2 16,13-3-3-16,2-1 1 15,2-4-7-15,-3 0-14 16,-5 2-59-16,-9-1-73 15,-9 1-64-15,-13 5-36 16,-13-1-23-16,-10 0-13 16,-10 2 0-16,-11 4-1 15,-8-3-13 1,-12 2-11-16,-6 1 61 16,-2 0 74-16,-9 0 70 15,-7 0 11-15,-12 0 6 16,-16 0 4-16,-24 0 0 15,-19 1 1-15,-28 2 13 16,-15 3 12-16,-9 4-46 16,5 3-58-16,18-3-340 15,29 4-251-15,23-36-1181 16,22 26 140-16,19-6 121 16</inkml:trace>
  <inkml:trace contextRef="#ctx0" brushRef="#br1" timeOffset="-98772.12">17146 17403 3391 0,'-1'0'164'0,"1"0"62"16,-3-1 84 0,3 1 88-16,0 0 67 15,0 0 10-15,0 0 14 16,0-1 12-16,0 1 13 16,0-2-94-16,6 1-84 15,11-2-72-15,19 1-97 16,16-4-99-16,20 2-65 15,9-4-3-15,6 1 0 16,-8-1 0-16,-8 1 0 16,-12 2 0-16,-15-1 0 15,-15 2 0 1,-12 3 0-16,-11-1 0 16,-9 1 0-16,-16 1 0 15,-11 0 0-15,-17 0 0 16,-15 0 0-16,-17 3 0 15,-11-2 0-15,2 5 0 16,3-2 0-16,9 1 0 16,9-1 0-16,20 0 0 15,12-2 0-15,14-1 0 16,9 0 0 0,9-1 0-16,3 0 0 15,14 0 0-15,9 0 0 16,18 0 0-16,11 0 0 15,17-1 0-15,6 0 0 16,0-1 0-16,-3-2 0 16,-7 0 0-16,-13 0 0 15,-14 0 0-15,-15 3 0 16,-10-2 0-16,-10 1 0 16,-6 2 0-16,-14 0 0 15,-15 0 0 1,-16 0 0-16,-15 0 0 15,-12 0 0-15,2 2 0 16,8 1 0-16,12 1 0 16,14-1 0-16,14-1 0 15,14 1 0-15,4-2 0 16,9 0 0-16,13-1 0 16,15 0 0-16,14 0 0 15,15 0 0-15,13-1 0 16,0-2 0-1,-2 1 0-15,-7-2 0 16,-6-2 0-16,-14 3 0 16,-16-1 0-16,-11 3 0 15,-10 0 0-15,-21 1 0 16,-19 0 0-16,-24 0 0 16,-24 0 0-16,-19 0 0 15,-9 0 0-15,12 1 0 16,16 2 0-16,21 1 0 15,26-1 0-15,20 0 0 16,11-1 0 0,6-2 0-16,14 0 0 15,11 0 0-15,9 0 0 16,12 0 0-16,6-1 0 16,-6 0 0-16,-6-1 0 15,-10-1 0-15,-10 0 0 16,-11 2 0-16,-8 1 0 15,-5-1-452-15,4-1-1366 16,-6 1 155-16,-2-3 133 16,3-4 116-1</inkml:trace>
  <inkml:trace contextRef="#ctx0" brushRef="#br1" timeOffset="-93848.45">18095 4034 3409 0,'-29'9'189'0,"-15"7"161"16,-20 10 100-16,-21 10 10 15,-8 9 11-15,-8 5 12 16,-4 2 12-1,1-2 14-15,13-5 12 16,13-6-88-16,11-7-126 16,14-9-193-16,12-7-114 15,11-7 0-15,11-2-258 16,12-7-309-16,9-52-1152 16,18 38 140-16,19-8 121 15</inkml:trace>
  <inkml:trace contextRef="#ctx0" brushRef="#br1" timeOffset="-93627.69">17967 4303 5826 0,'-47'25'250'16,"-24"10"2"-16,-22 8 3 15,-20 6 4-15,10-3 4 16,6-6 3-16,12-5-458 16,18-8-1476-16,6-5 132 15,15-13 114-15,8-7 102 16</inkml:trace>
  <inkml:trace contextRef="#ctx0" brushRef="#br1" timeOffset="-86475.61">18374 15118 3900 0,'-2'-1'195'16,"0"1"209"-16,0 0 7 15,1-2 10-15,2 4 9 16,-1-4 10-16,0 2 11 15,0 0 10-15,0 0 11 16,0 0-117-16,2 0-104 16,9-4-251-16,13 0 0 15,17-1 0 1,18-3 0-16,16 0 0 16,11 1 0-16,0 1 0 15,-1 0 0-15,-8 1 0 16,-6 2 0-16,-12 0 0 15,-9 1 0-15,-10-4 0 16,-9 5 0-16,-9-6 0 16,-6 3 0-16,-9 0 0 15,-4 3 0-15,-2 0 0 16,-1-2 0-16,-1 3 0 16,-8-1 0-16,-8 1 0 15,-15-3 0 1,-17 3 0-16,-19 0 0 15,-11 3 0-15,-15-2 0 16,-6 3 0-16,-1 1 0 16,7 3 0-16,9-1 0 15,14 2 0-15,14-3 0 16,19 0 0-16,13-3 0 16,12 1 0-16,8-1 0 15,9-2 0-15,9-1 0 16,17 0 0-16,17-1 0 15,13-4 0 1,18 1 0-16,7 0 0 0,-1-3 0 16,0-1 0-1,-2 4 0-15,-5-3 0 16,-7 1 0-16,-6 3 0 16,-10-1 0-16,-8 0 0 15,-15 0 0-15,-6 3 0 16,-13-2 0-16,-7 2 0 15,-3 0 0-15,-6 1 0 16,-16-1 0-16,-13 2 0 16,-19-2 0-1,-24 2 0-15,-18 1 0 0,-9 3 0 16,-2 4 0 0,7 2 0-16,18 2 0 15,17 0 0-15,21-3 0 16,20-3 0-16,11 1 0 15,7-7 0-15,16 2 0 16,19-2 0-16,15-2 0 16,18-3 0-16,19-2 0 15,8 1 0-15,-3-3 0 16,-7 2 0-16,-7 3 0 16,-22-1 0-1,-16 1 0-15,-17 2 0 0,-16 1 0 16,-19-4 0-1,-18 4 0-15,-12 0 0 16,-7 0 0-16,-9 0 0 16,5 0 0-16,11 0 0 15,12 0-541-15,6-33-1254 16,15 28 152-16,6-10 130 16,6-4 113-16</inkml:trace>
  <inkml:trace contextRef="#ctx0" brushRef="#br1" timeOffset="-77651.93">17097 13105 1970 0,'-3'3'88'0,"0"-2"31"0,-1 1 26 15,-2-2 20 1,3 1 26-16,1-1 36 16,0 0 38-16,1 0 35 15,1 0 41-15,0 0-12 16,-2 0 24-16,-1 0 31 16,1 0 33-16,0 0 34 15,1 0-20-15,1 0-31 16,0 0-33-16,10 0-35 15,11 0-33-15,17-1-38 16,20-1-75-16,18 1-71 16,11-3-60-1,5-2-55-15,5-1 0 0,-5 1 0 16,-3-3 0 0,-6 2 0-16,-2 0 0 15,-9-1 0-15,-5 0 0 16,-6 3 0-16,-8-3 0 15,-10 5 0-15,-8-2 0 16,-12 2 0-16,-9-1 0 16,-6 4 0-16,-5-1 0 15,-3 1 0-15,0 0 0 16,-5-3 0-16,-4 6 0 16,-9-6 0-1,-8 3 0-15,-7 3 0 16,-9-2 0-16,-6 3 0 15,-7 0 0-15,-7 1 0 16,-13 3 0-16,-9 0 0 16,-10 2 0-16,-10 2 0 15,-7 1 0-15,1-1 0 16,2-1 0-16,13 2 0 16,14-3 0-16,15-1 0 15,13 0 0-15,10-2 0 16,6-1 0-1,6 3 0-15,8-5 0 16,10 0 0-16,3-1 0 16,7-2 0-16,2 0 0 15,2-1 0-15,2 0 0 16,12 0 0-16,7 0 0 16,16 0 0-16,17-2 0 15,14-1 0-15,14-1 0 16,9-3 0-16,11-1 0 15,5 1 0-15,-1-2 0 16,-5 3 0 0,-8-1 0-16,-7-1 0 15,-8 1 0-15,-5-1 0 16,-5 0 0-16,0 0 0 16,-7 1 0-16,-6-2 0 15,-4 4 0-15,-13-1 0 16,-9 1 0-16,-6 0 0 15,-8 2 0-15,-10-1 0 16,-3 2 0-16,-2 2 0 16,-5 0 0-16,-9-2 0 15,-12 2 0 1,-16 0 0-16,-21 2 0 16,-18 0 0-16,-18 3 0 15,-12 2 0-15,-16 2 0 16,-8 3 0-16,-1-3 0 15,6 2 0-15,13 0 0 16,18 0 0-16,18-1 0 16,16-3 0-16,15 0 0 15,14-2 0-15,12-1 0 16,10-2 0-16,9 1 0 16,4-2 0-1,0-1 0-15,4 0 0 16,9 0 0-16,11 0 0 15,14 0 0-15,18 0 0 16,19-1 0-16,18-3 0 16,16 1 0-16,11-2 0 15,6-1 0-15,1 1 0 16,-9 0 0-16,-12-3 0 16,-14 2 0-16,-12-1 0 15,-15-1 0 1,-16 2 0-16,-7 1 0 15,-13 0 0-15,-13 1 0 16,-9 1 0-16,-3 0 0 16,-8 1 0-16,-12 0 0 15,-26-1 0-15,-21 3 0 16,-31-2 0-16,-27 2 0 16,-20 0 0-16,-3 0 0 15,5 2 0-15,15 1 0 16,19 2 0-16,27 4-343 15,29 1-424 1,12 0-876-16,22 1 128 16,10-7 113-16</inkml:trace>
  <inkml:trace contextRef="#ctx0" brushRef="#br1" timeOffset="-68400.43">19211 11243 4039 0,'-8'-2'142'0,"-5"2"141"16,3-2 110-16,-3 2 9 15,11 0 8-15,1 0 9 16,2 0 10-16,9-2 8 16,14-2 11-16,19 1-77 15,22-1-80 1,24-4-164-16,12 0-127 15,7-2 0-15,0 0 0 16,-10 1 0-16,-9 0 0 16,-12 1 0-16,-14 2 0 15,-13 0 0-15,-13 2 0 16,-15 1 0-16,-10 1 0 16,-9 0 0-16,-6 2 0 15,-12-1 0-15,-13 1 0 16,-12 0 0-16,-21 0 0 15,-21 1 0-15,-12 2 0 16,-11 3 0-16,-8 2 0 16,2 5 0-16,7-2 0 15,13 2 0 1,17 0 0-16,16-2 0 16,18-1 0-16,14-2 0 15,10-2 0-15,10-4 0 16,5 0 0-16,4-2 0 15,11 0 0-15,12 0 0 16,19-1 0-16,16-2 0 16,18-1 0-16,12-5 0 15,7 1 0-15,3-4 0 16,-2 5 0-16,-7-2 0 16,-13 2 0-1,-15 2 0-15,-19 0 0 0,-18 0 0 16,-14 4 0-1,-9-2 0-15,-19 3 0 16,-23-1 0-16,-24 1 0 16,-23 1 0-16,-22 2 0 15,-7-2 0-15,6 4 0 16,15 0 0-16,19-1 0 16,24 0 0-16,18 0 0 15,18-1 0-15,9-2 0 16,5 1-459-16,26-1-463 15,-14-2-649 1,6-4 118-16,7-3 103 16,7-7 92-16</inkml:trace>
  <inkml:trace contextRef="#ctx0" brushRef="#br1" timeOffset="-64044.01">17353 9106 3302 0,'-1'0'102'16,"-2"0"36"-16,1 0 27 16,1 0 16-16,1 0 9 15,0 0 16-15,0 0 18 16,1 0 16-1,-1 0 31-15,0 0-4 16,0 0 29-16,0 0 18 16,0 0 4-16,0 0-13 15,0 0-1-15,0 0-12 16,0 0-15-16,0 0-11 16,0 0-29-16,0 0-64 15,0 0-83-15,0-2-57 16,0 2-33-16,0 0 0 15,0 0 0-15,0 0 0 16,0 0 0 0,2 0 0-16,1 0 0 15,5 0 0-15,4 0 0 16,9 0 0-16,11-1 0 16,7-2 0-16,13 0 0 15,11-4 0-15,11-1 0 16,8-2 0-16,7-1 0 15,6-1 0-15,5 0 0 16,6-2 0-16,3 1 0 16,-4-2 0-16,-4 1 0 15,-11 2 0-15,-14 1 0 16,-9 2 0 0,-9 2 0-16,-9 1 0 15,-6 2 0-15,-7 0 0 16,-5 0 0-16,-10 2 0 15,-8 2 0-15,-6 0 0 16,-2 0 0-16,-5 0 0 16,-2-2 0-16,2 2 0 15,-7 0 0-15,-10 0 0 16,-12 0 0-16,-15 2 0 16,-18 0 0-16,-16 3 0 15,-16 1 0 1,-17 1 0-16,-17 5 0 15,-12 1 0-15,-12-2 0 16,-1 3 0-16,6 0 0 16,17-1 0-16,14-1 0 15,21-1 0-15,16 1 0 16,15-2 0-16,15 0 0 16,12-1 0-16,14-2 0 15,12-3 0-15,8-1 0 16,9-1 0-16,10-2 0 15,16 0 0 1,14-2 0-16,20 2 0 0,17-1 0 16,13-5 0-1,11-1 0-15,11-2 0 16,11-4 0-16,6 1 0 16,0 3 0-16,-6 0 0 15,-10-1 0-15,-14 2 0 16,-13 2 0-16,-11-2 0 15,-10 1 0-15,-11 0 0 16,-4 0 0-16,-8 1 0 16,-9 1 0-1,-6-1 0-15,-7 0 0 0,-11 4 0 16,-5-1 0 0,-6 0 0-16,-2 3 0 15,-4 0 0-15,-5 0 0 16,-7 0 0-16,-12 0 0 15,-16 0 0-15,-21 2 0 16,-19 0 0-16,-19 2 0 16,-25 2 0-16,-21 1 0 15,-12 2 0-15,-1-1 0 16,11 0 0 0,27-1 0-16,31-1 0 15,28-3 0-15,27-1-296 0,21-2-304 16,12-29-1099-1,11 24 136-15,15-3 118 16,12-6 105-16</inkml:trace>
  <inkml:trace contextRef="#ctx0" brushRef="#br1" timeOffset="-58200.52">7032 9150 4071 0,'18'-4'60'15,"21"-1"8"-15,33-5 13 16,41-5 20-16,44 2 9 15,46-1 7-15,26 2 3 16,16 6 3-16,5 3 3 16,-13 9-64-16,-25 1-26 15,-23 3-31-15,-24 3-47 16,-28 1-57-16,-23-3-91 16,12-1-861-16,-57-3 55 15,-19-3 50 1,-18-3 47-16</inkml:trace>
  <inkml:trace contextRef="#ctx0" brushRef="#br1" timeOffset="-57552.44">8634 11312 4386 0,'33'-30'134'0,"23"-9"87"16,27-18 78-16,28-14 34 15,16 2 33-15,12-3 16 16,3-2 8-16,-4-1 8 16,-12 4-86-16,-18 7-324 15,-22 5-302 1,-18-20-1280-16,-15 31 122 15,-15 6 105-15,-11 2 94 16</inkml:trace>
  <inkml:trace contextRef="#ctx0" brushRef="#br1" timeOffset="-57075.32">10183 9568 8191 0,'0'-7'0'15,"2"1"0"-15,5 8 0 16,3 12 0-16,9 14 0 15,2 22 0-15,1 16 0 16,-2 12 0-16,-3 5 0 16,-3 1 0-16,-4-3 0 15,0-9 0-15,1-13-18 16,3-14-434-16,32-17-517 16,-29-14-587-1,-1-17 116-15,-3-17 102 0,0-20 90 16</inkml:trace>
  <inkml:trace contextRef="#ctx0" brushRef="#br1" timeOffset="-56860.55">10454 9565 5181 0,'0'-18'312'0,"1"-1"6"16,4 7 5-16,4 5 5 15,7 24 6-15,4 18 5 16,5 14 7-16,1 6 6 15,-2 11 6-15,-5 2-358 16,-3 1 0 0,-7-2-346-16,-6-6-256 15,-6-37-1083-15,-10 18 134 16,-13-13 117-16,-17-13 102 16</inkml:trace>
  <inkml:trace contextRef="#ctx0" brushRef="#br1" timeOffset="-56680.28">10017 10015 5991 0,'3'-25'233'0,"13"-7"2"0,16-8 3 15,23-6 3-15,21 5 4 16,18 4 1-16,6 2 5 16,-2 5-369-1,-13 5-247-15,-13-16-1308 16,-16 23 133-16,-13 1 115 15,-12 0 101-15</inkml:trace>
  <inkml:trace contextRef="#ctx0" brushRef="#br1" timeOffset="-56250.95">11155 9587 4462 0,'-6'-7'341'0,"-8"1"27"16,-11 1 8-16,-8 1 6 16,0 11 9-16,-6 9 7 15,4 9 9-15,10 6 8 16,8 6 9-16,10 0-222 16,6-2-177-16,2-5-25 15,9-5-33-15,6-7-49 16,6-9-17-16,7-5 13 15,3-10-4 1,-2-9 15-16,-1-8 75 16,-4-1 0-16,-7-8 0 15,-3 5 0-15,-4 2 32 16,-6 9 49-16,-2 4 17 16,-2 5-12-16,-1 6 6 15,0 2-16-15,0 6-76 16,1 5 0-16,-1 7 0 15,3 5-215-15,1 5-230 16,2 0-215-16,2-27-927 16,1 18 120-16,0-11 105 15,1-7 93 1</inkml:trace>
  <inkml:trace contextRef="#ctx0" brushRef="#br1" timeOffset="-55860.13">11304 9703 4170 0,'1'-17'401'0,"-1"-1"8"16,0 2 9 0,2-1 9-16,0 10 10 0,0 7 11 15,4 5 9-15,1 6 11 16,0 5 12-16,1 5-404 16,-2 5-76-16,0-2 0 15,-1-1 0-15,0-5 0 16,-3-4 0-1,1-9 0-15,1-7 0 16,5-10 0-16,3-10 0 16,2-6 0-16,5-3 0 15,1-4 0-15,-3 5 0 16,1 5 0-16,-6 7 0 16,-1 6 0-16,-1 7 0 15,0 3 0-15,4 9 0 16,-1 7 0-16,1 5 0 15,-3 5 0-15,-4 6 0 16,1 3-167-16,0-3-258 16,4-3-192-1,2-19-999-15,9 8 123 16,2-15 110-16,7-2 95 16</inkml:trace>
  <inkml:trace contextRef="#ctx0" brushRef="#br1" timeOffset="-55432.34">11924 9554 3769 0,'-4'-18'419'0,"-6"-1"10"15,-5-3 9-15,-7 1 11 16,-3 14 11 0,-6 12 11-16,2 12 11 15,4 8 12-15,5 11 13 16,11 6-234-16,6 3-273 15,3-3 0-15,7-3 0 16,5-8 0-16,1-9 0 16,7-8 0-16,12-9-18 15,-6-8-34-15,7-12-16 16,-5-11-4-16,-5-10 6 16,-3-14 3-16,-9-9 13 15,-4-10 50-15,-2-9 0 16,-5-2 0-1,0 7 16-15,0 14 35 16,0 14 17-16,-5 22 3 16,0 20-4-16,-4 17-4 15,5 14-10-15,0 14-53 16,2 13 0-16,10 7 0 16,6 5 0-16,10-7-147 15,6-1-393-15,3-37-1216 16,3 16 146-1,-5-12 125-15</inkml:trace>
  <inkml:trace contextRef="#ctx0" brushRef="#br1" timeOffset="-54392.05">12212 9746 3001 0,'0'1'245'16,"3"-1"224"-16,-3 0 24 16,0-1 13-16,4-2 13 15,5-5 15-15,2-4 14 16,7-5 17-1,-5-8 15-15,3-7-155 16,-9-6-133-16,-3-8-278 16,-3-7-14-16,-1-14 0 15,-1-7 0-15,-3-1 0 16,0 7 0-16,-1 12 0 16,1 16 0-16,0 18 0 15,0 15 0-15,2 14 0 16,2 15 0-16,0 17 0 15,0 10 0 1,6 11 0-16,2 1 0 16,5-1 0-16,3-6 0 15,4-8 0-15,3-11 0 16,-1-10 0-16,8-9 0 16,1-10 0-16,5-8 0 15,0-8-12-15,-5-11-16 16,-4-11-11-16,-6-4-2 15,-6-11 18-15,-8-1 23 16,-2 6 0-16,-3 11 0 16,-2 7 0-16,0 10 0 15,-4 9 10 1,-1 6 19-16,-2 8 9 16,0 9 3-16,3 8-16 15,-2 7-25-15,6 6 0 16,4 3 0-16,0-3 0 15,7-4 0-15,3-6 0 16,5-6 0-16,13-7 0 16,3-9 0-16,2-5 0 15,8-12 0-15,1-9-38 16,2-7-114-16,-2-12-86 16,-4-14-6-1,0-11 6-15,-5 0 9 16,-8 5 60-16,-13 11 81 15,-6 14 2-15,-8 16 12 16,-8 13 46-16,-5 15 120 16,5 13 82-16,3 17 7 15,4 11 0-15,12 14 2 16,9 4-55-16,10 3-80 16,6 1 1-16,0-3 5 15,-9 1 12-15,-13-8-14 16,-30-3 2-16,-28-4 4 15,-30-5-3 1,-24-4-419-16,-2-7-1422 16,-34-7 150-16,-6-11 129 15</inkml:trace>
  <inkml:trace contextRef="#ctx0" brushRef="#br1" timeOffset="-53636.13">9813 13348 3602 0,'8'-15'70'15,"12"-13"19"-15,9-17 10 16,17-23 3-16,15-23 3 16,10-29 3-16,8-24 2 15,5-22 0-15,-8-23 34 16,-5-8-21-16,-9-2-2 16,-14 2-5-1,-14 8-4-15,-8 20-1 16,-8 26-4-16,-8 28-44 15,-3 33-144-15,-1 34-169 16,0 5-852-16,-3 44 59 16,1 19 56-16,-1 18 51 15</inkml:trace>
  <inkml:trace contextRef="#ctx0" brushRef="#br1" timeOffset="-52232.51">19568 9011 3878 0,'9'0'79'0,"17"-1"9"16,33 4 19-16,48 2 52 16,44 8 45-16,53 3 48 15,37 9 18-15,19 7 3 16,6 5-6-16,0 11-86 15,-15 2-12-15,-20 3-56 16,-23 0-83-16,-26 1-144 16,-35-7-158-16,-18-3-362 15,-41-8-491-15,-25-7 64 16,-23-8 56-16,-23-6 53 16</inkml:trace>
  <inkml:trace contextRef="#ctx0" brushRef="#br1" timeOffset="-51756.5">20907 10571 4049 0,'4'-13'92'0,"15"-8"30"15,23-12 41-15,27-13 81 16,33-11 38-16,33-13 23 16,18-10 28-16,7-13 15 15,1-4 11-15,-11-4-78 16,-19 5-23-16,-18 13-49 15,-29 14-201-15,-27 20-250 16,-22 18-203-16,-23 10-1011 16,-11 17 103-16,-13 11 89 15,-15 11 82 1</inkml:trace>
  <inkml:trace contextRef="#ctx0" brushRef="#br1" timeOffset="-50484.15">18176 13192 2754 0,'0'0'73'0,"6"0"11"15,13 0 10-15,14-3 12 16,19-5 17-16,26-5 22 16,20-6 24-16,20-8 16 15,21 0 8 1,17 3-64-16,12 2-6 16,15 4-9-16,17 4-9 15,11 4-13-15,7 1-17 16,2-3-20-16,-2 1-27 15,-9-5-16-15,-15-12-4 16,-14-14 0-16,-16-15-1 16,-19-15-1-16,-19-20-1 15,-23-11 7-15,-22-13 15 16,-21-10 16-16,-19-6 25 16,-15-3 10-1,-8-3-2-15,-2 3 1 16,4 1 0-16,2-1-1 15,6 6 0-15,2 6-11 16,2 4-28-16,-3 18-68 16,-5 13-75-16,-7 20-109 15,-2 18-320-15,-15 19-461 16,-6 20 50-16,-11 13 46 16</inkml:trace>
  <inkml:trace contextRef="#ctx0" brushRef="#br1" timeOffset="-49500.83">19129 15293 3105 0,'23'12'12'0,"16"3"4"15,22 0 9-15,25 5 11 16,16-5 5-16,17-9 4 16,20-1 1-16,7-3 1 15,12-4-1-15,9-3-9 16,9-6-4-16,13-4-1 15,14-5-7-15,13-5-12 16,14-4-8-16,1-3-3 16,0-1-1-16,-9-6-1 15,-11 1 0-15,-26-5 1 16,-26-5 0 0,-28-5 2-16,-23-8 6 15,-24-10 13-15,-13-12 23 16,-9-11 31-16,-16-15 46 15,-7-16 40-15,-16-18 24 16,-11-11 10-16,-24-11 8 16,-11-9-1-16,-19 0-4 15,-8 0-11-15,-8-2-21 16,2 3-32-16,5 7-50 16,9 5-41-16,6 1-24 15,3 5-3-15,4 4-13 16,3 6-10-1,2 9-50-15,4 13-75 16,6 13-85-16,3 14-105 16,12 2-773-16,-14 10 59 15,0 7 54-15,-5 6 50 16</inkml:trace>
  <inkml:trace contextRef="#ctx0" brushRef="#br1" timeOffset="-48852.2">23037 9955 8191 0,'-3'27'0'15,"-1"15"0"-15,-2 19 0 16,-1 18 0-16,5 3 0 15,1 5 0-15,4-2 0 16,5-4 0-16,-1-9 0 16,4-14 0-16,4-10-388 15,4-15-337-15,-1-15-917 16,-1-16 128-16,-1-18 113 16,-2-20 97-16</inkml:trace>
  <inkml:trace contextRef="#ctx0" brushRef="#br1" timeOffset="-48632.46">23440 9925 5582 0,'3'-11'273'16,"1"4"5"-16,6 9 2 16,2 14 6-16,1 19 3 15,4 24 4-15,0 9 6 16,-1 9 4-16,0-5 5 15,-6-1-308-15,-7-9-142 16,-1-5-364-16,6-10-1259 16,-28-9 146-16,-12-13 127 15,-12-13 111 1</inkml:trace>
  <inkml:trace contextRef="#ctx0" brushRef="#br1" timeOffset="-48428.65">22897 10409 5871 0,'8'-18'245'0,"10"-5"2"16,17-6 4-16,21-4 3 15,20 2 4-15,18 5 2 16,7 3 5-16,-1 1 2 16,-8 6-262-16,-9 4-487 15,-17 4-213-15,-13-38-859 16,-11 38 115-16,-1 1 102 15,-8-3 90 1</inkml:trace>
  <inkml:trace contextRef="#ctx0" brushRef="#br1" timeOffset="-48060.43">24010 10142 3348 0,'0'-2'228'0,"-3"-2"138"15,-8-1 98-15,-8 2 11 16,-12 1 12-16,-9 9 12 15,-8 11 14-15,2 9 15 16,10 8 12 0,9 6-182-16,11-1-83 0,10-3-165 15,6-4-110 1,10-7 0-16,8-6-83 16,5-8-55-16,7-6-10 15,6-8 10-15,-1-10 6 16,-2-5 114-16,-2-5 18 15,-7-3 0-15,-5 1 0 16,-8 6 0-16,-3 4 80 16,-6 9 54-16,-2 2 14 15,2 2-9-15,0 3-3 16,3 5-116-16,1 3-20 16,0 4 0-1,2 5-404-15,4 2-231 16,-2-24-1027-16,-1 19 132 15,-1-9 113-15</inkml:trace>
  <inkml:trace contextRef="#ctx0" brushRef="#br1" timeOffset="-47660.07">24147 10279 5017 0,'3'-11'328'15,"0"1"6"-15,2-2 6 16,5 5 5-1,0 7 7-15,-1 7 6 16,2 7 7-16,-5 5 7 0,-3 2 8 16,-3 3-380-1,0-2 0-15,0-4 0 16,0-5 0-16,0-7 0 16,0-3 0-16,4-6 0 15,4-9 0-15,6-10 0 16,3-7 0-16,8-4 0 15,2 0 0-15,2 2 0 16,-2 7 0-16,-1 6 0 16,-4 8 0-16,0 4 0 15,-7 12 0-15,-3 6 0 16,-5 9 0 0,-3 6 0-16,-4 5 0 15,0 2 0-15,-2-2-280 16,2-2-233-16,37-7-421 15,-30-4-547-15,8-11 106 16,8-5 93-16,7-8 82 16</inkml:trace>
  <inkml:trace contextRef="#ctx0" brushRef="#br1" timeOffset="-46380.22">24822 10192 3987 0,'0'-20'411'15,"-2"-3"10"-15,-5-2 8 16,-5 0 12-16,-5 15 8 16,-9 6 12-16,-3 12 11 15,0 8 11-15,2 8 12 16,6 8-353-16,4 7-142 16,6 1 0-16,5-3 0 15,5-4 0-15,-1-8 0 16,8-5 0-16,6-7 0 15,3-7 0-15,7-7 0 16,6-9 0-16,-1-10 0 16,0-8 0-1,-6-13 0-15,-2-12 0 16,-5-17 0-16,0-7 0 16,-6-1 0-16,-3 7 0 15,-2 13 0-15,0 18 0 16,-6 19 0-16,3 14 0 15,-4 11 0-15,0 15 0 16,-2 14 0-16,1 19 0 16,1 8 0-16,4 8 0 15,4 2 0-15,5-7 0 16,5-12 0 0,4-7 0-16,8-12 0 15,3-15 0-15,3-10 0 16,-1-8 0-16,0-13 0 15,-5-12 0-15,-2-14 0 16,-6-12 0-16,0-16 0 16,-2-13 0-16,2 0 0 15,-5 8 0-15,-1 12 0 16,-3 13 0-16,-5 20 0 16,-4 11 0-16,2 6 0 15,-2 7 0-15,-2 12 0 16,0 8 0-1,0 13 0-15,1 13 0 16,-1 10 0-16,1 9 0 16,4-2 0-16,2-2 0 15,3-6 0-15,5-9 0 16,6-12 0-16,8-10 0 16,3-9 0-16,7-7 0 15,3-9 0-15,-3-10 0 16,-3-7 0-16,-9-7 0 15,-3-10 0-15,-9-4 0 16,-4 2 0-16,-8 3 0 16,2 6 0-1,-3 9 0-15,-1 6 0 16,1 9 0-16,0 4 0 16,-3 5 0-16,-6 9 0 15,3 5 0-15,-6 8 0 16,1 7 0-16,3 8 0 15,3 3 0-15,3 2 0 16,0-2 0-16,2-6 0 16,6-4 0-16,5-8 0 15,6-6 0-15,7-9 0 16,10-6 0-16,2-3 0 16,2-8 0-1,2-10 0-15,-2-9 0 16,1-11 0-16,-1-12 0 15,-1-5 0-15,-3-1 0 16,-5 6 0-16,-6 10 0 16,-8 9 0-16,-9 13 0 15,-2 6 0-15,-4 3 0 16,0 4 0-16,-6 3 0 16,-2 1 0-16,-3 5 0 15,-5 3 0-15,1 9 0 16,4 7 0-16,3 7 0 15,4 6 0 1,4 2 0-16,6 2 0 16,4 3 0-16,3-1 0 15,1-5 0-15,2 3 0 16,2-7 0-16,-7-2 0 16,-4-4 0-16,-1-4 0 15,-6-6 0-15,0-6 0 16,0-4 0-16,-4-3 0 15,-5-3 0-15,2 0-314 16,18-7-584-16,-9-3-717 16,15-6 123-16,14 0 110 15,9 2 95 1</inkml:trace>
  <inkml:trace contextRef="#ctx0" brushRef="#br1" timeOffset="-46258.93">26250 10246 8191 0,'0'2'0'15,"0"-2"0"-15,-3 0-285 16,-5-3-1579-16,-1-3 162 16,-9-7 140-16,-14-3 120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07T07:19:07.88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18858 1287 3615 0,'0'0'73'0,"1"0"28"16,-1 0 29-16,2 0 26 15,-1 0 31 1,2 0 57-16,-3 0 115 16,0 0 63-16,0 0 23 15,1-2-27-15,1 1-28 16,0-3-25-16,0-1-28 15,1-4-21-15,-2-1-33 16,1-1-61-16,-2-1-132 16,1-4-65-16,-4 3-12 15,-5-4-13-15,-8 3 0 16,-9 0 0-16,-12 4 0 16,-10 4 0-1,-13 5 0-15,-9 2 0 16,-2 9 0-16,3 7 0 15,9 4 0-15,11 7 0 16,19 5 0-16,18 2 0 16,14 1-10-16,20 1 7 15,17 3 3-15,18-3 0 16,7 0 0-16,5-1 0 16,-8 3 0-16,-14-3 0 15,-16 2 0-15,-16 0 0 16,-16-5 9-1,-20-1-5-15,-16-6-4 16,-15-8 0-16,-5-10 0 16,-5-5 0-16,8-9-228 15,12-7-305-15,19-12-1202 16,14-2 142-16,19-8 123 16,15 0 108-16</inkml:trace>
  <inkml:trace contextRef="#ctx0" brushRef="#br0" timeOffset="680.55">19205 1502 3052 0,'-5'0'225'0,"-1"-1"79"15,0-2 156-15,0 1 35 16,4 0 13-16,0 0 13 15,1-1 15-15,-1 1 15 16,1 2 16 0,1 0-146-16,0 0-114 15,0-2-93-15,0 2-184 16,0 0-30-16,0 0 0 16,0-2 0-16,0 2 0 15,0-2 0-15,0 2 0 16,0 0-518-16,0-6-1283 15,0 1 152-15,0-3 131 16</inkml:trace>
  <inkml:trace contextRef="#ctx0" brushRef="#br0" timeOffset="1243.05">19138 1506 3319 0,'0'0'243'0,"0"-1"136"16,4-2 21-16,11-1 9 16,18 0 23-16,19-5 34 15,17-2 43-15,13-1 15 16,2-1 13-16,-3 1-172 16,-10 4-109-16,-7 0-163 15,-11 0-13-15,-13 3 0 16,-12 1-18-16,-10 0-25 15,-12 2-37 1,-4 2-243-16,-2 0-160 16,-2 2-154-16,1 1-317 15,-17 1-517-15,-8 2 94 16,-7 6 83-16,-9 0 75 16</inkml:trace>
  <inkml:trace contextRef="#ctx0" brushRef="#br0" timeOffset="1527.41">19185 1689 3071 0,'-7'5'190'0,"-1"-1"89"16,3-2 198-16,2 1 12 15,23-2 13-15,18-2 13 16,21 0 14-16,15 1 15 15,16 0 15-15,-1-2-107 16,-4 0-107-16,-11 0-106 16,-8 0-239-16,-15-1 0 15,-7 1-142-15,-12 0-229 16,-8 0-165 0,11-2-371-16,-23-6-515 15,-5-2 97-15,-4-11 87 16,-7-7 78-16</inkml:trace>
  <inkml:trace contextRef="#ctx0" brushRef="#br0" timeOffset="1831.78">19585 1249 3075 0,'12'-1'84'0,"16"-2"51"16,18 7 46-16,16 8 40 15,9 14 39-15,4 12 38 16,-8 12 51-16,-19 12 55 16,-16 1 40-16,-19-1-5 15,-15-1-15-15,-16-9-43 16,-10-4-48-16,-9-9-266 15,-8-7-317-15,-3-14-1330 16,-1-7 119-16,7-8 104 16,10-15 93-1</inkml:trace>
  <inkml:trace contextRef="#ctx0" brushRef="#br0" timeOffset="3083.61">19669 921 1606 0,'3'0'147'16,"-2"-1"39"-1,2 0 50-15,0-2 73 16,-1-3 78-16,-2 2 90 16,0 0 44-16,0 0 28 15,0 3 120-15,-9 6-99 16,-8 6-43-16,-8 11-34 16,-9 5-51-16,-7 9-79 15,1 1-88-15,1-5-100 16,6 1-39-16,7-6-353 15,7-2-344-15,14-8-1138 16,-5-5 138-16,3-8 118 16,0-5 103-1</inkml:trace>
  <inkml:trace contextRef="#ctx0" brushRef="#br0" timeOffset="3365.67">19301 924 3668 0,'0'-4'158'0,"0"0"47"15,7 1 159-15,8 7 74 16,12 8 9-16,8 11 11 16,11 3 11-16,-3 6 12 15,-1 0 11 1,-6-4-147-16,-7-4-25 15,-7-2-78-15,-8-3-430 16,-5-3-201-16,-5-5-108 16,-2-3-183-16,-2-25-767 15,-3 13 101-15,-1-10 89 16,-7-8 81-16</inkml:trace>
  <inkml:trace contextRef="#ctx0" brushRef="#br0" timeOffset="3579.21">19506 851 3262 0,'-1'-9'208'16,"-1"2"8"-1,2 1 35-15,-1 3 147 16,7 10 84-16,6 13 13 16,2 8 12-16,6 10 13 15,3 4 15-15,-7-1-167 16,-2 1-153-16,-5-5-306 15,-6-1-214-15,14-8-1332 16,-26 0 127-16,-5-10 112 16,-5-7 97-16</inkml:trace>
  <inkml:trace contextRef="#ctx0" brushRef="#br0" timeOffset="3743.96">19333 1110 3631 0,'13'-13'92'0,"13"-3"7"16,14 1-1-16,17-3-4 16,5 6-80-16,6 6-99 15,2 1-247-15,-18 4-449 16,-9 1 31-16,-15 0 30 16</inkml:trace>
  <inkml:trace contextRef="#ctx0" brushRef="#br0" timeOffset="7265.77">21037 1313 4475 0,'0'-4'271'0,"0"-2"22"15,0 2 11 1,0 2 57-16,0 3 18 16,-2 11 8-16,-5 7 7 15,-13 12 9-15,-12 12 7 16,-11 7-159-16,-14 3-151 16,-3 2-22-16,2-3-7 15,3-6-57-15,10-11-14 16,5-6 0-16,11-9 0 15,7-8 0-15,2-8 0 16,7-7 0-16,0-11 0 16,3-13 0-1,4-5 0-15,5-11 0 16,2-3 0-16,10 1 0 16,6 2 0-16,5 7 0 15,9 8 0-15,5 9 0 16,3 11 0-16,3 12 0 15,0 11 0-15,0 12 0 16,1 5 0-16,0 9 0 16,0 4 0-16,-3-1 0 15,2-2 0-15,-2-4-316 16,6-6-324 0,1-8-1044-16,0-9 135 15,-2-8 116-15</inkml:trace>
  <inkml:trace contextRef="#ctx0" brushRef="#br0" timeOffset="8515.5">21509 1369 3128 0,'0'-6'258'16,"0"2"101"-16,0-3 33 15,0 2 100-15,0 4 13 16,0 10 15-16,-1 10 13 16,-10 13 14-16,-6 8 18 15,-3 11-187-15,-9 4-118 16,0-2-118-16,3-6-30 15,3-5-112-15,7-7 0 16,5-9 0-16,3-10 0 16,6-6 0-16,2-6 0 15,1-8 0 1,2-4 0-16,8-13 0 16,4-12 0-16,8-15 0 15,4-14 0-15,4-6 0 16,-3 0 0-16,0 3 0 15,-9 12 0-15,-1 14 0 16,-6 10 0-16,-2 7 0 16,-1 6 0-16,-2 9 0 15,5 3 0-15,3 5 0 16,7 8 0-16,3 8 0 16,5 11 0-16,1 11 0 15,-1 12 0 1,-1 0 0-16,-3 2 0 15,-6-2 0-15,-4-8 0 16,-2-7 0-16,-5-6 0 16,-5-7 0-16,-2-6 0 15,-1-8 0-15,-1-1-371 16,0-5-348-16,-6-16-929 16,-4 10 129-16,-4-1 113 15,-4-4 99-15</inkml:trace>
  <inkml:trace contextRef="#ctx0" brushRef="#br0" timeOffset="8695.34">21432 1613 4329 0,'0'-10'132'0,"9"-2"1"15,13-4-20-15,15-3-94 16,14 5-115-16,12 1-164 15,1-15-700-15,-3 16 46 16,-14 0 44-16,-5 0 39 16</inkml:trace>
  <inkml:trace contextRef="#ctx0" brushRef="#br0" timeOffset="9763.53">22059 1384 3131 0,'0'0'208'0,"0"-1"52"16,0-2 104-16,0 1 120 15,0 1 13-15,0-2 13 16,0 2 14-16,0 1 15 16,2 0 16-16,-2-2-151 15,0 4-88-15,0-4-55 16,0 2-123-16,0 0-138 16,0 0 0-16,1 0 0 15,-1 2 0-15,2 2 0 16,-2 2 0-16,1 3 0 15,2 3 0-15,-2 7 0 16,-1 1 0 0,0 6 0-16,2 1 0 15,-4 0 0-15,4 2 0 16,-2-3 0-16,0-3 0 16,0-1 0-16,0-3 0 15,0-6 0-15,0-2 0 16,1-3 0-16,-1-4 0 15,0-3 0-15,2-1 0 16,2 0 0 0,2-2 0-16,6-4 0 15,3-3 0-15,4-5 0 16,-2-2 0-16,3-3 0 16,-5 0 0-16,2 0 0 15,-2 3 0-15,-1-1 0 16,-4 4 0-16,-1 1 0 15,1 3 0-15,-6 3 0 16,1 2 0-16,-4 3 0 16,1 0 0-16,-2 2 0 15,3-2 0-15,1 1 0 16,3 0 0-16,2 4 0 16,-1 1 0-16,1 6 0 15,1 3 0 1,-1 4 0-16,-2 2 0 15,3-1 0-15,-3 1 0 16,1-1 0-16,-1-2 0 16,3-1 0-16,0-6 0 15,5-2 0-15,3-4 0 16,4-2 0-16,0-2 0 16,2-5 0-16,-1-4 0 15,-1-5 0 1,-3-9 0-16,-4-8 0 0,-6-9 0 15,-4-9 0 1,-5-5 0-16,-5-2 0 16,-7 5 0-16,-8 10 0 15,-5 14-372-15,-9 13-251 16,-2-6-1050-16,3 20 133 16,8 6 115-1,5-3 101-15</inkml:trace>
  <inkml:trace contextRef="#ctx0" brushRef="#br0" timeOffset="11348.17">19341 2327 4215 0,'0'-2'324'16,"2"2"14"-16,1-2 5 15,6-7 4-15,5-5-17 16,2-8-28-16,1-12-36 15,-4-8-4 1,-4-8 9-16,-7-5-221 16,-2 1-12-16,0 11 22 15,-2 9 0-15,0 14 2 16,-1 10 26-16,-5 10 38 16,2 12 42-16,3 10 10 15,2 10-4-15,5 4-19 16,10 5-121-16,-1 0-34 15,2-4 0-15,5-3-346 16,2-6-253-16,-6-19-1087 16,1 2 135-1,-7-8 117-15,-3-5 102 16</inkml:trace>
  <inkml:trace contextRef="#ctx0" brushRef="#br0" timeOffset="11812.31">19199 2239 2466 0,'-3'-20'253'16,"1"-8"133"-16,2-3 147 16,5-5 17-16,13 12 15 15,11 5 18-15,9 12 17 16,11 7 20-16,0 9 20 16,-5 13-163-16,-6 10-138 15,-13 6-160-15,-12 4-179 16,-7 0 0-16,-5-5 0 15,-2-6 0-15,1-9 0 16,-2-9 0-16,-1-9 0 16,0-10 0-1,0-16 0-15,2-10 0 16,2-15 0-16,5-9 0 16,6 2 0-16,-4 5 0 15,4 11 0-15,-1 11-263 16,1 15-259-16,24 4-1206 15,-23 6 140-15,-1 6 123 16,-2 2 106-16</inkml:trace>
  <inkml:trace contextRef="#ctx0" brushRef="#br0" timeOffset="12403.87">19710 2139 4653 0,'1'-2'356'15,"1"0"5"-15,-1 1 7 16,2-2 9-16,3 9 5 16,2 0 9-16,-1 7 7 15,2 3 10-15,1 7 6 16,-6 2-331-16,1-1-83 16,-2-2 0-16,0-6 0 15,-2-4 0-15,4-4 0 16,0-6 0-16,8-8 0 15,3-8 0 1,6-8 0-16,2-4 0 16,4-4 0-16,-5 2 0 15,0 5 0-15,-1 5 0 16,-8 7 0-16,0 6 0 16,-3 4 0-16,-4 10 0 15,0 5 0-15,-3 5 0 16,-2 7 0-16,-2 5 0 15,0-3 0-15,0-2 0 16,0-5 0-16,0-7 0 16,1-5 0-1,2-9 0-15,5-9 0 16,4-11 0-16,7-9 0 16,6-7 0-16,2-4 0 15,1 6 0-15,-3 8 0 16,-4 8 0-16,1 9 0 15,-1 6 0-15,0 8 0 16,-1 11 0-16,-2 9 0 16,-5 8 0-16,-7 8 0 15,-4 2 0-15,-1-1 0 16,-2-2-338 0,1-4-253-16,0-31-1099 15,0 14 135-15,4-12 117 16,7-8 104-16</inkml:trace>
  <inkml:trace contextRef="#ctx0" brushRef="#br0" timeOffset="13419.48">23086 1465 5653 0,'-4'-4'266'0,"1"1"4"16,1-2 4-16,7-2 3 15,18-2 5-15,20-3 3 16,20-6 6-16,17-2 2 16,11 0 7-16,-3 2-300 15,-10 5 0-15,-16 3 0 16,-17 5 0-16,-15 3-175 16,-11 0-248-16,-10 2-141 15,4 0-315-15,-25 4-522 16,-11 4 95-16,-9 1 85 15</inkml:trace>
  <inkml:trace contextRef="#ctx0" brushRef="#br0" timeOffset="13655.84">23132 1636 3836 0,'-4'4'415'15,"1"0"10"-15,0 0 10 16,12-1 9-16,21-2 11 15,20-1 11-15,18-3 11 16,19 1 11-16,7-5 14 16,-2-1-254-16,-5-1-271 15,-10 0-316-15,-12 0-156 16,-15-1-99-16,-9-2-238 16,-21-16-506-16,-13 3 87 15,-13 0 77 1,-10-1 71-16</inkml:trace>
  <inkml:trace contextRef="#ctx0" brushRef="#br0" timeOffset="14003.52">23440 1198 3036 0,'0'-5'253'16,"0"-3"101"-16,0 4 50 0,10-3 92 15,17 3 16-15,17 7 14 16,19 5 13 0,12 10 18-16,3 14 14 15,-11 12-164-15,-16 13-133 16,-26 7-119-16,-13 5-51 15,-22-3-101-15,-15-5-3 16,-12-5 0-16,-2-10 0 16,-3-7-247-1,7-10-243-15,18-10-345 0,5-11-686 16,9-6 111 0,7-14 97-16,13-8 88 15</inkml:trace>
  <inkml:trace contextRef="#ctx0" brushRef="#br0" timeOffset="15327.18">25087 1213 5550 0,'0'-1'276'0,"0"-1"5"16,0 6 3-1,-7 8 5-15,-6 10 4 16,-14 9 4-16,-12 9 5 16,-15 4 5-16,-5 3 5 15,-4-4-312-15,3-3 0 16,3-7 0-16,13-7 0 16,10-11 0-16,12-8 0 15,5-10 0-15,11-9 0 16,4-13 0-16,3-11 0 15,8-6 0-15,6-6 0 16,4 5 0-16,4 7 0 16,7 12 0-1,3 8 0-15,4 12 0 16,3 13 0-16,2 8 0 16,3 14 0-16,-2 4 0 15,-7 5 0-15,-4 2 0 16,-5-5 0-16,-5-7-307 15,-1-1-334-15,-4-19-1044 16,0 0 134-16,-3-7 117 16,2-10 102-16</inkml:trace>
  <inkml:trace contextRef="#ctx0" brushRef="#br0" timeOffset="16495.29">25286 1319 310 0,'0'0'36'16,"0"0"20"-16,0 0 27 15,1 0 34-15,-1 0 35 16,0 1 53-16,0 0 47 15,0 1 33 1,0-2 30-16,0 0 0 16,0 2 11-16,0-2-3 15,0 0-5-15,0 0-20 16,0 0-14-16,0 0-46 16,0 0-30-16,0 0-9 15,0 0 6-15,1 0 25 16,1 0 54-16,-1 0 61 15,1 0 36-15,0 1-11 16,0 5-14 0,2 5-9-16,-4 11-13 0,1 9-23 15,1 11-35-15,-5 11-47 16,-1 4-86 0,4 1-83-16,-4-1-60 15,-1-5 0-15,5-6 0 16,-1-11 0-16,0-7 0 15,1-7 0-15,0-9 0 16,-2-4 0-16,0-4 0 16,2-4 0-16,0 2 0 15,-3-2 0 1,3-4 0-16,0-6 0 0,0-4 0 16,0-5 0-16,0-9 0 15,0-6 0 1,3-2 0-16,-1-2 0 15,1-2 0-15,5 3 0 16,-1 2 0-16,2 7 0 16,-3 0 0-16,1 5 0 15,-1 0 0-15,2 2 0 16,-3-1 0-16,1 2 0 16,0-2 0-16,2 2 0 15,-2-1 0-15,-1 1 0 16,-1 1 0-1,3-1 0-15,-1 2 0 0,2 0 0 16,5-2 0 0,3-1 0-16,-1-2 0 15,6-1 0-15,8-3 0 16,1 0 0-16,5 3 0 16,1 2 0-16,0 8 0 15,-7 6 0-15,-9 5 0 16,-6 6 0-16,-8 5 0 15,-3 6 0-15,-10 2 0 16,-6 5 0-16,-1 2 0 16,-2 1 0-1,0 2-28-15,6 1-113 16,7 5-121-16,3 2-27 16,5 0-28-16,1 2-2 15,-4 0 0-15,-2-4 11 16,-4-5 13-16,-14-4 34 15,-7-8 58 1,-6-5 146-16,-9-6 116 0,4-2-23 16,6-6-111-16,17-4-305 15,5-8-741-15,14-5 63 16,14-5 57 0,12-1 51-16</inkml:trace>
  <inkml:trace contextRef="#ctx0" brushRef="#br0" timeOffset="17099.36">25931 1269 5174 0,'0'-5'313'0,"2"-1"5"15,-2 1 5-15,2 1 6 16,-4 12 6-16,4 7 5 16,-2 7 6-16,0 7 7 15,0 4 7-15,0 2-360 16,0-5 0-16,0-5 0 15,0-5 0-15,0-7 0 16,0-5 0-16,7-4 0 16,3-8 0-16,7-6 0 15,6-6 0-15,2-8 0 16,4-2 0-16,-7 0 0 16,0 6 0-1,-7 4 0-15,-3 7 0 16,-1 5 0-16,-1 4 0 15,-1 8 0-15,9 7 0 16,-1 4 0-16,0 7 0 16,4 0 0-16,4-3 0 15,2-5 0-15,5-4 0 16,-1-10 0-16,1-2 0 16,-5-14 0-16,-7-8 0 15,-9-10 0-15,-7-11 0 16,-1-10 0-16,-6-5 0 15,-9 1 0 1,-9 7 0-16,-8 8-497 16,-3 13-1310-16,-29 12 154 15,-8 11 132-15,-6 6 114 16</inkml:trace>
  <inkml:trace contextRef="#ctx0" brushRef="#br0" timeOffset="18880.2">25217 2588 5720 0,'0'-9'260'15,"0"1"3"-15,0 2 3 16,0 3 5-16,0 14 3 16,0 11 3-16,-5 8 6 15,-7 5 3-15,2 5 5 16,-7-2-291-16,4-7 0 16,2-8 0-16,6-5 0 15,3-8 0-15,2-6 0 16,0-8 0-16,2-11 0 15,8-10 0-15,4-14 0 16,12-17 0-16,6-6 0 16,6-1 0-1,3 2 0-15,1 9 0 16,-4 13 0-16,-6 10 0 16,1 12 0-16,-6 12 0 15,-2 10 0-15,2 12 0 16,-2 9 0-16,0 8 0 15,-4 8 0-15,0 4 0 16,-6-3 0-16,0 0 0 16,-5-4 0-16,-6-6-442 15,2-4-330-15,-6-10-844 16,-9-7 125-16,-5-8 109 16,-4-6 95-16</inkml:trace>
  <inkml:trace contextRef="#ctx0" brushRef="#br0" timeOffset="19055.88">25278 2674 5759 0,'1'-8'256'0,"8"-3"4"16,16-2 1-16,17 0-41 15,20 5-380-15,29-2-350 16,1 2-874-16,-2-1 93 15,-12-1 83-15,-11-3 74 16</inkml:trace>
  <inkml:trace contextRef="#ctx0" brushRef="#br0" timeOffset="19307.64">26040 2588 7495 0,'4'-1'76'0,"6"1"0"15,18-3 1-15,23-2 0 16,17 4 0-16,18-6 0 16,4 1 1-16,0 0 0 15,-11-2 2-15,-11 1-80 16,-14 2 0-16,-12 1 0 16,-15-1 0-16,-13 3-279 15,-7-1-223-15,-7 1-231 16,-14-22-804-16,-10 16 114 15,-11-4 100-15,-7-3 87 16</inkml:trace>
  <inkml:trace contextRef="#ctx0" brushRef="#br0" timeOffset="19536.43">26387 2343 3570 0,'18'-6'132'0,"13"-1"44"16,12 4 40-16,11 1 86 15,4 12 74-15,-2 14 75 16,-8 9 12-16,-14 8 11 16,-14 7 10-16,-13 4-87 15,-14-3-47-15,-9-4-51 16,-5-6-40 0,2-9-373-16,-2-7-320 0,39-11-1294 15,-18-8 142 1,5-6 122-16,8-11 107 15</inkml:trace>
  <inkml:trace contextRef="#ctx0" brushRef="#br0" timeOffset="20236.22">26982 2449 6734 0,'2'0'157'15,"0"0"1"-15,0 7 1 16,1 9 1-16,2 13 2 16,-1 10 0-16,1 12 3 31,-1 4 1-31,-2 4 2 0,1-3-168 0,-2-4 0 16,-1-6 0-16,0-7 0 15,1-10 0-15,-1-8 0 16,2-9 0-16,-2-6 0 15,0-2 0-15,0-8 0 16,0-3 0-16,0-9 0 16,0-6 0-1,0-8 0-15,0-9 0 16,0 1 0-16,0-4 0 16,0 1 0-16,0 3 0 15,0 0 0-15,0-2 0 16,2-1 0-16,2-1 0 15,10-5 0-15,5-4 0 16,9-4 0-16,9-1 0 16,5 0 0-16,4 5 0 15,2 6 0-15,2 9 0 16,-7 11 0-16,-5 11 0 16,-7 7 0-1,-9 9 0-15,-13 8 0 16,-7 8 0-16,-10 6 0 15,-8 4 0-15,-6 4 0 16,-1-2 0-16,0-1 0 16,10-3 0-16,7 1-70 15,10 0-90-15,11 0-75 16,6 4-37-16,-1 0 3 16,-4 0 0-16,-2-1 4 15,-12-3 38-15,-12-8 153 16,-11-8 74-16,-13-5 64 15,-9-5 82 1,-10-4 77-16,1-3-258 16,11-2-402-16,5-7-1005 15,11-4 101-15,5-1 89 16,14 1 79-16</inkml:trace>
  <inkml:trace contextRef="#ctx0" brushRef="#br0" timeOffset="23543.14">30702 2562 4229 0,'1'-7'400'0,"1"0"8"16,-1 2 8-16,1 1 11 15,-7 12 8-15,-7 15 11 16,-12 10 9-16,-14 10 12 16,-14 13 11-16,-8 4-448 15,-7-2-30-15,-3-7 0 16,5-5 0-16,3-7 0 15,9-11 0-15,10-10 0 16,13-6 0-16,11-10 0 16,6-10 0-1,9-11 0-15,4-15 0 16,9-11 0-16,8-6 0 16,12-5 0-16,5 6 0 15,8 9 0-15,0 8 0 16,-1 10 0-16,-2 10 0 15,-1 9 0-15,1 11 0 16,-2 13 0-16,-3 11 0 16,0 10 0-16,-4 8 0 15,-1 3 0-15,0-2 0 16,-2-2 0-16,3-8 0 16,5-5-289-16,9-6-359 15,4-13-1041 1,3-9 136-16,-5-6 116 15,-3-13 104-15</inkml:trace>
  <inkml:trace contextRef="#ctx0" brushRef="#br0" timeOffset="24360.05">31063 2788 3550 0,'0'-4'388'0,"0"0"57"15,0-1 10-15,0 2 10 16,1 9 13-16,-1 13 11 16,0 12 12-16,0 14 14 15,0 9 14 1,0 7-211-16,0-2-260 15,0-1-58-15,-1-4 0 16,-1-4 0-16,-3-10 0 16,2-5 0-16,-2-11 0 15,2-5 0 1,0-8 0-16,2-3 0 0,0-5 0 16,-1 0 0-16,-1-2 0 15,3-5 0-15,-3-2 0 16,2-4 0-16,-1-9 0 15,2-3 0-15,-2-8 0 16,4-5 0 0,-2-1 0-16,0-6 0 15,0 3 0-15,2 4 0 16,2 3 0-16,2 5 0 16,3 3 0-16,2 2 0 15,1-2 0-15,0 1 0 16,-1-5 0-16,2 0 0 15,3-5 0-15,1-4 0 16,2-7 0-16,4 1 0 16,0-2 0-16,8-3 0 15,2 6 0-15,3 7 0 16,-2 6 0-16,1 9 0 16,-5 9 0-1,-8 7 0-15,-3 6-3 16,-9 5-31-16,-4 7-14 15,-5 6-7-15,-4 3-8 16,-7 4-10-16,0 2-34 16,-3 0-37-16,0 3-13 15,6 1-7-15,2-1 1 16,4 5 32-16,2 0 12 16,1-1 17-16,-4-4 21 15,-4-4 122-15,-5-8 60 16,-9-7 37-16,-5-6 14 15,-4-6 12-15,-1-1-62 16,4-4-313 0,8-4-243-16,9-28-1110 15,4 16 118-15,11-1 102 16,10-1 91-16</inkml:trace>
  <inkml:trace contextRef="#ctx0" brushRef="#br0" timeOffset="24947.53">31710 2696 4741 0,'1'-4'342'15,"0"0"7"-15,-1-1 5 16,2 3 6-16,-2 6 9 16,0 9 5-16,0 5 7 15,0 5 10-15,0 9 6 16,0-4-264-16,0 1-133 16,0-4 0-16,0-4 0 15,0-4 0-15,0-5 0 16,3-8 0-1,4-1 0-15,9-9 0 0,4-4 0 16,5-6 0 0,1 0 0-16,-6-2 0 15,-6 4 0-15,-3 5 0 16,-4 2 0-16,-2 6 0 16,1-1 0-16,2 5 0 15,3 4 0-15,-1 6 0 16,2 4 0-16,2 2 0 15,1 2 0-15,6-5 0 16,4-4 0 0,4-4 0-16,-1-6 0 0,-1-8 0 15,-3-8 0-15,-5-13 0 16,-6-9 0 0,-5-11 0-16,-5-3 0 15,-4 3 0-15,-9 5 0 16,-5 9-167-16,-9 12-303 15,2 7-388-15,-17 7-684 16,-3 6 114-16,1 1 100 16</inkml:trace>
  <inkml:trace contextRef="#ctx0" brushRef="#br0" timeOffset="28423.83">31038 3723 3581 0,'0'0'208'16,"0"0"143"-16,2 0 88 15,-2-2 11-15,0 2 9 16,0 0 12-16,0 0 13 16,0 0 11-16,0 0 12 15,0 0-128-15,0 0-111 16,0 0-169 0,0 0-99-16,0-1 0 15,0 1 0-15,0 0 0 16,0 0 0-16,0-2 0 15,0 2 0-15,0 0 0 16,0 0 0-16,0 0 0 16,0 0 0-16,0 0 0 15,0 3 0-15,0 0 0 16,0 3 0-16,0 2 0 16,0 0 0-16,0-1 0 15,0 3 0-15,0 0 0 16,0-1 0-16,0-4 0 15,0 0 0 1,0-2 0-16,0 0 0 16,0-3 0-16,0 0 0 15,0 0 0-15,0 0 0 16,0 0 0-16,0 0 0 16,0 0 0-16,0 0 0 15,0 0 0-15,0 0 0 16,1 0 0-16,5 0 0 15,14 0 0-15,10-5 0 16,15 1 0-16,9-3 0 16,3-2 0-16,-10-4 0 15,-10 5 0-15,-15 2 0 16,-12 2 0 0,-9 1 0-16,-14 3 0 15,-14-1 0-15,-12 3 0 16,-13 1 0-16,-9 4 0 15,1 2 0-15,3 1 0 16,11 0 0-16,11 3 0 16,11-5 0-16,11-1 0 15,10-3 0-15,9-2 0 16,13-2 0-16,16 0 0 16,12-3 0-1,9 0 0-15,2-2 0 16,-7 1 0-16,-14-3 0 15,-14 3 0-15,-8 1 0 16,-11 1 0-16,-16 2 0 16,-18 0 0-16,-19 0 0 15,-15 3 0 1,-11 0 0-16,5 1 0 0,16 2 0 16,15-2 0-16,22 0 0 15,12-3 0 1,21-1 0-16,22 0 0 0,21-1 0 15,13-3 0 1,9 2 0-16,-3-3 0 16,-14-2 0-16,-21 1 0 15,-14 2 0-15,-19 4 0 16,-14 0 0-16,-24-3 0 16,-17 3 0-16,-14-1 0 15,-9 1 0-15,-5-1 0 16,13-1 0-16,17 2 0 15,17 0 0 1,16 0 0-16,22-1 0 0,21 1 0 16,13-1-236-16,6 1-76 15,5 0-34 1,-6-2 3-16,-16 1 7 16,-13-2 6-16,-14 0 5 15,-9-1-5-15,-14 1-139 16,0-4-684-16,-10 1 65 15,3 0 61-15</inkml:trace>
  <inkml:trace contextRef="#ctx0" brushRef="#br0" timeOffset="30893.62">27901 2810 3323 0,'0'0'63'16,"0"0"52"-16,-5 0 63 16,-15 3 37-16,-9 5 50 15,-13 9 128-15,-17 4 76 16,-8 7 12-16,-6 2 11 15,2 2-35-15,1-4-17 16,10-3-50-16,8-3-71 16,16-7-36-1,15-2-56-15,11-6-165 16,5-2-421-16,5-3-225 16,27-3-1098-16,-11 0 134 15,6-4 116-15</inkml:trace>
  <inkml:trace contextRef="#ctx0" brushRef="#br0" timeOffset="31239.3">28079 2923 2960 0,'-21'7'182'0,"-13"6"92"16,-22 6 208-16,-22 4 14 16,-16 2 12-16,-10 3 15 15,-1-1 14-15,1 0 14 16,17 0 17-16,17-6-78 16,21-5-127-16,17-3-106 15,16-4-257-15,8-3 0 16,8-5 0-16,0 1 0 15,0-2 0-15,0 0 0 16,2 0-8 0,4-2-391-16,8-1-264 15,6-20-990-15,13 10 130 16,11-8 113-16,7-5 100 16</inkml:trace>
  <inkml:trace contextRef="#ctx0" brushRef="#br0" timeOffset="45419.26">1768 4903 3578 0,'0'0'25'0,"0"0"55"16,0 0 40-16,0 2 14 15,0-2 6-15,0 0 24 16,0 0 54-1,0 0 121-15,0 0 104 16,0 0 4-16,0 0-11 16,0-3-55-16,0 0-39 15,8-8-9-15,6-1-1 16,14-7-21-16,14-3-58 16,12-2-138-16,13 1-115 15,8 1 0-15,10 6 0 16,0 4 0-16,5 7 0 15,-2 3 0-15,-4 5 0 16,-12 7 0-16,-4 3 0 16,-10 5 0-1,-5 3 0-15,-3-1 0 16,3-3 0-16,0-5 0 16,6-6 0-16,2-2 0 15,2-8 0-15,-1-4 0 16,-2-2 0-16,-4-4 0 15,-8-1 0-15,-4 3 0 16,-6 1 0-16,-5 0 0 16,-3 5 0-16,-1 2 0 15,-3-1 0-15,-3 2 0 16,-4 1 0-16,4 0-198 16,6 0-353-1,10-33-1187-15,13 29 143 16,9-3 122-16,7-5 109 15</inkml:trace>
  <inkml:trace contextRef="#ctx0" brushRef="#br0" timeOffset="46172.57">4426 4931 4904 0,'-2'-10'87'16,"2"-5"181"-16,4-4 45 16,8-7 6-16,19 2 5 15,12 1 5-15,13 2 7 16,15 3 5-16,5 4 6 15,5 6-30-15,-1 5-60 16,-1 3-208-16,-4 2-49 16,-3 3 0-16,-4 1 0 15,-1-3 0 1,-1 1 0-16,1 0 0 16,-1-4 0-16,0-4 0 15,-2-2 0-15,-2-3 0 16,-1-5 0-16,-1-2 0 15,-1-2 0-15,1 3 0 16,-5 0 0-16,0 4 0 16,-4 2 0-16,1 4 0 15,-4 3 0-15,0 2 0 16,-2 0 0-16,2 2 0 16,-1 1 0-16,2-1 0 15,5 4 0 1,-2-6 0-16,4 2 0 15,-1-4 0-15,0-2 0 16,-3-3 0-16,-4-2 0 16,-6-4 0-16,-5-2 0 15,-6 1 0-15,-10 1 0 16,-4 1 0-16,-9 2 0 16,-6 3-69-16,-2 3-448 15,-4-4-1265-15,-19 6 150 16,-16-4 128-16,-16 1 112 15</inkml:trace>
  <inkml:trace contextRef="#ctx0" brushRef="#br0" timeOffset="47159.65">1857 4833 2126 0,'-3'-3'96'0,"1"-4"31"16,1-1 20-1,-1-5 9-15,7 0 18 16,6-6 31-16,9 1 39 16,11-3 32-16,15-3 21 15,12 0-32-15,8 4-37 16,7-3-18-16,4 3-6 15,1 1 4-15,2 2-12 16,-5 3-29-16,3 4-27 16,3 3-20-16,5 4 8 15,10 6 17-15,8 7 15 16,3 6 15 0,2 3 12-16,0 4 42 15,-1-2 10-15,-4-6 0 16,-1-5-10-16,3-6-9 15,1-4-28-15,4-6-36 16,-4-8-29-16,-4-1-33 16,-12-3-24-16,-15-1-55 15,-12 0-15-15,-14 5 0 16,-5 4-360-16,3 6-370 16,-3 1-918-1,1 0 129-15,-1 2 113 16,4-2 99-16</inkml:trace>
  <inkml:trace contextRef="#ctx0" brushRef="#br0" timeOffset="47791.06">5197 4647 4367 0,'0'-11'201'0,"1"-7"97"16,7-5 37-16,9-4 13 15,14 1 19-15,14 3 24 16,15 1 7-16,8 4 10 16,6 5 8-16,6 6-114 15,-1 4-112 1,2 2-112-16,3 2-39 16,1 4-5-16,3 0-15 15,0 4-19-15,2 1 0 16,-3 0 0-16,-1-7 0 15,-2 1 0-15,-7-4 0 16,-7-1 0-16,-6-3 0 16,-8-4 0-16,-5 2 0 15,-4-4 0-15,-8-2 0 16,-5 3-95-16,-6 3-357 16,6 2-381-1,-25 4-738-15,-1 0 118 16,-8-1 103-16,-7-3 92 15</inkml:trace>
  <inkml:trace contextRef="#ctx0" brushRef="#br0" timeOffset="51599.47">14920 4731 3856 0,'-22'3'159'15,"-4"0"135"-15,3 0 114 16,-2-2 11-16,20 0 9 16,3-2 9-16,19 1 10 15,27-4 11-15,28-2 10 16,30-4-77-16,30-4-100 15,12-2-156 1,2-1-135-16,-1 2 0 16,-9 2 0-16,-10-1 0 15,-13 5 0-15,-12-1 0 16,-21 0 0-16,-15 2 0 16,-19 2 0-16,-13 1 0 15,-16 1 0-15,-7 1 0 16,-7 2 0-16,-3 0 0 15,0 1-253-15,-7 0-225 16,-13 0-213-16,-16-18-869 16,-21 20 116-1,-23 0 102-15,-22 5 91 16</inkml:trace>
  <inkml:trace contextRef="#ctx0" brushRef="#br0" timeOffset="51991.95">14867 4883 4197 0,'-8'6'263'0,"2"1"115"16,11-2 6-16,21 0 7 15,43-4 10-15,32-3 7 16,29 0 9-16,23-2 9 16,9-3 10-16,-5 0-76 15,-10-3-230-15,-10 0-130 16,-18 2 0-1,-17-2 0-15,-20 2 0 16,-20 2 0-16,-19-2 0 16,-16 4 0-16,-12 1 0 15,-8 0 0-15,-2 2 0 16,-2-1 0-16,-1 2 0 16,-2 0 0-16,3 0 0 15,0 0 0-15,3-1 0 16,-1 1 0-16,2 0 0 15,-1-2 0-15,-3 1 0 16,-1 1 0 0,-2 0-327-16,0-2-324 15,-11-4-1026-15,-6 1 133 16,-9-5 115-16,-7-2 103 16</inkml:trace>
  <inkml:trace contextRef="#ctx0" brushRef="#br0" timeOffset="54759.27">31297 3769 7139 0,'0'0'114'0,"0"-2"0"15,0 2 2-15,0 0 0 16,1 0 0-16,1 0 3 15,2 2-1-15,3-1 0 16,2 2 3-16,1-2-121 16,-3 3 0-16,-3-3 0 15,-1 2-306 1,-4-1-386-16,-13-1-980 16,-11-7 132-1,-5-3 115-15</inkml:trace>
  <inkml:trace contextRef="#ctx0" brushRef="#br0" timeOffset="73804.51">11910 6600 5336 0,'48'0'2'16,"37"-7"31"-16,40-4 57 16,40-10 58-16,19 0 42 15,10-9 28-15,-3-1 32 16,-7 2 27-16,-8 6 7 15,-17-1 8-15,-16 7-2 16,-22 0-31 0,-17 8-59-16,-28-4-64 15,-19 6-46-15,-22-1-28 16,-14 4-32-16,-12 3-26 16,-8-1-4-16,-13 2-296 15,-16 3-197-15,-23 4-178 16,-27-5-880-16,-27 14 115 15,-25 4 101-15</inkml:trace>
  <inkml:trace contextRef="#ctx0" brushRef="#br0" timeOffset="74119.1">12250 6710 4116 0,'-31'9'238'15,"0"0"120"-15,3-1 42 16,8 2 8-16,54-3 8 15,39-7 10-15,42-3 9 16,40-3 10-16,35-3 10 16,7-2-182-16,-2-6-94 15,-9 2-137-15,-21 1-42 16,-22-1 0-16,-21 2 0 16,-30 1 0-16,-28-1 0 15,-22 5 0-15,-20 0 0 16,-15 3 0-1,-3 3 0-15,-4 0 0 16,0 1 0-16,0-1 0 16,0 2-369-16,2 0-302 15,-1-1-990-15,1 2 132 16,2-2 113-16,3-3 100 16</inkml:trace>
  <inkml:trace contextRef="#ctx0" brushRef="#br0" timeOffset="75776.52">21304 6238 3868 0,'0'2'60'0,"3"2"66"16,0 0 56-16,4 2 133 15,9 4 90-15,11 3 10 16,14-1 10-16,16 3 7 16,17-1 12-16,17-5 2 15,14-5-54-15,13-3-72 16,11-4-64-16,9-1-154 16,3-5-99-16,-1 1-3 15,-3-4 0-15,-7 1 0 16,-10 0 0-16,-8 3 0 15,-10 1 0 1,-10 4 0-16,-11 3 0 16,-6 5 0-16,-8 9 0 15,-8 10 0-15,-8 6 0 16,-10 13 0-16,-10 3 0 16,-12 1 0-16,-9-3 0 15,-8-5 0-15,-3-5 0 16,-5-4 0-16,-1-8 0 15,6-6 0-15,-1-6 0 16,1-6 0-16,8-8 0 16,13-7 0-16,16-11 0 15,19-9 0 1,23-6 0-16,13-4 0 16,10 2 0-16,6 7 0 15,7 7 0-15,5 8 0 16,2 4 0-16,6 9 0 15,0 4 0-15,-3 4 0 16,1 6 0-16,-4 3 0 16,1 4 0-16,0 4 0 15,3 1 0-15,-3 5 0 16,3-4 0-16,-2-2 0 16,-1 3 0-16,1-8 0 15,-1-2 0-15,-1-8 0 16,3-1 0-1,-3-12 0-15,-4-10 0 16,-7-10 0-16,-6-8 0 16,-13-9 0-16,-17-2 0 15,-18 3 0-15,-20 5 0 16,-17 9 0-16,-13 4 0 16,-10 6-372-16,2 4-1469 15,-37 5 159-15,-8 2 137 16</inkml:trace>
  <inkml:trace contextRef="#ctx0" brushRef="#br1" timeOffset="81272.01">2624 8701 2824 0,'-3'0'107'16,"1"-1"67"-16,1 1 61 15,-1-1 53-15,1 2 98 16,1-1 86-1,0-1 52-15,0 1 14 16,-2 0 15-16,2 0-45 16,0 0-57-16,0-2-72 15,5 1-69-15,13-5-57 16,16-7-112-16,13-3-93 16,14-4-48-16,6-4 0 15,-1 4 0-15,-13 2 0 16,-5 3 0-16,-9 5 0 15,-10-2 0-15,-9 5 0 16,-7 1 0-16,-9 2 0 16,-2 3 0-16,-2 0-4 15,-2 1-342 1,2 1-160-16,2 0-287 16,-17 3-709-16,-11 3 109 15,-10 7 95-15,-10 3 86 16</inkml:trace>
  <inkml:trace contextRef="#ctx0" brushRef="#br1" timeOffset="81575.45">2580 8843 3483 0,'-14'11'192'16,"1"-4"153"-16,-2 1 101 16,4 0 11-16,11-3 11 15,15-6 11 1,22-6 13-16,15 0 12 15,20-6 13-15,14-4-124 16,0-4-94-16,-5 2-183 16,-13 1-116-16,-12 3 0 15,-14 2 0-15,-15 3 0 16,-10 2 0-16,-11 4 0 16,-4-1 0-1,-2 5 0-15,0-1 0 16,0 1 0-16,0 0-308 15,-2 0-271-15,-1-14-1123 16,-3 16 138-16,-2 0 118 16,2-1 105-16</inkml:trace>
  <inkml:trace contextRef="#ctx0" brushRef="#br1" timeOffset="85167.22">4755 8869 3012 0,'-1'2'49'15,"1"-1"51"-15,-2 1 38 16,2-2 19-16,0 0 34 16,0 0 72-16,0 0 59 15,5 0 9 1,9-3 15-16,7-1 11 0,13-5-15 15,5-2-27 1,6-1-20-16,-4-1-6 16,-3 1-38-16,-6 1-78 15,-6 2-64-15,-6 2-5 16,-6 3-63-16,-6 2-147 16,-4 2-140-16,-2 0-176 15,25-2-1046-15,-27 1 104 16,-6 1 92-16,-6 0 82 15</inkml:trace>
  <inkml:trace contextRef="#ctx0" brushRef="#br1" timeOffset="85395.02">4772 8909 3125 0,'0'4'175'15,"0"-1"150"-15,0-1 145 16,8 2 13-16,15-4 12 15,5-4 14-15,14 0 11 16,6-1 17-16,1-1 14 16,-3-5-79-16,-8 2-118 15,-9 0-319-15,-8 3-394 16,-12 1-188 0,11-4-1112-16,-21 4 131 15,-9-2 113-15,-6-3 100 16</inkml:trace>
  <inkml:trace contextRef="#ctx0" brushRef="#br1" timeOffset="95658.19">4866 9183 4642 0,'0'0'61'16,"-1"0"106"-16,1-1 165 15,-2 1 5 1,2 0 7-16,-1 0 6 15,1 0 5-15,0 0 8 16,0 0 6-16,0 0 0 16,0 0-57-16,0 0-122 15,0-1-190-15,-2-2 0 16,2 3-332-16,0-4-323 16,6-5-1020-16,6-2 134 15,9-8 114 1,2-2 103-16</inkml:trace>
  <inkml:trace contextRef="#ctx0" brushRef="#br1" timeOffset="96931.13">6595 8942 3323 0,'-3'3'131'15,"0"-2"65"-15,0 2 40 16,-1-3 52-16,2 1 62 16,-1-1 108-16,3 0 23 15,0-1 11-15,0 1 14 16,0 0-49-16,0 0-85 15,0 0-75-15,0 0-40 16,0 0-56-16,0 0-70 16,6 0-116-1,7 0-15-15,10-2 0 16,6 0 0-16,6-2 0 16,0-2 0-16,-1-1 0 15,-2 1 0-15,-3 0 0 16,-2 0 0-16,-1 1 0 15,-3-1 0-15,-4 4 0 16,-3-3 0-16,-4 4 0 16,-4 0 0-16,-4 1 0 15,-2-1 0-15,-1 1 0 16,-1-2 0-16,0 2 0 16,0-1 0-1,0 1-424-15,21-1-486 16,-29-2-673-16,-2-5 120 15,-2-3 104-15,-5-1 93 16</inkml:trace>
  <inkml:trace contextRef="#ctx0" brushRef="#br1" timeOffset="119718.91">12632 8955 3047 0,'-4'0'109'0,"0"-1"41"15,-1 1 34-15,3-1 32 16,2 2 15-16,-2-1 12 15,2-1 25-15,0 1 29 16,0 0 65-16,0 0 9 16,0-2 18-16,-3 2-28 15,3-1-33-15,0 0-30 16,0-1-11-16,0 1-6 16,3-3-20-1,6 3-28-15,15-7-68 16,14-1-67-16,12-2-86 15,8-1-12-15,0-2 0 16,-4 1 0-16,-11 2 0 16,-5 2 0-16,-8 1 0 15,-9 3 0-15,-4 1 0 16,-7-1 0-16,-5 2 0 16,-5 2 0-16,0-1 0 15,0 1 0-15,0 1 0 16,0 0 0-1,0 0 0-15,0 0-270 16,0 0-234-16,5 0-355 16,-14 1-647-16,-5 4 109 15,-10 1 96-15</inkml:trace>
  <inkml:trace contextRef="#ctx0" brushRef="#br1" timeOffset="120039.01">12565 9075 3663 0,'-2'0'302'0,"-1"0"125"15,2 0 9 1,9-1 11-16,21-1 11 16,16-3 10-16,13-4 13 15,15-2 11-15,1-1 13 16,-5-1-141-16,-8 4-216 15,-12-1-148-15,-8 3 0 16,-10 1 0-16,-11 1 0 16,-9 2 0-16,-6 1 0 15,-2 2 0-15,-3-2 0 16,0 2 0-16,0 0-276 16,4 0-264-1,43-9-1180-15,-33 1 139 16,8-3 122-16,5-6 105 15</inkml:trace>
  <inkml:trace contextRef="#ctx0" brushRef="#br1" timeOffset="144458.29">6316 9818 4111 0,'0'0'147'16,"0"0"195"-16,0 8 45 16,0 8 10-16,0 10 7 15,0 10 8-15,0 12 10 16,0 1 9-16,0-4 9 16,0-2-67-16,0-10-96 15,0-6-229-15,0-11-48 16,2-3 0-16,3-8 0 15,7-8 0-15,4-9 0 16,7-9 0-16,4-6 0 16,-1-4 0-1,-2-3 0-15,-1 6 0 16,-6 8 0-16,-1 7 0 16,1 8 0-16,-2 7 0 15,2 8 0-15,4 8 0 16,0 4 0-16,0 2 0 15,5 1 0-15,0-3 0 16,3-5 0-16,-3-7 0 16,0-4 0-16,-4-4 0 15,-4-9 0-15,-9-7 0 16,-6-8 0 0,-1-8 0-16,-5-11 0 0,-5-5 0 15,0 4 0 1,-4 4 0-16,-6 7-273 15,-1 9-278-15,-6-19-1168 16,-1 27 140-16,2 5 121 16,5 0 106-16</inkml:trace>
  <inkml:trace contextRef="#ctx0" brushRef="#br1" timeOffset="145206.47">7206 9985 4994 0,'0'0'331'16,"7"-2"4"-16,14-2 8 15,21-1 4-15,21-2 8 16,14-4 6-16,13-1 7 16,-2 1 6-16,-10 1 9 15,-13 4-426-15,-10 2-201 16,-16 2-121-16,-15 1-138 15,-6 0-241-15,-17 1-693 16,-12 0 99-16,-17 0 90 16,-11 2 78-16</inkml:trace>
  <inkml:trace contextRef="#ctx0" brushRef="#br1" timeOffset="145394.32">7216 10192 4125 0,'0'7'386'0,"4"1"8"16,15 0 7-16,17-1 10 16,19-3 9-16,16-4 9 15,11-3 10-15,1-1-252 16,-6 2-214-16,2-2-528 16,-26-5-965-16,-16 2 112 15,-19-3 97 1</inkml:trace>
  <inkml:trace contextRef="#ctx0" brushRef="#br1" timeOffset="145980.97">7496 9699 2645 0,'2'-5'185'0,"0"2"17"15,-1 1 41-15,1-1 104 16,-7 11 155-16,-9 8 37 15,-15 16 18-15,-10 13 15 16,-14 18 17-16,-8 4-121 16,2 2-79-16,10-2-13 15,9-8-43-15,12-12-119 16,15-9-184-16,9-9-30 16,10-6 0-1,14-5 0-15,14-3 0 16,13-1 0-16,12-4 0 15,6-4 0-15,3 0 0 16,-3-2-49-16,3-2-427 16,23 0-1323-16,-26-2 153 15,0-2 130-15,-6-3 115 16</inkml:trace>
  <inkml:trace contextRef="#ctx0" brushRef="#br1" timeOffset="146207.65">8310 10169 8191 0,'0'0'0'0,"0"-1"0"16,2 1 0-16,-2-3-90 15,21 2-848-15,-16-6-726 16,1-7 132-16,-1-3 113 16,3-1 102-16</inkml:trace>
  <inkml:trace contextRef="#ctx0" brushRef="#br1" timeOffset="146384.6">8713 10132 8191 0,'5'0'0'16,"-2"0"0"-16,1 0-263 15,23 0-622-15,-19 0-747 16,-1 0 126 0,1-4 111-16,1-2 98 15</inkml:trace>
  <inkml:trace contextRef="#ctx0" brushRef="#br1" timeOffset="147182.86">9720 10001 7594 0,'3'-1'66'15,"11"0"-1"1,19-4 1-16,24-2 0 16,15 2 0-16,19-3 1 15,7-1-1-15,-10 3 1 16,-8 3 1-16,-14 3-198 16,-14-1-151-16,-16 1-124 15,-17 1-101-15,-12-2-222 16,-20 1-670-16,-12 0 94 15,-18 0 85 1,-11 3 76-16</inkml:trace>
  <inkml:trace contextRef="#ctx0" brushRef="#br1" timeOffset="147372.7">9708 10231 4164 0,'3'4'400'16,"10"1"9"-16,13-3 9 15,17 1 8-15,15 0 10 16,16-6 11-16,5-1 8 16,-2 2-316-16,-2-1-174 15,-10-2-585-15,-10-25-907 16,-16 21 112-16,-16-3 98 16</inkml:trace>
  <inkml:trace contextRef="#ctx0" brushRef="#br1" timeOffset="147974.4">9955 9678 3193 0,'0'-6'226'16,"2"1"33"-16,-2-1 51 15,0 4 168-15,-8 4 13 16,-10 14 12-16,-11 13 13 15,-20 12 16-15,-18 19 13 16,-11 10-145-16,0 5-113 16,2 0-35-16,12-5-53 15,18-10-199-15,15-14 0 16,14-10 0-16,13-12 0 16,13-6 0-16,20-5 0 15,20-3 0 1,17-2 0-16,16 0 0 15,9 1 0-15,-2-1-28 16,-4 0-383-16,-2 1-256 16,-9-1-977-16,-9 1 129 15,-7-5 112-15,-8-2 99 16</inkml:trace>
  <inkml:trace contextRef="#ctx0" brushRef="#br1" timeOffset="148898.39">10744 9972 3941 0,'0'-4'412'0,"0"-1"8"16,0 0 10-16,1 0 10 16,-2 3 9-16,1 0 13 15,0 11 9-15,-3 7 11 16,-2 9 13 0,0 7-306-16,0 9-189 15,1 0 0-15,1-1 0 16,3-6 0-16,2-6 0 15,-2-6 0-15,1-7 0 16,2-8 0-16,8-5 0 16,5-4 0-16,6-8 0 15,4-7 0-15,1-5 0 16,-2-4 0-16,-2-1 0 16,-4 2 0-1,-3 5 0-15,-6 5 0 16,-3 7 0-16,-3 4 0 15,1 5 0-15,2 4 0 16,1 5 0-16,1 2 0 16,0 4 0-16,2 1 0 15,-2-2 0-15,0 1 0 16,0-3 0-16,2-4 0 16,-4-4 0-16,1 1 0 15,-4-5 0-15,-3 1 0 16,-1-2 0-1,4 0 0-15,-4-2 0 16,2 2 0-16,-2 0 0 16,0 0 0-16,0 0 0 15,0-1 0-15,0-2 0 16,0-3-86-16,0-4-426 16,-4-23-1267-16,2 8 149 15,2-4 129-15,-1-7 111 16</inkml:trace>
  <inkml:trace contextRef="#ctx0" brushRef="#br1" timeOffset="149382.42">11260 9790 3575 0,'3'-16'439'0,"-1"-3"9"16,-1-3 11-16,-4-4 12 16,-11 5 11-1,-13 6 13-15,-14 4 11 16,-21 7 15-16,-12 6 14 15,-9 7-275-15,3 9-260 16,8 7 0-16,14 10 0 16,18 7 0-16,18 6 0 15,15 4 0-15,19 1 0 16,24 1 0-16,20 1 0 16,16-1 0-16,8-3 0 15,-7-1 0-15,-19-2 0 16,-22-3 0-1,-24-3 0-15,-27-4 0 16,-26-6 0-16,-17-6 0 16,-20-10 0-16,-9-9 0 15,0-8-231-15,20-10-445 16,15-14-1021-16,27-9 137 16,25-7 118-16,21-4 103 15</inkml:trace>
  <inkml:trace contextRef="#ctx0" brushRef="#br1" timeOffset="149930.22">11289 9785 3095 0,'7'-14'216'0,"-2"-6"115"16,-2-3 104-16,0-2 55 15,-7 4 13-15,-11 6 13 16,-14 6 15-16,-13 4 14 16,-14 4 16-16,-9 4-134 15,-3 7-116 1,5 8-137-16,9 6-118 16,14 8-56-16,14 6 0 15,16 5 0-15,10 2 0 16,14 8 0-16,18 0 0 15,14 3 0-15,9-1 0 16,1-2 0-16,-4-4 0 16,-17-4 0-16,-13-7 0 15,-20-5 0-15,-19-9 0 16,-22-6 0 0,-23-10 0-16,-19-4 0 15,-20-7-273-15,1-3-283 16,8-29-1161-16,21 22 139 15,27-5 121-15,26 0 106 16</inkml:trace>
  <inkml:trace contextRef="#ctx0" brushRef="#br1" timeOffset="150470.68">11197 9715 3071 0,'3'-14'208'0,"-2"-2"31"15,1-1 24-15,-4-2 13 16,-13 7 83-16,-11 6 89 16,-13 3 59-16,-18 1 22 15,-9 7 15-15,-2 4-143 16,4 7-87-16,10 6-33 15,13 10-18-15,15 3-10 16,17 9-92-16,14 4-97 16,15 6-54-16,16 1-10 15,9 2 0-15,5-2 0 16,0-1 0-16,-10-5 0 16,-20 1 0-16,-14-2 0 15,-25-6 0 1,-24-4 0-16,-14-10 0 15,-12-9 0-15,-10-10-201 16,4-7-361-16,7-32-1173 16,9 8 142-16,15-9 124 15,15-5 106-15</inkml:trace>
  <inkml:trace contextRef="#ctx0" brushRef="#br1" timeOffset="151474.47">6053 10859 8191 0,'0'-3'0'16,"7"-3"0"-16,19-7 0 16,19-6 0-16,23 0 0 15,19-9 0 1,8 2 0-16,-5 1 0 15,-13 6 0-15,-16 8-330 16,-20 6-188-16,-13 3-328 16,-23 5-643-16,-22 1 106 15,-17 3 94-15,-12 1 84 16</inkml:trace>
  <inkml:trace contextRef="#ctx0" brushRef="#br1" timeOffset="151662.3">6094 10997 4537 0,'0'4'355'16,"0"-1"8"-16,11-2 6 16,20 1 8-1,19-4 7-15,16-8 8 16,18 0 8-16,0-4 8 16,-7-2-274-16,-12 4-478 15,-15-4-1376-15,-23 5 139 16,-13-5 122-16,-12-2 105 15</inkml:trace>
  <inkml:trace contextRef="#ctx0" brushRef="#br1" timeOffset="160769.99">14045 8715 1636 0,'0'3'143'15,"0"0"26"-15,0-1 19 16,0-1 20-16,0-1 37 15,0 0 35-15,0 0 32 16,0-1 35-16,0 1 48 16,0 0-35-1,4 0 3-15,5-1 4 16,12-3 8-16,14-5-3 16,13-3-20-16,10-3-15 15,3-2-12-15,-3 1-30 16,-10-2-33-16,-11 2-78 15,-6 4-54-15,-14 2-15 16,-4 0-19-16,-9 5-12 16,-1 1-16-16,-3 1-17 15,0 3-33 1,0-1-205-16,0 1-191 16,0 0-182-16,15-9-1049 15,-15 6 124-15,-6 3 107 16</inkml:trace>
  <inkml:trace contextRef="#ctx0" brushRef="#br1" timeOffset="161114.44">13993 8881 3336 0,'-2'1'115'0,"0"2"84"16,1-3 45-16,6 1 20 15,18-2 16-15,11-6 29 16,20-3 54-16,15-3 41 16,7-3 34-1,-2-1-7-15,-10 1-68 0,-12 0-86 16,-17 4-44-16,-12 5-13 15,-12-1-12-15,-7 5-29 16,-4 2-147-16,0 0-317 16,0 1-316-1,-4-16-1022-15,3 13 125 16,-5-1 110-16,0-5 96 16</inkml:trace>
  <inkml:trace contextRef="#ctx0" brushRef="#br1" timeOffset="168699.79">25278 16547 3492 0,'-7'0'98'16,"-3"-3"105"-16,4 2 125 15,-3-2 98-15,9 3 22 16,0-1 11-16,3-2 11 16,7 3 11-1,8-1 12-15,10 1-12 16,12 0-214-16,8 0-430 15,7 0-409-15,1-7-1026 16,0 6 122-16,-2 0 106 16</inkml:trace>
  <inkml:trace contextRef="#ctx0" brushRef="#br1" timeOffset="169134.59">26410 16551 4059 0,'0'0'318'16,"4"-3"82"-16,7 2 7 16,10-6 10-16,12 6 8 15,10-6 11-15,9-3 8 16,2 3 12-16,1-2 10 16,-1 2-193-16,-4 1-183 15,-14 3-90-15,-9 0 0 16,-12 0 0-1,-11 2 0-15,-12 1 0 16,-15-4 0-16,-9 2 0 16,-16-2 0-16,-4 3 0 15,-4 1-295-15,11 0-200 16,11 0-239-16,7-16-800 16,7 14 112-16,7 2 100 15</inkml:trace>
  <inkml:trace contextRef="#ctx0" brushRef="#br1" timeOffset="180381.88">28696 8421 3685 0,'0'0'98'0,"0"0"80"15,0 0 99-15,0 0 107 16,0 0 45-16,0 0 10 16,0 1 10-16,0 2 11 15,0 9 11-15,-2 3-18 16,0 10-79 0,-3 8-92-16,1 6-115 0,-3 9-122 15,2 2-45 1,-1 2 0-16,1 0 0 15,-2 0 0-15,4-5 0 16,-2-2 0-16,2-2 0 16,-1-5 0-16,3-4 0 15,-1-4 0-15,1-7 0 16,-2-5 0-16,3-6 0 16,-2-5 0-16,0-4 0 15,4-2 0-15,-2-1 0 16,0 0 0-16,0-1 0 15,0-3 0-15,0-2 0 16,0-4 0 0,0-1 0-16,0-1 0 15,0-1 0-15,2-2 0 16,-2 0 0-16,0-3 0 16,0-1 0-16,0 0 0 15,0-1 0-15,3-1 0 16,-3 2 0-16,1 0 0 15,1 0 0-15,-1 2 0 16,-2-1 0-16,2 2 0 16,0-2 0-16,0 2 0 15,4-2 0-15,-2 0 0 16,2-1 0 0,2 0 0-16,-2 1 0 15,0-3 0-15,1 1 0 16,0-1 0-16,-1 0 0 15,5 1 0-15,-2-3 0 16,2 1 0-16,0 0 0 16,-3 1 0-16,2-1 0 15,-2 3 0-15,1 0 0 16,0 1 0-16,-4 0 0 16,3 0 0-16,2 1 0 15,0-1 0-15,2 1 0 16,6-1 0-1,2 0 0-15,3 3 0 16,2-2 0-16,2 3 0 16,0 2 0-16,2-1 0 15,0 5 0-15,0-1 0 16,1 4 0-16,-1 1 0 16,-4 3 0-16,-4-2 0 15,-5 3 0-15,-5 3 0 16,-3 1 0-16,-4 3 0 15,-2 7 0-15,-5 4 0 16,-6 3 0-16,-6 5 0 16,-8-2 0-1,-8 0 0-15,-3 0 0 16,1-6 0-16,6-1 0 16,4-3 0-16,9-5 0 15,6-2 0-15,7-4 0 16,2 1 0-16,1-4 0 15,5 2 0-15,8-1 0 16,5 4 0-16,6 0 0 16,5 5 0-16,-1 5 0 15,-3 1 0-15,-8 9 0 16,-7 2 0 0,-7 3 0-16,-11 0 0 15,-12-1 0-15,-13-3 0 16,-7-7 0-16,-11-4 0 15,-1-7 0-15,2-5 0 16,11-6 0-16,8-2 0 16,6-5 0-16,10 0 0 15,10-2-378-15,7 4-303 16,7-2-975-16,9 8 130 16,1 2 114-16,3 4 100 15</inkml:trace>
  <inkml:trace contextRef="#ctx0" brushRef="#br1" timeOffset="180882.42">29120 9049 6225 0,'0'-1'208'16,"0"1"3"0,0 0 4-16,0 0 0 15,0 0 3-15,0 6 3 16,0 3 2-16,0 5 2 16,0 8 5-16,-2 2-230 15,-1 2 0-15,-2-1 0 16,0-2 0-16,2-6 0 15,0-5 0-15,0 0 0 16,1-8 0-16,2-1 0 16,0-2 0-16,-1-6 0 15,2-10-568-15,1-16-1219 16,2 3 151 0,2-7 128-16,-2-1 114 15</inkml:trace>
  <inkml:trace contextRef="#ctx0" brushRef="#br1" timeOffset="181222.11">29188 8887 4924 0,'5'-9'169'0,"2"-6"50"16,7-2 6-16,5-5 4 0,7 4 6 16,-3-3-2-1,0 3-4-15,-7-2 9 16,-8 1 25-16,-7 2-66 16,-2 3-38-16,-8 4-52 15,-6 3-4-15,-4 5-1 16,-4 2-3-16,-1 6 6 15,5 2 6 1,3 4-4-16,9 5-277 0,3 4-300 16,6-8-1262-16,9 6 142 15,7-7 123 1</inkml:trace>
  <inkml:trace contextRef="#ctx0" brushRef="#br1" timeOffset="182906.63">30302 8545 5598 0,'0'0'272'0,"0"2"3"15,0 9 4-15,1 2 5 16,-1 9 3-16,0 5 5 16,0 0 4-16,2-1 5 15,-2-4 6-15,1-4-307 16,-1-5 0-16,0-4 0 16,0-5-444-16,3-2-1377 15,-2-4 156-15,1-11 133 16,-1-7 116-16</inkml:trace>
  <inkml:trace contextRef="#ctx0" brushRef="#br1" timeOffset="183203.87">30297 8460 2353 0,'18'-8'41'16,"5"-4"43"-16,4-5 32 16,4-3 50-16,-10-1 68 15,-11-2 68-15,-5-1 96 16,-2-1 80-16,-9 3 54 16,-7 5 40-16,-6 3-33 15,-4 7-36-15,-6 4-141 16,3 6-282-1,7 6-244-15,19 5-461 16,-1 4-731-16,4 2 91 16,7 4 79-16</inkml:trace>
  <inkml:trace contextRef="#ctx0" brushRef="#br1" timeOffset="183602.49">30424 8506 3340 0,'2'2'427'0,"-1"2"35"16,2 3 12-16,0 5 11 16,-1 4 14-16,-1 5 12 15,1 4 14-15,-1-1 14 16,-1 1 16-16,0 0-213 16,0-8-310-16,0-2-32 15,0-5 0 1,2-8 0-16,1-4 0 15,3-8 0-15,3-11 0 16,7-11 0-16,1-8 0 16,3-2 0-16,-1 5 0 15,0 7 0-15,-6 10 0 16,-1 7 0-16,-5 9 0 16,0 7 0-16,3 12 0 15,-1 11 0-15,0 6 0 16,-2 10 0-16,1 0 0 15,0-2 0-15,2-4-222 16,8-4-356 0,7-45-1147-16,7 27 140 15,5-10 122-15,7-9 107 16</inkml:trace>
  <inkml:trace contextRef="#ctx0" brushRef="#br1" timeOffset="184205.75">31376 8271 6982 0,'15'-13'131'16,"8"1"0"-16,8 2 2 15,9 2 0-15,-6 15 1 16,2 13 1-16,-4 16 1 15,-9 9 0-15,-7 12 4 16,-7 4-140-16,-5-2 0 16,-4-2 0-16,0-10 0 15,0-6 0-15,0-9 0 16,0-11 0 0,0-8 0-16,3-4 0 15,7-6 0-15,6-7 0 16,8-9 0-16,8-10 0 15,1-12 0-15,1-13 0 16,-8-11 0-16,-8-14 0 16,-10-8 0-16,-7-6 0 15,-17-2 0-15,-15 3 0 16,-22 9 0-16,-15 7 0 16,-11 15 0-16,-3 16 0 15,7 15 0-15,11 14 0 16,14 15-443-16,31 14-450 15,0 13-690 1,15 3 120-16,12 4 104 16,15 4 93-16</inkml:trace>
  <inkml:trace contextRef="#ctx0" brushRef="#br1" timeOffset="184637.02">31945 8942 8191 0,'2'0'0'0,"-2"0"0"16,1 0 0-16,-1 5 0 16,0 5 0-1,0 5 0-15,0 4 0 16,0 4 0-16,0 2 0 15,0-3 0-15,0-1 0 16,0-4 0-16,0-6 0 16,0-2 0-16,0-5 0 15,0-4-297-15,2-4-359 16,-2-9-1028-16,4-8 135 16,0-6 116-16,3-6 102 15</inkml:trace>
  <inkml:trace contextRef="#ctx0" brushRef="#br1" timeOffset="184929.75">32038 8767 5069 0,'11'-9'297'0,"5"-2"6"16,6-3 5-16,6-2 4 15,0 0 6-15,-5 1 6 16,-4-2 4-16,-7-3 6 16,-6-3 6-16,-11 2-85 15,-8 1-252-15,-9 0-3 16,-5 9 0-16,-6 3 0 16,1 8-61-16,4 8-349 15,12 8-265 1,5 0-958-16,5 9 127 15,6-1 111-15,2 2 98 16</inkml:trace>
  <inkml:trace contextRef="#ctx0" brushRef="#br1" timeOffset="186234.35">29467 9265 5943 0,'-35'13'237'16,"-12"5"3"-16,-15 5 4 16,-9 6 2-16,12-3 3 15,7-3 4-15,10-1 3 16,11-4 3-16,10-6 5 15,8-3-264-15,8-6-376 16,4-1-189-16,23-7-363 16,-5-3-516-16,10-3 100 15,11-1 90-15,11 0 79 16</inkml:trace>
  <inkml:trace contextRef="#ctx0" brushRef="#br1" timeOffset="186438.73">29551 9394 3437 0,'-4'6'392'16,"-11"4"59"-16,-17 3 13 16,-17 9 10-16,-11 1 12 15,-14 2 13-15,0 2 14 16,5-5 12-16,10-3 15 16,13-4-196-16,15-6-278 15,10-4-66 1,13-4-519-16,11-21-1281 15,14 4 152-15,16-7 131 16,14-14 115-16</inkml:trace>
  <inkml:trace contextRef="#ctx0" brushRef="#br1" timeOffset="187371.25">32234 9381 3798 0,'0'0'197'0,"-2"0"211"0,-8 1 9 16,-6 3 9-16,-14 6 11 15,-12 4 9 1,-11 3 11-16,-9 2 11 16,-6 2 11-16,0-1-76 15,3 1-148-15,4-3-255 16,11 1 0-16,8-6 0 15,13 0 0-15,10-7 0 16,9 0 0-16,6-4 0 16,2 0 0-16,10-2-230 15,10-2-311-15,13-18-1192 16,12 10 141-16,15-3 124 16</inkml:trace>
  <inkml:trace contextRef="#ctx0" brushRef="#br1" timeOffset="187814.9">32588 9431 5991 0,'-8'4'233'0,"-10"3"2"16,-15 5 3-16,-18 6 3 15,-14 3 4-15,-15 2 1 16,-6-1 5 0,2-2 2-16,9-2 5 15,11-2-258-15,16-2 0 16,10-3 0-16,12-2 0 16,10-2 0-16,0 1 0 15,7-3 0-15,6 1 0 16,1-3 0-16,-1 1 0 15,3-3 0-15,0-1 0 16,-2 0 0-16,2 1 0 16,2-1 0-16,-4 0 0 15,2 2 0-15,0-2 0 16,0 0 0 0,0 0 0-16,0 0 0 15,-2 0 0-15,2 0 0 16,0 0-480-16,-2-31-1331 15,2 20 153-15,0-7 134 16,-9-7 114-16</inkml:trace>
  <inkml:trace contextRef="#ctx0" brushRef="#br1" timeOffset="189393.96">29867 10521 5156 0,'0'-2'297'15,"0"2"10"-15,0-1 6 16,-2 6 4-16,-3 11 7 16,-7 7 3-16,-2 9 7 15,-8 11 5 1,-2 2 7-16,1 1-223 0,1-1-115 16,3-5-8-16,6-8 0 15,3-6 0-15,6-7 0 16,1-9 0-16,3-3 0 15,0-6 0 1,4-6 0-16,7-8 0 0,4-13 0 16,7-13 0-1,6-15 0-15,4-8 0 16,0-2 0-16,1 1 0 16,-2 7 0-16,-3 10 0 15,-5 6 0-15,-2 10 0 16,-1 5 0-16,0 4 0 15,-4 3 0-15,3 5 0 16,-3 2 0-16,1 4 0 16,-2 4 0-16,2 1 0 15,-2 10 0-15,3 7 0 16,-2 10 0-16,-2 8 0 16,1 11 0-1,1 4 0-15,0 2 0 16,1 2 0-16,-1-4 0 15,0-3 0-15,-3-5 0 16,-3-7 0-16,-3-8 0 16,-2-9 0-16,-3-5 0 15,-2-4 0-15,0-6-127 16,0 1-388-16,20-8-1252 16,-24-1 147-16,-4-2 127 15,-5-4 110 1</inkml:trace>
  <inkml:trace contextRef="#ctx0" brushRef="#br1" timeOffset="189687.9">29877 10687 3892 0,'0'-5'411'0,"0"-2"7"0,0-1 10 15,6-1 9 1,14-2 11-16,13 3 10 16,18-2 11-16,15 1 11 15,8 1 13-15,-2 3-269 16,-8-1-590-16,-11 4-185 15,4-7-1135-15,-29 5 136 16,-5-3 116-16</inkml:trace>
  <inkml:trace contextRef="#ctx0" brushRef="#br1" timeOffset="190533.66">30514 10845 2781 0,'0'0'210'15,"0"0"78"-15,0 0 140 16,0 0 87-16,0 0 13 16,0 0 14-16,0 0 18 15,0-1 15-15,0 1 17 16,0 0-127-16,0 0-113 15,0 0-89-15,0 0-171 16,0 0-92-16,0 0 0 16,0 0 0-16,0 0 0 15,0 0 0-15,0 0 0 16,0 0 0 0,0 2 0-16,0 6 0 15,0 2 0-15,0 7 0 16,-2 5 0-16,1 2 0 15,-1-1 0-15,1 1 0 16,0-5 0-16,1-4 0 16,1-6 0-16,-1-4 0 15,0-1 0-15,-1-4 0 16,1 0 0-16,0-5 0 16,0-2-262-16,0-3-295 15,2-20-1163-15,0 9 139 16,2 1 122-16</inkml:trace>
  <inkml:trace contextRef="#ctx0" brushRef="#br1" timeOffset="190918.31">30585 10639 4551 0,'1'-6'202'0,"5"-1"14"16,5-5 6-16,4-2 1 15,7-1-6-15,-1-2 2 16,-2 0 2-16,-5 1 1 15,-8-1 36-15,-3 3-104 16,-4 4-3-16,-7 1-1 16,-6 5-3-16,-1 3 1 15,-5 1 14-15,0 3-1 16,6 2 4-16,5 4-208 16,5 5-295-1,18 1-465-15,-8 0-715 0,7 0 111 16,3-3 97-1,4-3 86-15</inkml:trace>
  <inkml:trace contextRef="#ctx0" brushRef="#br1" timeOffset="191293.88">30889 10662 6306 0,'2'-4'201'0,"7"0"1"15,14-1 4-15,13-2 0 16,13 0 3-16,14 1 3 15,5 1 2-15,-3 1 1 16,-5 2 5-16,-9-2-220 16,-9 2 0-16,-8-2 0 15,-8 1 0-15,-9-1 0 16,-6 0 0 0,-6 1 0-16,-2 0-424 15,12-2-475-15,-12 0-687 16,-1-4 120-16,-4 0 105 15,-2 0 93-15</inkml:trace>
  <inkml:trace contextRef="#ctx0" brushRef="#br1" timeOffset="191569.63">31264 10485 3533 0,'0'-5'264'0,"1"-3"50"15,12 1 49-15,9 0 93 16,11 4 13-16,9 6 10 16,3 4 13-1,-5 11 13-15,-9 8 12 16,-9 7-185-16,-10 8-123 16,-9 5-53-16,-12 0-54 15,-8-4-102-15,-9-4 0 16,0-8-297-16,4-7-431 15,6-8-937-15,9-9 132 16,10-6 113-16,11-10 102 16</inkml:trace>
  <inkml:trace contextRef="#ctx0" brushRef="#br1" timeOffset="192646.1">31894 10529 5815 0,'0'-3'250'0,"2"0"4"15,-2 3 2-15,0 7 4 16,0 11 4-16,0 11 3 16,0 10 4-1,-2 10 3-15,1 3 6 16,-3 2-280-16,1-4 0 16,-1-3 0-16,-2-5 0 15,0-2 0-15,0-5 0 16,3-8 0-16,-1-7 0 15,4-5 0-15,0-7 0 16,0-4 0-16,0-2 0 16,0-4 0-16,0-3 0 15,0-3 0-15,2-6 0 16,-2 0 0-16,0-3 0 16,2 1 0-1,3-4 0-15,-1 1 0 16,0-2 0-16,4-5 0 15,0-2 0-15,2-6 0 16,2-4 0-16,1-2 0 16,-5 2 0-16,0 3 0 15,-1 3 0-15,-1 7 0 16,-2 6 0-16,-3 0 0 16,2 0 0-16,-1 2 0 15,1-3 0-15,0-2 0 16,1 0 0-16,3-4 0 15,2 1 0 1,0-1 0-16,2-1 0 16,5 1 0-16,0 2 0 15,6 1 0-15,3 3 0 16,7 1 0-16,3 3 0 16,1 5 0-16,0 3 0 15,-1 5 0-15,-9 2 0 16,-5 2 0-16,-8 3 0 15,-8 6 0-15,-10 3 0 16,-10 5 0-16,-11 4 0 16,-5 0 0-16,-2-2 0 15,4 1 0 1,6 1 0-16,13-1-83 16,6 4-60-16,4 1-60 15,4 3-50-15,3-1-1 16,2 2 3-16,-5-3 5 15,0-3 102-15,-2-7 144 16,-9-4 0-16,-9-7 75 16,-10-2 60-16,-4-8 59 15,-9-2 54-15,1-1-210 16,8-1-328-16,11-31-1335 16,10 29 126-16,12 3 110 15,11 4 96-15</inkml:trace>
  <inkml:trace contextRef="#ctx0" brushRef="#br1" timeOffset="193106.22">32297 11088 8191 0,'0'0'0'16,"2"0"0"-16,-2 0 0 16,0 0 0-16,0 4 0 15,0 5 0-15,0 5 0 16,0 3 0-16,0 5 0 16,0-1 0-16,0-2 0 15,0-3 0-15,0-1 0 16,0-7 0-16,0-2 0 15,0-2 0-15,1-4 0 16,2-2-69 0,4-6-479-16,1-34-1226 15,3 22 148-15,-1-6 128 16,-2-1 112-16</inkml:trace>
  <inkml:trace contextRef="#ctx0" brushRef="#br1" timeOffset="193466.7">32387 10919 5559 0,'4'-7'275'0,"5"0"5"16,7-3 3-16,1 0 5 15,6 0 4-15,0 0 4 16,1 0 5-16,-6-4 4 16,-3-4 7-16,-7-1-312 15,-5-5 0-15,-3-1 0 16,-6 2 0-16,-6 3 0 16,-3 5 0-16,-7 11 0 15,-4 1 0-15,1 8 0 16,3 7 0-1,0 2 0-15,6 5-401 16,9 6-333-16,3 0-901 16,2-5 126-16,4-3 112 15,1-5 97-15</inkml:trace>
  <inkml:trace contextRef="#ctx0" brushRef="#br1" timeOffset="195346.06">31362 7595 267 0,'-12'19'25'0,"-4"7"9"15,-1 12 7 1,-6 9 9-16,0 2 4 16,5 2 5-16,-2-2 4 15,4 2 2-15,0 2-1 16,5-3-22-16,1 0-8 15,4 3-9-15,-1-2-13 16,1-2-25-16,1 1-33 16,4 1-112-16,-2-6 1 15,1 13 2-15</inkml:trace>
  <inkml:trace contextRef="#ctx0" brushRef="#br1" timeOffset="199826.63">28108 9293 631 0,'24'42'78'0,"14"8"9"15,10 8 3-15,14 9 0 16,-1-12 1-16,4-11-16 16,-2-5-3-16,-2-2 0 15,-5-4 2-15,-4-6-65 16,-4-7-19-16,1-7-19 16,4-8-2-16,6-5 2 15,8-6 2 1,8-7 15-16,9-5-5 15,5-9-59-15,7-14-157 16,-5 5 3-16,-3-6 3 16,-9-7 3-16</inkml:trace>
  <inkml:trace contextRef="#ctx0" brushRef="#br1" timeOffset="207506.83">28175 7485 2899 0,'0'-2'117'0,"0"2"32"15,0 0 8-15,0-1 2 16,0 2 2-16,0-2 14 15,0 4 23-15,2 1 33 16,1 6 24-16,5 6-35 16,2 7 18-16,3 7-1 15,0 5 33-15,1 2 61 16,-1 1 37-16,-2-5-5 16,0-4-20-1,-1-5-30-15,3-8-19 16,0-6-40-16,6-7-76 15,1-3-35-15,7-3-42 16,4-7-64-16,3-6-37 16,5-8 0-16,2-6 0 15,6-8 0-15,4-7 0 16,-2-4 0-16,3 0 0 16,-1 2 0-16,-4 3 0 15,-8 8 0-15,-8 4 0 16,-4 7 0-16,-6 3 0 15,-9 4 0-15,-7 6 0 16,-1 3 0 0,-4 5 0-16,0 3-259 15,0 0-258-15,6 1-428 16,-18 1-538-16,-10 2 107 16,-6-1 92-16,-7 3 84 15</inkml:trace>
  <inkml:trace contextRef="#ctx0" brushRef="#br1" timeOffset="208141.28">28401 7447 2853 0,'0'-3'127'0,"0"1"78"0,0-3 39 0,0 1 28 0,0 0 33 0,0 3 28 15,3 0 144-15,1 2 53 16,5 6 15-16,1 7-50 16,7 10-77-16,1 8-85 15,-1 11-40 1,1-1-25-16,-1-1-32 15,-1-2-28-15,-2-6-159 16,1-7-49-16,0-4 0 16,5-8 0-16,3-6 0 15,4-6 0-15,8-2 0 16,5-8 0-16,5-8 0 16,1-6 0-16,5-8 0 15,2-6 0-15,-1-3 0 16,-6 2 0-16,-4 1 0 15,-5 7 0 1,-10 3 0-16,-4 6 0 0,-5 1 0 16,-3 4 0-1,-3 1 0-15,-4 4 0 16,-4 3 0-16,1 5-506 16,-1-2-1298-16,-2 4 152 15,2 0 132-15</inkml:trace>
  <inkml:trace contextRef="#ctx0" brushRef="#br1" timeOffset="209332.23">31685 8907 3469 0,'0'0'150'15,"0"0"58"-15,0 0 59 16,2 0 121-16,-2 0 67 15,1 0 10-15,-1 0 13 16,1 0 11-16,-1 0 12 16,0 0-74-1,0 0-87-15,0 0-65 16,2 0-66-16,-2 0-139 16,0 0-70-16,0 0 0 15,0 0 0-15,0 0 0 16,0 0 0-16,0 0-271 15,3 0-377-15,-3 0-1046 16,-2 0 137-16,-3-4 117 16,-8-2 104-16</inkml:trace>
  <inkml:trace contextRef="#ctx0" brushRef="#br1" timeOffset="210474.3">30126 11452 5315 0,'0'0'176'16,"0"0"98"-16,0 0 4 16,0-1 5-16,0 1 3 15,0 0 4-15,0 0 5 16,1 0 5-16,-1 0 3 15,2 0-150 1,2 0-397-16,6 0-285 16,6-3-1139-16,7 1 132 15,9-9 114-15,4-6 101 16</inkml:trace>
  <inkml:trace contextRef="#ctx0" brushRef="#br1" timeOffset="211014.75">32245 11404 1989 0,'-1'1'187'15,"0"2"52"-15,1-1 34 16,-2-1 30 0,2-1 18-16,0 0 4 15,2-1-2-15,-2 1-85 16,0 0-222-16,0 0-938 16,0-2 42-16,0-3 41 15,-6-4 36-15</inkml:trace>
  <inkml:trace contextRef="#ctx0" brushRef="#br1" timeOffset="-214545.44">30160 11514 4424 0,'0'0'115'0,"0"0"162"15,0 0 77-15,0 0 7 16,0 0 8-16,2 0 6 16,-1 0 7-16,-1 0 9 15,2 0 7-15,2 0-15 16,0 0-356-16,2 0-454 15,6-7-1308-15,8 0 142 16,1-7 123 0,7-12 108-16</inkml:trace>
  <inkml:trace contextRef="#ctx0" brushRef="#br1" timeOffset="-213706.06">32288 11463 3362 0,'0'0'97'16,"0"0"47"-1,0 0 33-15,0 0 23 16,0 0 27-16,0 0 71 16,0 0 78-16,0 0 70 15,0 0 36-15,0 0-20 16,0 0-70-16,0 0-48 16,0 0-33-16,0 0-20 15,0 0-27-15,0 0-77 16,0 0-86-16,0 0-71 15,0 0-30-15,0 0 0 16,0 0 0-16,0 0 0 16,0 0 0-1,0 0 0-15,0 0 0 16,0 0 0-16,0 0 0 16,0 0-303-16,0 0-262 15,2-13-1141-15,-2 9 137 16,0-1 120-16,3 0 104 15</inkml:trace>
  <inkml:trace contextRef="#ctx0" brushRef="#br1" timeOffset="-206634.48">29782 11518 3106 0,'-6'1'194'0,"-1"1"64"15,-6-2 120-15,3 0 107 16,2 0 13-16,3-2 12 16,1 2 15-16,2 0 13 15,2 0 16-15,3 0-126 16,13-3-94-16,14-1-72 15,18-3-141-15,21-3-121 16,12 0 0-16,4 0 0 16,-3 0 0-16,-9 4 0 15,-10 2 0-15,-10 0 0 16,-8 1 0-16,-7 1 0 16,-10 2 0-1,-7-2 0-15,-4 1 0 16,-10 1 0-16,-2-3 0 15,-5 3 0-15,0 0 0 16,0 0-236-16,-5 0-210 16,-5 0-124-16,-5 0-248 15,-13 1-575-15,-8 2 94 16,-5 3 83-16</inkml:trace>
  <inkml:trace contextRef="#ctx0" brushRef="#br1" timeOffset="-206288.8">29574 11680 4134 0,'0'0'400'0,"0"0"9"16,11-2 8-16,17 2 11 15,20-1 8-15,20-3 11 16,18 0 9 0,8-2 12-16,0 1 11 0,-8 2-362 15,-5 1-117 1,-13 0 0-16,-12 0 0 16,-14-2 0-16,-11-2 0 15,-11 0 0-15,-10 1 0 16,-6-1 0-16,-1 1-393 15,-1 1-339-15,-2-4-907 16,1-6 128-16,-1-4 112 16,2-2 97-16</inkml:trace>
  <inkml:trace contextRef="#ctx0" brushRef="#br1" timeOffset="-205497.94">28943 9340 2286 0,'0'2'110'0,"0"0"57"16,0-1 51-16,0 1 37 15,0-2 49-15,0 0 23 16,0-2 15-16,0 2 9 15,0 0 6-15,0 0-58 16,0 0-74-16,0 0-142 16,0 0-180-1,3 0-266-15,-3-24-716 16,1 22 58-16,-1-2 52 16,2 3 50-16</inkml:trace>
  <inkml:trace contextRef="#ctx0" brushRef="#br1" timeOffset="-204646.96">30024 11500 4188 0,'0'1'64'16,"0"-1"101"-16,0 0 198 15,0 0 15-15,0 2 7 16,0-4 8-1,0 2 9-15,0 0 7 16,0 0 10-16,0 0-5 16,0 0-56-16,0 0-115 15,0 0-233-15,0 0-10 16,0 0 0-16,0 0 0 16,0 0 0-16,0 0 0 15,0 0 0-15,0 0 0 16,0 0 0-16,0 0 0 15,0 0 0-15,0 0 0 16,0 0 0-16,0 0 0 16,0 0 0-1,0 0 0-15,0 0 0 16,0 0 0-16,0 0 0 16,0 0 0-16,0 0 0 15,0 0 0-15,0 0 0 16,0 0 0-16,0 0 0 15,0 0 0-15,0 0-122 16,2 0-475-16,1-23-1149 16,-3 8 144-16,4-12 123 15,4-18 110-15</inkml:trace>
  <inkml:trace contextRef="#ctx0" brushRef="#br1" timeOffset="-203358.23">29870 12762 5056 0,'12'-12'301'0,"3"1"6"15,4 1 3-15,4 2 6 16,-3 8 5-16,-4 12 6 16,0 13 4-16,-4 10 7 15,-5 5 5-15,0 9-102 16,-4 0-241-16,-2-3 0 15,1-5 0 1,-1-9 0-16,-1-6 0 16,3-9 0-16,2-9 0 15,4-4 0-15,6-9 0 16,10-13 0-16,2-10 0 16,3-15 0-16,-1-18 0 15,-8-17 0-15,-7-9 0 16,-8-9 0-16,-11-1 0 15,-12 6 0-15,-12 13 0 16,-8 13 0-16,-12 15 0 16,-6 15 0-1,-5 12 0-15,6 12 0 16,8 9-446-16,50 9-1374 16,-23 10 156-16,18 3 133 15,8 3 116-15</inkml:trace>
  <inkml:trace contextRef="#ctx0" brushRef="#br1" timeOffset="-202917.63">30352 13176 8191 0,'1'0'0'0,"-1"1"0"15,2 2 0-15,-2 2 0 31,0 5 0-31,0 0 0 0,0 6 0 16,1 3 0-16,-1 3 0 16,0 2 0-16,0 2 0 15,0-1 0-15,0-2 0 16,0-4 0-16,0-4 0 16,0-5 0-16,0-5 0 15,0-3 0-15,0-8 0 16,3-6-439-16,28-8-500 15,-24-5-633-15,0-5 118 16,3-2 103-16,-3 4 92 16</inkml:trace>
  <inkml:trace contextRef="#ctx0" brushRef="#br1" timeOffset="-202594.43">30446 12986 3581 0,'7'-11'138'0,"5"-9"63"15,4-4 19 1,3-7 33-16,-2 6 79 15,-5-3 115-15,-3 5 13 16,-4 4 10-16,-5 5 13 16,-3 4-80-16,-7 4-66 15,-5 2-69-15,-2 2-17 16,-3 4-35-16,0 5-487 16,12 5-472-16,4 3-891 15,2 2 127-15,5 2 111 16</inkml:trace>
  <inkml:trace contextRef="#ctx0" brushRef="#br1" timeOffset="-202406.6">30580 13162 7374 0,'14'0'89'16,"4"0"0"-16,8-1 2 15,6 1-2-15,0 0-339 16,2 0-257-16,0-34-1108 16,-7 28 124-16,-3-2 109 15</inkml:trace>
  <inkml:trace contextRef="#ctx0" brushRef="#br1" timeOffset="-202147.33">31025 13017 7703 0,'0'-6'54'16,"2"0"0"-16,0 4-1 16,1 3 1-16,2 12 0 15,-1 7 1-15,0 9-1 16,-1 2 1-16,0 2 0 15,-4 0-55 1,1-2 0-16,-2-6-257 16,2-1-305-16,-1-26-1158 15,-5 13 139-15,0-5 122 16</inkml:trace>
  <inkml:trace contextRef="#ctx0" brushRef="#br1" timeOffset="-180482.55">6469 12588 4401 0,'-1'0'365'15,"1"0"6"-15,0-1 8 16,-2 1 8-16,2 0 7 15,0 0 9-15,0 0 8 16,0 0 8 0,0 0 9-16,3 0-195 15,9-3-233-15,11-1 0 16,9-4 0-16,14-5 0 16,4-2 0-16,2-1 0 15,-3-1 0-15,-5 1 0 16,-10 3 0-16,-5 2 0 15,-9 2 0-15,-6 4 0 16,-7 1 0-16,-2 1 0 16,-3 3 0-1,-2-1 0-15,0 1-373 16,-3-2-256-16,-7-23-1043 16,-9 28 134-16,-6 2 114 15,-5 2 102-15</inkml:trace>
  <inkml:trace contextRef="#ctx0" brushRef="#br1" timeOffset="-180094.95">6471 12683 4188 0,'-2'2'381'0,"2"-2"8"16,-1 0 8-1,8 1 8-15,16-4 9 16,10-1 9-16,13-3 8 15,9 0 11-15,3-2 10 16,-3-1-183-16,-8 1-269 16,-6 1 0-16,-9 1 0 15,-11 3 0-15,-9 0 0 16,-6 3 0-16,-5-1 0 16,-1 2 0-16,0 0 0 15,0 0 0 1,2 0 0-16,-2 0 0 15,0 0 0-15,0 0 0 16,0 0 0-16,1 0 0 16,-1 0 0-16,2 0 0 15,-2 0 0-15,0 0 0 16,0 0-382-16,0 0-356 16,-3 0-902-16,-3 0 127 15,-6-3 113-15,-3-1 97 16</inkml:trace>
  <inkml:trace contextRef="#ctx0" brushRef="#br1" timeOffset="-176143.41">20898 12595 3927 0,'-5'0'182'0,"2"0"103"15,0-1 93-15,0 1 37 16,1 0 11 0,2 0 9-16,0 0 9 15,2 0 10-15,2 0 11 16,12-2-123-16,11 1-79 15,17-3-123-15,18-3-105 16,13-2-35-16,1-4 0 16,4 1 0-16,-9 1 0 15,-11 1 0-15,-10 1 0 16,-12 4 0 0,-14-1 0-16,-9 2 0 15,-7 1 0-15,-8 3 0 16,0-1 0-16,0-1 0 15,0 2 0-15,-3 0 0 16,-5 0-318-16,-2 0-240 16,-8-4-1147-16,-8 6 138 15,-5-1 119-15,-5 3 105 16</inkml:trace>
  <inkml:trace contextRef="#ctx0" brushRef="#br1" timeOffset="-175822.72">20853 12691 3240 0,'-13'3'213'0,"-2"1"131"16,0-2 124-16,-1 1 11 15,13-2 13-15,8-1 12 16,15-1 14-16,16 1 14 15,16 0 15-15,13 0-139 16,7-2-106-16,2-1-158 16,-6-1-144-16,-6 0 0 15,-9-1 0 1,-10-1 0-16,-11 2 0 16,-12 0 0-16,-9 1 0 15,-6 0-438-15,29 0-497 16,-26-3-639-16,-5-6 119 15,1-3 103-15</inkml:trace>
  <inkml:trace contextRef="#ctx0" brushRef="#br1" timeOffset="-171030.83">12082 12525 2277 0,'0'0'95'15,"0"0"26"-15,0 0 15 16,0 0 12-16,2 0 20 16,0 0 43-16,1 0 42 15,-1 0 34-15,1 0 25 16,1 0-21-16,1 0 15 15,0 0 33-15,0 0 18 16,2 3 22-16,0 1 9 16,-1 3-29-16,1 3-22 15,3 0-22-15,0 3-23 16,2-3-30 0,2 0-67-16,1-1-68 15,3-2-28-15,-1 0-33 16,4-1-28-16,2-2-12 15,2-2-19-15,6 0-7 16,0-2 0-16,3-2 0 16,2 0 0-16,-4-1 0 15,1-2 0-15,-6-1 0 16,-4 2 0-16,-4-3 0 16,2 3 0-16,-3 2 0 15,0-1 0-15,2 0 0 16,2 2 0-1,-4-1 0-15,-4 1 0 16,0 1 0-16,-4 0 0 16,0 0 0-16,-1 3 0 15,-3 4 0-15,5 6 0 16,-3 1 0-16,0 4 0 16,-1 1 0-16,-1-2 0 15,-4-3 0-15,2 0 0 16,0 0 0-16,-4-2 0 15,0-4 0 1,2 1 0-16,-2-5 0 16,0-1 0-16,0-3 0 15,0 1 0-15,0-2 0 16,0 1 0-16,2 0 0 16,0-3 0-16,3-2 0 15,1-1 0-15,4-2 0 16,1-1 0-16,2-1 0 15,6 1 0-15,-2-3 0 16,3 2 0-16,-1 0 0 16,0 1 0-1,-2-1 0-15,0 4 0 16,-1 0 0-16,2 0 0 16,-4 3 0-16,-1 1 0 15,5-1 0 1,0 2 0-16,0 1 0 0,2-2 0 15,-2 2 0-15,0 0 0 16,1 0 0-16,-2 0 0 16,3 0 0-16,3 2 0 15,1-1 0 1,1 0 0-16,0 2 0 16,0 0 0-16,-2 1 0 15,-2 0 0-15,2 1 0 16,-3-1 0-16,-2 0 0 15,2-2 0-15,-2 1 0 16,0 1 0-16,1-3 0 16,0 0 0-16,0 1 0 15,1 0 0-15,0-2 0 16,0 3 0-16,0-3 0 16,0 3 0-1,-1-3 0-15,3 0 0 16,-2 0 0-16,0 4 0 15,-2-4 0-15,0 3 0 16,1-2 0-16,0 1 0 16,2-4 0-16,2 2 0 15,-2 2 0-15,2-2 0 16,0 0 0-16,2 0 0 16,-1 0 0-16,2 0 0 15,0 0 0-15,-1 0 0 16,-3 0 0-1,2 0 0-15,-4-2 0 16,1 1 0-16,1 0 0 16,0-1 0-16,-3-2 0 15,3 0 0-15,-4 0 0 16,3-1 0-16,-4-1 0 16,4 0 0-16,-3 2 0 15,1-2 0-15,0 0 0 16,-1 1 0-16,0-2 0 15,3 0 0 1,-5 0 0-16,-1 0 0 16,0 2 0-16,-4 0 0 15,3-2 0-15,-5 3 0 16,2-1 0-16,-2-1 0 16,-3 0 0-16,-3 1 0 15,1 1 0-15,-4 0 0 16,0 0 0-16,0 1 0 15,0-1 0-15,-4-2 0 16,-5 1-482-16,-7-6-1329 16,-8 3 154-1,-6-3 133-15</inkml:trace>
  <inkml:trace contextRef="#ctx0" brushRef="#br1" timeOffset="-165219.17">26810 12627 3041 0,'0'2'168'0,"0"0"38"15,0 1 37-15,0 2 51 16,0-3 134-16,0 0 76 16,0-1 14-16,2-1 14 15,0 0 14-15,4 0-129 16,3 0-51-16,8-3-40 16,2 1-36-16,10-6-56 15,5 2-156-15,0-2-78 16,4-1 0-16,-2 1 0 15,-2 3 0-15,2-1 0 16,-3 5 0 0,-2 0 0-16,-6 2 0 15,0 3 0-15,-9 3 0 16,2 5 0-16,-7 2 0 16,-3 2 0-16,-2-1 0 15,-4 0 0-15,-2-5 0 16,2-4 0-16,1-3 0 15,3-2 0-15,8-2 0 16,7-6 0-16,5-1 0 16,7-3 0-16,3-1 0 15,1 1 0-15,0 1 0 16,0 4 0 0,4 2 0-16,5 2 0 15,-1 1 0-15,7 1 0 16,0 0 0-16,-5 0 0 15,-3 0 0-15,-7 0 0 16,-8 0 0-16,-10-1 0 16,-3-3 0-16,-7-2 0 15,-5-2 0-15,-3-3 0 16,1-2-285-16,-2-3-449 16,-13 0-933-16,-3-3 133 15,-13 0 113-15,-19-1 102 16</inkml:trace>
  <inkml:trace contextRef="#ctx0" brushRef="#br1" timeOffset="-163727.16">10520 8779 3847 0,'3'-4'273'0,"1"0"140"16,0-4 10-16,1 3 8 15,-4-2 11-15,-1 5 9 16,0 1 13 0,0 1 9-16,-4 8 12 15,-11 10-160-15,-12 7-161 16,-12 11-164-16,-6 10 0 15,-7 1 0-15,4-1 0 16,5-2 0-16,9-6 0 16,5-8 0-16,10-8 0 15,3-7 0-15,7-11 0 16,5-5-483-16,37-10-1327 16,-31-7 154-16,1-5 133 15,2-4 114-15</inkml:trace>
  <inkml:trace contextRef="#ctx0" brushRef="#br1" timeOffset="-163243.24">10146 8771 2746 0,'-4'0'214'16,"-1"0"142"-16,2 0 151 15,-1-3 14-15,2 3 15 16,4 0 15-16,-2-1 15 15,6 1 19-15,15 0 17 16,11-4-131-16,10 0-117 16,11 0-172-16,4-2-182 15,-8 1 0-15,-3 0 0 16,-11-1 0 0,-8 4 0-16,-11 0 0 15,-2 1 0-15,-6 4 0 16,-4 5 0-16,-2 8 0 15,1 7 0-15,-5 9 0 16,-2 5 0-16,-2 3 0 16,-3-1 0-16,-4-5 0 15,3-3-474-15,-2-15-1339 16,1 2 154-16,1-8 133 16,-3-6 116-1</inkml:trace>
  <inkml:trace contextRef="#ctx0" brushRef="#br1" timeOffset="-155824.52">19549 13866 5319 0,'0'-4'298'16,"2"0"3"-16,-1 1 6 15,1-2 4-15,-1 5 6 16,2-2 4-16,3 4 6 15,0 0 6 1,2 6 4-16,1 3-317 16,-2 5-20-16,-1 6 0 15,1 0 0-15,-1 0 0 16,1-4 0-16,0 0 0 16,2-8 0-16,0 0 0 15,4-6 0-15,4-2 0 16,6-4 0-16,3-2 0 15,9-4 0-15,-5-2 0 16,3 0 0-16,0-2 0 16,1 1 0-1,-3 1 0-15,0 1 0 16,-4 4 0-16,-3 4 0 16,-3-1 0-16,-1 4 0 15,-2 2 0-15,-3 6 0 16,-1 1 0-16,-5 7 0 15,-1 2 0-15,-4 1 0 16,-2-3 0-16,-2-2 0 16,0-2 0-16,0-3 0 15,0-4 0-15,0-2 0 16,0-2 0 0,0-2 0-16,0-2 0 15,4-5 0-15,3-2 0 16,6-7 0-16,5-1 0 15,5-5 0-15,1 1 0 16,5 5 0-16,1 0 0 16,3 2 0-16,5 4 0 15,4 3 0-15,1 2 0 16,4 2 0-16,2 2 0 16,-2 2 0-1,-3-1 0-15,-1 3 0 16,-3-3 0-16,-7 2 0 15,-1-2 0-15,-3-2 0 16,-3-3 0-16,-4-7 0 16,1-3 0-16,-4-7 0 15,-3-6 0-15,-5-4 0 16,-7-2 0-16,-1 3 0 16,-4 4 0-16,-8 3-581 15,-10 2-1203-15,-8 7 151 16,-15 3 128-1,-10 4 112-15</inkml:trace>
  <inkml:trace contextRef="#ctx0" brushRef="#br1" timeOffset="-149531.37">9469 13721 3588 0,'0'-1'167'0,"2"-1"39"15,-2 1 14-15,2 1 22 16,-2-1 31-16,1-1 74 16,1 2 70-1,1 0 49-15,1 0 13 16,-1 0-96-16,3 2-83 15,1 2-39-15,0 4-13 16,-1 3-20-16,1 4-27 16,-1 3-84-16,-2-2-69 15,3-1-48-15,1-1 0 16,2-3 0-16,1-3 0 16,5 0 0-16,9-2 0 15,4-4 0 1,5 0 0-16,7-2 0 15,3-2 0-15,1-2 0 16,0 0 0-16,-5-3 0 16,-1-2 0-16,-4 0 0 15,-7 1 0-15,-2 4 0 16,-5-3 0-16,0 2 0 16,2 2 0-16,2 2 0 15,1-1 0-15,2 2 0 16,-4 0 0-1,-2 2 0-15,-2 0 0 16,-1 4 0-16,-4 2 0 16,2 4 0-16,-4 3 0 15,-3 1 0-15,0 1 0 16,-1-1 0-16,-5 2 0 16,-1-2 0-16,0-2 0 15,-3-1 0-15,0-1 0 16,0-4 0-16,0-1 0 15,0-3 0 1,0-3 0-16,0 0 0 16,1-1 0-16,1-1 0 15,3-2 0-15,4-2 0 16,1-5 0-16,6-1 0 16,0-3 0-16,3-2 0 15,1 1 0-15,3 2 0 16,0-1 0-16,2 4 0 15,-1 1 0-15,1 3 0 16,0 2 0-16,2 1 0 16,-1 3 0-1,1 0 0-15,-1 0 0 16,1 0 0-16,0 0 0 16,0 3 0-16,1 1 0 15,-2 0 0-15,0 2 0 16,1-1 0-16,0-1 0 15,0 0 0-15,3 2 0 16,0-2 0-16,1 2 0 16,-1-1 0-16,-3-1 0 15,1 0 0 1,-2 1 0-16,1-3 0 16,-1 1 0-16,-3 0 0 15,2-1 0-15,-2-1 0 16,-2 2 0-16,0-1 0 15,0 1 0-15,1 1 0 16,1-1 0-16,1-1 0 16,1 0 0-16,2 0 0 15,1 0 0-15,1-2 0 16,4 0 0 0,-4-2 0-16,0 2 0 15,0 0 0-15,-2 0 0 16,-2 0 0-16,2 0 0 15,2 0 0-15,-2 0 0 16,1-2 0-16,-2 2 0 16,1-4 0-16,-2 1 0 15,-1-5 0-15,1 1 0 16,-2-1 0-16,-1 1 0 16,-2-2 0-16,-1 0 0 15,-2 0 0-15,-1 2 0 16,-1-1 0-1,0 0 0-15,-3 2 0 16,1 2 0-16,-3-2 0 16,4 1 0-16,-3 1 0 15,0 0 0-15,-1 0 0 16,0 1 0-16,1 2 0 16,-3-1 0-16,-2-2 0 15,1 1 0-15,-5 2 0 16,0-2 0-16,-2-2 0 15,1-2-114-15,-6 0-451 16,-4-35-1192 0,-3 31 145-16,-3 0 126 15,-1 5 109-15</inkml:trace>
  <inkml:trace contextRef="#ctx0" brushRef="#br1" timeOffset="-137431.58">26555 13814 2690 0,'0'0'95'15,"0"0"21"-15,0 0 15 16,0 0 18-16,0 0 20 16,0 0 33-16,0 0 24 15,2 1 28-15,-2 2 25 16,2 1-48-16,1 3 11 16,4 3 32-16,-2 1 32 15,1 1 40-15,1-1 25 16,2-2-20-1,0-1-21-15,4 0-24 16,5-5-19-16,3 0-19 16,5 0-44-16,3-1-60 15,3-2-48-15,5-2-60 16,2-1-48-16,0-1-8 16,4-2 0-16,-3-5 0 15,-4 1 0-15,0-1 0 16,-7 1 0-16,0 2 0 15,-4 0 0-15,-2 2 0 16,-2 2 0-16,2 3 0 16,-3-1 0-16,-4 2 0 15,4 5 0-15,-4 1 0 16,0 4 0 0,-3 4 0-16,-1 5 0 15,-3 2 0-15,-5 3 0 16,0 0 0-16,-2-2 0 15,0 1 0-15,-2 1 0 16,0-4 0-16,0-2 0 16,0-5 0-16,0-3 0 15,0-5 0-15,0-1 0 16,0-3 0-16,0-1 0 16,3-5 0-16,4-4 0 15,8-6 0-15,2-6 0 16,9-2 0-1,-1-1 0-15,6 1 0 16,0 3 0-16,1 4 0 16,5 0 0-16,-1 6 0 15,1 4 0-15,3 2 0 16,3 4 0-16,0 0 0 16,5 4 0-16,-2 2 0 15,0-1 0-15,-1 3 0 16,-4-2 0-16,-6-3 0 15,-3 1 0-15,-6-4 0 16,-3-4 0 0,-5-1 0-16,-3-5 0 15,-3-6 0-15,0-6 0 16,-5-1 0-16,-3-2 0 16,0 0 0-16,-4 6 0 15,0 3 0-15,-7 2-285 16,-1 4-259-16,-8-7-1173 15,-12 9 139-15,-8 3 121 16,-4-1 106-16</inkml:trace>
  <inkml:trace contextRef="#ctx0" brushRef="#br1" timeOffset="-123815.54">11961 17825 4410 0,'0'-8'310'16,"2"0"59"-16,-1 0 8 15,3 2 7-15,-4 8 8 16,0 10 8-16,-8 11 9 16,-3 12 6-16,-3 11 12 15,-5 9-194-15,-4 1-168 16,-1-4-65-16,6-4 0 16,1-10 0-16,7-8 0 15,4-10 0-15,3-7 0 16,3-7 0-1,2-4 0-15,-1-12 0 16,3-10 0-16,8-14 0 16,7-18 0-16,4-14 0 15,8-13 0-15,1 1 0 16,1 5 0-16,-4 9 0 16,-1 13 0-16,-6 16 0 15,-4 11 0-15,-3 8 0 16,4 10 0-16,5 10 0 15,5 8 0-15,7 15 0 16,4 12 0 0,-2 11 0-16,-3 4 0 15,-4 0 0-15,-9-6 0 16,-3-6 0-16,-7-10 0 16,-7-4 0-16,0-7 0 15,-7-2 0-15,-3-4-399 16,3-5-453-16,-16-5-754 15,-11 0 124-15,-9-10 106 16</inkml:trace>
  <inkml:trace contextRef="#ctx0" brushRef="#br1" timeOffset="-123611.73">11882 18047 5355 0,'-2'-9'295'15,"2"-3"6"-15,7-7 3 16,15-5 6-16,18-2-80 16,17 2-211-16,12-1-130 15,-1 5-128-15,11 3-319 16,-21 9-780-16,-12 6 87 16,-10 2 78-16,-11 2 70 15</inkml:trace>
  <inkml:trace contextRef="#ctx0" brushRef="#br1" timeOffset="-123075.23">12571 18119 4471 0,'0'-2'365'16,"0"2"8"-16,0-2 7 15,1 0 8-15,3 8 8 16,5 0 8-16,-2 5 9 16,0 5 8-16,3 5 10 15,-7 2-282 1,0 0-149-16,1-1 0 15,-2-5 0-15,0-3 0 16,0-3 0-16,1-7 0 16,-3-3 0-16,2-2 0 15,2-9 0-15,3-7 0 16,2-12 0-16,4-8 0 16,4-6 0-16,2-1 0 15,-3 7 0-15,0 9 0 16,-2 8 0-1,-1 10 0-15,1 5 0 16,1 7 0-16,1 8 0 16,-1 6 0-16,0 7 0 15,-2 4 0-15,-2 3 0 16,-2 0 0-16,-2-1 0 16,-3-4 0-16,-2-4-329 15,2-3-241-15,1-17-1128 16,5 5 136-16,2-4 118 15,3-4 105-15</inkml:trace>
  <inkml:trace contextRef="#ctx0" brushRef="#br1" timeOffset="-122002.95">13088 18206 3946 0,'0'-2'415'0,"0"1"9"15,2-2 9-15,3-3 12 16,5 4 8-16,2-5 12 15,7-1 10 1,-2 4 14-16,4-2 10 16,4 1-753-16,-1 0-404 15,1-35-998-15,2 30 130 16,-5 0 114-16,-6-2 100 16</inkml:trace>
  <inkml:trace contextRef="#ctx0" brushRef="#br1" timeOffset="-121643.86">13400 18066 3621 0,'5'-13'165'0,"7"-8"32"16,5-2 15-16,10-3 10 0,4 4 2 16,-1 5 5-1,3 6 2-15,-4 5 5 16,-6 5 11-16,-10 8-105 15,-3 9 7-15,-4 7 41 16,-8 6 52-16,-9 6-4 16,-5 3 2-16,-2-3 2 15,1-2 3-15,0-6 0 16,6-6-5-16,5-7-32 16,4-5-53-16,6-6-84 15,7-2-71 1,7-3 0-16,4-4 0 15,11 0 0-15,6-3-319 16,2 0-382-16,1-5-966 16,4-5 133-16,7-9 113 15,13-6 102 1</inkml:trace>
  <inkml:trace contextRef="#ctx0" brushRef="#br1" timeOffset="-120939.8">14063 17663 5036 0,'-5'-3'326'0,"5"-4"6"15,8-2 6-15,19-5 5 16,24-1 7-16,24-3 6 15,19 1 7 1,11-2 6-16,3 0 9 16,-7 2-378-16,-7 1 0 15,-13 2 0-15,-17 2 0 16,-19 3 0-16,-17 2 0 16,-12 2 0-16,-11 2-219 15,-4 2-259-15,-5 1-209 16,-10-22-883-16,-5 20 117 15,-7-1 103-15,-6-2 92 16</inkml:trace>
  <inkml:trace contextRef="#ctx0" brushRef="#br1" timeOffset="-120659.06">14482 17375 3372 0,'0'-8'203'0,"1"-1"22"16,15 0 33-16,15-1 67 16,14 6 67-16,15 6 89 15,13 5 12-15,-2 9 15 16,-7 11 11-16,-11 6-173 16,-17 10-53-16,-15 5-18 15,-14-1-36 1,-10-1-73-16,-11-5-70 15,-5-6-286-15,0-4-314 16,28-12-1249-16,-22-9 145 16,13-5 125-16,10-12 109 15</inkml:trace>
  <inkml:trace contextRef="#ctx0" brushRef="#br1" timeOffset="-119795.15">15426 17430 6314 0,'0'-4'201'16,"0"4"0"-16,0 6 3 15,0 7 2-15,2 12 3 16,-2 12 1-16,1 13 3 16,1 5 1-16,-2 4 5 15,0-2-219-15,0 1 0 16,0-6 0-16,2-6 0 16,2-10 0-16,-3-4 0 15,1-10 0-15,-1-7 0 16,-1-7 0-16,0-2 0 15,0-4 0 1,2-2 0-16,-2-8 0 16,0-6 0-16,0-5 0 15,-2-7 0-15,-1-9 0 16,2-3 0-16,-1-3 0 16,-2 0 0-16,4-1 0 15,0 7 0-15,0 1 0 16,0 4 0-16,0-1 0 15,0 1 0-15,0 0 0 16,0 0 0 0,0-1 0-16,0 3 0 15,0-2 0-15,2 1 0 16,2 1 0-16,-3 1 0 16,4 0 0-16,3 0 0 15,1 3 0-15,-1-2 0 16,7 1 0-16,4-4 0 15,1 4 0-15,6-2 0 16,3 4 0-16,1-1 0 16,-1 10 0-16,2 8 0 15,-6 2 0 1,0 7 0-16,-10 6 0 16,-6 6 0-16,-7 4 0 15,-2 8 0-15,-13 3 0 16,1 3 0-16,-1 2 0 15,3-3 0-15,4-2 0 16,6 1 0-16,9 1 0 16,3-4 0-16,2 0 0 15,-4-4 0-15,-6-4 0 16,-4-2 0 0,-11-4 0-16,-17-3 0 15,-5-4 0-15,-7-5 0 16,-2 0-96-16,6-2-339 15,14-2-224-15,9-14-962 16,10 20 124-16,9 4 110 16,4 5 97-16</inkml:trace>
  <inkml:trace contextRef="#ctx0" brushRef="#br1" timeOffset="-119336.57">15696 17861 3914 0,'2'-3'423'0,"-1"2"11"16,2-1 9-16,2 2 10 16,-5 7 12-16,3 4 10 15,-2 4 12-15,0 5 13 16,-1 3 13-16,3-2-429 15,-1-2-84-15,-1-7 0 16,1-2 0-16,-1-5 0 16,2-4 0-1,1-5 0-15,2-8 0 16,3-13 0-16,9-8 0 16,1-9 0-16,4-3 0 15,3 6 0-15,-3 7 0 16,-5 12 0-16,0 9 0 15,-3 7 0-15,-4 6 0 16,1 5 0-16,1 9 0 16,-6 4 0-16,1 5 0 15,-3 3 0-15,-2-1 0 16,-1-1 0 0,-1-3-27-16,1-4-464 15,0-38-1310-15,1 25 152 16,4-7 131-16</inkml:trace>
  <inkml:trace contextRef="#ctx0" brushRef="#br1" timeOffset="-119167.73">16093 17920 6965 0,'5'-5'133'0,"5"-1"0"15,6-2 1-15,4-3 1 16,6 1 2-16,3-3-357 15,3 0-226-15,-2-32-1168 16,-4 29 124-16,-3-6 109 16,-8-2 96-16</inkml:trace>
  <inkml:trace contextRef="#ctx0" brushRef="#br1" timeOffset="-118774.1">16402 17567 4156 0,'11'-15'398'0,"5"-3"9"15,7-1 8-15,7-1 10 16,0 9 9-16,1 8 11 16,-2 8 9-16,-8 7 11 15,-5 7 11-15,-9 6-360 16,-4 9-116-16,-6 3 0 16,-7 1 0-16,0 0 0 15,0-5 0 1,-4-6 0-16,2-9 0 0,8-4 0 15,4-9 0 1,11-4 0-16,14-2 0 16,12-6 0-16,10-2 0 15,6-2 0-15,-3-1 0 16,-5 0 0-16,-11 1 0 16,-7 2 0-16,-11 1 0 15,-9 3 0-15,-4 2 0 16,-2 2 0-16,-3 1 0 15,-4 0-112-15,0 0-404 16,9 0-1255-16,-26 0 148 16,-10 0 128-1,-16 0 110-15</inkml:trace>
  <inkml:trace contextRef="#ctx0" brushRef="#br1" timeOffset="-109606.79">11684 15109 4054 0,'-7'0'360'15,"-1"-1"39"-15,-1 0 8 16,0-1 7-16,6 1 11 15,3 0 9-15,0-1 10 16,12-5 10-16,20 1 11 16,26-5-169-16,25-3-257 15,27-5-39-15,11-2 0 16,7-1 0-16,-4-2 0 16,-1 1 0-16,-13 3 0 15,-11 3 0-15,-18 5 0 16,-18 1 0-1,-20 5 0-15,-19 1 0 16,-12 1 0-16,-8 2 0 16,-4 0 0-16,-7 0 0 15,-7 2-55-15,-10 0-349 16,-12 6-165-16,-3-2-1095 16,-30 11 132-16,-10 5 113 15,-8 9 102-15</inkml:trace>
  <inkml:trace contextRef="#ctx0" brushRef="#br1" timeOffset="-109343.76">11790 15180 4337 0,'-25'5'373'0,"0"-1"6"16,1 0 8-16,6 1 9 16,31-1 7-16,26-6 8 15,26 2 9-15,27 0 10 16,14-2 9-16,14-3-223 15,-5-3-216-15,-7-5 0 16,-12 0 0-16,-14-1 0 16,-11-2 0-16,-21 0 0 15,-17-2 0 1,-10 2-175-16,-12 3-318 0,8 1-389 16,-15 5-645-16,2-2 112 15,-3 6 98 1,1-5 87-16</inkml:trace>
  <inkml:trace contextRef="#ctx0" brushRef="#br1" timeOffset="-92283.96">18150 2519 4314 0,'-1'-2'210'16,"-1"2"158"-16,1 0 8 15,5-1 6-15,19-4 9 16,16-1 7-16,18-2 9 15,9-4-35-15,10 5-349 16,-5 1-417-16,-4 0-1187 16,-4 1 119-16,5-7 104 15</inkml:trace>
  <inkml:trace contextRef="#ctx0" brushRef="#br1" timeOffset="-91654.37">21037 2389 4414 0,'-5'0'308'16,"4"-1"56"-16,16-2 8 15,32-3 6-15,48-2 9 16,43-1 7-16,38 2 8 16,15-2 8-16,2 5 9 15,-18 0-137-15,-22 1-221 16,-21 1-61-16,-23-1 0 16,-25 2 0-16,-27-3 0 15,-21-2 0 1,-19 4 0-16,-11-2-116 15,-15 1-231-15,-17 1-181 16,-10 2-303-16,-25 0-626 16,-19 0 104-16,-18 0 89 15,-12 2 82-15</inkml:trace>
  <inkml:trace contextRef="#ctx0" brushRef="#br1" timeOffset="-91375.8">20878 2584 4435 0,'-2'3'354'0,"8"-2"7"16,26 0 6-16,33-1 9 15,43 0 6 1,34-1 8-16,24-2 7 16,-1 0 10-16,-9 0 7 15,-18 2-106-15,-22-3-308 16,-17 3 0-16,-21-1 0 15,-17 0 0-15,-20-2 0 16,-17-2 0-16,-13 0-215 16,-8 2-267-16,2-1-328 15,-11-1-728-15,-4-5 113 16,-2-3 100-16,-2-7 89 16</inkml:trace>
  <inkml:trace contextRef="#ctx0" brushRef="#br1" timeOffset="-85687.83">24790 2209 2980 0,'0'0'69'0,"-3"-2"57"16,0 2 52-16,2-1 44 15,-2 2 35-15,2-1 37 16,-1-1 69-16,-2 1 94 15,1-3 60-15,-1 1-26 16,1 0-29-16,1 0-57 16,2-1-55-16,7-2-45 15,22-1-35-15,26-6-37 16,29-4-77-16,28-2-100 16,16-2-56-1,3 3 0-15,-10 2 0 16,-16 3 0-16,-15 0 0 15,-14 2 0-15,-15-3 0 16,-11 5 0-16,-15 1 0 16,-10-1 0-16,-12 3 0 15,-5-1 0-15,-6 4 0 16,-2-2 0-16,0 2 0 16,0 0-248-1,0 2-259-15,0 0-243 0,-14-3-789 16,-13 1 113-1,-11 2 101-15,-13 0 87 16</inkml:trace>
  <inkml:trace contextRef="#ctx0" brushRef="#br1" timeOffset="-85368.12">24907 2292 3502 0,'-2'2'141'15,"1"-2"188"-15,-1 0 107 16,10 0 11-16,21-2 11 16,19-8 10-16,18-2 12 15,21-3 13 1,6-1 12-16,0 2-50 16,-7 0-104-16,-12 4-225 15,-11 0-126-15,-14 2 0 16,-13 0 0-16,-13 2 0 15,-12 1 0-15,-4 2 0 16,-5 1 0-16,-1 0 0 16,-1 1-260-16,0 1-244 15,4 0-326-15,-7 0-685 16,-1 0 110 0,-3-3 97-16,-6 2 86 15</inkml:trace>
  <inkml:trace contextRef="#ctx0" brushRef="#br1" timeOffset="-80131.89">25563 872 2660 0,'0'2'60'0,"0"-2"29"16,0 0 24-16,0 0 12 15,0 0 10-15,0 0 9 16,2 0 17-16,-2 0 19 16,0 0 23-16,0 0 1 15,0 0 1-15,0 0 4 16,0 0 47-16,0 0 73 15,0 0 74-15,2-2-2 16,-2 1-8-16,0-1-13 16,2-5-18-16,0 1-26 15,1-2-34-15,4-2-37 16,-5 1-80 0,1-4-96-16,1 0-87 15,-2 1-2-15,0-5 0 16,-2 1 0-16,2-3 0 15,-2 1 0-15,0-2 0 16,0 0 0-16,0 3 0 16,0-2 0-16,0 4 0 15,0 0 0-15,0 1 0 0,-2 0 0 16,2 2 0-16,-4-1 0 16,0 0 0-16,1 2 0 15,1 0 0-15,-5-1 0 16,4 0 0-1,3 0 0-15,-4 0 0 0,2 1 0 16,-2 1 0-16,1 0 0 16,-1-1 0-16,2 1 0 15,-5 3 0-15,6-3 0 16,-1 2 0-16,-2 0 0 16,1 2 0-16,1-1 0 15,-2 0 0-15,-2 3 0 16,3-1 0-16,-6 1 0 15,-2 0-17-15,-6 0-19 16,-6-1-21-16,-9 0-10 16,1 2-16-16,-3 0 0 15,-5 0-6-15,5-1 4 16,3 3-7-16,0-3 3 16,3 2 10-16,1 1 24 15,-2-1 16-15,1 1 12 16,-8 1-3-16,2 0-3 15,-5 0-13-15,2 0-6 16,-4 0-2-16,2 0 1 0,-3 0 2 16,4 0 1-16,-2 0-5 15,-1 0-1-15,2 0 17 16,-1 0 12 0,0 0 12-16,-3 0 7 15,0 0 9-15,0 0-1 0,-3 1-1 16,5 1-4-16,1-1 10 15,1 1 0-15,1 2-1 16,5-4-8-16,-3 4 8 16,3-2-12-16,-3 1-1 15,-2-1 1-15,-1 1-4 16,0-1-5-16,-1 2-27 16,-3-1-18-16,-1 0-7 15,-2-1 2-15,4-1 2 16,0 2 4-16,-1-2-3 15,1 2-8-15,3-2 7 16,-3 2 7-16,2-2 23 16,1 1 16-16,0-2 2 15,1 2-8-15,2-2-2 16,1 1 7-16,4 3 4 16,2-2-2-16,1 0 5 15,2 0-6-15,0-2 4 16,0 3 1-16,-1-1 5 15,-2-1 8-15,-3 0 0 0,0 1-5 16,-1 1 2 0,-3-1 10-16,0 0-2 15,0-1 0-15,-2 0 0 16,4-1 0-16,0 0 4 0,4-1-3 16,4 1 0-16,2 0 1 15,1 1-4-15,2-1-7 16,1 2 6-16,1 0-2 15,0 1 2-15,-1-1-5 16,0 1 3-16,0-2 1 16,-5 2 1-16,-2-1 1 15,-5 0 6-15,0 0 0 16,1-1-3-16,0-1 2 16,5 1 2-16,5-1 2 15,2 0-1-15,-1 0 0 16,2 2-1-16,-1 0 5 15,2-2-11-15,4 4 9 16,1-3-8-16,0 0 3 16,3 1-3-16,-3 1 4 15,-1-1-8-15,0 0 8 16,1 1 0-16,-2 0-5 16,4 0 2-16,0-3 3 0,0 1 3 15,0 1 9-15,-3-2 3 16,-2 0-3-1,-2 0 5-15,0 0-9 16,-3 0 1-16,-3 0-1 16,1 0 9-16,2 0-14 15,1 0 10-15,6 0-8 0,0 0-3 16,3 0 9-16,1 0-3 16,3 0 1-16,-2 0 4 15,2 0 2-15,0 0-3 16,-1 0 4-16,-3 0-8 15,4 0-3 1,-1 0 0-16,1 0-7 0,-1 0 0 16,1 0 7-16,-1 0 4 15,1 0 8-15,-1 0 7 16,1 0 10-16,0 0 12 16,1 0 5-1,-1 0-2-15,0 0 4 0,-1 0 1 16,1 0-5-16,2 0-8 15,-1 0-11-15,4 0-8 16,-4 0-8-16,4 0-11 16,-3 0-9-16,1 0 7 15,-1 0-7-15,1 0 1 16,1 0 5-16,-1 0-4 16,3 0 8-16,-1 0-4 0,-1 0-1 15,1 0 2 1,-1 0 2-16,0 0 1 15,-3 1 1-15,1-1-1 16,0 3-7-16,-1-3 3 16,4 2-8-16,-1 0 5 0,2-2-1 15,-1 0 1-15,1 0-5 16,0 0 0-16,0 0 0 16,-1 0 0-1,1 1 0-15,-2-1 0 0,1 0 0 16,1 1 0-1,0-1 0-15,-2 0 5 0,2 2-5 16,0-2 0-16,0 1 5 16,0-1-5-16,0 2 0 15,0-2 0-15,0 0 0 16,0 0 0-16,-1 0 4 16,-4 1-12-16,1 2 13 15,-2 1-7-15,1 0-2 16,0 1 6-16,1-3-4 15,2 0-2-15,-1 0 7 16,2 0-2-16,1-1-3 16,-1 2 6-16,1-2-6 15,0 0 2-15,0 1 0 16,0-1 0-16,0 0 5 16,0 2-1-16,0-2-4 15,-2 0 0-15,2-1 8 16,0 2-8-16,0-2 0 15,0 0 11-15,-1 1-11 16,-1 2 9-16,1-3-9 16,1 4 0-16,-3-4 4 0,3 2-4 15,0 0-3 1,-1 1 8-16,1 1-1 16,-2 1-6-16,2 1 7 15,-1 0-3-15,1 4 4 16,-2 2 11-16,1 4 12 15,-2 5 38-15,-1 5 25 0,2 7 2 16,-4 0-1-16,2 2 1 16,1-1 0-16,-1 1-5 15,0-8 4-15,4-3-9 16,-2-3-20-16,2-6-32 16,0-6-32-1,0-1 0-15,-1-2 0 16,1-3 0-16,0-1 0 15,0-2 0-15,0 2 0 16,0-2 0 0,-2 0-106-16,2 1-369 0,5-1-1309 15,-7-1 151-15,2-9 128 16,2-7 112-16</inkml:trace>
  <inkml:trace contextRef="#ctx0" brushRef="#br1" timeOffset="-79288.22">21548 719 1249 0,'0'0'112'0,"0"0"39"15,0 0 27-15,0 0 17 16,0-3 18-16,0 3 15 16,0-1 14-16,0 1 23 15,0-2 27-15,0 2-50 0,0 0-36 16,0-3-22-16,0 3-13 15,0-1-3-15,0 1 0 16,0-2-2 0,0 2-2-16,0-1-7 15,0 1-12-15,0-2-10 0,0 2-7 16,0-1-14-16,0 1-9 16,0-1 9-16,0 1 19 15,0 0 28-15,0-1 16 16,0-1 11-16,0 1 11 15,0 1 11-15,0-1 8 16,0 1 8-16,0 0-1 16,0 0-22-16,0 0-29 15,0 0-45-15,0 0-24 16,0 0-24-16,0 0-23 16,0 0-20-16,0 0-16 15,0 0-8-15,0 0-9 16,0 0-41-16,0 0-211 15,0 0-157-15,-2 1-162 16,2-1-1003-16,-15 4 117 16,-7 0 103-16,-3 0 92 15</inkml:trace>
  <inkml:trace contextRef="#ctx0" brushRef="#br1" timeOffset="-78279.93">21987 645 2793 0,'0'0'69'0,"0"0"22"15,-4 3 58-15,-8 2 42 16,-4 11 27-16,-7 8 13 16,-7 7 17-1,0 7 5-15,-2 3 7 16,1-2-65-16,1 0-30 15,1-7-114-15,2-1-146 16,3-3-182-16,10-13-724 16,-7-1 50-16,2-8 47 15,3-4 42-15</inkml:trace>
  <inkml:trace contextRef="#ctx0" brushRef="#br1" timeOffset="-77915.03">21558 612 1261 0,'-4'3'100'0,"-4"8"56"15,-4 14 56-15,-3 15 50 16,-4 12 59 0,5 11 45-16,1 2 25 0,7-7 37 15,5-7 56 1,11-10 92-16,17-11-42 16,21-14-44-16,18-9-52 15,22-10-71-15,11-9-185 16,-3-8-213-16,-5 0-193 15,-1-5-375-15,-28 5-691 16,-17-5 82-16,-11 5 73 16,-13-3 65-16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07T07:25:16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5211 3189 1469 0,'-1'0'34'16,"-1"2"43"-16,2-1 37 15,-1-1 26-15,1 2 15 16,1-1 18-16,-2-1 17 15,1 0 19-15,0 0 16 16,0 0 0-16,0 0-6 16,0 0-30-16,0-1-34 15,0-1-22-15,0-1-15 16,0 1-14 0,0-3-16-16,1 1-17 15,1 0-14-15,1 0-13 16,0 3-14-16,2-1-16 15,0 2-7-15,2 0-1 16,3 2 4-16,3 3-2 16,0 6 2-16,6 4 6 15,-3 8 8-15,2 7 11 16,-1 6 21-16,1 5 15 16,-5 8 19-16,0 6 11 15,-4 6 21 1,-3 0 25-16,2 0 51 15,-1 0-3-15,4-5 11 16,4-8 18-16,3-1 7 16,5-6 39-16,3-5 7 15,4-4 12-15,0-5-21 16,1-5-25-16,2-6-58 16,-3-6-4-16,1-8-12 15,-3 0-35-15,-2-6-25 16,-7-4-60-16,-7-5-22 15,-8-3-27 1,-4-5 0-16,-7-1 0 16,-3 4 0-16,-3 5 0 15,-10 8 0-15,-5 12 0 16,-3 13 0-16,0 20 0 16,7 23 0-16,9 25 0 15,11 21 0-15,18 18 0 16,23 14 0-16,16 3 0 15,13-1 0-15,12-4 0 16,-4-5 0-16,-9-9 0 16,-13-7 0-1,-19-6 0-15,-20-5 0 16,-26-6 0-16,-33-7 0 16,-31-11 0-16,-31-12 0 15,-26-20-294-15,2-15-622 16,-25-22-700-16,1-17 123 15,12-18 110-15</inkml:trace>
  <inkml:trace contextRef="#ctx0" brushRef="#br0" timeOffset="20603.36">15207 3955 1744 0,'0'-2'89'16,"0"1"28"-16,0 1 22 15,0-2 14-15,0 1 8 16,0 1 6-16,0 0 5 16,0 0 5-16,0 0 3 15,0 0-58 1,0 0-31-16,0 0-23 15,0 0-15-15,0 0 4 16,0 0 10-16,0 0 4 16,0 0 6-16,0 0 1 15,0 0 1-15,0 0 0 16,0 0-2-16,0 0-2 16,0 0-4-16,0 0-9 15,1 0-10-15,7 0-10 16,6 0-6-16,3 0-6 15,9-2 1-15,4 1-3 16,2 0 4 0,1-2-7-16,2-1-2 15,-1 1-9-15,-3 1-9 16,-3 0 0-16,-1 1 0 16,-2 1 1-16,-4 0-5 15,-2 1 2-15,0 1-5 16,-2 2 3-16,2 0-1 15,1 1 2-15,1-1 3 16,5-2-2-16,-1-1 1 16,3-1 0-16,1 0 4 15,0-1-3 1,-1-2 2-16,1-1 0 16,4-3-1-16,-1-1 2 15,-1-2-4-15,-1 0 0 16,2 2 0-16,-3 1-2 15,-1 1-2-15,-3 2 1 16,0 3-2-16,-4-1-1 16,1 2 0-16,-3 0 0 15,2 2 0-15,4-1 1 16,-2 2-2-16,6-2 3 16,4 2 0-1,3-3 1-15,2-3 1 16,4 2 1-16,2-2 1 15,0-3 0-15,-1-2-1 16,-1-1 1-16,-4-1 0 16,-4 0-1-16,0 2-1 15,-1 1-1-15,-3 1 0 16,3 2-2-16,3 4 1 16,2-2-2-16,2 2-1 15,5 0 2-15,0 0-3 16,-2 0 3-1,0 0-2-15,-2 0 2 16,-5 0 3-16,-3-2 0 16,-1-1 1-16,-2 0 1 15,-4-2 2-15,-4-1 0 16,-2 2 1-16,-5-1-51 16,-4 2-133-16,-1-14-802 15,-5 13 49-15,-4 0 44 16,-7-2 41-16</inkml:trace>
  <inkml:trace contextRef="#ctx0" brushRef="#br0" timeOffset="31523.37">8628 5054 1701 0,'-1'0'127'0,"-1"0"31"15,1 0 21-15,1 0 25 16,0 0 35-16,0 0 38 15,0 0 30-15,0 0 29 16,0 0 31-16,0 0-51 16,0 0-17-1,0-1 49-15,0-2 68 0,-2 3 24 16,2 0-30 0,0-2-33-16,-1 0-25 15,1 2-21-15,0-1-27 16,0 0-29-16,-2-1-38 15,4 2-93-15,-2 0-97 16,9-1-47-16,9 0 0 16,11-3 0-16,9-1 0 15,2-3 0-15,-1 2 0 16,-7-2 0-16,-9 1 0 16,-4-2 0-1,-6 2 0-15,-6 3 0 0,-1 0-222 16,-3 3-206-1,-2-1-145-15,15 0-1039 16,-13 2 123-16,-7-2 109 16,-5 1 95-16</inkml:trace>
  <inkml:trace contextRef="#ctx0" brushRef="#br0" timeOffset="31739.17">8537 5156 3306 0,'-9'10'141'0,"1"3"56"16,2-3 71-16,0 2 103 0,20-8 26 16,14-6 17-1,10 2 5-15,7-1 13 16,6-2-28-16,-2-1-230 16,-10-3-221-16,-5 3-215 15,8-5-1155-15,-21 2 97 16,-6-1 87-16,-2-3 77 15</inkml:trace>
  <inkml:trace contextRef="#ctx0" brushRef="#br0" timeOffset="35223.3">9257 5048 2808 0,'-1'0'154'16,"-1"0"76"-16,0 0 53 15,1-2 104-15,1 2 109 16,0 0 28-16,0-1 16 16,0-3 14-16,0 1 18 15,0-1-80-15,0 1-85 16,0-1-86-16,0 2-60 16,1-2-119-1,3 1-122-15,2 0-20 16,1 1 0-16,6 0 0 15,5 2 0-15,2 4 0 16,-3 6 0-16,2 5 0 16,-5 4 0-16,-1 5 0 15,-7 1 0-15,0-2 0 16,-3-3 0-16,0-3 0 16,-2-5 0-16,-1-5 0 15,0-3 0-15,2-6 0 16,-4-5 0-16,4-11 0 15,-1-4 0 1,2-5 0-16,1-5 0 0,0 2 0 16,4 4 0-1,-2 1 0-15,-2 6 0 16,0 5 0-16,2 2-344 16,0 8-227-16,7-2-1123 15,-2 6 135-15,-1 3 118 16</inkml:trace>
  <inkml:trace contextRef="#ctx0" brushRef="#br0" timeOffset="35840.35">9521 5019 3362 0,'0'0'181'15,"1"0"60"-15,-1 0 61 16,1-1 52-16,2 1 105 15,0 3 21-15,4 3 12 16,-1 5 14-16,0 4 12 16,-2 6-116-16,2 0-83 15,-3-1-68-15,3-2-68 16,-4-5-55-16,1-2-115 16,-1-4-13-16,-2-3 0 15,0-4 0 1,3-3 0-16,1-5 0 15,4-4 0-15,1-6 0 16,3-3 0-16,1 0 0 16,1 2 0-16,0 1 0 15,-2 3 0-15,-1 3 0 16,-4 5 0-16,3 3 0 16,-3 4 0-16,2 7 0 15,0 5 0-15,0 4 0 16,-1 3 0-1,-2 2 0-15,-2-1 0 16,1-5 0-16,-3-2 0 16,1-5 0-16,-3-6 0 15,3 0 0-15,0-9 0 16,6-6 0-16,2-6 0 16,3-5 0-16,5-5 0 15,0 3 0-15,-2 5 0 16,-1 6 0-16,-1 6 0 15,-4 6 0-15,1 6 0 16,-4 10 0-16,-2 5 0 16,-1 3 0-16,-5 9 0 15,-2 3-339-15,-4 3-265 16,-5-31-1083 0,-10 25 135-16,-4-3 117 15,-7-9 102-15</inkml:trace>
  <inkml:trace contextRef="#ctx0" brushRef="#br0" timeOffset="36494.99">8655 4948 4199 0,'2'0'139'16,"-1"0"174"-16,-1 0 66 15,2-1 7-15,-2 1 9 16,0 0 8-16,0 0 8 16,1 0 10-16,1 0-256 15,5 0-300-15,29 0-1506 16,-24 0 127-16,6-1 113 15,-2-5 97-15</inkml:trace>
  <inkml:trace contextRef="#ctx0" brushRef="#br0" timeOffset="39195.81">2512 3914 1491 0,'2'0'88'0,"0"0"25"15,0 0 22-15,-1 0 18 16,1 0 19 0,-2 0 21-16,0 0 24 15,1 0 30-15,-1 0 26 16,0 0-51-16,0 0-15 16,0 0-17-16,0 0-15 15,0 0-13-15,0 0-13 16,0 0-20-16,0 0-13 15,3 0-22-15,-1-2-16 16,2 2-14-16,5-3-9 16,4 0-10-16,1-2-10 15,5 0-1 1,1 1-8-16,-1-3-2 16,3 6-9-16,-1-1-8 15,0 1-6-15,2 1-4 16,-2 0 1-16,1 1-1 15,3 2 3-15,-1 0 0 16,2 1 2-16,1-1 0 16,4-1 2-16,-3-1-2 15,3-1 1-15,-1-1-2 16,0 1-5-16,1-1-1 16,-2-2 1-1,-2-5-3-15,2 1 0 16,-3-2 2-16,0-1-3 15,-3 1-1-15,-1 3 0 16,-6 0 0-16,2 2 4 16,-2 3 1-16,2-1-1 15,1 2 0-15,5 0-1 16,4 2 2-16,3-2 1 16,4 0 0-16,4 0 3 15,4-2 2-15,-4-2 2 16,-3-2 5-16,-4-1 9 15,-9-2 1 1,-9 0 2-16,-5 2-2 16,-3 2-50-16,-4 3-112 15,2-1-161-15,-4-9-670 16,3 12 48-16,-2 0 44 16,5-1 41-16</inkml:trace>
  <inkml:trace contextRef="#ctx0" brushRef="#br0" timeOffset="46823.68">11149 4936 1645 0,'0'0'111'15,"0"0"28"-15,0 0 24 16,0 0 19-16,0 0 23 0,0 0 29 15,0 0 24 1,0 0 18-16,0 0 16 16,0 0-62-16,0 0-27 15,0 0-13-15,-1 0-8 16,1 0 1-16,-1 0-3 16,1 0-18-16,0 0-8 15,0 0-10-15,0 0-6 16,0 0-5-16,0 0-14 15,0 0-11 1,0 0-13-16,1 0-4 16,6 0-11-16,8 0-12 15,4-2-8-15,6 2-2 16,5-4-3-16,-3-1-10 16,-4 1 0-16,-4-2 0 15,-4 4-7-15,-4-1-13 16,-7 0-12-16,-2 2 3 15,-2 1-8-15,-3-1 2 16,-5 1 2-16,-10 0 0 16,-6 1-1-16,-8 3-3 15,-1 0 9-15,0 2 24 16,7 1 27 0,5 0 22-16,6-5 14 15,7 1-5-15,3-2 4 16,4-1 5-16,1 2 13 15,0-2 8-15,0 0-6 16,1 0-21-16,4 0-29 16,9 0-22-16,3 0-9 15,8-2-3-15,5 2 0 16,-1-1-11-16,-2 0-8 16,-8-3-17-1,-3 4-1-15,-7-2-4 0,-6 1 2 16,-5 1 4-1,-8 0 2-15,-11 0-7 16,-8 1 0 0,-8 3 8-16,-2 0 9 0,6 2 21 15,9-1 1-15,9 0-1 16,7-2 2-16,5-1-7 16,3 0-4-16,4-2 5 15,6 0-3-15,3 0-3 16,7 0-8-16,2 0-18 15,1 0 2-15,-6 0-2 16,-8 0-1 0,-5 0 2-16,-1 0 0 15,-6 0 3-15,-5 0-5 16,-9 0 0-16,-4 0 0 16,-2 0 0-1,-1 0 0-15,6 0 0 0,8 0 0 16,6 0 0-16,2 0 0 15,1 0 0-15,2 0-137 16,-1 0-183-16,0 2-123 16,0 0-97-16,16 0-341 15,-16-2-448-15,-4 1 86 16,1-2 78 0,-1-3 68-16</inkml:trace>
  <inkml:trace contextRef="#ctx0" brushRef="#br0" timeOffset="48922.77">11629 4998 3093 0,'0'-7'263'15,"0"-5"192"-15,1 0 32 16,2-4 15-16,-1 4 12 16,2 0 14-16,1 2 15 15,2 3 16-15,2 3 15 16,0 1-191-16,6 3-122 16,1 4-232-16,-2 3-29 15,2 3 0-15,-4 4 0 16,-4 3 0-1,-2 1 0-15,-5-3 0 16,1-2 0-16,-2-3 0 16,0 0 0-16,0-4 0 15,0-2 0-15,0-6 0 16,0-8 0-16,2-7 0 16,3-7 0-16,5-6 0 15,0-1 0-15,3 3 0 16,-2 4 0-16,-3 4 0 15,-5 5 0-15,0 6-409 16,1 6-308 0,-4 1-922-16,0 4 128 15,2 1 112-15,-1 4 97 16</inkml:trace>
  <inkml:trace contextRef="#ctx0" brushRef="#br0" timeOffset="49503.23">11893 4917 3696 0,'0'-2'194'16,"0"2"63"-16,0-1 55 15,2 0 53-15,-1 5 37 16,2 2 28-16,0 3 31 16,2 5 15-16,-3 3 12 15,1-2-157 1,-3-1-62-16,1-4-67 15,-1-5-62-15,3-2-56 16,-3-3-33-16,6-4-23 16,3-4-23-16,5-2-5 15,-1-3 0-15,1-1 0 16,-1 1 0-16,-1 4 0 16,-3 2 0-16,-3 2 0 15,-1 3 0-15,1 1 0 16,0 4 0-1,-2 2 0-15,1 3 0 16,-4 2 0-16,0 3 0 16,-1-1 0-16,0 1 0 15,0-5 0-15,0-2 0 16,2-2 0-16,2-3 0 16,8-6 0-16,-1-4 0 15,9-5 0-15,-1 1 0 16,2-5 0-16,0 4 0 15,-8 4 0-15,0 3 0 16,-1 4 0-16,-5 4 0 16,-1 9 0-1,0 5 0-15,-3 8 0 16,-3 3 0-16,2 6 0 16,-7-3 0-16,-1-1 0 15,-3-2-301-15,-5-3-291 16,-4-35-1108-16,-2 21 137 15,0-6 118-15,-6-7 105 16</inkml:trace>
  <inkml:trace contextRef="#ctx0" brushRef="#br0" timeOffset="50688.54">1198 4899 5849 0,'0'0'141'16,"0"0"13"-16,0 0 22 15,0 0-7-15,0 0 5 16,2 0-68 0,5 0-203-16,9 0-221 15,4-11-1135-15,7 12 102 16,4-1 90-16,6 0 80 16</inkml:trace>
  <inkml:trace contextRef="#ctx0" brushRef="#br0" timeOffset="51264.57">4606 4930 7402 0,'0'0'-82'15,"0"0"-104"-15,0 1-93 16,0 0-154-16,42 1-1037 15,-40-2 103-15,-1 0 93 16,-5 0 82-16</inkml:trace>
  <inkml:trace contextRef="#ctx0" brushRef="#br0" timeOffset="64190.97">14068 4995 769 0,'0'0'58'16,"0"0"18"-16,0 0 12 15,0 0 9-15,0 0 16 16,0 0 22-16,0 0 23 16,0 0 22-16,0 0 20 15,0 1-10-15,0 1-4 16,0-2 4-16,0 0 9 16,0 1 19-16,0-1 11 15,0-1 3-15,0 1-8 16,0 0-12-1,0 0-13-15,0 0-17 16,0 0-22-16,0 0-16 16,0 0-13-16,0 0-19 15,0 0-14-15,2 0-3 16,4 0 3-16,7 0-7 16,8-2-3-16,10 1 0 15,3-2-1-15,2 0-7 16,-7-1-6-16,-2-2-10 15,-6 4-12-15,-8-1-23 16,-3 0-17 0,-6 1-1-16,-2 2-2 15,0-2-3-15,-2 2 1 16,0 0 1-16,0 0 0 16,-6 0-1-16,-8 0 0 15,-8 0-2-15,-10 3 2 16,-11 2 0-16,-1 2 0 15,3 0 3-15,7 2 3 16,5-2 3-16,11-1 6 16,8 0 12-16,4-5 14 15,6 0 10 1,0-1 6-16,0-1-2 16,7 1 5-16,5 0-4 15,3 0-6-15,5 0-2 16,8 0-6-16,0-1-12 15,0-1-12-15,-1 0-13 16,-1 0-9-16,1 0 1 16,-5 0-10-16,-9 1 2 15,-3 0 0-15,-6-2-3 16,-4 3-2-16,-1 0-5 16,-8 0 3-1,-7 0 4-15,-9 0 4 16,-3 0 13-16,-3 0 14 15,4 0 5-15,8 0 14 16,5 3 6-16,5-2-5 16,6-1-140-16,3 1-231 15,9-13-1070-15,14 9 95 16,13-3 84-16,10-2 75 16</inkml:trace>
  <inkml:trace contextRef="#ctx0" brushRef="#br0" timeOffset="65159.82">14771 4988 3119 0,'0'0'163'16,"0"0"38"-16,2-3 45 15,-2 0 26-15,5-4 54 16,1 3 52-16,4-1 35 16,3 4 38-16,-1 2 40 15,3 6-95-15,-3 3-42 16,-3 9-38 0,1 4-49-16,-5 2-19 15,-3 2-61-15,0-2-51 16,-2-4-32-16,2-6-33 15,0-4-31-15,-2-7-28 16,0-3-12-16,0-5 0 16,1-7 0-16,-1-8 0 15,0-6 0-15,2-7 0 16,-1-2 0-16,2 4 0 16,-1 5 0-16,3 4 0 15,-2 10 0 1,-2 3 0-16,1 4-102 15,-1 2-324-15,4 4-245 16,-4-30-948-16,2 32 125 16,0 0 110-16,-2 3 95 15</inkml:trace>
  <inkml:trace contextRef="#ctx0" brushRef="#br0" timeOffset="65806.96">14979 5040 3557 0,'3'0'164'16,"-3"0"31"-16,2 0 42 15,3 0 62 1,-1 1 32-16,2 2 19 16,-1 3 18-16,2 4 5 15,-3 1 15-15,-1 1-123 16,0 0-54-16,-2-2-25 15,-1-3-38-15,1-1-35 16,-1-5-5-16,2 0-8 16,1-3-16-16,0-2-1 15,6-5-9-15,2 0-4 16,-1-5-6-16,2-2-8 16,2 3-10-1,-5 2-37-15,2 0-32 16,-1 1-19-16,-2 4-1 15,-1 4 3-15,1 0 5 16,0 6-3-16,0 2 14 16,0 6 5-16,0 1 1 15,-4 5 7-15,1 0 11 16,-2-1 12-16,-1-1-5 16,0-4 0-16,0-2 3 15,-2-5 23-15,0-1-1 16,0-4-1-1,0 0 2-15,1-5-9 16,1-7-12-16,5-2-9 16,4-8 7-16,5-5-2 15,3 2-8-15,2 3-26 16,-3 5-20-16,-2 7-5 16,-3 6 9-16,1 7 3 15,-4 8 28-15,-2 6 23 16,-5 6 12-16,1 5 2 15,-4 2 3-15,-3-1-185 16,-1 1-209 0,-1-3-267-16,-5-27-867 15,-7 16 108-15,2-8 96 16,-5-8 84-16</inkml:trace>
  <inkml:trace contextRef="#ctx0" brushRef="#br0" timeOffset="74275.31">16466 4970 1259 0,'0'0'73'0,"0"1"27"16,0 1 20-16,0-1 16 15,0-1 11-15,0 1 12 16,0-1 10-16,0-1 13 15,0 2 14-15,0 1-36 16,0 0-11-16,0-2-9 16,0 3 1-16,0-3 3 15,0 0 11-15,0-3 12 16,0 3 3-16,0 0-1 16,0 0-5-1,0 0-6-15,0 0-5 16,0 0 4-16,0 0-1 15,0 0-1-15,0 0-8 16,0 0 18-16,0 0 14 16,0 0 28-16,0 0 35 15,0 0 7-15,4 0-4 16,7 0-19-16,6 0-13 16,10-1-26-16,5 0-8 15,1-1-36-15,-1 0-36 16,-3 0-37-1,-7 1-49-15,-4 0-11 16,-6 1-14-16,-5 0-1 16,-4 0-14-16,-3-2 13 15,0 2-8-15,-1 0-5 16,-5-1 13-16,-4 1-9 16,-8 0 14-16,-6 0-5 15,-8 0 11-15,-1 0 5 16,-2 1 18-16,1 1 27 15,7 0 29-15,3 0 0 16,8 0-7 0,6 0 7-16,4-1-8 15,3 0 5-15,3 2-6 16,0-3-3-16,0 0-14 16,6 0-30-16,6 0-28 15,6 0 0-15,10 0 0 16,5 0 0-16,3 0 0 15,-4 0 0-15,-6 0 0 16,-8 0 0-16,-9 0 0 16,-6 0 0-16,-3 0 0 15,-11 0 0 1,-11 0 0-16,-11 0 0 16,-9 0 0-16,-1 1 0 15,6 1 0-15,13-2 0 16,8 1-35-16,13 2-359 15,8-3-330-15,10 0-907 16,13-1 126-16,7-4 111 16,4-3 98-16</inkml:trace>
  <inkml:trace contextRef="#ctx0" brushRef="#br0" timeOffset="77107.37">1273 5037 658 0,'0'0'75'16,"0"0"36"-16,0 1 44 16,0 2 38-16,0-2 32 15,0 2 25 1,0 2 31-16,0-5 37 0,0 0 38 15,0 0-5 1,0 0-3-16,0 0-23 16,0 0-40-16,0 0-37 15,0 0-33-15,0 0-23 16,0 0-66-16,0 0-139 16,0 0-114-16,13 0-249 15,2 0-543-15,10 0 43 16,12-4 40-16</inkml:trace>
  <inkml:trace contextRef="#ctx0" brushRef="#br0" timeOffset="77752.61">4595 5097 5235 0,'0'0'20'0,"0"0"6"16,0 0 3-16,0 0 2 15,0 0-19-15,1 0-91 16,2 2-143-16,10-4-904 15,-4 2 64-15,-2-1 56 16</inkml:trace>
  <inkml:trace contextRef="#ctx0" brushRef="#br0" timeOffset="79327.21">19643 5021 3081 0,'-1'0'74'16,"-2"0"47"-16,0 0 44 15,-1 0 43-15,2 0 24 16,1 0 17-16,1 0 7 15,5 0 6-15,7-2 7 16,10 0-42 0,4-1-32-16,11-1-50 15,4 0-47-15,-5 0-47 16,-4 1-21-16,-6 0-17 16,-11 3-10-16,-7-1-2 15,-5 1-2-15,-8 0 0 16,-11 0 1-16,-11 0 1 15,-9 0 1-15,-8 1 50 16,-3 2 89-16,6 0 86 16,14 0 19-16,7-2 3 15,10 0 2 1,5-1 2-16,8 0 1 16,10 0 2-16,13-1 1 15,12 1-53-15,9-1-98 16,2-2-92-16,-5 3-14 15,-14-3 0-15,-11 2 0 16,-12 1 0-16,-5-2 0 16,-18 2-58-16,-6-1-288 15,-4 1-250-15,-6-30-1075 16,-1 24 132-16,6-2 115 16,5 0 101-1</inkml:trace>
  <inkml:trace contextRef="#ctx0" brushRef="#br0" timeOffset="81082.5">19554 4950 2042 0,'0'1'123'16,"0"0"36"-16,0 2 38 16,0-3 27-16,0 1 22 15,0-1 25-15,0-1 39 16,0 2 36-16,0-1 32 16,0 1-46-16,0-1 35 15,0 0 42-15,0 0 2 16,0 0-19-16,0 0-18 15,0 0-18 1,0 0-36-16,0 0-31 16,4 0-27-16,9 0-52 15,9 0-81-15,8 0-85 16,9 0-44-16,1 0 0 16,-4-1 0-16,-4 1 0 15,-9 0 0-15,-8 0 0 16,-8 0 0-16,-3 0 0 15,-6 0 0-15,-11 0 0 16,-10 0 0-16,-8 0 0 16,-8 1 0-16,-4 1 0 15,4 0 0-15,7 2 0 16,12-2 0 0,4 1 0-16,7-2 0 15,6 1 0-15,3-2 0 16,0 0 0-16,5 1 0 15,9-1 0-15,9 0 0 16,8 0 0-16,9 0 0 16,2 0 0-16,-9 0 0 15,-7 0 0-15,-8 0 0 16,-13 0 0-16,-5 0 0 16,-11 0 0-16,-17 1 0 15,-11 2 0 1,-10-2 0-16,-5 3 0 15,7-1 0-15,17-1 0 16,10 2 0-16,11-1 0 16,7-2 0-16,10 2-282 15,10 0-195-15,16-3-229 16,5-20-843-16,4 20 114 16,-4-4 101-16,-7 1 90 15</inkml:trace>
  <inkml:trace contextRef="#ctx0" brushRef="#br0" timeOffset="84420.1">11353 6177 1384 0,'0'0'17'16,"0"0"10"-16,0 0 5 15,1 1 1-15,-1-1-5 16,0 0-62-16,2-4-273 16,-2 4 5-16,-2-1 4 15,-5 0 6-15</inkml:trace>
  <inkml:trace contextRef="#ctx0" brushRef="#br0" timeOffset="90150.78">10316 6231 958 0,'0'0'139'0,"0"0"52"15,0 1 39-15,-1-1 31 16,1 1 45-16,-2-1 52 16,2 0 59-16,0 0 59 15,0 0 109-15,0 0 21 16,0 0-29-16,0 0-46 15,0 0-31-15,0 0-25 16,0-1-43-16,0 1-48 16,0 0-61-1,6-3-58-15,10-1-117 16,7 0-119-16,9-3-29 16,8 2 0-16,-2-2 0 15,-5 1 0-15,-6 1 0 16,-8 2 0-16,-6 1 0 15,-7 2 0-15,-4 0 0 16,-5 0 0-16,-12 0 0 16,-10 2 0-16,-9 2 0 15,-14 3 0-15,-5 0 0 16,4 1 0 0,6-1 0-16,11-3 0 15,11 2 0-15,9-4 0 16,7-1 0-16,5 1 0 15,0-2 0-15,6 0 0 16,14 0 0-16,9-2 0 16,12-1 0-16,10-3 0 15,1 2 0-15,-5-2 0 16,-8 1 0-16,-7 1 0 16,-11 3 0-1,-9 1 0-15,-7 0 0 16,-6-3 0-16,-13 3 0 0,-18 3 0 15,-12-2 0 1,-9 2 0-16,-9 1 0 16,6 1 0-16,15-1 0 15,12-1 0-15,8 1 0 16,12-2 0-16,3-1 0 16,3-1 0-16,3 1 0 15,6-1 0-15,7 0 0 16,12 0-263-16,8 0-261 15,6-5-1204-15,1 2 140 16,-7-3 123 0,-5-4 107-16</inkml:trace>
  <inkml:trace contextRef="#ctx0" brushRef="#br0" timeOffset="95134.57">13748 6196 3719 0,'-7'0'177'15,"-1"-1"103"-15,2 1 112 16,-4-2 40-16,10 4 9 15,0-4 11-15,0 2 11 16,7-1 11-16,6-2 11 16,14 0-100-16,9-4-98 15,12 1-121-15,3 0-128 16,-2 0-38 0,-9 0 0-16,-10 2 0 15,-12 3 0-15,-9 1 0 16,-7 0 0-16,-13 0 0 15,-18 1 0-15,-14 2 0 16,-11 0 0-16,-10 3 0 16,5 1 0-1,7-3 0-15,14 0 0 0,13 0 0 16,11-4 0-16,8 1 0 16,6 2 0-1,12-3 0-15,14 0 0 16,15-3 0-16,13-1 0 15,9 2 0-15,2-3 0 16,-14 0 0-16,-13 3 0 16,-18 0 0-16,-10 2 0 15,-26 0 0-15,-18 0 0 16,-16 4 0-16,-11-2 0 16,-5 2 0-16,7 0 0 15,17 1 0-15,19-1-237 16,14-2-351-1,22-36-1131-15,19 28 140 16,17-2 121-16</inkml:trace>
  <inkml:trace contextRef="#ctx0" brushRef="#br0" timeOffset="102058.53">16902 6257 4100 0,'0'0'150'0,"2"0"60"16,-1 0 75-16,9 0 39 16,10-1 25-16,14-3 19 15,9 0 16-15,12-3 12 16,1 0 8-16,-2 1-109 15,-7 0-59-15,-6 2-63 16,-15 1-94-16,-9 1-45 16,-11 2-10-16,-8 0-13 15,-15 0-5 1,-15 1 0-16,-12 2 5 16,-11 2 0-16,-6 2 26 15,6 2-6-15,10-2 14 16,14-2 4-16,11 1-12 15,9-3 0-15,8-2-7 16,8 0-1-16,10 1-159 16,13-2-303-16,12-2-325 15,7 0-819-15,2-7 119 16,-6-3 104-16</inkml:trace>
  <inkml:trace contextRef="#ctx0" brushRef="#br0" timeOffset="113280.6">20317 6308 2909 0,'0'0'52'15,"0"0"10"-15,0 0 6 16,0 0 1-16,0 0 2 16,0 0 2-16,0 0 9 15,0 0 25-15,0 0 29 16,-1 0 4-16,-3 0 29 15,-5 0 33-15,2 0 60 16,-2 0 90 0,3 0 89-16,1 0 9 15,5 0 0-15,3 0-19 16,11-3-24-16,15-1-42 16,9-1-46-16,9-2-45 15,4 1-73-15,-14 2-102 16,-12 2-174-16,-15 0-186 15,-17 2-254-15,-21-2-1196 16,-15 0 138 0,-12 2 120-16,-7-1 106 0</inkml:trace>
  <inkml:trace contextRef="#ctx0" brushRef="#br0" timeOffset="113921.96">19372 6271 5379 0,'4'-14'293'16,"5"-2"4"-16,5-3 6 15,6-1 4-15,4 7 5 16,-1 7 5-16,0 5 5 15,-3 5 5-15,-3 3 7 16,-5 6-334 0,-4 0 0-16,-3 6 0 15,-4-3 0-15,-1-1 0 16,0-5 0-16,0-4 0 16,0-3 0-16,2-3 0 15,2-7 0-15,0-8 0 16,4-6 0-16,2-2 0 15,-2-2 0-15,0 6-68 16,0 6-377-16,-2 5-170 16,21 5-1023-16,-19 4 127 15,-1 1 112 1</inkml:trace>
  <inkml:trace contextRef="#ctx0" brushRef="#br0" timeOffset="114447.67">19649 6218 3323 0,'0'0'178'16,"0"-1"35"-16,1 1 32 16,2-2 73-16,2 4 66 15,2-1 36-15,0 2 38 16,-1 1 24-16,-2 5 10 16,-2 1-121-16,-2 0-63 15,0-1-32-15,0-2-23 16,0-2-81-1,1-2-70-15,2-3-33 16,5 1-33-16,1-5-13 16,4 0 2-16,5-3-6 15,-2-3-5-15,-1 1-6 16,0 0-6-16,-4 2-2 16,-3 3 0-16,-4 1 0 15,-1 2 0-15,-2 2 0 16,-1 2 0-16,2 6 0 15,-2 1 0-15,0 0 0 16,0 5 0 0,0-5 0-16,0-1 0 15,0-5 0-15,3-3 0 16,4-1 0-16,3-5 0 16,5-4 0-16,2 0 0 15,-1-2 0-15,-2 2 0 16,-1 4 0-16,0 2 0 15,-1 6 0-15,0 6 0 16,0 6 0-16,-3 8-235 16,-5 6-246-16,18 9-422 15,-22-2-606 1,-8 0 109-16,-6-4 97 16,-6-9 85-16</inkml:trace>
  <inkml:trace contextRef="#ctx0" brushRef="#br0" timeOffset="115515.02">16069 6197 4979 0,'0'-11'332'16,"1"-6"5"-16,5-1 7 15,5-4 5-15,3 8 7 16,5 6 7-16,2 4 6 16,-1 4 8-1,-4 8 8-15,-1 5-385 16,-5 5 0-16,-4 1 0 15,-3 2 0-15,-2-4 0 16,-1-6 0-16,0-4 0 16,0-5 0-16,0-2 0 15,0-4 0-15,0-5 0 16,0-8 0-16,0-5 0 16,0-2 0-16,0 0 0 15,4 5-303-15,-1 7-237 16,15 7-327-16,-10 2-618 15,4 5 106 1,-2 0 93-16,-3 2 84 16</inkml:trace>
  <inkml:trace contextRef="#ctx0" brushRef="#br0" timeOffset="116046.5">16313 6140 3625 0,'1'0'168'0,"1"0"15"15,-1-2 35 1,4 2 84-16,1 5 32 0,-2-1 26 16,4 4 21-16,-2 0 9 15,-1 3 9 1,-2 1-132-16,1-5-47 16,-4-1 0-16,1-3-6 15,1 1-81-15,1-4-24 16,1-4-22-16,6 1-19 15,-1-5-3-15,5-4-1 16,1 2-8-16,-4-2-3 16,2 3-19-16,-4 3-32 15,0 2-16 1,-2 4-7-16,-3 0 4 16,0 2 3-16,1 2 1 0,-4 5 2 15,1 1 0 1,-1 1 1-16,-1 1 4 15,2-2-10-15,-2-4-6 16,3-2-13-16,1-4-32 16,7 0-12-16,2-9 0 15,5 0 0-15,-1-2 0 16,2-3 10-16,-6 4 14 16,1 3 22-16,-2 3 51 15,1 5 49-15,-3 4 32 16,0 10 13-16,-3 4-1 15,-4 5 3-15,-2 6-174 16,-2 4-239 0,-1 1-255-16,-4-11-1023 15,-2 8 119-15,-5-6 104 16</inkml:trace>
  <inkml:trace contextRef="#ctx0" brushRef="#br0" timeOffset="117046.5">12596 6178 5692 0,'9'-5'263'0,"1"-3"2"16,7 0 6-16,4 5 1 15,1 2 6-15,-2 5 3 16,3 6 4-16,-3 2 4 15,-7 6 6-15,-4 2-295 16,-2-1 0 0,-6-5 0-16,-1-4 0 15,0-4 0-15,0-3 0 16,0-3 0-16,0-6 0 16,0-7 0-16,0-3 0 15,0-7 0-15,2-5 0 16,0 2 0-16,0 7 0 15,2 2 0-15,3 9-427 16,1 4-241-16,0-35-978 16,-2 37 128-16,1 4 113 15,-3-2 99 1</inkml:trace>
  <inkml:trace contextRef="#ctx0" brushRef="#br0" timeOffset="117594.54">12857 6144 3714 0,'0'-1'345'0,"0"0"85"16,5-1 10-16,-3 0 11 15,2 2 10-15,1 4 11 16,3 2 12-16,-5 3 12 16,4 4 13-16,-3 3-216 15,-2-3-197-15,1-2-96 16,-3-3 0-1,0-3 0-15,2-3 0 16,0-2 0-16,4-4 0 16,4-2 0-16,1-4 0 15,4-2 0-15,-1-3 0 16,-1 2 0-16,-1 2 0 16,-1 1 0-16,-4 6 0 15,1 2 0-15,-2 2 0 16,-2 2 0-16,2 6 0 15,-1 3 0-15,-3 3 0 16,-2 4 0 0,2 0 0-16,0-4 0 15,-2-3 0-15,0-3 0 16,3-5 0-16,4-3 0 16,0-7 0-16,3-8 0 15,4-2 0-15,4-3 0 16,-2 1 0-16,-1 2 0 15,-3 5 0-15,-1 9 0 16,0 0 0-16,1 7 0 16,-4 8 0-16,-1 9 0 15,-3 5 0 1,-2 10-258-16,-4 4-265 16,19 0-1207-16,-34 2 141 15,-6-3 123-15,-14-3 107 16</inkml:trace>
  <inkml:trace contextRef="#ctx0" brushRef="#br0" timeOffset="118582.59">9262 6183 4500 0,'0'-10'359'0,"3"-2"8"15,4-3 6-15,7 0 9 16,0 6 6-16,6 5 9 16,2 4 7-16,-1 6 9 15,-2 4 9-15,-5 4-236 16,-5 3-186-16,-3 1 0 16,-4 0 0-16,0-6 0 15,-2-6 0 1,0-2 0-16,1-4 0 15,-1-5 0-15,0-7 0 16,0-8 0-16,0-1 0 16,2-6 0-16,-2 4 0 15,1 7-253-15,4 8-296 16,4-5-1175-16,2 8 140 16,-1 4 122-16,3 1 107 15</inkml:trace>
  <inkml:trace contextRef="#ctx0" brushRef="#br0" timeOffset="119150.63">9549 6135 4727 0,'2'0'202'16,"1"0"112"-16,1 1 28 15,2 1 6-15,-1 7 7 16,1 1 6-16,-1 5 6 15,-1-1 9-15,-1-1 6 16,-1-1-145-16,-1-5-85 16,0-2-124-16,3-3-28 15,1-2 0-15,-1-3 0 16,5-2 0 0,1-6 0-16,3 2 0 15,-3-5 0-15,3 4 0 16,-3 0 0-16,0 4 0 15,0 0 0-15,-1 5 0 16,0-1 0-16,0 5 0 16,-1 3 0-1,-2 4 0-15,-2 2 0 0,-1 4 0 16,-3 2-3-16,2-2-58 16,-2-4-26-16,0-3 7 15,0-5-55 1,0-2-47-16,4-8-17 15,3-6-10-15,5-5-1 16,2-2 2-16,6-4 21 16,-1 5 77-16,-1 3 43 15,-3 4 11-15,1 7 85 16,0 2 65-16,0 8 29 16,3 6 11-16,-5 8 2 15,1 5-56-15,-7 8-183 16,-2 6-198-1,5-2-352-15,-9-1-692 16,-2-9 87-16,-2-3 79 16,2-12 72-16</inkml:trace>
  <inkml:trace contextRef="#ctx0" brushRef="#br0" timeOffset="120462.27">17840 5001 5180 0,'1'-10'311'0,"-1"-2"6"16,5 0 4-16,1 2 6 15,3 8 6-15,3 2 5 16,4 8 6 0,-3 0 7-16,-1 6 5 15,-4 3-343-15,-2-1-13 16,-5 0 0-16,1-5 0 16,-2-3 0-16,0-2 0 15,0-5 0-15,0-1 0 16,0-6 0-16,0-7 0 15,1-5 0-15,2-4 0 16,2-4 0-16,0 3 0 16,1 5 0-16,1 8-334 15,-1 3-216 1,12 1-335-16,-10 5-585 16,-2 1 103-16,2 0 93 15,-1 0 82-15</inkml:trace>
  <inkml:trace contextRef="#ctx0" brushRef="#br0" timeOffset="120986.78">18045 4948 3234 0,'2'2'183'0,"1"-1"68"15,0 0 153-15,3 3 71 16,0 5 12-16,-2 0 13 16,0 2 14-16,-1 3 12 15,0-3 15-15,-3-2-135 16,0-3-69-16,0-4-79 15,0 0-183 1,5-4-75-16,1-4 0 16,3 2 0-16,3-4 0 15,5-2 0-15,-2-1 0 16,0 2 0-16,0 1 0 16,2 3 0-16,-5 2 0 15,0 3 0-15,0 0 0 16,-4 4 0-16,-2 3 0 15,-3 1 0-15,-2 5 0 16,-1-1 0-16,-1-1 0 16,2-2 0-1,-1-3 0-15,2-5 0 16,3-2 0-16,4-7 0 16,4-6 0-16,5-1 0 15,3-2 0-15,1 1 0 16,-1 4 0-16,-1 3 0 15,-2 5 0-15,2 5 0 16,-6 8 0-16,-2 12 0 16,-5 8 0-16,-3 9 0 15,-2 7 0-15,-2-1 0 16,0 1-60 0,-3-4-369-16,1-5-342 15,-6-9-832-15,-4-9 123 16,-2-9 106-16,-3-11 95 15</inkml:trace>
  <inkml:trace contextRef="#ctx0" brushRef="#br0" timeOffset="133155.41">25324 7688 8191 0,'0'0'0'15,"0"5"0"-15,0 5 0 16,0 6 0-16,0 9 0 16,0 6 0-16,2 5 0 15,-1-4 0-15,-1-2 0 16,0-10 0-16,2-4 0 15,-1-7-625 1,-1-12-1147-16,-1-9 148 0,-8-16 128 16,-6-10 110-1</inkml:trace>
  <inkml:trace contextRef="#ctx0" brushRef="#br0" timeOffset="133414.91">25286 7463 4221 0,'19'-21'139'15,"3"-6"148"-15,3-8 89 16,1-4 10-16,-15 8 6 16,-9 5 9-16,-8 5 8 15,-9 5 9-15,-10 7 9 16,-6 3-69-16,-4 6-261 15,7 6-416-15,9 8-302 16,10-3-993-16,16 15 124 16,14 5 109-16,12 3 96 15</inkml:trace>
  <inkml:trace contextRef="#ctx0" brushRef="#br0" timeOffset="133822.59">25699 7591 4132 0,'-2'1'259'16,"-11"4"127"-16,-9 1 8 16,-6 5 9-16,-4 6 8 15,1 2 9-15,4 5 9 16,12 3 10-16,9-3 9 16,6 2-193-16,11-6-370 15,11-3-233-15,3-8-51 16,8-6-35-16,4-8-2 15,-2-13 11-15,-6-13 16 16,-6-9 41 0,-8-16 92-16,-3-11 131 15,-8-5 368-15,-1 2 79 16,-3 6 58-16,0 16 49 16,0 15 21-16,0 21 7 15,0 19 0-15,0 20-23 16,0 12-94-16,2 17-82 15,4 9-238-15,5 4 0 16,3 0 0-16,5-3 0 16,7-8-287-16,59-8-652 15,-47-15-673-15,-1-13 123 16,1-14 109-16,2-16 96 16</inkml:trace>
  <inkml:trace contextRef="#ctx0" brushRef="#br0" timeOffset="134014.71">26270 7653 8191 0,'13'-6'0'0,"19"1"0"16,15-2 0-16,18 0 0 15,10 3 0-15,-1 2-380 16,-3 2-294-1,-19 0-984-15,-18 0 132 0,-18-6 112 16,-10-4 101 0</inkml:trace>
  <inkml:trace contextRef="#ctx0" brushRef="#br0" timeOffset="134210.28">26580 7477 5903 0,'-2'-9'241'0,"2"2"3"16,0 3 4-16,0 4 3 15,0 16 2-15,2 8 5 16,0 10 2-16,0 5 4 16,1 3 5-16,1-1-269 15,4-1-235-15,0-4-347 16,1-52-1138-16,3 32 139 16,3-7 122-16,5-14 105 15</inkml:trace>
  <inkml:trace contextRef="#ctx0" brushRef="#br0" timeOffset="134402.29">26973 7497 8191 0,'3'-4'0'0,"-3"3"0"16,0 6 0-16,4 8 0 15,-2 10 0-15,-2 11 0 16,2 9 0-16,-2-2 0 15,-4 1-265-15,39 0-656 16,-43-8-702-16,-3-13 125 16,-3-14 110-16</inkml:trace>
  <inkml:trace contextRef="#ctx0" brushRef="#br0" timeOffset="134587.43">26986 7380 8191 0,'0'-22'0'0,"0"-1"0"15,0-2 0-15,0 4-418 16,7 10-336-16,3 11-872 16,5 5 125-16,8 1 111 15,6 5 96-15</inkml:trace>
  <inkml:trace contextRef="#ctx0" brushRef="#br0" timeOffset="134986.58">27361 7409 6237 0,'-8'4'208'16,"-10"5"2"-16,-9 4 2 15,-4 6 2-15,1 8 3 16,3 5 2-16,9-1 3 15,11 0 2-15,5 0 4 16,9-5-228-16,7-5 0 16,3-7 0-16,4-9-65 15,6-9-50-15,-2-11-10 16,-3-16-1-16,-6-12 4 16,-3-16 112-16,1-14 10 15,-7-13 0 1,-3 3 0-16,-2 9 0 15,-2 16 63-15,0 22 50 16,-5 23 10-16,-3 25 5 16,-6 19-4-16,5 15-112 15,1 17-12-15,7 10 0 16,8-2 0-16,10-1 0 16,8-8 0-16,7-9-510 15,17-26-1293-15,3-1 153 16,6-17 131-16,8-11 115 15</inkml:trace>
  <inkml:trace contextRef="#ctx0" brushRef="#br0" timeOffset="135182.39">28240 7304 8191 0,'-6'4'0'15,"-15"10"0"-15,-9 9 0 16,-12 9 0-16,-5 5 0 15,-9 9 0-15,2-3 0 16,-2-4 0-16,8-3-207 16,6-8-436-16,6-24-1068 15,7 2 138-15,15-10 120 16,8-9 106-16</inkml:trace>
  <inkml:trace contextRef="#ctx0" brushRef="#br0" timeOffset="135370.75">27831 7386 5562 0,'7'-9'275'0,"2"6"5"16,11 3 2-16,3 6 6 16,6 13 4-16,0 10 3 15,3 3 6 1,-4 0 4-16,-3-2 6 16,-5-4-406-16,-4-6-368 15,0-7-313-15,-10-8-807 16,-3-10 120-16,-1-15 104 15,0-10 93-15</inkml:trace>
  <inkml:trace contextRef="#ctx0" brushRef="#br0" timeOffset="135550.53">28083 7204 4737 0,'-2'-2'344'0,"-4"3"7"16,-4 11 6-16,3 14 7 15,-2 12 6-15,5 15 8 16,2 7 7-16,2-2 7 15,0 2 9 1,0-10-289-16,0-4-269 16,-3-10-481-16,-4-8-1089 15,-6-14 141-15,-7-8 122 16</inkml:trace>
  <inkml:trace contextRef="#ctx0" brushRef="#br0" timeOffset="135718.38">27779 7422 8191 0,'17'-9'0'0,"14"1"0"0,18-1 0 15,13 2 0-15,6 4-167 16,7 3-358 0,3 0-1229-16,-13 0 145 15,-3 0 125-15,-5 0 110 16</inkml:trace>
  <inkml:trace contextRef="#ctx0" brushRef="#br0" timeOffset="135882.22">28574 7371 7331 0,'5'0'93'15,"-2"5"1"-15,-2 8 2 16,2 5-2-16,-3 10 1 16,-1 7 2-1,-4 2-1-15,0-2 0 16,0-1-309-16,37-4-720 15,-46-8-674-15,9-8 123 16,1-7 107-16</inkml:trace>
  <inkml:trace contextRef="#ctx0" brushRef="#br0" timeOffset="136042.08">28627 7256 8191 0,'0'-18'0'0,"0"-1"0"15,0 3-373-15,7 2-256 16,6-37-1043 0,4 58 134-16,5 4 114 15,8 2 102-15</inkml:trace>
  <inkml:trace contextRef="#ctx0" brushRef="#br0" timeOffset="136462.21">28950 7327 5598 0,'-4'-4'272'0,"-9"1"3"16,-8 1 4-16,-7 3 5 15,-7 11 3-15,-1 7 5 16,5 5 4-16,8 7 5 16,11 5 6-16,7-3-307 15,11-2 0-15,10-3 0 16,8-10 0-16,6-6-146 15,10-7-117 1,2-13-27-16,1-11-12 16,-6-17 3-16,-5-15 6 15,-4-23 28-15,-8-22 165 16,-6-14 100-16,-6-7 0 16,-8 7 131-16,-6 20 114 15,-12 26 33-15,-12 34 19 16,-6 28 6-16,0 32 5 15,3 31-24-15,10 30-172 16,21 19-112-16,22 14 0 16,16 4 0-16,21-1 0 15,15-9 0 1,23-7-407-16,18-15-1424 16,10-8 157-16,8-19 135 15,5-18 118-15</inkml:trace>
  <inkml:trace contextRef="#ctx0" brushRef="#br0" timeOffset="137370.87">26915 8403 3835 0,'2'-10'409'0,"-2"-1"10"15,0 1 9-15,4-2 10 16,-2 9 10-16,-1 15 12 16,10 19 9-16,-4 21 12 15,1 27 12 1,1 26-182-16,-6 22-311 16,-6 22 0-16,-3 11 0 15,-3 14 0-15,-5 6 0 16,1 5 0-16,-5-5 0 15,4-4 0-15,-2-8 0 16,3-6 0-16,-2-12 0 16,5-7 0-16,0-7 0 15,-1-10 0-15,-3-16 0 16,3-17 0-16,-5-15 0 16,5-21 0-16,-1-18-389 15,1-29-1447 1,-2-10 158-16,1-25 136 15,1-11 117-15</inkml:trace>
  <inkml:trace contextRef="#ctx0" brushRef="#br0" timeOffset="137786.66">25985 11049 8191 0,'25'1'0'0,"17"8"0"16,17 12 0-16,21 7 0 15,4 8 0-15,-1 7 0 16,-5-3 0-16,-6-9 0 15,-6-4-476-15,7-11-377 16,-10-8-732-16,2-12 121 16,6-11 104-16,-2-13 93 15</inkml:trace>
  <inkml:trace contextRef="#ctx0" brushRef="#br0" timeOffset="137946.51">27319 10945 8191 0,'-11'8'0'0,"-16"10"0"16,-18 11 0-16,-25 13 0 16,-20 11 0-16,-17 14-529 15,-3-43-1269-15,2 43 152 16,11-10 131-16,17-10 113 16</inkml:trace>
  <inkml:trace contextRef="#ctx0" brushRef="#br0" timeOffset="139990.12">26465 11946 5831 0,'0'-6'249'0,"-6"5"2"0,-7 2 5 16,-10 12 2-16,-4 18 4 15,-11 20 3 1,4 9 4-16,7 16 3 15,7 4 6-15,11-4-278 16,9-9 0-16,15-7 0 16,10-13 0-16,16-13 0 15,12-16 0-15,10-10 0 16,5-12 0-16,-5-14-78 16,-2-8-398-16,-8-8-266 15,-8-10-852-15,-11-2 122 16,-9 3 105-16,-16 1 94 15</inkml:trace>
  <inkml:trace contextRef="#ctx0" brushRef="#br0" timeOffset="140195.19">26513 12094 3261 0,'-16'-25'413'0,"5"-7"55"15,2-7 13-15,5-6 12 16,25 8 12-16,15 3 15 15,14 3 13-15,8 3 15 16,10 3 16 0,-5 5-276-16,-9 5-628 15,-12 6-288-15,-15-15-1021 0,-17 19 128 16,-15 1 114 0,-13 5 99-16</inkml:trace>
  <inkml:trace contextRef="#ctx0" brushRef="#br0" timeOffset="140366.07">26358 12022 5055 0,'0'8'325'0,"6"1"5"15,15 0 5-15,17-1 7 16,20-4 5-16,18-2 7 16,14-5-291-1,4-1-247-15,-8-12-1428 16,-14 4 123-16,-12-2 109 15,-16-3 95-15</inkml:trace>
  <inkml:trace contextRef="#ctx0" brushRef="#br0" timeOffset="148406.48">20339 6271 1199 0,'0'0'63'0,"0"0"35"16,0 0 26-16,0 0 21 15,0 0 14-15,0 0 19 16,0 0 18-16,0 0 16 15,0 0 16-15,0 0-25 16,0 0-12-16,0 0-15 16,0 0-10-16,0 0-1 15,0 0 6-15,0 0 0 16,0 0 11 0,0 0 12-16,0 0 13 15,0 0 4-15,0 0-3 16,0 0-12-16,2 0-10 15,9 0-9-15,8 0-17 16,10 0-12-16,11 0-29 16,5 0-26-16,3 0-25 15,-3 0-21-15,-5 0-8 16,-3 0-4 0,-11 0-11-16,-10 0-2 15,-7 0 4-15,-6 0 7 16,-3 0 0-16,0 0-2 15,-1 0 1-15,-8 0 4 16,-7 0 1-16,-12 0-3 16,-9 0 7-16,-9 0-4 15,-6 0 10-15,-2 0 33 16,1 0 76-16,2 0 12 16,12 0 0-16,9 0 0 15,10 0-2-15,8 0 2 16,8 0-6-16,2 0-3 15,2 0-17 1,3-1-49-16,9 0-80 16,10-2-13-16,8-2 0 15,13 1 0-15,8-1 0 16,5-1 0-16,-4 2 0 16,-3 0 0-16,-8 0 0 15,-12 1 0-15,-14 1 0 16,-9 1 0-16,-6-2 0 15,-10 3 0-15,-13 0 0 16,-12 0 0-16,-8-2 0 16,-9 4 0-16,0-2 0 15,5 3 0 1,7-2 0-16,9 2 0 16,9-2 0-16,10 2 0 15,7-3 0-15,5 2 0 16,8-2 0-16,17 0 0 15,15 0 0-15,17-2 0 16,16-1 0-16,5-1 0 16,-7-2 0-16,-15 1 0 15,-17 1 0-15,-16 0 0 16,-15 0 0-16,-11 3 0 16,-15-2 0-16,-14 3 0 15,-13 0 0 1,-6 0 0-16,-3 0 0 15,11 0-410-15,32 0-1419 16,-1 0 156-16,10 0 135 16,2-7 117-16</inkml:trace>
  <inkml:trace contextRef="#ctx0" brushRef="#br0" timeOffset="150418.88">1100 8357 2173 0,'-3'-2'90'0,"3"1"34"16,0 0 20-16,-2-1 14 15,2 1 19 1,0 0 32-16,-3-2 33 16,2 3 28-16,-3 0 22 15,-2 0-15-15,-1 0-13 16,-2 0 23-16,0 0 34 15,7 0 45-15,-1-1 32 16,1 1-7-16,2 0-29 16,0 0-22-16,2-1-15 15,7 1-31-15,6-2-36 16,13 2-64-16,6-4-56 16,11 2-66-16,4-2-47 15,5-2-25 1,-5 3 0-16,-1-2 0 15,-2 1 0-15,-6 1 0 16,-7 1 0-16,-5-1 0 16,-9 2 0-16,-1-1 0 15,-7 2 0-15,-6 0 0 16,0 0 0-16,-3 0 0 16,-2 0 0-16,0 0 0 15,0 0 0-15,-4 0 0 16,-6 0 0-16,-11 2 0 15,-14 0 0-15,-15 4 0 16,-12 1 0 0,-10 2 0-16,-3 0 0 15,-4 3 0-15,4-2 0 16,8 2 0-16,10-4 0 16,12-2 0-16,19-1 0 15,8-3 0-15,11 1 0 16,4-3 0-16,3 0 0 15,1 0 0-15,5 0 0 16,7 0 0-16,12 0 0 16,9 0 0-16,11 0 0 15,4 0 0-15,7-1 0 16,-3-2 0 0,-1 1 0-16,-9-2 0 15,-8 0 0-15,-15 3 0 16,-10 1 0-16,-5 0 0 15,-5 0 0-15,-5 0 0 16,-9 0 0-16,-14 0 0 16,-9 0 0-16,-9 0 0 15,-6 0 0-15,5 1 0 16,4 3 0 0,10 0 0-16,7-1 0 15,9 0 0-15,11 0 0 16,6-2 0-16,0-1-5 15,13 0-315-15,8 0-177 16,10 0-201-16,11-26-837 16,8 20 113-16,1-4 100 15,1-4 87-15</inkml:trace>
  <inkml:trace contextRef="#ctx0" brushRef="#br0" timeOffset="154711.23">4454 6205 3223 0,'0'0'148'16,"0"0"77"-16,0 0 60 16,2-3 96-16,5-2 93 15,9-6 13-15,16-6 12 16,17-6 13 0,13-5 13-16,10-6-56 15,8 1-102-15,-4 1-87 16,-7 2-69-16,-6 2-106 15,-14 7-105-15,-9 2 0 16,-11 4 0-16,-12 6 0 16,-5 4 0-16,-8 2-88 15,-2 2-284-15,-2 1-149 16,-3 1-228-16,-14-17-732 16,-8 22 106-16,-13 3 93 15</inkml:trace>
  <inkml:trace contextRef="#ctx0" brushRef="#br0" timeOffset="154962.5">4661 6186 3655 0,'0'6'121'0,"0"-2"139"16,6-1 161-16,11 0 11 15,18-6 9-15,14-8 10 16,13-5 12-16,9-2 10 15,-2-5 12-15,-5-1-46 16,-9 4-82-16,-11 3-164 16,-12 3-193-1,-10 3 0-15,-9 3 0 16,-7 2-372-16,-1 0-378 16,-3 1-890-16,-5-4 128 15,-1-2 112-15</inkml:trace>
  <inkml:trace contextRef="#ctx0" brushRef="#br0" timeOffset="157116.39">17414 6170 5692 0,'0'-1'263'0,"0"1"2"16,0-2 6-16,0 2 1 15,0 0 6-15,0 0 3 16,0 0 4-16,0 0 4 16,0 0-146-16,0 2-611 15,50-2-1305-15,-50 1 147 16,0-1 128-16,-9-3 112 15</inkml:trace>
  <inkml:trace contextRef="#ctx0" brushRef="#br0" timeOffset="157383.93">17099 6300 3678 0,'1'-1'-296'0,"1"-5"-432"15,-2-1 27-15,1-8 27 16,-1-2 23-16</inkml:trace>
  <inkml:trace contextRef="#ctx0" brushRef="#br0" timeOffset="157544.57">17308 6256 4664 0,'-9'-4'-1031'16,"-2"-7"54"-16,-5-1 48 15,-7-4 45-15</inkml:trace>
  <inkml:trace contextRef="#ctx0" brushRef="#br0" timeOffset="159850.33">11229 8358 2543 0,'0'0'66'15,"0"1"29"-15,0 0 44 16,0 0 39-16,0-1 24 16,0 0 19-16,0 0 10 15,2-1 6-15,2 2 1 16,6-1-100-16,8 3-158 16,19-6-916-16,3 3 45 15,9 0 40 1,7-3 39-16</inkml:trace>
  <inkml:trace contextRef="#ctx0" brushRef="#br0" timeOffset="160142.98">13113 8342 7395 0,'2'0'-184'15,"5"-1"-290"-15,-1-26-1079 16,2 18 116-16,-2-3 101 16</inkml:trace>
  <inkml:trace contextRef="#ctx0" brushRef="#br0" timeOffset="162172.53">1366 8364 6596 0,'0'0'23'16,"0"-3"7"-16,0 3 7 15,2 0-9-15,-2 0-141 16,3 3-199-16,2-3-261 16,-4 1-718-16,0 3 82 15,-6 1 73-15</inkml:trace>
  <inkml:trace contextRef="#ctx0" brushRef="#br0" timeOffset="164898.19">17070 6260 4159 0,'0'0'135'16,"0"0"51"-16,0-1 87 16,0 1 45-16,0 0 12 15,0 0-10-15,0 0-154 16,1 0-157-16,6 0-229 15,1-19-1060 1,3 13 80-16,5-3 72 16,0-3 65-16</inkml:trace>
  <inkml:trace contextRef="#ctx0" brushRef="#br0" timeOffset="186461.49">4495 5036 344 0,'0'-7'53'15,"0"-1"20"-15,0 1 11 16,0-2 24-16,1 3 16 16,-1 3 11-16,0 2 19 15,0-2 18-15,0 2 23 16,0-2-16-16,0 1 13 16,0 1 7-16,2 1 9 15,-2-2 2-15,0 2 7 16,0-1 39-16,1-2 14 15,-1 1 13-15,0-1 10 16,0-1 1 0,0 1-1-16,0 1 66 15,0 0 91-15,0 2 10 16,0-2-19-16,0-2-44 16,0 2-31-16,0 0-27 15,0 1-28-15,0 1-24 16,0-1-27-16,0 1-105 15,0 0-125-15,0-1-30 16,8-2 0-16,12-4 0 16,16-3 0-1,13-6 0-15,13-3 0 16,3-1 0-16,-3-2 0 16,-9 2 0-16,-9 2 0 15,-11 3 0-15,-10 0 0 16,-8 8 0-16,-8-1 0 15,-4 4 0-15,-3 2 0 16,1-1 0-16,-1 2 0 16,0 0 0-16,0 1-296 15,0 1-227-15,6 2-397 16,-20 4-558 0,-7 1 105-16,-6 3 93 15,-8 5 83-15</inkml:trace>
  <inkml:trace contextRef="#ctx0" brushRef="#br0" timeOffset="186754.22">4572 5050 3166 0,'-6'4'194'0,"3"1"183"16,-1-1 94-16,1-1 12 16,7-3 12-16,13-2 14 15,11-5 13-15,12-2 15 16,15-3 14-16,6-6-103 15,-1-1-117 1,-6 2-224-16,-5 2-107 16,-10 0 0-16,-10 5 0 15,-9 0 0-15,-10 3 0 16,-4 2 0-16,-5 0 0 16,-1 3 0-16,0 0 0 15,0 2-338-15,0 0-358 16,0-1-966-16,-1-3 131 15,-5-3 114-15,0-1 100 16</inkml:trace>
  <inkml:trace contextRef="#ctx0" brushRef="#br0" timeOffset="189993.72">1034 9497 1645 0,'0'0'97'15,"0"0"31"-15,0 0 19 16,0 0 12-16,0 0 19 16,-3 0 23-16,3 0 31 15,-2 0 32-15,-1 0 37 16,0 0-17-16,0-2-3 15,1 0 7-15,-2-1 54 16,2-1 75 0,0-1 50-16,1 1-14 15,-1 1-24-15,2 0-25 16,0 1-33-16,0 2-39 16,0 0-45-16,0 0-39 15,0 0-81-15,0-1-98 16,0 1-69-16,5 0 0 15,6 0 0-15,11-1 0 16,14-2 0-16,10-2 0 16,6 0 0-16,0-2 0 15,0 1 0 1,-5 0 0-16,-6 0 0 16,-5 4 0-16,-2-1 0 15,-7 2 0-15,-6 0 0 16,-3 1 0-16,-8 0 0 15,-6 0 0-15,1 0 0 16,-5 0 0-16,-10 0 0 16,-9 0 0-16,-18 0 0 15,-14-2 0-15,-11 1 0 16,-6 0 0 0,6-1 0-16,7 1-321 15,12 1-298-15,11-32-1068 16,13 27 135-16,12-2 116 15,6-1 104-15</inkml:trace>
  <inkml:trace contextRef="#ctx0" brushRef="#br0" timeOffset="199209.31">13750 6165 814 0,'0'0'155'0,"0"0"34"15,0 0 25-15,0 0 17 16,0 0 16-16,0 0 20 15,0 0 24-15,0 0 30 16,0 0 41-16,0 0-82 16,0 0-39-16,0 0-21 15,-4 0-10-15,-5 0 4 16,-1 0 7-16,-7 0 2 16,2 0 38-16,-5 0 51 15,3 0 49 1,2 0 1-16,2 0-20 15,6 0-13-15,4 0-8 16,1 0-15-16,4 0-20 16,-2 0-19-16,10 0-61 15,9 0-91-15,8-2-92 16,7 2-23-16,6 0 0 16,2 0 0-16,-7 0 0 15,-3-2 0-15,-5 2 0 16,-10 0 0-16,-5 0 0 15,-8 0 0 1,-1 0 0-16,-3 0 0 16,-3 0 0-16,-8 0 0 15,-11 0 0-15,-10 0 0 16,-6 0 0-16,-9 0 0 16,2 0 0-16,4 0 0 15,5 0 0-15,5 0 0 16,13 0 0-16,4 0 0 15,8 0 0-15,6 0 0 16,0 0 0-16,6 0 0 16,13 0 0-1,12 0 0-15,12 0 0 16,11-2 0-16,4 2 0 16,-2-2 0-16,-7 2 0 15,-5-3 0-15,-11 2 0 16,-13 1 0-16,-9-2 0 15,-8 2 0-15,-15 0 0 16,-15 0 0-16,-7 0 0 16,-10 0 0-16,-8 2 0 15,8-1 0-15,12 2 0 16,7-1 0 0,14 2 0-16,1-4 0 15,4 0 0-15,6 0 0 16,0 0 0-16,0 0 0 15,0 0 0-15,0 0 0 16,0 0 0-16,0 0 0 16,0 0 0-16,0 0 0 15,0 2-173-15,7 0-362 16,6-34-1214-16,3 26 144 16,6-4 124-1,1-10 110-15</inkml:trace>
  <inkml:trace contextRef="#ctx0" brushRef="#br0" timeOffset="203242.91">4592 3882 3514 0,'1'-1'83'0,"11"-3"27"16,7-4 28-16,9-4 26 15,13-1 22-15,9-6 26 16,2 0 29-16,-2 0 29 16,-4-1 19-16,-9 3-52 15,-8 3-26-15,-7 1-30 16,-11 3-68 0,-6 4-134-16,-4 4-179 15,4 0-340-15,-10 2-618 16,-8 2 66-16,-9 3 60 15,-8 5 55-15</inkml:trace>
  <inkml:trace contextRef="#ctx0" brushRef="#br0" timeOffset="203521.82">4641 4003 4661 0,'0'0'159'16,"1"-2"14"-16,9-4 9 15,12-4 4 1,10 3 6-16,13-7 1 16,10-1 5-16,4 0 6 15,-5 1 8-15,-1 0-88 16,-9 1 18-16,-9 1 38 16,-11 0-6-16,-7 2-2 15,-11 1-1-15,-4 5-1 16,-2 0-306-16,0 4-219 15,45 0-1266-15,-52 2 124 16,-1 2 110-16,-5-2 97 16</inkml:trace>
  <inkml:trace contextRef="#ctx0" brushRef="#br0" timeOffset="206702.03">1012 10571 1847 0,'-2'0'96'0,"2"0"27"16,0 0 20-16,0-3 14 15,0 0 16-15,0 0 33 16,0-1 45-16,0 0 36 16,0 1 31-16,0 0-18 15,0 0-25-15,0 2-9 16,0-1 25-16,0 0 33 15,0 2 21-15,0-1 15 16,0-1 21 0,0 2-31-16,2-1-27 15,4-2-27-15,7 0-25 16,10-1-19-16,12-3-47 16,5 2-47-16,2 0-38 15,0 0-47-15,-3 1-73 16,-5 1 0-16,-7 1 0 15,-5 1 0-15,-4-1 0 16,-10 1 0-16,-1 0 0 16,-4 1 0-16,-3 0-45 15,0-2-456 1,2-1-1292-16,-2 3 151 0,3-1 130 16,-2 2 113-1</inkml:trace>
  <inkml:trace contextRef="#ctx0" brushRef="#br0" timeOffset="-210998.4">1926 11675 1188 0,'0'0'101'15,"0"0"30"-15,0 0 21 16,0 0 14-16,0 0 17 16,0 0 12-16,0 0 12 15,0 0 8-15,0 0 11 16,0 0-50-1,0 0-38-15,0 0-18 16,0 0-2-16,0 0 6 16,0-2 8-1,0 2 8-15,0 0 16 0,0 0 22 16,0 0 28-16,0 0 21 16,0 0 43-16,0-1 42 15,0 1 9-15,0 0-1 16,0-1 3-16,0-1 5 15,0 2-8 1,0-1-12-16,0 1-26 16,4 0-30-16,3 0-59 15,6-3-55-15,8 3-29 16,6 0-20-16,8 0-22 16,4-2-25-16,7 0-16 15,0-4-14-15,1-2-12 16,-4 0 0-16,-4-1 0 15,-3 0 0-15,-6 1 0 16,-7 2 0 0,-4 0 0-16,-7 2 0 0,-4 1 0 15,-4 0 0 1,-2 2 0-16,-2-2 0 16,0 3 0-16,0-1 0 15,0 0 0-15,-6 1 0 16,-5 0 0-16,-10 0 0 15,-9 4 0-15,-12 0 0 16,-7 3 0-16,-9 3 0 16,-1 2 0-16,2 1 0 15,5-2 0-15,10-2 0 16,10-2 0-16,9-1 0 16,7-3 0-1,6-2 0-15,5 0 0 16,3-1 0-16,4 0 0 15,-2 2 0-15,5-2 0 16,8 0 0-16,7 0 0 16,12 0 0-16,12-2 0 15,8 0 0-15,2-1 0 16,2-3 0-16,-2-1 0 16,-9 2 0-16,-8-2 0 15,-12 4 0 1,-10 0 0-16,-7 2 0 0,-7 1 0 15,-8-1 0 1,-13 2 0-16,-11 3 0 16,-9 2 0-16,-9 1 0 15,2 2 0-15,10 1 0 16,8-2 0-16,8-3 0 16,7-1 0-16,4 1-333 15,7-4-396-15,-2 0-926 16,3-2 129-16,2-7 114 15,6-7 100-15</inkml:trace>
  <inkml:trace contextRef="#ctx0" brushRef="#br0" timeOffset="-207319.17">1926 12758 2601 0,'0'0'122'0,"0"0"40"15,3-1 33-15,-3 1 29 16,0 0 36-16,0-1 35 15,0-1 28 1,0 2 50-16,-3-1 50 16,0 0-31-16,-3 1 38 15,1 0-32-15,3 0-30 16,-1 0-26-16,3 0-33 16,2 0-36-16,-1-2-22 15,11 1-49-15,11-5-50 16,9 0-60-16,14-1-88 15,4-2-4-15,-1 0 0 16,-7 4 0 0,-9-2 0-16,-11 5 0 15,-10-1 0-15,-7 3 0 16,-9 0 0-16,-7 3 0 16,-11 3 0-16,-8 2 0 15,-9 1 0-15,-2 0 0 16,5-2 0-16,8-1 0 15,10-4 0-15,6 0 0 16,1 0-289-16,8-2-357 16,2 0-1043-16,-2-2 136 15,11-4 116-15,-2-2 104 16</inkml:trace>
  <inkml:trace contextRef="#ctx0" brushRef="#br0" timeOffset="-198080.83">4907 4880 8191 0,'0'0'0'15,"0"0"0"1,1 0 0-16,-1 0 0 0,0 0 0 16,0 0 0-16,0 0 0 15,2 0 0-15,-2 0 0 16,0 0 0-16,0 0 0 15,0 0-308 1,0 0-339-16,-3 0-1037 16,-3-1 135-16,-1-2 116 15,-5-1 103-15</inkml:trace>
  <inkml:trace contextRef="#ctx0" brushRef="#br0" timeOffset="-197138.95">4961 4857 5643 0,'2'0'170'0,"-2"0"79"16,1 0 2-16,-1 0 4 15,2 0 3-15,-2 0 4 16,0 0-94-16,0 2-225 16,-2-1-183-16,-3 2-344 15,-20-1-874 1,-13 3 102-16,-18 1 90 15</inkml:trace>
  <inkml:trace contextRef="#ctx0" brushRef="#br0" timeOffset="-184439.06">2629 13935 1048 0,'0'2'98'16,"0"-2"36"-1,0 4 28-15,0-1 25 16,0-1 27-16,-1-1 27 16,1-1 24-16,0 0 35 15,-2 0 34-15,2 0-37 16,0 0-26-16,0 0-17 15,0 0-12-15,0 0-11 16,0 0-11-16,0 0-15 16,0 0-3-16,3 0 54 15,9 0 42 1,4 0 16-16,13 0 28 16,8 0-16-16,11-1-13 15,5-4-11-15,1-1-9 16,2 1-12-16,-4-7-16 15,-6 5-99-15,-4-2-79 16,-10 2-44-16,-9 2-43 16,-9 1 0-16,-3 1 0 15,-7 2 0-15,-3 0 0 16,-1-1 0 0,0 2 0-16,-4 0 0 15,-6-2 0-15,-12 2 0 16,-9 0 0-16,-13 0 0 15,-5 2 0-15,1 0 0 16,8 2-15-16,7 1-284 16,12 0-221-16,24-2-1195 15,-9-1 138-15,2-2 121 16,0 0 106-16</inkml:trace>
  <inkml:trace contextRef="#ctx0" brushRef="#br0" timeOffset="-177323.12">2036 15060 1731 0,'0'0'116'0,"0"0"29"0,0 0 21 16,0 0 16-16,0 0 14 15,0 0 30 1,0 0 34-16,0 0 34 16,0 0 56-16,1 0-16 15,4 0 101-15,13 0 47 16,10 0-12-16,15-1-5 16,18 0-4-16,8-3-23 15,7-3-29-15,4-5-28 16,4-2-59-16,-4 0-77 15,0-1-162-15,-2 0-83 16,-7 1 0-16,-5 1 0 16,-8 0 0-1,-9 3 0-15,-13 3 0 16,-10 0 0-16,-13 3 0 16,-4 0 0-16,-8 4 0 15,-1 0 0-15,0 0 0 16,-8 0 0-16,-10 0 0 15,-12 0 0-15,-19 7 0 16,-16-1 0-16,-13 7 0 16,-13 5 0-16,-9 0 0 15,-1 1 0 1,4 3 0-16,8-3 0 16,14-2 0-16,9-3 0 15,16-3 0-15,14-3 0 16,10-2 0-16,10-5 0 15,12 1 0-15,2-2 0 16,8-1 0-16,12 1 0 16,18 0 0-16,18-1 0 15,25-4 0-15,16-4 0 16,10-3 0 0,2-5 0-16,0-2 0 15,-9 2 0-15,-11 4 0 16,-19 0 0-16,-21 7 0 15,-19 3 0-15,-18 2-95 16,-10 1-298-16,-13 6-304 16,-9-4-926-16,-5 0 125 15,-1-5 110-15,2-10 97 16</inkml:trace>
  <inkml:trace contextRef="#ctx0" brushRef="#br0" timeOffset="-163703.62">2642 4093 4238 0,'0'-1'87'15,"5"-4"23"-15,6-3 19 16,17-2 17-16,16-6 22 16,20 1 10-16,14-3 18 15,9-1 5-15,-4 0 7 16,-6 1-33-16,-14 3-62 15,-17 1-19-15,-17 4-13 16,-16 5 18-16,-13 2 58 16,-20 2 54-16,-23 2-13 15,-16 5-2-15,-12 1-4 16,-7 0 5-16,15 2 3 16,18-2-1-1,17-1-6-15,21-5-39 16,16-1-93-16,19-1-322 15,19-5-153-15,12 2-125 16,16-3-294-16,-13 3-564 16,-18 1 95-16,-24 2 84 15,-19 5 76-15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07T07:30:16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9860 2088 2294 0,'-4'-3'102'0,"-2"-1"25"16,0-2 49-1,-1 1 31-15,3 0 25 16,2-1 39-16,1 3 27 16,1 0 28-16,0 1 20 15,0 0-29-15,-3 1 7 16,1-1 27-16,1-1 9 15,-1-1 4-15,1-2-6 16,1-2-34-16,-2-4-25 16,5 1-21-1,5-3-15-15,7-3-47 16,9 2-43-16,10 1-57 16,7 0-62-16,5 2-39 15,6 3-15-15,1 4 0 16,5 2 0-16,1 2 0 15,-2 1 0 1,-2 5-2-16,-2 2 1 0,-7 4-3 16,0 4 4-16,1 4 0 15,5-1 0-15,2 0 0 16,4-3 0 0,3-4 0-16,1-1 0 15,0-8 2-15,4-1-1 16,2-2 3-16,0-5-4 15,3 0 0-15,-3-1 0 16,1-1 0-16,1 0 0 16,1 5 0-16,0 1 0 15,-2 1 0-15,-6 4 0 16,-5 2 0-16,-10 3 0 16,-10-1 0-16,-6 1 0 15,-5-2 0 1,-4-2 0-16,-4-3-268 15,0 3-243-15,45-3-1219 16,-47 1 141-16,0-1 123 16,2-1 106-16</inkml:trace>
  <inkml:trace contextRef="#ctx0" brushRef="#br0" timeOffset="1046.91">12506 2033 1485 0,'-12'0'153'0,"-2"-2"39"15,0 1 46-15,0-2 54 16,8-1 36-16,2-4 17 16,5 0 10-16,8-3 7 15,14 0 12-15,13 1-115 16,16 1-38 0,17-1-28-16,10 2-37 15,7 2-51-15,5 0-28 16,4 3-11-16,1 2-1 15,3 2 0-15,4 5-3 16,3 1-6-16,2 2-8 16,4-1-9-16,5-1-13 15,-5-3-1-15,3 0 8 16,-3-4 45-16,-4-3 47 16,-2-2 38-1,-7-3 24-15,-3 1 23 16,-6-6 1-16,-4 1 4 15,-6 5 7-15,-3 0-2 16,-3 4-8-16,0 3-52 16,1 1-49-16,0 4-36 15,3 0-6-15,3 3-21 16,3 2-2-16,3-4-4 16,3 1-8-16,0-3-1 15,-5-2-4-15,-7-2 0 16,-6 0-1-16,-9-5-8 15,-12 1-16 1,-8-2-4-16,-11-3 0 16,-13 0 0-16,-8 5-319 15,-8 1-269-15,-3-29-1109 16,-7 32 137-16,-4-2 118 16,1-5 103-16</inkml:trace>
  <inkml:trace contextRef="#ctx0" brushRef="#br0" timeOffset="2022.79">17378 1902 3179 0,'-5'0'145'0,"1"-1"55"16,2-2 33-16,-1-3 21 15,14 1 42-15,12-6 67 16,14-4 74-16,15 0 65 16,16-1 13-1,7 0-64-15,6 4-87 16,1 3-56-16,6 5-34 15,3 0-20-15,2 8-41 16,0 1-73-16,3 5-77 16,-1 0-63-16,-1 5 0 15,1-2 0-15,-1 0 0 16,5-6 0-16,0-1 0 16,5-2 0-1,-1-3 0-15,-4-1 0 16,-1-1 0-16,-5 0 0 15,-9-3 0-15,-1 1 0 16,1-1 0-16,-3 0 0 16,3 3 0-16,0-1 0 15,-2 4 0-15,2-1 0 16,-4 2 0-16,-6-1 0 16,-7 1 0-16,-10-2 0 15,-8 1 0-15,-9-2 0 16,-9-2 0-16,-6-1 0 15,-8 0 0 1,-4-1 0-16,-6 1-214 16,-5 0-292-16,76 3-1240 15,-101 0 144-15,-19 0 124 16,-19 0 108-16</inkml:trace>
  <inkml:trace contextRef="#ctx0" brushRef="#br0" timeOffset="4446.91">17178 4427 3650 0,'-4'-4'145'0,"2"-2"30"16,-2-5 30-16,10-3 57 15,14-4 91-15,16-4 80 16,15 1 21-16,17 0 12 16,12 0 10-16,8 8-99 15,8 3-54-15,6 7-28 16,11 0-34-16,5 3-59 15,9 3-103-15,1 3-84 16,0 0-15 0,-1 1 0-16,4 2 0 15,-4 1 0-15,6-2 0 16,3 0 0-16,3-2 0 16,0-4 0-16,2 0 0 15,-4-4 0-15,0 1 0 16,-7-2 0-16,-7-3 0 15,-9 2 0-15,-13-1 0 16,-7 0 0 0,-6 3 0-16,-4 2 0 0,-3 6 0 15,1 3 0 1,0 2 0-16,2 3 0 16,6 2 0-16,2-2 0 15,4-1 0-15,3 0 0 16,1-3 0-16,-3-2 0 15,-2-3 0-15,-1-2 0 16,-3 1 0-16,-3-2 0 16,-3-4 0-16,-4 2 0 15,0 2 0-15,-1-2 0 16,2 4 0-16,0-2 0 16,1 3 0-16,2-1 0 15,-5 0 0-15,-2-4 0 16,-3 0 0-1,-7 0 0-15,-7 0 0 16,-5 0 0-16,-11-2 0 16,-6-1 0-16,-10 0 0 15,-10-1 0-15,-10 1 0 16,-4-1-376-16,-5-2-424 16,-23-1-824-16,-15-5 124 15,-17-12 111-15,-18-4 96 16</inkml:trace>
  <inkml:trace contextRef="#ctx0" brushRef="#br0" timeOffset="8446.7">19154 3120 1478 0,'-2'0'99'16,"2"0"32"-16,-1 0 37 16,1 0 29-16,0 0 27 15,0 0 42-15,0 0 47 16,0 0 44-16,0-1 54 15,0-1 79-15,0 1 61 16,0-2-20 0,0-1-29-16,11-2-22 15,20 0-19-15,25-4-39 16,29-4-45-16,35-2-40 16,20 0-57-16,10-1-164 15,0 3-116-15,-12 4 0 16,-18 5 0-16,-26 1 0 15,-24-2 0-15,-25 6 0 16,-19-1 0-16,-14-1 0 16,-9 2 0-16,-3-1 0 15,-6 1 0 1,-7 0-223-16,-12 0-221 16,-8 1-174-16,-16 1-978 15,-8 7 121-15,-12 2 106 16,-6 4 94-16</inkml:trace>
  <inkml:trace contextRef="#ctx0" brushRef="#br0" timeOffset="8706.46">19404 3239 3809 0,'-9'5'160'0,"-1"-3"203"16,4 0 53-16,2-1 10 15,25 0 8-15,21-2 10 16,23-2 12-1,22 1 9-15,22-3 12 16,6 0-90-16,-1-4-87 16,-9 1-246-16,-10-2-54 15,-15-1 0-15,-15 0 0 16,-10 1 0-16,-8 2-265 16,1 1-231-16,14 3-253 15,16 3-788-15,14-1 112 16,17 2 101-16,12-2 87 15</inkml:trace>
  <inkml:trace contextRef="#ctx0" brushRef="#br0" timeOffset="9219.21">24142 3238 3811 0,'-3'0'142'15,"-9"-3"86"-15,-14 1 136 16,-21-2 55-16,-23 2 11 15,-39 0 8-15,-27 0 11 16,-20 2 10-16,-3 0 12 16,16 0-83-16,32 0-71 15,37 0-102-15,32 0-155 16,25 2-60 0,14 0-248-16,18-2-146 15,16 0-116-15,20 0-186 16,14-12-755-16,11 10 103 15,2-1 89-15,0-1 81 16</inkml:trace>
  <inkml:trace contextRef="#ctx0" brushRef="#br0" timeOffset="9383.08">23980 3231 1709 0,'-2'8'221'0,"-12"3"87"15,-13 1 59-15,-20 4 25 16,-13-2 11-16,-17-2-12 15,2 3-120-15,11-1-211 16,13-1-961-16,14-6 41 16,23-1 39-16,18-8 35 15</inkml:trace>
  <inkml:trace contextRef="#ctx0" brushRef="#br0" timeOffset="12934.7">24496 968 1669 0,'0'0'126'0,"0"0"36"16,0 0 27-16,0 0 39 15,0 0 53-15,0 0 56 16,1 0 69-16,-1 0 144 16,0-2 93-16,0 1-72 15,3 0-43-15,-3-1-27 16,0-1-20-16,0 2-37 15,0 0-51-15,0 1-61 16,0 0-74 0,0-1-166-16,0 2-92 15,0-2 0-15,0 3 0 16,0 8 0-16,-4 6 0 16,-1 11 0-16,-1 10 0 15,-2 7 0-15,2 1 0 16,-1-1 0-16,2-4 0 15,2-5 0-15,3-10 0 16,0-5 0-16,0-10 0 16,2-4 0-16,-2-4 0 15,3-10 0 1,5-5 0-16,4-5 0 0,4-6 0 16,5-6 0-1,4 3 0-15,-6 5 0 16,-3 4 0-16,3 5 0 15,-4 6 0-15,3 5 0 16,-2 7 0-16,7 4 0 16,-2 5 0-16,3 2 0 15,3 5 0-15,2 0 0 16,2-5 0-16,1-3 0 16,3-7 0-16,-2-3 0 15,-2-6 0 1,-7-10 0-16,-4-6 0 15,-11-10 0-15,-5-12 0 16,-6-4 0-16,-9-3 0 16,-2 5 0-16,-3 6 0 15,-8 10 0-15,2 9-268 16,1 10-263-16,9 7-1194 16,-1 9 140-16,3 3 122 15,9 0 107-15</inkml:trace>
  <inkml:trace contextRef="#ctx0" brushRef="#br0" timeOffset="13674.58">25430 1159 4107 0,'-10'-1'392'16,"0"1"8"-16,-1-2 9 15,1 1 8-15,6 2 10 16,1-1 9-16,6-1 9 15,-3 1 11-15,0 0 11 16,14 0-232-16,21-3-235 16,24 0 0-16,27-3 0 15,17 1 0 1,11-2 0-16,-4 3 0 16,-6 0 0-16,-17 0 0 15,-12 1 0-15,-19 2 0 16,-16-1 0-16,-17 1 0 15,-12 0 0-15,-7 0 0 16,-4 1 0-16,0-2 0 16,0 2 0-16,0 0 0 15,-4 0-406-15,-5 0-325 16,-10 2-904-16,-8 0 126 16,-6 1 112-16,-5 1 98 15</inkml:trace>
  <inkml:trace contextRef="#ctx0" brushRef="#br0" timeOffset="14162.71">25407 1305 4035 0,'3'-2'174'16,"8"2"162"-16,12 0 64 16,19-1 8-16,16 2 9 15,15-2 10-15,12 1 8 16,-2 0 11-16,-4 0 10 15,-14 0-128-15,-13 0-69 16,-16 0-189-16,-11 0-357 16,-15 0-208-16,-7-1-249 15,-10-6-789 1,-9-2 112-16,-6-3 100 16,-9-4 88-16</inkml:trace>
  <inkml:trace contextRef="#ctx0" brushRef="#br0" timeOffset="14555.43">25671 920 3479 0,'0'-8'179'15,"0"0"42"-15,-3 1 185 16,-13 3 49-16,-13 15 12 16,-15 14 10-16,-13 12 14 15,-5 12 12-15,9 7 12 16,13 0-151-16,15-2-48 15,17-9-48-15,14-3-218 16,21-5-50 0,18-4 0-16,18-5 0 15,14-5 0-15,7-5-335 16,7-8-374-16,0-4-951 16,-1-12 131-16,2-4 113 15,10-9 101-15</inkml:trace>
  <inkml:trace contextRef="#ctx0" brushRef="#br0" timeOffset="14855.39">26996 1167 8191 0,'6'-5'0'0,"3"-1"0"15,16-2 0-15,20-2 0 16,18 1 0-16,14 1 0 16,14-3 0-16,2 3 0 15,-5 0 0-15,-10 1 0 16,-9 1 0 0,-15 2 0-16,-18 2-53 15,-10 1-287-15,-16 1-183 16,-9 0-277-16,-17 1-684 15,-18 1 106-15,-11 2 93 16,-18 6 84-16</inkml:trace>
  <inkml:trace contextRef="#ctx0" brushRef="#br0" timeOffset="15050.78">27065 1351 4857 0,'0'4'343'15,"0"-4"7"-15,11 4 6 16,12-3 7-16,15 2 7 15,16-3 6 1,13 0 8-16,5-3 8 16,-4-2 8-16,-9 1-504 15,-10-3-325-15,-14-2-193 16,-12-10-1008-16,-13 4 125 16,-12-5 112-16,-15-3 96 15</inkml:trace>
  <inkml:trace contextRef="#ctx0" brushRef="#br0" timeOffset="15326.52">27254 974 3426 0,'-2'0'123'15,"-7"0"102"-15,-13 7 151 16,-14 8 71-16,-14 12 11 15,-11 9 12-15,2 8 10 16,3 2 14-16,20 1 12 16,12-4-33-16,13-4-95 15,15-6-122-15,12-4-177 16,6-6-79-16,13-5-284 16,5-3-268-16,2-11-1163 15,-1-1 138 1,-9-8 121-16,-15-8 106 15</inkml:trace>
  <inkml:trace contextRef="#ctx0" brushRef="#br0" timeOffset="15511.34">26497 1313 8191 0,'0'0'0'15,"2"-2"0"-15,5 1-175 16,8 0-435-16,8-6-1118 16,4-1 140-16,5-2 123 15,-7 4 106-15</inkml:trace>
  <inkml:trace contextRef="#ctx0" brushRef="#br0" timeOffset="15652.05">26706 1343 8191 0,'0'3'0'0,"0"-2"0"16,6 0 0 0,11 0-567-16,7-1-1221 15,10-6 151-15,8-7 128 16</inkml:trace>
  <inkml:trace contextRef="#ctx0" brushRef="#br0" timeOffset="16216.91">28755 1026 6810 0,'10'-17'149'0,"-1"-2"0"16,-5-5 3-16,2 0-1 15,-20 8 3 1,-18 3 0-16,-20 6 2 16,-12 5 1-16,-15 0 2 15,-2 10-159-15,9 8 0 16,14 6 0-16,14 4 0 16,17 6 0-16,16 4 0 15,12-1 0-15,19 4 0 16,16 3 0-16,9 2 0 15,7 3 0-15,4 2 0 16,-7-1 0-16,-14-3 0 16,-10-6 0-16,-17-7 0 15,-18-7 0-15,-20-12 0 16,-22-8 0-16,-19-8 0 16,-20-8 0-1,-8-11-496-15,1-13-1311 16,8 1 154-16,20-6 132 15,26 5 114-15</inkml:trace>
  <inkml:trace contextRef="#ctx0" brushRef="#br0" timeOffset="48350.75">17623 5660 3475 0,'-3'0'94'0,"0"-1"57"15,0 1 71-15,2-2 208 16,1 4 19-16,0-2 10 15,0-2 11-15,0 2 13 16,0 0 10-16,11 0-42 16,24-1-48-16,34-1-63 15,37-2-81 1,48 2-247-16,36-5-12 0,25 0 0 16,16 0 0-1,1 5 0-15,-11-5 0 16,-17 4 0-16,-22 1 0 15,-29 0 0-15,-31-2 0 16,-26 2 0-16,-25-4 0 16,-22 2 0-16,-19 0 0 15,-15-1 0-15,-7 5 0 16,-5 0 0-16,-3 0 0 16,0-3 0-16,0 3 0 15,0 0 0 1,0 0 0-16,0-1-470 0,4 1-1344 15,1 0 154 1,1 0 133-16</inkml:trace>
  <inkml:trace contextRef="#ctx0" brushRef="#br0" timeOffset="51991.82">14036 6738 4944 0,'0'0'240'0,"-2"-2"74"16,0-2 6-16,11-4 4 0,22-3 5 15,27-3 6-15,23-5 6 16,33 2 6-1,16-3 6-15,6 1-90 16,-1 0-182-16,-2 0-81 16,-6 3 0-16,-14-3 0 15,-10 1 0-15,-17-1 0 16,-16-2 0-16,-17 2 0 16,-15 2 0-16,-14 3 0 15,-9 5 0-15,-10 3 0 16,-13 5-338-16,-14-1-225 15,-18 4-1136-15,-22 5 138 16,-20 1 118 0,-15 3 103-16</inkml:trace>
  <inkml:trace contextRef="#ctx0" brushRef="#br0" timeOffset="52250.84">14214 6779 5054 0,'-3'4'298'0,"0"1"5"16,11-1 4-16,22-1 4 16,37-2 6-16,27-5 6 15,29-2 5-15,14-1 5 16,1-1 6 0,-13-2-61-16,-18-1-278 15,-13 0 0-15,-17 1 0 16,-20 0 0-16,-13-2 0 15,-13 1 0-15,-11 4-354 16,-5 0-242-16,-11-38-1090 16,3 33 136-16,-4 2 116 15</inkml:trace>
  <inkml:trace contextRef="#ctx0" brushRef="#br0" timeOffset="58022.33">2810 10346 2754 0,'-2'0'125'0,"1"0"38"16,-2 0 23-16,2 0 15 16,1 0 20-16,0 0 44 15,0 0 51-15,0 0 104 16,-2 0 99-16,2-1-45 16,-3-2-56-16,0 0-35 15,3-5-19 1,-1-1-8-16,4-3-17 15,7-2-45-15,10-1-52 16,12-2-114-16,13 1-105 16,11 1-23-16,9-1 0 15,2 2 0-15,3 2 0 16,-4 2 0-16,1 2 0 16,-2 3 0-16,-4 2 0 15,-2 3 0-15,-1 6 0 16,-1 0 0-1,4 4 0-15,4 0 0 0,3 2 0 16,0-4 0 0,1-3 0-16,-1-2 0 15,-6-3 0-15,-3-2 0 16,-2-3 0-16,-5-2 0 16,-5-4 0-16,-5-1 0 15,-6 1 0-15,-5-2 0 16,-7 0 0-16,-2 1 0 15,-9 2 0-15,-4 3 0 16,-6 3-387 0,-1 2-415-16,-25 3-819 15,-15 0 124-15,-19 3 110 16,-23 2 97-16</inkml:trace>
  <inkml:trace contextRef="#ctx0" brushRef="#br0" timeOffset="58223.14">2973 10554 2720 0,'31'0'25'16,"20"-5"5"-16,19-3 2 15,22-7-47-15,19-4-254 16,-14-8-264-16,-3-4 15 15,-6-4 15-15,-4-2 13 16</inkml:trace>
  <inkml:trace contextRef="#ctx0" brushRef="#br0" timeOffset="59143.25">4244 8756 5422 0,'0'-11'289'16,"0"-1"4"-16,0 1 5 15,0-2 4-15,1 11 5 16,2 4 5-16,1 11 5 16,1 6 5-16,1 8 7 15,-1 9-329-15,-1 3 0 16,-1 1 0-16,0-3 0 16,2-6 0-1,-2-4 0-15,0-6 0 16,1-6 0-16,0-7 0 15,2-5 0-15,6-9 0 16,6-9 0-16,3-9 0 16,5-6 0-16,2-6 0 15,0 0 0-15,-5 8 0 16,-4 6 0-16,-1 8 0 16,1 8 0-16,-3 6 0 15,4 8 0 1,3 7 0-16,-1 4 0 15,3 3 0-15,5 1 0 16,5-1 0-16,5-4 0 16,8-7 0-16,4-7 0 15,-3-5 0-15,-5-7 0 16,-7-11 0-16,-13-8 0 16,-14-10 0-16,-7-15 0 15,-9-7 0-15,-14-4 0 16,-7 3 0-16,-9 7 0 15,-11 14 0 1,-4 15 0-16,2 13-214 16,7 10-355-16,11-27-1161 15,17 44 141-15,11 4 123 16</inkml:trace>
  <inkml:trace contextRef="#ctx0" brushRef="#br0" timeOffset="60030.31">9728 10375 5425 0,'-3'-3'289'0,"3"0"4"15,5-1 4-15,27-3 5 16,40-2 5 0,46-3 4-16,50-1 6 15,37 3 5-15,23-3 6 16,9 2-328-16,-12 4 0 16,-15-4 0-16,-20 0 0 15,-24 1 0-15,-36-4 0 16,-26 0 0-16,-37 2 0 15,-27 1 0-15,-24 2 0 16,-30 5-17 0,-27 1-357-16,-25 4-172 15,-13 4-367-15,-43 2-537 16,-20 6 102-16,-11 4 89 16</inkml:trace>
  <inkml:trace contextRef="#ctx0" brushRef="#br0" timeOffset="60291.07">10042 10549 5033 0,'-10'5'321'16,"5"-3"5"-16,13 4 6 15,26-3 5-15,51 3 7 16,42-10 5 0,40-1 7-16,30-8 6 15,9 1 6-15,-7-3-305 16,-17-3-63-16,-23 2 0 15,-29 3 0-15,-28 0 0 16,-27 0 0-16,-34 4 0 16,-19 1-324-16,-17 2-335 15,-17-3-1018-15,-11-4 135 16,-5-6 114-16,2-8 103 16</inkml:trace>
  <inkml:trace contextRef="#ctx0" brushRef="#br0" timeOffset="61174.57">12713 8222 4188 0,'3'-8'215'0,"3"-5"125"16,-2-5 48 0,-1-4 8-16,-3-2 9 15,-7-3 8-15,-13-1 8 16,-12 3 10-16,-17 3 10 16,-20 9-132-16,-12 6-115 15,-7 12-144-15,-4 10-50 16,11 7 0-16,13 7 0 15,20 9 0-15,20 5 0 16,22 2 0-16,21 6 0 16,23 0 0-16,25 4 0 15,18-2 0 1,20 0 0-16,3-4 0 16,-3-3 0-16,-16-3 0 15,-22-2 0-15,-25-5 0 16,-23-4 0-16,-28-5 0 15,-31-5 0-15,-29-10 0 16,-21-6 0-16,-17-6 0 16,-7-8 0-16,6-6 0 15,24-2-545-15,19-45-1248 16,27 39 151-16,25-1 130 16,12 0 113-16</inkml:trace>
  <inkml:trace contextRef="#ctx0" brushRef="#br0" timeOffset="67542.57">11170 12439 1716 0,'-3'4'142'0,"2"-4"55"16,-4 0 48-16,4 2 34 16,1-2 23-16,0 0 20 15,0-2 27-15,0 2 27 16,0 0 35-16,0 0-25 15,1 0 31-15,6 0 20 16,8 0-43-16,11 0-31 16,14-6-14-16,16 2-14 15,13-2-19-15,8 0-22 16,1-1-25-16,1 3-68 16,-3 1-113-16,1 1-85 15,-8 4-3 1,-3 2 0-16,-4 4 0 15,-4 4 0-15,-3 4 0 16,-3 3 0-16,1 2 0 16,-1 0 0-16,2-4 0 15,0-1 0-15,4-4 0 16,3-7 0-16,7-2 0 16,1-2 0-16,0-4 0 15,1-3 0-15,0-1 0 16,-5-3 0-16,-4-1 0 15,-5 2 0 1,-1 2 0-16,-5 3 0 16,-2 3 0-16,-4 1 0 15,6 0 0-15,1 1 0 16,5 2 0-16,3 0 0 16,2 2 0-16,2-1 0 15,-7 0 0-15,-5-3 0 16,-6 1 0-16,-13-2 0 15,-8 0 0-15,-10 0 0 16,-6 0 0-16,-4 0 0 16,-3 0-287-16,0 0-300 15,3-32-1118 1,0 30 138-16,3-4 119 16,5-2 104-16</inkml:trace>
  <inkml:trace contextRef="#ctx0" brushRef="#br0" timeOffset="72386.67">9899 13529 3710 0,'-6'0'130'0,"0"0"85"16,0 0 194-16,1 0 17 15,5 0 12-15,0 0 9 16,0 0 10-16,0 0 12 16,0-2 10-16,7 0-64 15,8-5-73-15,12-3-100 16,17-3-230-16,17-3-12 15,13-2 0-15,10 0 0 16,4 2 0 0,4 1 0-16,-1 1 0 15,-3 6 0-15,-2 4 0 16,-6 3 0-16,-3 9 0 16,-2 4 0-16,-6 7 0 15,1 4 0-15,-4 6 0 16,2-2 0-16,0-3 0 15,3-3 0-15,3-6 0 16,5-7 0-16,1-4 0 16,4-6 0-16,0-7 0 15,-1-3 0-15,-5 0 0 16,-5-5 0 0,-8 1 0-16,-4 2 0 0,-4 3 0 15,2 5 0-15,-1 3 0 16,2 2 0-1,6 5 0-15,-1 2 0 16,5 5 0-16,-1 1 0 16,-2 5 0-16,-1-3 0 15,-5-2 0-15,-5-4 0 16,-5-5 0-16,-1-2 0 16,-8-2 0-16,-6-3 0 15,-7-1 0-15,-6-2 0 16,-8-2 0-1,-5 0 0-15,-6 2-297 16,-3 3-411-16,-8 1-962 16,-7-1 133-16,1-4 114 15,-5-3 101-15</inkml:trace>
  <inkml:trace contextRef="#ctx0" brushRef="#br0" timeOffset="76638.62">4787 14730 3157 0,'-3'0'109'0,"0"0"63"15,0 0 48-15,-1-3 20 16,4 3 4-16,0 0 8 15,0 0 62-15,0 0 109 16,0 0 54 0,1-1-39-16,8-1-40 15,8-4-67-15,13-1-50 16,15-4-15-16,16-2 3 16,9 1-4-16,10-1-66 15,5 3-118-15,2 5-53 16,1 2-1-16,-3 4-27 15,1 6 0-15,0 0 0 16,2-1 0-16,3 2 0 16,6-1 0-16,1-4 0 15,2-2 0 1,-1-1 0-16,-12 0 0 16,-10-1 0-16,-15 1 0 15,-12 0 0-15,-12 0 0 16,-10-2 0-16,-6 2 0 15,-1-1-330-15,-1 4-283 16,0-3-1074-16,3 4 135 16,9-2 117-16,20-4 102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0-07T07:31:56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16671 6822 4618 0,'0'-7'346'16,"0"-1"7"-16,0-2 7 16,2-1 6-16,-2 6 7 15,0 2 8-15,0 2 7 16,0 1 8-16,0 2 8 16,0 5-198-16,0 9-206 15,0 9 0-15,0 5 0 16,-2 9 0-16,1 0 0 15,-1 0 0 1,2-6 0-16,0-2 0 16,2-8 0-16,1-6 0 15,4-7 0-15,4-5 0 16,8-8 0-16,2-4 0 16,6-8 0-16,2-7 0 15,-5-2 0-15,-1-1 0 16,-4 2 0-16,-5 6 0 15,-2 7 0-15,2 6 0 16,0 6 0-16,0 6 0 16,8 7 0-1,-1 1 0-15,5 5 0 16,3 1 0-16,0-6 0 16,3-2 0-16,-2-8 0 15,-2-4 0-15,-2-6 0 16,-5-8 0-16,-7-6 0 15,-6-11 0-15,-5-8 0 16,-8-4 0-16,-6-2 0 16,-6 4 0-16,-8 7 0 15,-11 10-287-15,-6 11-274 16,-3-15-1151 0,-1 31 138-16,3 2 120 15,-1 1 106-15</inkml:trace>
  <inkml:trace contextRef="#ctx0" brushRef="#br0" timeOffset="5796.81">12498 7409 2135 0,'0'0'104'0,"0"0"26"16,0 0 12-16,0 0 6 16,0 0 6-16,0 0 15 15,0 0 31-15,0 0 27 16,0 0 25-16,0 0-45 15,0 0-13-15,0 0-6 16,0 0 4-16,0 0 8 16,0 0 2-16,-4 0-10 15,-4 0-27 1,-3 0-10-16,-2 0-3 16,-3 0-12-16,2 0-24 15,7 0-17-15,3 0-17 16,2 0-13-16,2 0 12 15,6 0 4-15,8 1 12 16,2 0-2-16,13 1-11 16,10-1 2-16,1-1 8 15,-2 0 6-15,-1 0 9 16,-5 0 10-16,-5 0-12 16,-11 0-8-1,-5 0-12-15,-7 0-3 0,-3 0 17 16,-3 0 11-1,-7 0-11-15,-12 0-9 16,-12 0-10-16,-12 0-9 16,-9 0-3-16,0 0 1 15,5-1-7-15,8-1-5 16,10 1-34-16,13 0-25 16,6-1 0-16,8 2 0 15,0 0-303-15,4 0-238 16,4-11-1172-1,3 11 139-15,4-3 120 16,4 2 106-16</inkml:trace>
  <inkml:trace contextRef="#ctx0" brushRef="#br0" timeOffset="7312.56">12442 8410 2536 0,'-3'0'91'0,"-3"0"53"16,1 0 54-16,0 0 44 15,1 0 33-15,2 0 40 16,2 0 91-16,0 0 86 16,0-1 70-16,0 1-43 15,-1-2-35-15,2 1-52 16,-1-1-55-16,0 1-45 16,0 1-33-1,0 0-38-15,0 0-103 0,2-2-90 16,7 2-68-1,5 0 0-15,8 0 0 16,9 0 0-16,5 0 0 16,5 0 0-16,2 0 0 15,-1 0 0-15,0 0 0 16,0 0 0-16,-2 0 0 16,0 0 0-16,1 0 0 15,-3 0 0-15,0 0 0 16,0 0 0-16,3 2 0 15,-1-1 0-15,-2 1 0 16,5 1 0 0,-3-2 0-16,2-1 0 15,-3 0 0-15,2 3 0 16,-4-2 0-16,-3 0 0 16,2 1 0-16,-3-2 0 15,-3 0 0-15,3 0 0 16,0 0 0-16,-5 2 0 15,3-2 0-15,1 0 0 16,-1 0 0-16,2 0 0 16,3 0 0-1,-1 0 0-15,3 0 0 16,-4 0 0-16,-1 0 0 16,-1 0 0-16,-1 0 0 15,-4 0 0-15,0 0 0 16,-2 0 0-16,0 0 0 15,-5 0 0-15,4 0 0 16,-3 0 0-16,-1 0 0 16,-2 0 0-16,-2-2 0 15,-3 2 0-15,-4 0 0 16,0 0 0 0,-4 0 0-16,1-3 0 15,-5 3 0-15,-1-1 0 16,0 1-303-16,20 0-554 15,-27 0-773-15,-7-3 127 16,-17 3 111-16,-9 0 96 16</inkml:trace>
  <inkml:trace contextRef="#ctx0" brushRef="#br0" timeOffset="8732.11">13262 9522 625 0,'0'-2'81'16,"0"-1"36"-16,0 0 30 15,0 1 31-15,0 0 37 16,0 0 33-16,0 1 30 15,-3-3 34-15,0 0 44 16,-1 2 0-16,-5-2-2 16,-2-2 4-1,-3 2 6-15,-1 2 48 16,-3-2 45-16,0 1 40 16,0 3-21-16,5 0-26 15,3 0-36-15,4 0-44 16,4 0-36-16,2 0-39 15,10 0-40-15,11 0-88 16,15 0-92-16,13 0-75 16,8 0 0-16,0 0 0 15,-3 0 0-15,-12 0 0 16,-9 0 0-16,-11 0 0 16,-10 0 0-16,-6 0 0 15,-6 0 0 1,-11 0 0-16,-7 0 0 15,-9 0 0-15,-4 0 0 16,-5 0 0-16,6 0 0 16,3 0-275-16,7 0-291 15,5-32-1148-15,1 32 139 16,3-3 120-16,2 1 106 16</inkml:trace>
  <inkml:trace contextRef="#ctx0" brushRef="#br0" timeOffset="10156.76">11678 10505 2635 0,'-1'0'128'0,"-2"0"50"16,0 0 48-16,1 0 44 15,1 0 35 1,1-1 56-16,0 1 67 15,1-1 68-15,-1 1 68 16,0-2-78-16,0 1-47 16,0 0-51-16,0-1-50 15,4 0-44-15,1-1-34 16,9 2-59-16,3 0-70 16,8-1-68-16,4 1-63 15,7-1 0-15,-1 2 0 16,9-2 0-16,2-1 0 15,5 1 0 1,1 1 0-16,2 0 0 16,1 1 0-16,-1 0 0 15,-3 0 0-15,1-1 0 16,0 1 0-16,-3 0 0 16,0 0 0-16,-1 0 0 15,-5 0 0-15,-1 0 0 16,-3 0 0-16,-1 1 0 15,-1 0 0-15,2 0 0 16,4 2 0 0,1-1 0-16,-1-2 0 15,2 1 0-15,-1 0 0 16,0-1 0-16,0 0 0 16,-1 2 0-16,-2-2 0 15,-1 1 0-15,1 1 0 16,-1-1 0-16,0 0 0 15,3 1 0-15,2-1 0 16,-3-1 0-16,4 0 0 16,-2 0 0-16,-1 0 0 15,-2 0 0-15,-2 0 0 16,-2 0 0 0,-3 0 0-16,0 0 0 15,-3 0 0-15,2 0 0 16,-1 0 0-16,-3 0 0 15,0 0 0-15,1 0 0 16,-1 0 0-16,-2 0 0 16,-1 0 0-16,-1 0 0 15,-5 0 0-15,-2 0 0 16,-4-1 0-16,-1 1 0 16,-3 0-75-16,-4-2-421 15,1-2-1291-15,-3 0 151 16,-6-3 128-16,-9-5 114 15</inkml:trace>
  <inkml:trace contextRef="#ctx0" brushRef="#br0" timeOffset="20760.01">27070 7786 3390 0,'0'-8'201'0,"0"-1"144"15,2-6 111-15,5-1 9 16,9-4 11-16,5 5 14 16,7-1 11-16,5 7 14 15,0 1 13-15,-8 8-126 16,-2 8-105-16,-6 19-172 16,-11 18-125-16,-6 20 0 15,-8 24 0 1,-11 14 0-16,1 10 0 15,11 2 0-15,7-5 0 16,18-4 0-16,18-11 0 16,18-12 0-16,9-11 0 15,13-18 0-15,6-13 0 16,0-14 0-16,-5-11 0 16,-12-13 0-16,-13-6 0 15,-16-11 0-15,-21-3 0 16,-10-6 0-16,-15-1 0 15,-19 5 0-15,-16 12 0 16,-17 7 0-16,-17 16 0 16,3 19 0-1,1 28 0-15,18 26 0 16,20 34 0-16,22 23 0 16,17 24 0-16,13 21 0 15,5 10 0-15,-5 8 0 16,-9 10 0-16,-18 4 0 15,-19-10 0-15,-18-5 0 16,-28-14 0-16,-28-28 0 16,-23-24 0-16,-18-31 0 15,-23-35 0-15,-10-38 0 16,-3-28-435-16,31-41-1388 16,-24-35 156-1,20-26 134-15,20-11 116 16</inkml:trace>
  <inkml:trace contextRef="#ctx0" brushRef="#br0" timeOffset="30372">5688 18671 3809 0,'4'-2'7'0,"5"-2"11"16,4 0 17-16,4-2 8 15,5 0 2-15,5 0 0 16,2-1 1-16,3-1 1 16,-2 0 3-1,-5 1-8-15,-3 0 0 16,-7 2-10-16,-7 2-13 16,-4 2-2-16,-3-1 9 0,-8 4 7 15,-14 0 4-15,-11 5 6 16,-13 4 22-16,-10 4 35 15,-1 4 23-15,9-1 13 16,9-3 23 0,12-2 51-16,10-4 50 0,10-6 23 15,3-1-1-15,13-2-9 16,13-4-18-16,10-5-34 16,11-2-29-16,9-5-15 15,-1 0-26-15,-7 0-69 16,-12 7-91-16,-11 1-82 15,-13 3 7-15,-11 4 11 16,-14 5-7-16,-13 4 5 16,-14 4 12-16,-5 3 24 15,-7 4 35-15,8-3 51 16,11-3 62-16,13-3 52 16,11-4-8-16,8-4-4 15,5-2 5-15,6 0-5 16,8-1-6-16,4-2-22 15,5-1-38-15,2 0-48 16,-4-2-65-16,-8 4-51 0,-6-1-35 16,-6 3-135-1,-2 0-175-15,0 1-235 16,-2-26-862-16,0 18 112 16,2-2 97-16,-1-4 87 15</inkml:trace>
  <inkml:trace contextRef="#ctx0" brushRef="#br0" timeOffset="35523.59">12103 17312 3121 0,'0'-3'45'15,"1"-3"7"-15,11-3 7 16,12-1 9-16,12 0 4 16,9-2 3-16,4 1-1 15,-1 2 1-15,-14 5-2 16,-12 2-40-16,-11 2 0 15,-13 2-2-15,-17 0 1 16,-14 2 21-16,-11 1 52 16,-10 0 44-16,-3-2 16 15,8-2 2-15,8-2 9 16,15 1-94 0,16-3-227-16,20-32-869 15,19 29 52-15,13 0 48 16,22 1 43-1</inkml:trace>
  <inkml:trace contextRef="#ctx0" brushRef="#br0" timeOffset="36251.56">13398 18638 4597 0,'-4'-2'80'0,"2"1"10"16,4-2 9-16,15-3 17 16,20 2 4-16,23-6 1 15,19-1 1-15,25-3 1 16,10 2 2-16,4-3-63 16,2 4-20-1,-3 0-8-15,-12 3-12 16,-9 0-14-16,-18 2-2 15,-21 1-2-15,-18 1 10 16,-14 1 22-16,-16 2 9 16,-8-2-19-16,-13 2-94 15,-12-1-162-15,-3 2-324 16,-31-1-568-16,-16 1 63 16,-11-4 56-16,-7-4 53 15</inkml:trace>
  <inkml:trace contextRef="#ctx0" brushRef="#br0" timeOffset="42087.4">21763 18602 2666 0,'-1'0'56'0,"-1"0"37"16,-2 0 38-16,1 0 32 16,0 0 26-1,0 0 27-15,2 0 42 16,1 0 41-16,-2 0 53 16,2 0 44-16,0 0 13 0,3 0-25 15,5-3-43-15,9-1-37 16,7-1-40-16,7-4-34 15,2-1-65-15,-4 0-59 16,-10 2-65-16,-5 2-100 16,-8 1-43-1,-8 4-10-15,-9 1 8 16,-14-2 40-16,-10 2 62 16,-5 0 70-16,-3 2 62 15,8-2 16-15,11 0 11 16,13 1 28-16,3-1 1 15,8 0-272-15,4-1-224 16,26-1-440-16,-12-4-700 16,5-7 101-16,4-4 90 15,4-11 80-15</inkml:trace>
  <inkml:trace contextRef="#ctx0" brushRef="#br0" timeOffset="43376.73">21681 17173 1664 0,'0'0'68'15,"0"0"33"-15,1 0 14 16,8 0 9-16,7 1 3 16,10-2 10-16,5-1 5 15,7 1 11 1,-3-4 15-16,-6 1 1 16,-9 0-30-16,-10 1-12 15,-6 0 8-15,-9 3 13 16,-14 0 24-16,-8 0 1 15,-5 0 25-15,-4 0 4 16,2 0-13-16,13 0-17 16,11 0-43-16,5 0-109 15,10 0-115-15,13 0-175 16,12-11-699-16,2 10 48 16,3-2 43-1,0 1 40-15</inkml:trace>
  <inkml:trace contextRef="#ctx0" brushRef="#br0" timeOffset="44712.6">23872 18238 5573 0,'0'0'15'0,"0"-1"4"0,-2-3 0 16,2-2-33-1,2 1-120-15,6-5-117 16,17-3-256-16,-1-3-537 16,7-12 55-16,0-10 49 15,-2-17 47 1</inkml:trace>
  <inkml:trace contextRef="#ctx0" brushRef="#br0" timeOffset="47611.9">25879 14458 1934 0,'-2'0'112'16,"-3"0"30"-16,3 0 29 15,-4 0 23-15,6 0 4 16,6-2 2-16,15 0 5 16,13-2 11-16,15-3 12 15,13-2-75-15,9 0-24 16,-2-1-27-16,-10 2-31 16,-8 1-21-16,-15 2 0 15,-16-1-3 1,-13 2-4-16,-17 3-21 15,-27-1-48-15,-24 6-28 16,-22 4-17-16,-16 2-7 16,-2 4 2-16,13 4-5 15,17-2 2-15,21-1 0 16,21-1 2-16,14-4 38 16,14-2 59-16,14-5 30 15,15-1 11-15,12-2 9 16,9-2-1-16,10-5 0 15,6-2 4-15,0 0-1 16,-2-3-9 0,-2 1-81-16,-5 1-117 15,-9 3-222-15,-16-26-431 16,-13 27 32-16,-11-1 29 16,-11-2 29-16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43BDB-51EF-4CC3-BCF9-D965D5B29559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CFE3E-01BC-4E4C-855D-1B803D0D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0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7A784FE-0C76-4568-AE22-AAA893FBCBC1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092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Handle of a string: S</a:t>
            </a:r>
            <a:r>
              <a:rPr lang="en-US" altLang="en-US" dirty="0">
                <a:ea typeface="ＭＳ Ｐゴシック" panose="020B0600070205080204" pitchFamily="34" charset="-128"/>
              </a:rPr>
              <a:t>ubstring that matches the RHS of some production AND whose reduction to the non-terminal on the LHS is a step along the reverse of some rightmost derivation.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CFE3E-01BC-4E4C-855D-1B803D0D60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2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50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The process of discovering a handle &amp; reducing it to the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appropriate left-hand side is called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handle pruning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Handle pruning forms the basis for a bottom-up parsing 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CFE3E-01BC-4E4C-855D-1B803D0D60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Conflicts come either because of ambiguous grammars or parsing method is not powerful enough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CFE3E-01BC-4E4C-855D-1B803D0D60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1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7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6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0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3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4194-05A4-4C32-B5DC-13AF19E990C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2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066800"/>
            <a:ext cx="7239000" cy="1752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Compiler Construction</a:t>
            </a:r>
          </a:p>
        </p:txBody>
      </p:sp>
      <p:sp>
        <p:nvSpPr>
          <p:cNvPr id="4099" name="Rectangle 5"/>
          <p:cNvSpPr txBox="1">
            <a:spLocks noChangeArrowheads="1"/>
          </p:cNvSpPr>
          <p:nvPr/>
        </p:nvSpPr>
        <p:spPr bwMode="auto">
          <a:xfrm>
            <a:off x="3505201" y="3429001"/>
            <a:ext cx="5324475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Mukesh Kumar Tripathi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Assistant Professor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Department of Information Technology</a:t>
            </a:r>
          </a:p>
          <a:p>
            <a:pPr algn="ctr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dirty="0" err="1">
                <a:cs typeface="Times New Roman" panose="02020603050405020304" pitchFamily="18" charset="0"/>
              </a:rPr>
              <a:t>Vasavi</a:t>
            </a:r>
            <a:r>
              <a:rPr lang="en-US" altLang="en-US" dirty="0">
                <a:cs typeface="Times New Roman" panose="02020603050405020304" pitchFamily="18" charset="0"/>
              </a:rPr>
              <a:t> College </a:t>
            </a:r>
            <a:r>
              <a:rPr lang="en-US" altLang="en-US">
                <a:cs typeface="Times New Roman" panose="02020603050405020304" pitchFamily="18" charset="0"/>
              </a:rPr>
              <a:t>of Engineering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6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Rectangle 3"/>
          <p:cNvSpPr>
            <a:spLocks noChangeArrowheads="1"/>
          </p:cNvSpPr>
          <p:nvPr/>
        </p:nvSpPr>
        <p:spPr bwMode="auto">
          <a:xfrm>
            <a:off x="1905001" y="1905000"/>
            <a:ext cx="18646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ym typeface="Symbol" panose="05050102010706020507" pitchFamily="18" charset="2"/>
              </a:rPr>
              <a:t>Grammar: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 </a:t>
            </a:r>
            <a:r>
              <a:rPr lang="en-US" altLang="en-US" b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A B </a:t>
            </a:r>
            <a:r>
              <a:rPr lang="en-US" altLang="en-US" b="1">
                <a:sym typeface="Symbol" panose="05050102010706020507" pitchFamily="18" charset="2"/>
              </a:rPr>
              <a:t>e</a:t>
            </a:r>
            <a:br>
              <a:rPr lang="en-US" altLang="en-US" i="1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 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b c </a:t>
            </a:r>
            <a:r>
              <a:rPr lang="en-US" altLang="en-US">
                <a:sym typeface="Symbol" panose="05050102010706020507" pitchFamily="18" charset="2"/>
              </a:rPr>
              <a:t>| </a:t>
            </a:r>
            <a:r>
              <a:rPr lang="en-US" altLang="en-US" b="1">
                <a:sym typeface="Symbol" panose="05050102010706020507" pitchFamily="18" charset="2"/>
              </a:rPr>
              <a:t>b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B</a:t>
            </a:r>
            <a:r>
              <a:rPr lang="en-US" altLang="en-US">
                <a:sym typeface="Symbol" panose="05050102010706020507" pitchFamily="18" charset="2"/>
              </a:rPr>
              <a:t>  </a:t>
            </a:r>
            <a:r>
              <a:rPr lang="en-US" altLang="en-US" b="1">
                <a:sym typeface="Symbol" panose="05050102010706020507" pitchFamily="18" charset="2"/>
              </a:rPr>
              <a:t>d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224261" name="Rectangle 4"/>
          <p:cNvSpPr>
            <a:spLocks noChangeArrowheads="1"/>
          </p:cNvSpPr>
          <p:nvPr/>
        </p:nvSpPr>
        <p:spPr bwMode="auto">
          <a:xfrm>
            <a:off x="7200901" y="1905000"/>
            <a:ext cx="32993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ym typeface="Symbol" panose="05050102010706020507" pitchFamily="18" charset="2"/>
              </a:rPr>
              <a:t>Shift-reduce corresponds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to a rightmost derivation: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</a:t>
            </a:r>
            <a:r>
              <a:rPr lang="en-US" altLang="en-US" i="1" baseline="-25000" dirty="0">
                <a:sym typeface="Symbol" panose="05050102010706020507" pitchFamily="18" charset="2"/>
              </a:rPr>
              <a:t>rm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a 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i="1" dirty="0">
                <a:sym typeface="Symbol" panose="05050102010706020507" pitchFamily="18" charset="2"/>
              </a:rPr>
              <a:t> B </a:t>
            </a:r>
            <a:r>
              <a:rPr lang="en-US" altLang="en-US" b="1" dirty="0">
                <a:sym typeface="Symbol" panose="05050102010706020507" pitchFamily="18" charset="2"/>
              </a:rPr>
              <a:t>e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</a:t>
            </a:r>
            <a:r>
              <a:rPr lang="en-US" altLang="en-US" i="1" baseline="-25000" dirty="0">
                <a:sym typeface="Symbol" panose="05050102010706020507" pitchFamily="18" charset="2"/>
              </a:rPr>
              <a:t>rm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d e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</a:t>
            </a:r>
            <a:r>
              <a:rPr lang="en-US" altLang="en-US" i="1" baseline="-25000" dirty="0">
                <a:sym typeface="Symbol" panose="05050102010706020507" pitchFamily="18" charset="2"/>
              </a:rPr>
              <a:t>rm </a:t>
            </a:r>
            <a:r>
              <a:rPr lang="en-US" altLang="en-US" b="1" dirty="0">
                <a:sym typeface="Symbol" panose="05050102010706020507" pitchFamily="18" charset="2"/>
              </a:rPr>
              <a:t>a 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b c d e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 </a:t>
            </a:r>
            <a:r>
              <a:rPr lang="en-US" altLang="en-US" i="1" baseline="-25000" dirty="0">
                <a:sym typeface="Symbol" panose="05050102010706020507" pitchFamily="18" charset="2"/>
              </a:rPr>
              <a:t>rm </a:t>
            </a:r>
            <a:r>
              <a:rPr lang="en-US" altLang="en-US" b="1" dirty="0">
                <a:sym typeface="Symbol" panose="05050102010706020507" pitchFamily="18" charset="2"/>
              </a:rPr>
              <a:t>a b </a:t>
            </a:r>
            <a:r>
              <a:rPr lang="en-US" altLang="en-US" b="1" dirty="0" err="1">
                <a:sym typeface="Symbol" panose="05050102010706020507" pitchFamily="18" charset="2"/>
              </a:rPr>
              <a:t>b</a:t>
            </a:r>
            <a:r>
              <a:rPr lang="en-US" altLang="en-US" b="1" dirty="0">
                <a:sym typeface="Symbol" panose="05050102010706020507" pitchFamily="18" charset="2"/>
              </a:rPr>
              <a:t> c d e</a:t>
            </a:r>
          </a:p>
        </p:txBody>
      </p:sp>
      <p:sp>
        <p:nvSpPr>
          <p:cNvPr id="224262" name="Rectangle 5"/>
          <p:cNvSpPr>
            <a:spLocks noChangeArrowheads="1"/>
          </p:cNvSpPr>
          <p:nvPr/>
        </p:nvSpPr>
        <p:spPr bwMode="auto">
          <a:xfrm>
            <a:off x="4114800" y="1908175"/>
            <a:ext cx="279595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ym typeface="Symbol" panose="05050102010706020507" pitchFamily="18" charset="2"/>
              </a:rPr>
              <a:t>Reducing a sentence: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a </a:t>
            </a:r>
            <a:r>
              <a:rPr lang="en-US" altLang="en-US" b="1" u="sng">
                <a:sym typeface="Symbol" panose="05050102010706020507" pitchFamily="18" charset="2"/>
              </a:rPr>
              <a:t>b</a:t>
            </a:r>
            <a:r>
              <a:rPr lang="en-US" altLang="en-US" b="1">
                <a:sym typeface="Symbol" panose="05050102010706020507" pitchFamily="18" charset="2"/>
              </a:rPr>
              <a:t> b c d e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a </a:t>
            </a:r>
            <a:r>
              <a:rPr lang="en-US" altLang="en-US" i="1" u="sng">
                <a:sym typeface="Symbol" panose="05050102010706020507" pitchFamily="18" charset="2"/>
              </a:rPr>
              <a:t>A </a:t>
            </a:r>
            <a:r>
              <a:rPr lang="en-US" altLang="en-US" b="1" u="sng">
                <a:sym typeface="Symbol" panose="05050102010706020507" pitchFamily="18" charset="2"/>
              </a:rPr>
              <a:t>b c</a:t>
            </a:r>
            <a:r>
              <a:rPr lang="en-US" altLang="en-US" b="1">
                <a:sym typeface="Symbol" panose="05050102010706020507" pitchFamily="18" charset="2"/>
              </a:rPr>
              <a:t> d e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a </a:t>
            </a:r>
            <a:r>
              <a:rPr lang="en-US" altLang="en-US" i="1">
                <a:sym typeface="Symbol" panose="05050102010706020507" pitchFamily="18" charset="2"/>
              </a:rPr>
              <a:t>A </a:t>
            </a:r>
            <a:r>
              <a:rPr lang="en-US" altLang="en-US" b="1" u="sng">
                <a:sym typeface="Symbol" panose="05050102010706020507" pitchFamily="18" charset="2"/>
              </a:rPr>
              <a:t>d</a:t>
            </a:r>
            <a:r>
              <a:rPr lang="en-US" altLang="en-US" b="1">
                <a:sym typeface="Symbol" panose="05050102010706020507" pitchFamily="18" charset="2"/>
              </a:rPr>
              <a:t> e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 u="sng">
                <a:sym typeface="Symbol" panose="05050102010706020507" pitchFamily="18" charset="2"/>
              </a:rPr>
              <a:t>a </a:t>
            </a:r>
            <a:r>
              <a:rPr lang="en-US" altLang="en-US" i="1" u="sng">
                <a:sym typeface="Symbol" panose="05050102010706020507" pitchFamily="18" charset="2"/>
              </a:rPr>
              <a:t>A B</a:t>
            </a:r>
            <a:r>
              <a:rPr lang="en-US" altLang="en-US" b="1" i="1" u="sng">
                <a:sym typeface="Symbol" panose="05050102010706020507" pitchFamily="18" charset="2"/>
              </a:rPr>
              <a:t> </a:t>
            </a:r>
            <a:r>
              <a:rPr lang="en-US" altLang="en-US" b="1" u="sng">
                <a:sym typeface="Symbol" panose="05050102010706020507" pitchFamily="18" charset="2"/>
              </a:rPr>
              <a:t>e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S</a:t>
            </a:r>
            <a:endParaRPr lang="en-US" altLang="en-US" b="1">
              <a:sym typeface="Symbol" panose="05050102010706020507" pitchFamily="18" charset="2"/>
            </a:endParaRPr>
          </a:p>
        </p:txBody>
      </p:sp>
      <p:sp>
        <p:nvSpPr>
          <p:cNvPr id="224263" name="Text Box 6"/>
          <p:cNvSpPr txBox="1">
            <a:spLocks noChangeArrowheads="1"/>
          </p:cNvSpPr>
          <p:nvPr/>
        </p:nvSpPr>
        <p:spPr bwMode="auto">
          <a:xfrm>
            <a:off x="9188450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S</a:t>
            </a:r>
            <a:endParaRPr lang="en-US" altLang="en-US"/>
          </a:p>
        </p:txBody>
      </p:sp>
      <p:sp>
        <p:nvSpPr>
          <p:cNvPr id="224264" name="Line 10"/>
          <p:cNvSpPr>
            <a:spLocks noChangeShapeType="1"/>
          </p:cNvSpPr>
          <p:nvPr/>
        </p:nvSpPr>
        <p:spPr bwMode="auto">
          <a:xfrm flipH="1">
            <a:off x="8534400" y="5105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65" name="Line 11"/>
          <p:cNvSpPr>
            <a:spLocks noChangeShapeType="1"/>
          </p:cNvSpPr>
          <p:nvPr/>
        </p:nvSpPr>
        <p:spPr bwMode="auto">
          <a:xfrm flipH="1">
            <a:off x="92964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66" name="Line 12"/>
          <p:cNvSpPr>
            <a:spLocks noChangeShapeType="1"/>
          </p:cNvSpPr>
          <p:nvPr/>
        </p:nvSpPr>
        <p:spPr bwMode="auto">
          <a:xfrm>
            <a:off x="9372600" y="5105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67" name="Text Box 15"/>
          <p:cNvSpPr txBox="1">
            <a:spLocks noChangeArrowheads="1"/>
          </p:cNvSpPr>
          <p:nvPr/>
        </p:nvSpPr>
        <p:spPr bwMode="auto">
          <a:xfrm>
            <a:off x="8382001" y="6248400"/>
            <a:ext cx="2259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   b   b   c   d   e</a:t>
            </a:r>
            <a:endParaRPr lang="en-US" altLang="en-US"/>
          </a:p>
        </p:txBody>
      </p:sp>
      <p:sp>
        <p:nvSpPr>
          <p:cNvPr id="224268" name="Line 16"/>
          <p:cNvSpPr>
            <a:spLocks noChangeShapeType="1"/>
          </p:cNvSpPr>
          <p:nvPr/>
        </p:nvSpPr>
        <p:spPr bwMode="auto">
          <a:xfrm>
            <a:off x="8915400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69" name="Text Box 17"/>
          <p:cNvSpPr txBox="1">
            <a:spLocks noChangeArrowheads="1"/>
          </p:cNvSpPr>
          <p:nvPr/>
        </p:nvSpPr>
        <p:spPr bwMode="auto">
          <a:xfrm>
            <a:off x="8763000" y="5791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224270" name="Text Box 18"/>
          <p:cNvSpPr txBox="1">
            <a:spLocks noChangeArrowheads="1"/>
          </p:cNvSpPr>
          <p:nvPr/>
        </p:nvSpPr>
        <p:spPr bwMode="auto">
          <a:xfrm>
            <a:off x="9144000" y="5334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224271" name="Text Box 19"/>
          <p:cNvSpPr txBox="1">
            <a:spLocks noChangeArrowheads="1"/>
          </p:cNvSpPr>
          <p:nvPr/>
        </p:nvSpPr>
        <p:spPr bwMode="auto">
          <a:xfrm>
            <a:off x="9906000" y="5791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B</a:t>
            </a:r>
            <a:endParaRPr lang="en-US" altLang="en-US"/>
          </a:p>
        </p:txBody>
      </p:sp>
      <p:sp>
        <p:nvSpPr>
          <p:cNvPr id="224272" name="Line 20"/>
          <p:cNvSpPr>
            <a:spLocks noChangeShapeType="1"/>
          </p:cNvSpPr>
          <p:nvPr/>
        </p:nvSpPr>
        <p:spPr bwMode="auto">
          <a:xfrm>
            <a:off x="10058400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73" name="Line 21"/>
          <p:cNvSpPr>
            <a:spLocks noChangeShapeType="1"/>
          </p:cNvSpPr>
          <p:nvPr/>
        </p:nvSpPr>
        <p:spPr bwMode="auto">
          <a:xfrm flipH="1">
            <a:off x="9296400" y="5105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74" name="Line 22"/>
          <p:cNvSpPr>
            <a:spLocks noChangeShapeType="1"/>
          </p:cNvSpPr>
          <p:nvPr/>
        </p:nvSpPr>
        <p:spPr bwMode="auto">
          <a:xfrm>
            <a:off x="8534400" y="586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75" name="Line 23"/>
          <p:cNvSpPr>
            <a:spLocks noChangeShapeType="1"/>
          </p:cNvSpPr>
          <p:nvPr/>
        </p:nvSpPr>
        <p:spPr bwMode="auto">
          <a:xfrm>
            <a:off x="10439400" y="586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76" name="Line 24"/>
          <p:cNvSpPr>
            <a:spLocks noChangeShapeType="1"/>
          </p:cNvSpPr>
          <p:nvPr/>
        </p:nvSpPr>
        <p:spPr bwMode="auto">
          <a:xfrm>
            <a:off x="9448800" y="5105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77" name="Line 25"/>
          <p:cNvSpPr>
            <a:spLocks noChangeShapeType="1"/>
          </p:cNvSpPr>
          <p:nvPr/>
        </p:nvSpPr>
        <p:spPr bwMode="auto">
          <a:xfrm flipH="1">
            <a:off x="9067800" y="5715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78" name="Line 26"/>
          <p:cNvSpPr>
            <a:spLocks noChangeShapeType="1"/>
          </p:cNvSpPr>
          <p:nvPr/>
        </p:nvSpPr>
        <p:spPr bwMode="auto">
          <a:xfrm>
            <a:off x="9372600" y="5715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79" name="Line 29"/>
          <p:cNvSpPr>
            <a:spLocks noChangeShapeType="1"/>
          </p:cNvSpPr>
          <p:nvPr/>
        </p:nvSpPr>
        <p:spPr bwMode="auto">
          <a:xfrm flipH="1">
            <a:off x="7037388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80" name="Text Box 31"/>
          <p:cNvSpPr txBox="1">
            <a:spLocks noChangeArrowheads="1"/>
          </p:cNvSpPr>
          <p:nvPr/>
        </p:nvSpPr>
        <p:spPr bwMode="auto">
          <a:xfrm>
            <a:off x="6122988" y="6248400"/>
            <a:ext cx="225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   b   b   c   d   e</a:t>
            </a:r>
            <a:endParaRPr lang="en-US" altLang="en-US"/>
          </a:p>
        </p:txBody>
      </p:sp>
      <p:sp>
        <p:nvSpPr>
          <p:cNvPr id="224281" name="Line 32"/>
          <p:cNvSpPr>
            <a:spLocks noChangeShapeType="1"/>
          </p:cNvSpPr>
          <p:nvPr/>
        </p:nvSpPr>
        <p:spPr bwMode="auto">
          <a:xfrm>
            <a:off x="6656388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82" name="Text Box 33"/>
          <p:cNvSpPr txBox="1">
            <a:spLocks noChangeArrowheads="1"/>
          </p:cNvSpPr>
          <p:nvPr/>
        </p:nvSpPr>
        <p:spPr bwMode="auto">
          <a:xfrm>
            <a:off x="6503989" y="5791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224283" name="Text Box 34"/>
          <p:cNvSpPr txBox="1">
            <a:spLocks noChangeArrowheads="1"/>
          </p:cNvSpPr>
          <p:nvPr/>
        </p:nvSpPr>
        <p:spPr bwMode="auto">
          <a:xfrm>
            <a:off x="6884989" y="5334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224284" name="Text Box 35"/>
          <p:cNvSpPr txBox="1">
            <a:spLocks noChangeArrowheads="1"/>
          </p:cNvSpPr>
          <p:nvPr/>
        </p:nvSpPr>
        <p:spPr bwMode="auto">
          <a:xfrm>
            <a:off x="7646989" y="5791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B</a:t>
            </a:r>
            <a:endParaRPr lang="en-US" altLang="en-US"/>
          </a:p>
        </p:txBody>
      </p:sp>
      <p:sp>
        <p:nvSpPr>
          <p:cNvPr id="224285" name="Line 36"/>
          <p:cNvSpPr>
            <a:spLocks noChangeShapeType="1"/>
          </p:cNvSpPr>
          <p:nvPr/>
        </p:nvSpPr>
        <p:spPr bwMode="auto">
          <a:xfrm>
            <a:off x="7799388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86" name="Line 41"/>
          <p:cNvSpPr>
            <a:spLocks noChangeShapeType="1"/>
          </p:cNvSpPr>
          <p:nvPr/>
        </p:nvSpPr>
        <p:spPr bwMode="auto">
          <a:xfrm flipH="1">
            <a:off x="6808788" y="5715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87" name="Line 42"/>
          <p:cNvSpPr>
            <a:spLocks noChangeShapeType="1"/>
          </p:cNvSpPr>
          <p:nvPr/>
        </p:nvSpPr>
        <p:spPr bwMode="auto">
          <a:xfrm>
            <a:off x="7113588" y="5715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88" name="Line 45"/>
          <p:cNvSpPr>
            <a:spLocks noChangeShapeType="1"/>
          </p:cNvSpPr>
          <p:nvPr/>
        </p:nvSpPr>
        <p:spPr bwMode="auto">
          <a:xfrm flipH="1">
            <a:off x="4751388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89" name="Text Box 47"/>
          <p:cNvSpPr txBox="1">
            <a:spLocks noChangeArrowheads="1"/>
          </p:cNvSpPr>
          <p:nvPr/>
        </p:nvSpPr>
        <p:spPr bwMode="auto">
          <a:xfrm>
            <a:off x="3836988" y="6248400"/>
            <a:ext cx="225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   b   b   c   d   e</a:t>
            </a:r>
            <a:endParaRPr lang="en-US" altLang="en-US"/>
          </a:p>
        </p:txBody>
      </p:sp>
      <p:sp>
        <p:nvSpPr>
          <p:cNvPr id="224290" name="Line 48"/>
          <p:cNvSpPr>
            <a:spLocks noChangeShapeType="1"/>
          </p:cNvSpPr>
          <p:nvPr/>
        </p:nvSpPr>
        <p:spPr bwMode="auto">
          <a:xfrm>
            <a:off x="4370388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91" name="Text Box 49"/>
          <p:cNvSpPr txBox="1">
            <a:spLocks noChangeArrowheads="1"/>
          </p:cNvSpPr>
          <p:nvPr/>
        </p:nvSpPr>
        <p:spPr bwMode="auto">
          <a:xfrm>
            <a:off x="4217989" y="5791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224292" name="Text Box 50"/>
          <p:cNvSpPr txBox="1">
            <a:spLocks noChangeArrowheads="1"/>
          </p:cNvSpPr>
          <p:nvPr/>
        </p:nvSpPr>
        <p:spPr bwMode="auto">
          <a:xfrm>
            <a:off x="4598989" y="5334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224293" name="Line 57"/>
          <p:cNvSpPr>
            <a:spLocks noChangeShapeType="1"/>
          </p:cNvSpPr>
          <p:nvPr/>
        </p:nvSpPr>
        <p:spPr bwMode="auto">
          <a:xfrm flipH="1">
            <a:off x="4522788" y="5715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94" name="Line 58"/>
          <p:cNvSpPr>
            <a:spLocks noChangeShapeType="1"/>
          </p:cNvSpPr>
          <p:nvPr/>
        </p:nvSpPr>
        <p:spPr bwMode="auto">
          <a:xfrm>
            <a:off x="4827588" y="5715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95" name="Text Box 63"/>
          <p:cNvSpPr txBox="1">
            <a:spLocks noChangeArrowheads="1"/>
          </p:cNvSpPr>
          <p:nvPr/>
        </p:nvSpPr>
        <p:spPr bwMode="auto">
          <a:xfrm>
            <a:off x="1524001" y="6248400"/>
            <a:ext cx="2259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   b   b   c   d   e</a:t>
            </a:r>
            <a:endParaRPr lang="en-US" altLang="en-US"/>
          </a:p>
        </p:txBody>
      </p:sp>
      <p:sp>
        <p:nvSpPr>
          <p:cNvPr id="224296" name="Line 64"/>
          <p:cNvSpPr>
            <a:spLocks noChangeShapeType="1"/>
          </p:cNvSpPr>
          <p:nvPr/>
        </p:nvSpPr>
        <p:spPr bwMode="auto">
          <a:xfrm>
            <a:off x="2057400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97" name="Text Box 65"/>
          <p:cNvSpPr txBox="1">
            <a:spLocks noChangeArrowheads="1"/>
          </p:cNvSpPr>
          <p:nvPr/>
        </p:nvSpPr>
        <p:spPr bwMode="auto">
          <a:xfrm>
            <a:off x="1905000" y="5791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224298" name="Line 75"/>
          <p:cNvSpPr>
            <a:spLocks noChangeShapeType="1"/>
          </p:cNvSpPr>
          <p:nvPr/>
        </p:nvSpPr>
        <p:spPr bwMode="auto">
          <a:xfrm>
            <a:off x="3810000" y="4343400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99" name="Line 76"/>
          <p:cNvSpPr>
            <a:spLocks noChangeShapeType="1"/>
          </p:cNvSpPr>
          <p:nvPr/>
        </p:nvSpPr>
        <p:spPr bwMode="auto">
          <a:xfrm>
            <a:off x="6096000" y="4343400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300" name="Line 77"/>
          <p:cNvSpPr>
            <a:spLocks noChangeShapeType="1"/>
          </p:cNvSpPr>
          <p:nvPr/>
        </p:nvSpPr>
        <p:spPr bwMode="auto">
          <a:xfrm>
            <a:off x="8382000" y="4343400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301" name="AutoShape 78"/>
          <p:cNvSpPr>
            <a:spLocks noChangeArrowheads="1"/>
          </p:cNvSpPr>
          <p:nvPr/>
        </p:nvSpPr>
        <p:spPr bwMode="auto">
          <a:xfrm>
            <a:off x="3505200" y="5105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4302" name="AutoShape 79"/>
          <p:cNvSpPr>
            <a:spLocks noChangeArrowheads="1"/>
          </p:cNvSpPr>
          <p:nvPr/>
        </p:nvSpPr>
        <p:spPr bwMode="auto">
          <a:xfrm>
            <a:off x="5791200" y="5105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4303" name="AutoShape 80"/>
          <p:cNvSpPr>
            <a:spLocks noChangeArrowheads="1"/>
          </p:cNvSpPr>
          <p:nvPr/>
        </p:nvSpPr>
        <p:spPr bwMode="auto">
          <a:xfrm>
            <a:off x="8077200" y="5105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4304" name="Text Box 81"/>
          <p:cNvSpPr txBox="1">
            <a:spLocks noChangeArrowheads="1"/>
          </p:cNvSpPr>
          <p:nvPr/>
        </p:nvSpPr>
        <p:spPr bwMode="auto">
          <a:xfrm>
            <a:off x="1666601" y="3657601"/>
            <a:ext cx="21579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These match</a:t>
            </a:r>
            <a:br>
              <a:rPr lang="en-US" altLang="en-US"/>
            </a:br>
            <a:r>
              <a:rPr lang="en-US" altLang="en-US"/>
              <a:t>production’s</a:t>
            </a:r>
            <a:br>
              <a:rPr lang="en-US" altLang="en-US"/>
            </a:br>
            <a:r>
              <a:rPr lang="en-US" altLang="en-US"/>
              <a:t>right-hand sides</a:t>
            </a:r>
          </a:p>
        </p:txBody>
      </p:sp>
      <p:sp>
        <p:nvSpPr>
          <p:cNvPr id="224305" name="Line 82"/>
          <p:cNvSpPr>
            <a:spLocks noChangeShapeType="1"/>
          </p:cNvSpPr>
          <p:nvPr/>
        </p:nvSpPr>
        <p:spPr bwMode="auto">
          <a:xfrm flipV="1">
            <a:off x="2837307" y="2657565"/>
            <a:ext cx="16002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306" name="Line 83"/>
          <p:cNvSpPr>
            <a:spLocks noChangeShapeType="1"/>
          </p:cNvSpPr>
          <p:nvPr/>
        </p:nvSpPr>
        <p:spPr bwMode="auto">
          <a:xfrm flipV="1">
            <a:off x="3133154" y="3048001"/>
            <a:ext cx="1371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307" name="Line 84"/>
          <p:cNvSpPr>
            <a:spLocks noChangeShapeType="1"/>
          </p:cNvSpPr>
          <p:nvPr/>
        </p:nvSpPr>
        <p:spPr bwMode="auto">
          <a:xfrm flipV="1">
            <a:off x="3276600" y="3352800"/>
            <a:ext cx="1295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308" name="Line 85"/>
          <p:cNvSpPr>
            <a:spLocks noChangeShapeType="1"/>
          </p:cNvSpPr>
          <p:nvPr/>
        </p:nvSpPr>
        <p:spPr bwMode="auto">
          <a:xfrm flipV="1">
            <a:off x="3613456" y="3744704"/>
            <a:ext cx="533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itle 1"/>
          <p:cNvSpPr txBox="1">
            <a:spLocks noChangeArrowheads="1"/>
          </p:cNvSpPr>
          <p:nvPr/>
        </p:nvSpPr>
        <p:spPr>
          <a:xfrm>
            <a:off x="221256" y="144788"/>
            <a:ext cx="10515600" cy="527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Shift Reduce Parsing (contd.)</a:t>
            </a:r>
            <a:endParaRPr lang="en-US" altLang="en-US" sz="3600" b="1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013840" y="2430360"/>
              <a:ext cx="8026920" cy="4309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0880" y="2418120"/>
                <a:ext cx="8056440" cy="433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26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423" y="977326"/>
            <a:ext cx="11511709" cy="4351338"/>
          </a:xfrm>
        </p:spPr>
        <p:txBody>
          <a:bodyPr>
            <a:normAutofit/>
          </a:bodyPr>
          <a:lstStyle/>
          <a:p>
            <a:pPr marL="422041" indent="-422041" algn="just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convenient way to implement a shift-reduce parser is to use a stack to hold grammar symbols and an input buffer to hold the string w to be parsed.</a:t>
            </a:r>
          </a:p>
          <a:p>
            <a:pPr marL="422041" indent="-422041" algn="just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the stack is empty (contains only $), and the input buffer contains w$.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9153" y="111738"/>
            <a:ext cx="11644829" cy="725545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Stack Implementation of Shift-Reduce Parsing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12400" y="774720"/>
              <a:ext cx="10629000" cy="5992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360" y="762840"/>
                <a:ext cx="10659600" cy="601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140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424" y="977326"/>
            <a:ext cx="10515600" cy="4351338"/>
          </a:xfrm>
        </p:spPr>
        <p:txBody>
          <a:bodyPr>
            <a:normAutofit/>
          </a:bodyPr>
          <a:lstStyle/>
          <a:p>
            <a:pPr marL="422041" indent="-422041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possible actions of a shift-parser action:</a:t>
            </a:r>
          </a:p>
          <a:p>
            <a:pPr marL="738572" lvl="1" indent="-316531">
              <a:buFontTx/>
              <a:buAutoNum type="arabicPeriod"/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The next input symbol is shifted onto the top of the stack.</a:t>
            </a:r>
          </a:p>
          <a:p>
            <a:pPr marL="738572" lvl="1" indent="-316531">
              <a:buFontTx/>
              <a:buAutoNum type="arabicPeriod"/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Replace the handle on the top of the stack by the non-terminal.</a:t>
            </a:r>
          </a:p>
          <a:p>
            <a:pPr marL="738572" lvl="1" indent="-316531">
              <a:buFontTx/>
              <a:buAutoNum type="arabicPeriod"/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Successful completion of parsing.</a:t>
            </a:r>
          </a:p>
          <a:p>
            <a:pPr marL="738572" lvl="1" indent="-316531">
              <a:buFontTx/>
              <a:buAutoNum type="arabicPeriod"/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Parser discovers a syntax error, and calls an error recovery routine.</a:t>
            </a:r>
          </a:p>
          <a:p>
            <a:pPr marL="422041" indent="-422041"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9153" y="111738"/>
            <a:ext cx="11644829" cy="725545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Stack Implementation of Shift-Reduce Parsing (contd.)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1360" y="80280"/>
              <a:ext cx="10723320" cy="4958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560" y="64080"/>
                <a:ext cx="10750680" cy="49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968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2"/>
          <p:cNvSpPr>
            <a:spLocks noGrp="1" noChangeArrowheads="1"/>
          </p:cNvSpPr>
          <p:nvPr>
            <p:ph type="title"/>
          </p:nvPr>
        </p:nvSpPr>
        <p:spPr>
          <a:xfrm>
            <a:off x="99153" y="111738"/>
            <a:ext cx="11644829" cy="725545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Stack Implementation of Shift-Reduce Parsing (contd.)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16680" y="739080"/>
              <a:ext cx="11566440" cy="6107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840" y="724680"/>
                <a:ext cx="11598840" cy="61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217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187" y="170991"/>
            <a:ext cx="10515600" cy="62639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Conflicts During Shift-Reduce Parsing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592" y="999360"/>
            <a:ext cx="11445607" cy="4351338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context-free grammars for which shift-reduce parsing cannot be used.</a:t>
            </a:r>
          </a:p>
          <a:p>
            <a:pPr algn="just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shift-reduce parser is applied to some context-free grammars, it leads to some conflicts.</a:t>
            </a:r>
          </a:p>
          <a:p>
            <a:pPr lvl="1" algn="just"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Shift-reduce conflict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Whether make a shift operation or a reduction.</a:t>
            </a:r>
          </a:p>
          <a:p>
            <a:pPr marL="457200" lvl="1" indent="0" algn="just"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What action to take in case both shift and reduce are valid?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Reduce-reduce conflict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parser cannot decide which of several reductions to make.</a:t>
            </a:r>
          </a:p>
          <a:p>
            <a:pPr marL="457200" lvl="1" indent="0" algn="just"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Which rule to use for reduction if reduction is possible by more than one rule?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Shift-reduce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and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reduce-reduce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conflicts are caused by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limitations of the parsing method (even when the grammar is unambiguous)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Ambiguity of the grammar</a:t>
            </a:r>
          </a:p>
          <a:p>
            <a:pPr algn="just">
              <a:lnSpc>
                <a:spcPct val="70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63600" y="762840"/>
              <a:ext cx="10211400" cy="4799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920" y="756000"/>
                <a:ext cx="10241640" cy="48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203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2"/>
          <p:cNvSpPr>
            <a:spLocks noGrp="1" noChangeArrowheads="1"/>
          </p:cNvSpPr>
          <p:nvPr>
            <p:ph type="title"/>
          </p:nvPr>
        </p:nvSpPr>
        <p:spPr>
          <a:xfrm>
            <a:off x="375492" y="732744"/>
            <a:ext cx="10515600" cy="803988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Shift-Reduce Conflicts</a:t>
            </a:r>
          </a:p>
        </p:txBody>
      </p:sp>
      <p:sp>
        <p:nvSpPr>
          <p:cNvPr id="228356" name="Text Box 3"/>
          <p:cNvSpPr txBox="1">
            <a:spLocks noChangeArrowheads="1"/>
          </p:cNvSpPr>
          <p:nvPr/>
        </p:nvSpPr>
        <p:spPr bwMode="auto">
          <a:xfrm>
            <a:off x="5002214" y="2438401"/>
            <a:ext cx="16716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Stack</a:t>
            </a:r>
          </a:p>
          <a:p>
            <a:r>
              <a:rPr lang="en-US" altLang="en-US" sz="2000" b="1"/>
              <a:t>$</a:t>
            </a:r>
            <a:r>
              <a:rPr lang="en-US" altLang="en-US" sz="2000"/>
              <a:t>…</a:t>
            </a:r>
            <a:br>
              <a:rPr lang="en-US" altLang="en-US" sz="2000" b="1"/>
            </a:br>
            <a:r>
              <a:rPr lang="en-US" altLang="en-US" sz="2000" b="1"/>
              <a:t>$</a:t>
            </a:r>
            <a:r>
              <a:rPr lang="en-US" altLang="en-US" sz="2000"/>
              <a:t>…</a:t>
            </a:r>
            <a:r>
              <a:rPr lang="en-US" altLang="en-US" sz="2000" b="1"/>
              <a:t>if</a:t>
            </a:r>
            <a:r>
              <a:rPr lang="en-US" altLang="en-US" sz="2000"/>
              <a:t> </a:t>
            </a:r>
            <a:r>
              <a:rPr lang="en-US" altLang="en-US" sz="2000" i="1"/>
              <a:t>E</a:t>
            </a:r>
            <a:r>
              <a:rPr lang="en-US" altLang="en-US" sz="2000"/>
              <a:t> </a:t>
            </a:r>
            <a:r>
              <a:rPr lang="en-US" altLang="en-US" sz="2000" b="1"/>
              <a:t>then</a:t>
            </a:r>
            <a:r>
              <a:rPr lang="en-US" altLang="en-US" sz="2000"/>
              <a:t> </a:t>
            </a:r>
            <a:r>
              <a:rPr lang="en-US" altLang="en-US" sz="2000" i="1"/>
              <a:t>S</a:t>
            </a:r>
            <a:endParaRPr lang="en-US" altLang="en-US" sz="2000" b="1"/>
          </a:p>
        </p:txBody>
      </p:sp>
      <p:sp>
        <p:nvSpPr>
          <p:cNvPr id="228357" name="Text Box 4"/>
          <p:cNvSpPr txBox="1">
            <a:spLocks noChangeArrowheads="1"/>
          </p:cNvSpPr>
          <p:nvPr/>
        </p:nvSpPr>
        <p:spPr bwMode="auto">
          <a:xfrm>
            <a:off x="7391400" y="2438401"/>
            <a:ext cx="958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sz="2000"/>
              <a:t>Input</a:t>
            </a:r>
            <a:endParaRPr lang="en-US" altLang="en-US" sz="2000" b="1"/>
          </a:p>
          <a:p>
            <a:pPr algn="r"/>
            <a:r>
              <a:rPr lang="en-US" altLang="en-US" sz="2000"/>
              <a:t>…</a:t>
            </a:r>
            <a:r>
              <a:rPr lang="en-US" altLang="en-US" sz="2000" b="1"/>
              <a:t>$</a:t>
            </a:r>
            <a:br>
              <a:rPr lang="en-US" altLang="en-US" sz="2000" b="1"/>
            </a:br>
            <a:r>
              <a:rPr lang="en-US" altLang="en-US" sz="2000" b="1"/>
              <a:t>else</a:t>
            </a:r>
            <a:r>
              <a:rPr lang="en-US" altLang="en-US" sz="2000"/>
              <a:t>…</a:t>
            </a:r>
            <a:r>
              <a:rPr lang="en-US" altLang="en-US" sz="2000" b="1"/>
              <a:t>$</a:t>
            </a:r>
          </a:p>
        </p:txBody>
      </p:sp>
      <p:sp>
        <p:nvSpPr>
          <p:cNvPr id="228358" name="Text Box 5"/>
          <p:cNvSpPr txBox="1">
            <a:spLocks noChangeArrowheads="1"/>
          </p:cNvSpPr>
          <p:nvPr/>
        </p:nvSpPr>
        <p:spPr bwMode="auto">
          <a:xfrm>
            <a:off x="8382000" y="2438401"/>
            <a:ext cx="17605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Action</a:t>
            </a:r>
            <a:br>
              <a:rPr lang="en-US" altLang="en-US" sz="2000"/>
            </a:br>
            <a:r>
              <a:rPr lang="en-US" altLang="en-US" sz="2000"/>
              <a:t>…</a:t>
            </a:r>
            <a:br>
              <a:rPr lang="en-US" altLang="en-US" sz="2000"/>
            </a:br>
            <a:r>
              <a:rPr lang="en-US" altLang="en-US" sz="2000"/>
              <a:t>shift or reduce</a:t>
            </a:r>
            <a:r>
              <a:rPr lang="en-US" altLang="en-US" sz="2000">
                <a:sym typeface="Symbol" panose="05050102010706020507" pitchFamily="18" charset="2"/>
              </a:rPr>
              <a:t>?</a:t>
            </a:r>
          </a:p>
        </p:txBody>
      </p:sp>
      <p:sp>
        <p:nvSpPr>
          <p:cNvPr id="228359" name="Line 6"/>
          <p:cNvSpPr>
            <a:spLocks noChangeShapeType="1"/>
          </p:cNvSpPr>
          <p:nvPr/>
        </p:nvSpPr>
        <p:spPr bwMode="auto">
          <a:xfrm>
            <a:off x="7086600" y="2514601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0" name="Line 7"/>
          <p:cNvSpPr>
            <a:spLocks noChangeShapeType="1"/>
          </p:cNvSpPr>
          <p:nvPr/>
        </p:nvSpPr>
        <p:spPr bwMode="auto">
          <a:xfrm>
            <a:off x="8382000" y="2514601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1" name="Line 8"/>
          <p:cNvSpPr>
            <a:spLocks noChangeShapeType="1"/>
          </p:cNvSpPr>
          <p:nvPr/>
        </p:nvSpPr>
        <p:spPr bwMode="auto">
          <a:xfrm>
            <a:off x="4953000" y="28194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2" name="Line 9"/>
          <p:cNvSpPr>
            <a:spLocks noChangeShapeType="1"/>
          </p:cNvSpPr>
          <p:nvPr/>
        </p:nvSpPr>
        <p:spPr bwMode="auto">
          <a:xfrm>
            <a:off x="4953000" y="2514601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3" name="Line 10"/>
          <p:cNvSpPr>
            <a:spLocks noChangeShapeType="1"/>
          </p:cNvSpPr>
          <p:nvPr/>
        </p:nvSpPr>
        <p:spPr bwMode="auto">
          <a:xfrm>
            <a:off x="10134600" y="25146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4" name="Line 11"/>
          <p:cNvSpPr>
            <a:spLocks noChangeShapeType="1"/>
          </p:cNvSpPr>
          <p:nvPr/>
        </p:nvSpPr>
        <p:spPr bwMode="auto">
          <a:xfrm>
            <a:off x="4953000" y="25146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5" name="Line 12"/>
          <p:cNvSpPr>
            <a:spLocks noChangeShapeType="1"/>
          </p:cNvSpPr>
          <p:nvPr/>
        </p:nvSpPr>
        <p:spPr bwMode="auto">
          <a:xfrm flipV="1">
            <a:off x="4953000" y="6172201"/>
            <a:ext cx="5181600" cy="30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6" name="Rectangle 13"/>
          <p:cNvSpPr>
            <a:spLocks noChangeArrowheads="1"/>
          </p:cNvSpPr>
          <p:nvPr/>
        </p:nvSpPr>
        <p:spPr bwMode="auto">
          <a:xfrm>
            <a:off x="792315" y="1597447"/>
            <a:ext cx="291137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ym typeface="Symbol" panose="05050102010706020507" pitchFamily="18" charset="2"/>
              </a:rPr>
              <a:t>Ambiguous grammar: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b="1" dirty="0">
                <a:sym typeface="Symbol" panose="05050102010706020507" pitchFamily="18" charset="2"/>
              </a:rPr>
              <a:t>if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then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|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if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then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else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| </a:t>
            </a:r>
            <a:r>
              <a:rPr lang="en-US" altLang="en-US" b="1" dirty="0">
                <a:sym typeface="Symbol" panose="05050102010706020507" pitchFamily="18" charset="2"/>
              </a:rPr>
              <a:t>other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221256" y="144788"/>
            <a:ext cx="10515600" cy="527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Shift Reduce Parsing (contd.)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79760" y="2261880"/>
              <a:ext cx="9109080" cy="1301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040" y="2253240"/>
                <a:ext cx="9133920" cy="13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282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2"/>
          <p:cNvSpPr>
            <a:spLocks noGrp="1" noChangeArrowheads="1"/>
          </p:cNvSpPr>
          <p:nvPr>
            <p:ph type="title"/>
          </p:nvPr>
        </p:nvSpPr>
        <p:spPr>
          <a:xfrm>
            <a:off x="331424" y="797510"/>
            <a:ext cx="10515600" cy="63741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Reduce-Reduce Conflicts</a:t>
            </a:r>
          </a:p>
        </p:txBody>
      </p:sp>
      <p:sp>
        <p:nvSpPr>
          <p:cNvPr id="229380" name="Text Box 3"/>
          <p:cNvSpPr txBox="1">
            <a:spLocks noChangeArrowheads="1"/>
          </p:cNvSpPr>
          <p:nvPr/>
        </p:nvSpPr>
        <p:spPr bwMode="auto">
          <a:xfrm>
            <a:off x="5002213" y="2438401"/>
            <a:ext cx="7477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Stack</a:t>
            </a:r>
          </a:p>
          <a:p>
            <a:r>
              <a:rPr lang="en-US" altLang="en-US" sz="2000" b="1"/>
              <a:t>$</a:t>
            </a:r>
            <a:br>
              <a:rPr lang="en-US" altLang="en-US" sz="2000" b="1"/>
            </a:br>
            <a:r>
              <a:rPr lang="en-US" altLang="en-US" sz="2000" b="1"/>
              <a:t>$</a:t>
            </a:r>
            <a:r>
              <a:rPr lang="en-US" altLang="en-US" sz="2000" b="1" u="sng"/>
              <a:t>a</a:t>
            </a:r>
            <a:endParaRPr lang="en-US" altLang="en-US" sz="2000" b="1"/>
          </a:p>
        </p:txBody>
      </p:sp>
      <p:sp>
        <p:nvSpPr>
          <p:cNvPr id="229381" name="Text Box 4"/>
          <p:cNvSpPr txBox="1">
            <a:spLocks noChangeArrowheads="1"/>
          </p:cNvSpPr>
          <p:nvPr/>
        </p:nvSpPr>
        <p:spPr bwMode="auto">
          <a:xfrm>
            <a:off x="6596064" y="2438401"/>
            <a:ext cx="7191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sz="2000"/>
              <a:t>Input</a:t>
            </a:r>
            <a:endParaRPr lang="en-US" altLang="en-US" sz="2000" b="1"/>
          </a:p>
          <a:p>
            <a:pPr algn="r"/>
            <a:r>
              <a:rPr lang="en-US" altLang="en-US" sz="2000" b="1"/>
              <a:t>aa$</a:t>
            </a:r>
            <a:br>
              <a:rPr lang="en-US" altLang="en-US" sz="2000" b="1"/>
            </a:br>
            <a:r>
              <a:rPr lang="en-US" altLang="en-US" sz="2000" b="1"/>
              <a:t>a$</a:t>
            </a:r>
          </a:p>
        </p:txBody>
      </p:sp>
      <p:sp>
        <p:nvSpPr>
          <p:cNvPr id="229382" name="Text Box 5"/>
          <p:cNvSpPr txBox="1">
            <a:spLocks noChangeArrowheads="1"/>
          </p:cNvSpPr>
          <p:nvPr/>
        </p:nvSpPr>
        <p:spPr bwMode="auto">
          <a:xfrm>
            <a:off x="7391401" y="2452689"/>
            <a:ext cx="27590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Action</a:t>
            </a:r>
            <a:br>
              <a:rPr lang="en-US" altLang="en-US" sz="2000"/>
            </a:br>
            <a:r>
              <a:rPr lang="en-US" altLang="en-US" sz="2000"/>
              <a:t>shift</a:t>
            </a:r>
            <a:br>
              <a:rPr lang="en-US" altLang="en-US" sz="2000"/>
            </a:br>
            <a:r>
              <a:rPr lang="en-US" altLang="en-US" sz="2000"/>
              <a:t>reduce </a:t>
            </a:r>
            <a:r>
              <a:rPr lang="en-US" altLang="en-US" sz="2000" i="1">
                <a:sym typeface="Symbol" panose="05050102010706020507" pitchFamily="18" charset="2"/>
              </a:rPr>
              <a:t>A</a:t>
            </a:r>
            <a:r>
              <a:rPr lang="en-US" altLang="en-US" sz="2000">
                <a:sym typeface="Symbol" panose="05050102010706020507" pitchFamily="18" charset="2"/>
              </a:rPr>
              <a:t>  </a:t>
            </a:r>
            <a:r>
              <a:rPr lang="en-US" altLang="en-US" sz="2000" b="1">
                <a:sym typeface="Symbol" panose="05050102010706020507" pitchFamily="18" charset="2"/>
              </a:rPr>
              <a:t>a </a:t>
            </a:r>
            <a:r>
              <a:rPr lang="en-US" altLang="en-US" sz="2000" u="sng">
                <a:sym typeface="Symbol" panose="05050102010706020507" pitchFamily="18" charset="2"/>
              </a:rPr>
              <a:t>or</a:t>
            </a:r>
            <a:r>
              <a:rPr lang="en-US" altLang="en-US" sz="2000" b="1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B</a:t>
            </a:r>
            <a:r>
              <a:rPr lang="en-US" altLang="en-US" sz="2000">
                <a:sym typeface="Symbol" panose="05050102010706020507" pitchFamily="18" charset="2"/>
              </a:rPr>
              <a:t>  </a:t>
            </a:r>
            <a:r>
              <a:rPr lang="en-US" altLang="en-US" sz="2000" b="1">
                <a:sym typeface="Symbol" panose="05050102010706020507" pitchFamily="18" charset="2"/>
              </a:rPr>
              <a:t>a </a:t>
            </a:r>
            <a:r>
              <a:rPr lang="en-US" altLang="en-US" sz="2000">
                <a:sym typeface="Symbol" panose="05050102010706020507" pitchFamily="18" charset="2"/>
              </a:rPr>
              <a:t>?</a:t>
            </a:r>
          </a:p>
        </p:txBody>
      </p:sp>
      <p:sp>
        <p:nvSpPr>
          <p:cNvPr id="229383" name="Line 6"/>
          <p:cNvSpPr>
            <a:spLocks noChangeShapeType="1"/>
          </p:cNvSpPr>
          <p:nvPr/>
        </p:nvSpPr>
        <p:spPr bwMode="auto">
          <a:xfrm>
            <a:off x="6096000" y="2514601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4" name="Line 7"/>
          <p:cNvSpPr>
            <a:spLocks noChangeShapeType="1"/>
          </p:cNvSpPr>
          <p:nvPr/>
        </p:nvSpPr>
        <p:spPr bwMode="auto">
          <a:xfrm>
            <a:off x="7315200" y="2514601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5" name="Line 8"/>
          <p:cNvSpPr>
            <a:spLocks noChangeShapeType="1"/>
          </p:cNvSpPr>
          <p:nvPr/>
        </p:nvSpPr>
        <p:spPr bwMode="auto">
          <a:xfrm>
            <a:off x="4953000" y="28194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6" name="Line 9"/>
          <p:cNvSpPr>
            <a:spLocks noChangeShapeType="1"/>
          </p:cNvSpPr>
          <p:nvPr/>
        </p:nvSpPr>
        <p:spPr bwMode="auto">
          <a:xfrm>
            <a:off x="4953000" y="2514601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7" name="Line 10"/>
          <p:cNvSpPr>
            <a:spLocks noChangeShapeType="1"/>
          </p:cNvSpPr>
          <p:nvPr/>
        </p:nvSpPr>
        <p:spPr bwMode="auto">
          <a:xfrm>
            <a:off x="10134600" y="25146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8" name="Line 11"/>
          <p:cNvSpPr>
            <a:spLocks noChangeShapeType="1"/>
          </p:cNvSpPr>
          <p:nvPr/>
        </p:nvSpPr>
        <p:spPr bwMode="auto">
          <a:xfrm>
            <a:off x="4953000" y="25146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9" name="Line 12"/>
          <p:cNvSpPr>
            <a:spLocks noChangeShapeType="1"/>
          </p:cNvSpPr>
          <p:nvPr/>
        </p:nvSpPr>
        <p:spPr bwMode="auto">
          <a:xfrm flipV="1">
            <a:off x="4953000" y="6172201"/>
            <a:ext cx="5181600" cy="30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90" name="Rectangle 13"/>
          <p:cNvSpPr>
            <a:spLocks noChangeArrowheads="1"/>
          </p:cNvSpPr>
          <p:nvPr/>
        </p:nvSpPr>
        <p:spPr bwMode="auto">
          <a:xfrm>
            <a:off x="1828769" y="1434920"/>
            <a:ext cx="144783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ym typeface="Symbol" panose="05050102010706020507" pitchFamily="18" charset="2"/>
              </a:rPr>
              <a:t>Grammar: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i="1" dirty="0">
                <a:sym typeface="Symbol" panose="05050102010706020507" pitchFamily="18" charset="2"/>
              </a:rPr>
              <a:t>A B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sym typeface="Symbol" panose="05050102010706020507" pitchFamily="18" charset="2"/>
              </a:rPr>
              <a:t>a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b="1" dirty="0">
                <a:sym typeface="Symbol" panose="05050102010706020507" pitchFamily="18" charset="2"/>
              </a:rPr>
              <a:t>a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221256" y="144788"/>
            <a:ext cx="10515600" cy="527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Shift Reduce Parsing (contd.)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19120" y="1795680"/>
              <a:ext cx="5864400" cy="2259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2560" y="1779480"/>
                <a:ext cx="5893560" cy="22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334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17792" y="839118"/>
            <a:ext cx="11292290" cy="3182039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Construction of a parse tree for an input string beginning at leaves (the bottom) and working up towards the root (the root).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More powerful than top-down parsers:</a:t>
            </a:r>
          </a:p>
          <a:p>
            <a:pPr marL="914400" lvl="2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 Left recursion or left factoring not a problem.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efficient bottom-up parsers are created with the help of some software tools.</a:t>
            </a:r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Automatic generation of parsers (YACC, Bison etc.) </a:t>
            </a:r>
          </a:p>
        </p:txBody>
      </p:sp>
      <p:sp>
        <p:nvSpPr>
          <p:cNvPr id="4" name="Title 1"/>
          <p:cNvSpPr txBox="1">
            <a:spLocks noChangeArrowheads="1"/>
          </p:cNvSpPr>
          <p:nvPr/>
        </p:nvSpPr>
        <p:spPr>
          <a:xfrm>
            <a:off x="264405" y="88134"/>
            <a:ext cx="11666862" cy="63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Bottom-up Parsing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88040" y="668160"/>
              <a:ext cx="6182280" cy="2864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4000" y="651240"/>
                <a:ext cx="6212880" cy="28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705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 noChangeArrowheads="1"/>
          </p:cNvSpPr>
          <p:nvPr>
            <p:ph type="title"/>
          </p:nvPr>
        </p:nvSpPr>
        <p:spPr>
          <a:xfrm>
            <a:off x="264405" y="0"/>
            <a:ext cx="11666862" cy="6374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Bottom-up Parsing (contd.)</a:t>
            </a:r>
          </a:p>
        </p:txBody>
      </p:sp>
      <p:sp>
        <p:nvSpPr>
          <p:cNvPr id="7373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64405" y="504158"/>
            <a:ext cx="11479575" cy="6289321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Reductions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Bottom-up Parsing: Process of 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reducing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 string 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to the start symbol of the grammar.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Consider a grammar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S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aABe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A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Abc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|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B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And reduction of a string w= </a:t>
            </a:r>
            <a:r>
              <a:rPr lang="en-US" altLang="en-US" sz="2400" b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abbcde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is shown below.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</a:t>
            </a:r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73732" name="TextBox 3"/>
          <p:cNvSpPr txBox="1">
            <a:spLocks noChangeArrowheads="1"/>
          </p:cNvSpPr>
          <p:nvPr/>
        </p:nvSpPr>
        <p:spPr bwMode="auto">
          <a:xfrm>
            <a:off x="264405" y="6331815"/>
            <a:ext cx="109287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Bottom-up parsers attempt to find the </a:t>
            </a:r>
            <a:r>
              <a:rPr lang="en-US" altLang="en-US" i="1" dirty="0"/>
              <a:t>right most derivation in the reverse order. </a:t>
            </a: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45160" y="1395000"/>
              <a:ext cx="9055080" cy="5463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8600" y="1379520"/>
                <a:ext cx="9087480" cy="54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278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152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4507641-A060-403D-918C-06815A89520F}" type="slidenum">
              <a:rPr lang="en-US" altLang="en-US" sz="1000"/>
              <a:pPr/>
              <a:t>4</a:t>
            </a:fld>
            <a:endParaRPr lang="en-US" altLang="en-US" sz="1000"/>
          </a:p>
        </p:txBody>
      </p:sp>
      <p:sp>
        <p:nvSpPr>
          <p:cNvPr id="22528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02" y="693641"/>
            <a:ext cx="10515600" cy="549274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Handles</a:t>
            </a:r>
          </a:p>
        </p:txBody>
      </p:sp>
      <p:sp>
        <p:nvSpPr>
          <p:cNvPr id="225286" name="Rectangle 7"/>
          <p:cNvSpPr>
            <a:spLocks noChangeArrowheads="1"/>
          </p:cNvSpPr>
          <p:nvPr/>
        </p:nvSpPr>
        <p:spPr bwMode="auto">
          <a:xfrm>
            <a:off x="1607545" y="2612566"/>
            <a:ext cx="18646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ym typeface="Symbol" panose="05050102010706020507" pitchFamily="18" charset="2"/>
              </a:rPr>
              <a:t>Grammar: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b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i="1" dirty="0">
                <a:sym typeface="Symbol" panose="05050102010706020507" pitchFamily="18" charset="2"/>
              </a:rPr>
              <a:t> B </a:t>
            </a:r>
            <a:r>
              <a:rPr lang="en-US" altLang="en-US" b="1" dirty="0">
                <a:sym typeface="Symbol" panose="05050102010706020507" pitchFamily="18" charset="2"/>
              </a:rPr>
              <a:t>e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b c </a:t>
            </a:r>
            <a:r>
              <a:rPr lang="en-US" altLang="en-US" dirty="0">
                <a:sym typeface="Symbol" panose="05050102010706020507" pitchFamily="18" charset="2"/>
              </a:rPr>
              <a:t>| </a:t>
            </a:r>
            <a:r>
              <a:rPr lang="en-US" altLang="en-US" b="1" dirty="0">
                <a:sym typeface="Symbol" panose="05050102010706020507" pitchFamily="18" charset="2"/>
              </a:rPr>
              <a:t>b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i="1" dirty="0" err="1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b="1" dirty="0">
                <a:sym typeface="Symbol" panose="05050102010706020507" pitchFamily="18" charset="2"/>
              </a:rPr>
              <a:t>d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225290" name="Text Box 11"/>
          <p:cNvSpPr txBox="1">
            <a:spLocks noChangeArrowheads="1"/>
          </p:cNvSpPr>
          <p:nvPr/>
        </p:nvSpPr>
        <p:spPr bwMode="auto">
          <a:xfrm>
            <a:off x="500256" y="1147408"/>
            <a:ext cx="1143101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sz="2800" dirty="0"/>
              <a:t>A </a:t>
            </a:r>
            <a:r>
              <a:rPr lang="en-US" altLang="en-US" sz="2800" i="1" dirty="0"/>
              <a:t>handle</a:t>
            </a:r>
            <a:r>
              <a:rPr lang="en-US" altLang="en-US" sz="2800" dirty="0"/>
              <a:t> of a string is a substring that matches the body (right side) of a production, and whose reduction to the nonterminal on the left side of the production represents one step along the reverse of a rightmost derivation.</a:t>
            </a:r>
          </a:p>
        </p:txBody>
      </p:sp>
      <p:sp>
        <p:nvSpPr>
          <p:cNvPr id="225291" name="Line 13"/>
          <p:cNvSpPr>
            <a:spLocks noChangeShapeType="1"/>
          </p:cNvSpPr>
          <p:nvPr/>
        </p:nvSpPr>
        <p:spPr bwMode="auto">
          <a:xfrm flipH="1" flipV="1">
            <a:off x="5291138" y="5791200"/>
            <a:ext cx="1109662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92" name="Text Box 14"/>
          <p:cNvSpPr txBox="1">
            <a:spLocks noChangeArrowheads="1"/>
          </p:cNvSpPr>
          <p:nvPr/>
        </p:nvSpPr>
        <p:spPr bwMode="auto">
          <a:xfrm>
            <a:off x="6153657" y="5410201"/>
            <a:ext cx="39661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/>
              <a:t>NOT a handle, because</a:t>
            </a:r>
            <a:br>
              <a:rPr lang="en-US" altLang="en-US" dirty="0"/>
            </a:br>
            <a:r>
              <a:rPr lang="en-US" altLang="en-US" dirty="0"/>
              <a:t>further reductions will fail</a:t>
            </a:r>
          </a:p>
          <a:p>
            <a:pPr algn="ctr"/>
            <a:r>
              <a:rPr lang="en-US" altLang="en-US" dirty="0"/>
              <a:t>(result is not a sentential form)</a:t>
            </a:r>
          </a:p>
        </p:txBody>
      </p:sp>
      <p:sp>
        <p:nvSpPr>
          <p:cNvPr id="225293" name="Rectangle 16"/>
          <p:cNvSpPr>
            <a:spLocks noChangeArrowheads="1"/>
          </p:cNvSpPr>
          <p:nvPr/>
        </p:nvSpPr>
        <p:spPr bwMode="auto">
          <a:xfrm>
            <a:off x="4452939" y="5029200"/>
            <a:ext cx="152080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ym typeface="Symbol" panose="05050102010706020507" pitchFamily="18" charset="2"/>
              </a:rPr>
              <a:t>a </a:t>
            </a:r>
            <a:r>
              <a:rPr lang="en-US" altLang="en-US" b="1" u="sng">
                <a:sym typeface="Symbol" panose="05050102010706020507" pitchFamily="18" charset="2"/>
              </a:rPr>
              <a:t>b</a:t>
            </a:r>
            <a:r>
              <a:rPr lang="en-US" altLang="en-US" b="1">
                <a:sym typeface="Symbol" panose="05050102010706020507" pitchFamily="18" charset="2"/>
              </a:rPr>
              <a:t> b c d e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a </a:t>
            </a:r>
            <a:r>
              <a:rPr lang="en-US" altLang="en-US" i="1">
                <a:sym typeface="Symbol" panose="05050102010706020507" pitchFamily="18" charset="2"/>
              </a:rPr>
              <a:t>A </a:t>
            </a:r>
            <a:r>
              <a:rPr lang="en-US" altLang="en-US" b="1" u="sng">
                <a:sym typeface="Symbol" panose="05050102010706020507" pitchFamily="18" charset="2"/>
              </a:rPr>
              <a:t>b</a:t>
            </a:r>
            <a:r>
              <a:rPr lang="en-US" altLang="en-US" b="1">
                <a:sym typeface="Symbol" panose="05050102010706020507" pitchFamily="18" charset="2"/>
              </a:rPr>
              <a:t> c d e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a </a:t>
            </a:r>
            <a:r>
              <a:rPr lang="en-US" altLang="en-US" i="1">
                <a:sym typeface="Symbol" panose="05050102010706020507" pitchFamily="18" charset="2"/>
              </a:rPr>
              <a:t>A A</a:t>
            </a:r>
            <a:r>
              <a:rPr lang="en-US" altLang="en-US" b="1">
                <a:sym typeface="Symbol" panose="05050102010706020507" pitchFamily="18" charset="2"/>
              </a:rPr>
              <a:t> e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… ?</a:t>
            </a:r>
            <a:endParaRPr lang="en-US" altLang="en-US" b="1">
              <a:sym typeface="Symbol" panose="05050102010706020507" pitchFamily="18" charset="2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264405" y="88134"/>
            <a:ext cx="11666862" cy="63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Bottom-up Parsing (contd.)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873" y="2549088"/>
            <a:ext cx="3971925" cy="1571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0255" y="4262389"/>
            <a:ext cx="10175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not every substring matches the right side of a production rule is handle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065960" y="1617120"/>
              <a:ext cx="9315000" cy="5014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5160" y="1600560"/>
                <a:ext cx="9341640" cy="50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37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541" y="1234022"/>
            <a:ext cx="11522725" cy="536508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right sentential form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 ( w)  is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a production rule 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 and a position of 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where the string  may be found and replaced by A to produce 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the previous right-sentential form in  a rightmost derivation of .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the grammar is unambiguous, then every right-sentential form of the grammar has exactly one handle.</a:t>
            </a:r>
          </a:p>
          <a:p>
            <a:pPr algn="just">
              <a:lnSpc>
                <a:spcPct val="90000"/>
              </a:lnSpc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We will see that w is a string of terminals.</a:t>
            </a:r>
          </a:p>
        </p:txBody>
      </p:sp>
      <p:sp>
        <p:nvSpPr>
          <p:cNvPr id="8" name="Title 1"/>
          <p:cNvSpPr>
            <a:spLocks noGrp="1" noChangeArrowheads="1"/>
          </p:cNvSpPr>
          <p:nvPr>
            <p:ph type="title"/>
          </p:nvPr>
        </p:nvSpPr>
        <p:spPr>
          <a:xfrm>
            <a:off x="408542" y="596612"/>
            <a:ext cx="10515600" cy="604359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Handles (contd.)</a:t>
            </a:r>
          </a:p>
        </p:txBody>
      </p:sp>
      <p:sp>
        <p:nvSpPr>
          <p:cNvPr id="9" name="Title 1"/>
          <p:cNvSpPr txBox="1">
            <a:spLocks noChangeArrowheads="1"/>
          </p:cNvSpPr>
          <p:nvPr/>
        </p:nvSpPr>
        <p:spPr>
          <a:xfrm>
            <a:off x="264405" y="88134"/>
            <a:ext cx="11666862" cy="63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Bottom-up Parsing (contd.)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05" y="3150996"/>
            <a:ext cx="2658992" cy="7379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11" y="3131716"/>
            <a:ext cx="2628900" cy="1514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3281760" y="108360"/>
              <a:ext cx="8263440" cy="5723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69160" y="91440"/>
                <a:ext cx="8286120" cy="57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30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ChangeArrowheads="1"/>
          </p:cNvSpPr>
          <p:nvPr/>
        </p:nvSpPr>
        <p:spPr>
          <a:xfrm>
            <a:off x="264405" y="88134"/>
            <a:ext cx="11666862" cy="63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Bottom-up Parsing (contd.) </a:t>
            </a:r>
          </a:p>
        </p:txBody>
      </p:sp>
      <p:sp>
        <p:nvSpPr>
          <p:cNvPr id="6" name="Title 1"/>
          <p:cNvSpPr>
            <a:spLocks noGrp="1" noChangeArrowheads="1"/>
          </p:cNvSpPr>
          <p:nvPr>
            <p:ph type="title"/>
          </p:nvPr>
        </p:nvSpPr>
        <p:spPr>
          <a:xfrm>
            <a:off x="264405" y="598832"/>
            <a:ext cx="10515600" cy="604359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Handles (contd.)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42360" y="917640"/>
              <a:ext cx="9108000" cy="5483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880" y="901080"/>
                <a:ext cx="9140400" cy="55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202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781" y="1780924"/>
            <a:ext cx="10515600" cy="4421572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right-most derivation in reverse can be obtained by </a:t>
            </a: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handle-pruning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  <a:p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S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 </a:t>
            </a:r>
            <a:r>
              <a:rPr lang="en-US" alt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 </a:t>
            </a:r>
            <a:r>
              <a:rPr lang="en-US" alt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 ...  </a:t>
            </a:r>
            <a:r>
              <a:rPr lang="en-US" alt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n-1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 </a:t>
            </a:r>
            <a:r>
              <a:rPr lang="en-US" alt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							input string</a:t>
            </a:r>
          </a:p>
          <a:p>
            <a:pPr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Start from </a:t>
            </a:r>
            <a:r>
              <a:rPr lang="en-US" alt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, find a handle A</a:t>
            </a:r>
            <a:r>
              <a:rPr lang="en-US" alt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</a:t>
            </a:r>
            <a:r>
              <a:rPr lang="en-US" alt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in </a:t>
            </a:r>
            <a:r>
              <a:rPr lang="en-US" alt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, and replace </a:t>
            </a:r>
            <a:r>
              <a:rPr lang="en-US" alt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in by A</a:t>
            </a:r>
            <a:r>
              <a:rPr lang="en-US" alt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to get </a:t>
            </a:r>
            <a:r>
              <a:rPr lang="en-US" alt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Then find a handle A</a:t>
            </a:r>
            <a:r>
              <a:rPr lang="en-US" alt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</a:t>
            </a:r>
            <a:r>
              <a:rPr lang="en-US" alt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in </a:t>
            </a:r>
            <a:r>
              <a:rPr lang="en-US" alt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,  and replace </a:t>
            </a:r>
            <a:r>
              <a:rPr lang="en-US" alt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in by A</a:t>
            </a:r>
            <a:r>
              <a:rPr lang="en-US" alt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to get </a:t>
            </a:r>
            <a:r>
              <a:rPr lang="en-US" altLang="en-US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n-2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Repeat this, until we reach S.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We only want to reduce handle and not any RHS </a:t>
            </a:r>
          </a:p>
          <a:p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3172" name="Line 4"/>
          <p:cNvSpPr>
            <a:spLocks noChangeShapeType="1"/>
          </p:cNvSpPr>
          <p:nvPr/>
        </p:nvSpPr>
        <p:spPr bwMode="auto">
          <a:xfrm flipH="1" flipV="1">
            <a:off x="5148434" y="3003088"/>
            <a:ext cx="932875" cy="2799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3160911" y="2422068"/>
            <a:ext cx="5261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2511303" y="2428397"/>
            <a:ext cx="5261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</a:p>
        </p:txBody>
      </p:sp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1861695" y="2428397"/>
            <a:ext cx="5261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</a:p>
        </p:txBody>
      </p:sp>
      <p:sp>
        <p:nvSpPr>
          <p:cNvPr id="263176" name="Text Box 8"/>
          <p:cNvSpPr txBox="1">
            <a:spLocks noChangeArrowheads="1"/>
          </p:cNvSpPr>
          <p:nvPr/>
        </p:nvSpPr>
        <p:spPr bwMode="auto">
          <a:xfrm>
            <a:off x="3917826" y="2431443"/>
            <a:ext cx="5261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1228282" y="2428397"/>
            <a:ext cx="5261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</a:p>
        </p:txBody>
      </p:sp>
      <p:sp>
        <p:nvSpPr>
          <p:cNvPr id="11" name="Title 1"/>
          <p:cNvSpPr txBox="1">
            <a:spLocks noChangeArrowheads="1"/>
          </p:cNvSpPr>
          <p:nvPr/>
        </p:nvSpPr>
        <p:spPr>
          <a:xfrm>
            <a:off x="264405" y="88134"/>
            <a:ext cx="11666862" cy="63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Bottom-up Parsing (contd.) </a:t>
            </a:r>
          </a:p>
        </p:txBody>
      </p:sp>
      <p:sp>
        <p:nvSpPr>
          <p:cNvPr id="12" name="Title 1"/>
          <p:cNvSpPr>
            <a:spLocks noGrp="1" noChangeArrowheads="1"/>
          </p:cNvSpPr>
          <p:nvPr>
            <p:ph type="title"/>
          </p:nvPr>
        </p:nvSpPr>
        <p:spPr>
          <a:xfrm>
            <a:off x="408542" y="596612"/>
            <a:ext cx="10515600" cy="604359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Handle Pruning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219" y="1121070"/>
            <a:ext cx="10982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Handle pruning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If β is a handle and A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β is a production then replace β by A </a:t>
            </a:r>
          </a:p>
        </p:txBody>
      </p:sp>
      <p:sp>
        <p:nvSpPr>
          <p:cNvPr id="4" name="Rectangle 3"/>
          <p:cNvSpPr/>
          <p:nvPr/>
        </p:nvSpPr>
        <p:spPr>
          <a:xfrm>
            <a:off x="7808179" y="5081140"/>
            <a:ext cx="4383821" cy="1654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Apply the following simple algorithm</a:t>
            </a:r>
          </a:p>
          <a:p>
            <a:pPr lvl="1"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for </a:t>
            </a:r>
            <a:r>
              <a:rPr lang="en-US" altLang="en-US" i="1" dirty="0" err="1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  n to 1 by -1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     Find the handle</a:t>
            </a:r>
            <a:r>
              <a:rPr lang="en-US" altLang="en-US" dirty="0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600" i="1" dirty="0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i="1" baseline="-25000" dirty="0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en-US" i="1" dirty="0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</a:t>
            </a:r>
            <a:r>
              <a:rPr lang="en-US" altLang="en-US" i="1" baseline="-25000" dirty="0" err="1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i="1" baseline="-25000" dirty="0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 in </a:t>
            </a:r>
            <a:r>
              <a:rPr lang="en-US" altLang="en-US" i="1" baseline="-25000" dirty="0" err="1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600" dirty="0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en-US" i="1" dirty="0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Replace</a:t>
            </a:r>
            <a:r>
              <a:rPr lang="en-US" altLang="en-US" dirty="0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i="1" baseline="-25000" dirty="0" err="1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 with A</a:t>
            </a:r>
            <a:r>
              <a:rPr lang="en-US" altLang="en-US" i="1" baseline="-25000" dirty="0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 to generate </a:t>
            </a:r>
            <a:r>
              <a:rPr lang="en-US" altLang="en-US" dirty="0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en-US" i="1" baseline="-25000" dirty="0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i-1</a:t>
            </a:r>
            <a:r>
              <a:rPr lang="en-US" altLang="en-US" sz="2600" dirty="0">
                <a:solidFill>
                  <a:srgbClr val="00B05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36480" y="114840"/>
              <a:ext cx="11095560" cy="6469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080" y="99720"/>
                <a:ext cx="11122920" cy="650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814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405" y="1076479"/>
            <a:ext cx="10515600" cy="601838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E+T  | T	       Right-Most Derivation of  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id+id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*id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T*F  | F		E  E+T  E+T*F  E+T*id  E+F*id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(E)  |  id		    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E+id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*id 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T+id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*id 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F+id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*id 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id+id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*id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Right-Most Sentential Form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Reducing Production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000" u="sng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id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*id			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id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000" u="sng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*id			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F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000" u="sng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*id			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T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E+</a:t>
            </a:r>
            <a:r>
              <a:rPr lang="en-US" altLang="en-US" sz="2000" u="sng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*id			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id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E+</a:t>
            </a:r>
            <a:r>
              <a:rPr lang="en-US" altLang="en-US" sz="2000" u="sng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*id			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F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E+T*</a:t>
            </a:r>
            <a:r>
              <a:rPr lang="en-US" altLang="en-US" sz="2000" u="sng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id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E+</a:t>
            </a:r>
            <a:r>
              <a:rPr lang="en-US" altLang="en-US" sz="2000" u="sng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T*F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T*F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000" u="sng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E+T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E+T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2000" u="sng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Handles</a:t>
            </a:r>
            <a:r>
              <a:rPr lang="en-US" altLang="en-US" sz="2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are red and underlined in the right-sentential forms.</a:t>
            </a:r>
            <a:endParaRPr lang="en-US" altLang="en-US" sz="2000" u="sng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Title 1"/>
          <p:cNvSpPr txBox="1">
            <a:spLocks noChangeArrowheads="1"/>
          </p:cNvSpPr>
          <p:nvPr/>
        </p:nvSpPr>
        <p:spPr>
          <a:xfrm>
            <a:off x="264405" y="88134"/>
            <a:ext cx="11666862" cy="63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Bottom-up Parsing (contd.) </a:t>
            </a:r>
          </a:p>
        </p:txBody>
      </p:sp>
      <p:sp>
        <p:nvSpPr>
          <p:cNvPr id="4" name="Title 1"/>
          <p:cNvSpPr>
            <a:spLocks noGrp="1" noChangeArrowheads="1"/>
          </p:cNvSpPr>
          <p:nvPr>
            <p:ph type="title"/>
          </p:nvPr>
        </p:nvSpPr>
        <p:spPr>
          <a:xfrm>
            <a:off x="264405" y="598832"/>
            <a:ext cx="10515600" cy="604359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Handle Pruning (contd.)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7880" y="1140120"/>
              <a:ext cx="10367640" cy="4291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320" y="1130400"/>
                <a:ext cx="10388880" cy="43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13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 noChangeArrowheads="1"/>
          </p:cNvSpPr>
          <p:nvPr>
            <p:ph type="title"/>
          </p:nvPr>
        </p:nvSpPr>
        <p:spPr>
          <a:xfrm>
            <a:off x="287357" y="111738"/>
            <a:ext cx="10515600" cy="692494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Shift-Reduce Parsing</a:t>
            </a:r>
          </a:p>
        </p:txBody>
      </p:sp>
      <p:sp>
        <p:nvSpPr>
          <p:cNvPr id="7987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84741" y="695899"/>
            <a:ext cx="11545677" cy="51816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Bottom up parsing is essentially the process of detecting handles and reducing them. </a:t>
            </a: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Shift-reduce parsing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is a general form of bottom-up parsing. 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Shift-reduce parsing attempts to construct a parse tree for an input string beginning at the leaves and working up towards the root.</a:t>
            </a:r>
          </a:p>
          <a:p>
            <a:pPr algn="just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shift-reduce parser tries to reduce the given input string into the starting symbol.</a:t>
            </a:r>
          </a:p>
          <a:p>
            <a:pPr algn="just"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Tx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  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    the starting symbol</a:t>
            </a:r>
          </a:p>
          <a:p>
            <a:pPr lvl="1" algn="just">
              <a:buFontTx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reduced to</a:t>
            </a:r>
          </a:p>
          <a:p>
            <a:pPr algn="just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reduction step, a substring of the input matching to the right side of a production rule is replaced by the non-terminal at the left side of that production rule.</a:t>
            </a:r>
          </a:p>
          <a:p>
            <a:pPr algn="just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substring is chosen correctly, the right most derivation of that string is created in the reverse order.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05840" y="321480"/>
              <a:ext cx="9356760" cy="4981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720" y="308160"/>
                <a:ext cx="9387360" cy="500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74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1462</Words>
  <Application>Microsoft Office PowerPoint</Application>
  <PresentationFormat>Widescreen</PresentationFormat>
  <Paragraphs>157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Times</vt:lpstr>
      <vt:lpstr>Times New Roman</vt:lpstr>
      <vt:lpstr>Wingdings</vt:lpstr>
      <vt:lpstr>Office Theme</vt:lpstr>
      <vt:lpstr>Compiler Construction</vt:lpstr>
      <vt:lpstr>PowerPoint Presentation</vt:lpstr>
      <vt:lpstr>Bottom-up Parsing (contd.)</vt:lpstr>
      <vt:lpstr>Handles</vt:lpstr>
      <vt:lpstr>Handles (contd.)</vt:lpstr>
      <vt:lpstr>Handles (contd.)</vt:lpstr>
      <vt:lpstr>Handle Pruning</vt:lpstr>
      <vt:lpstr>Handle Pruning (contd.)</vt:lpstr>
      <vt:lpstr>Shift-Reduce Parsing</vt:lpstr>
      <vt:lpstr>PowerPoint Presentation</vt:lpstr>
      <vt:lpstr>Stack Implementation of Shift-Reduce Parsing</vt:lpstr>
      <vt:lpstr>Stack Implementation of Shift-Reduce Parsing (contd.)</vt:lpstr>
      <vt:lpstr>Stack Implementation of Shift-Reduce Parsing (contd.)</vt:lpstr>
      <vt:lpstr>Conflicts During Shift-Reduce Parsing</vt:lpstr>
      <vt:lpstr>Shift-Reduce Conflicts</vt:lpstr>
      <vt:lpstr>Reduce-Reduce Conflicts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Mukesh Tripathi</cp:lastModifiedBy>
  <cp:revision>206</cp:revision>
  <dcterms:created xsi:type="dcterms:W3CDTF">2020-08-20T00:27:58Z</dcterms:created>
  <dcterms:modified xsi:type="dcterms:W3CDTF">2021-10-13T09:43:14Z</dcterms:modified>
</cp:coreProperties>
</file>