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29" r:id="rId2"/>
    <p:sldId id="441" r:id="rId3"/>
    <p:sldId id="454" r:id="rId4"/>
    <p:sldId id="438" r:id="rId5"/>
    <p:sldId id="443" r:id="rId6"/>
    <p:sldId id="444" r:id="rId7"/>
    <p:sldId id="445" r:id="rId8"/>
    <p:sldId id="455" r:id="rId9"/>
    <p:sldId id="461" r:id="rId10"/>
    <p:sldId id="439" r:id="rId11"/>
    <p:sldId id="446" r:id="rId12"/>
    <p:sldId id="4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6:54:42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11970 2007 1730 0,'0'0'80'0,"0"1"30"15,0-1 32-15,0 2 19 16,0-2 14-16,0 0 9 16,0 0 5-16,0 0 4 15,0 0 5-15,0 0-58 16,0 0-6-16,0 0-10 16,0 0-15-16,0 0-1 15,0 0 1-15,0 0 6 16,0 0 12-16,0 0 11 15,0 0 6 1,0 0-2-16,0 0-13 16,0 0-17-16,0 0-20 15,0 0-18-15,0 0-14 16,0 0-12-16,0 0-16 16,0 0-15-16,0 0-6 15,2 0-5-15,3 0 0 16,8-2-6-16,10 0 3 15,6-2-2-15,7 0-1 16,2-2-1-16,2 2 2 16,0-2 0-16,3 3-2 15,2 2 0-15,2-2 1 16,0 2 0 0,3 1 0-16,-3 0 1 15,3 0 1-15,-4 0 1 16,0 0-4-16,-2 0 2 15,-4 0 0-15,-5 4 0 16,1-3-2-16,-3 4 2 16,-1 0-1-16,1 0 0 15,3-1-1-15,0 2-2 16,5-3 5-16,-3 0-2 16,6-2 0-16,-2-1 1 15,2 0 0 1,-2-1-3-16,-3 1 3 0,4 0-1 15,-1 0 1 1,6-2 2-16,3 0-3 16,3-2 1-16,2-2 4 15,-2-2-3-15,0-1 2 16,-3 3 2-16,-3-1-2 16,2 2 6-16,-4 0 2 15,2 1 2-15,3 3 3 16,3-1 9-16,0 2 1 15,7 0 4 1,2 2 3-16,2 2-1 16,0 0 4-16,2 2-6 15,-2 3-2-15,-2-2-1 16,2 1-1-16,-1-1 2 16,1-3 14-16,2-2 36 15,7-1 20-15,2-2 31 16,-2-3 24-16,-3 0 36 15,-5-2 33-15,-12-1 21 16,-7-1 13-16,-9 1-7 16,-6 0-17-16,-5-1-39 15,-2 4-93 1,-6 1-248-16,-2 2-196 16,87 0-1349-16,-89 5 136 15,-4-4 117-15,-2-2 104 16</inkml:trace>
  <inkml:trace contextRef="#ctx0" brushRef="#br0" timeOffset="1295.63">15178 1985 2552 0,'0'0'49'0,"1"-1"12"16,-1 1 27-16,3 0 20 15,-1 0 17-15,5 0 23 16,2-2 16-16,4 2 11 15,4-3 3-15,2 2-39 16,11-4-7 0,5 1-11-16,8 0-26 0,3 0-23 15,5 2-16 1,2 2-24-16,-1 0-14 16,0 0-10-16,0 2-1 15,0 0 0-15,2 2-3 16,0 0 2-16,3-1 3 15,-1-2-2-15,2-1 1 16,-2-1 3-16,1-2 0 16,-4-2 3-16,-4-2 9 15,-1-3 3-15,-5 3 8 16,-1-3 5-16,-5 3 4 16,-3 2 0-16,-3 1 2 15,3 2-3 1,-1 2-1-16,3 2-2 15,4 2-12-15,-1 4-5 16,3 3-4-16,0 2-9 16,2 0-5-16,-2 0 0 15,-1-4 2-15,-5-2 19 16,-4-7 16-16,-7 2 7 16,-6-4 6-16,-2-1 1 15,-5-3-9-15,-3 2-67 16,-4 1-233-16,-4-4-825 15,-11 3 58-15,-6 0 52 16,-4 0 50-16</inkml:trace>
  <inkml:trace contextRef="#ctx0" brushRef="#br0" timeOffset="2911.64">17627 1998 2157 0,'0'0'104'16,"0"0"34"-16,0 0 24 15,0 0 28-15,0 0 19 16,0 0 14 0,0 0 10-16,0 0 9 15,0 0 3-15,0 0-67 16,0 0-42-16,0 0-36 15,0 0-26-15,2 0-23 16,-1 0-4-16,8 2-5 16,2-2-3-16,11 0-3 15,7 0 5-15,10-2 14 16,8 2 2-16,4-6 1 16,7 1 0-16,1-3-5 15,3 2-14-15,-1 0-6 16,-1 4-5-1,0 0-5-15,-6 2-5 16,-6 2-15-16,-3 2-2 16,-5 2 0-16,-1 6 0 15,-1 4 1-15,4 0-2 16,-2 3-3-16,6-1-1 16,-1 0 1-16,3-3 2 15,1-3-3-15,3-3 2 16,3-7 0-16,2-2 0 15,4-4 1-15,0-6 0 16,-2-3 3 0,2-1 5-16,0-5 3 15,-2-2 7-15,0 3 4 16,0 1-1-16,-1 3-2 16,0 3 3-16,1 6-3 15,3 4 3-15,1 1-2 16,8 6-3-16,6 2-5 15,1 4-7-15,2 1 0 16,4 2-1-16,-3-4 1 16,-3-2-2-16,-3-2 2 15,-4-7 0 1,3 2 5-16,-2-7 14 16,1 0 8-16,0-2 9 15,-2-1 9-15,-2-3 29 16,-1 2 31-16,-3 0 22 15,-2 0 41-15,-1 3 27 16,-3 2 17-16,-8 3 12 16,-2 0 7-16,-5 1-2 15,-4 0-15-15,-4 1-30 16,-3 3-38-16,-7-3-22 16,-7 4-120-1,-5-1-200-15,-6 2-155 16,-4 0-245-16,-2-2-923 15,-8-2 110-15,-9-4 97 16,-1-4 87-16</inkml:trace>
  <inkml:trace contextRef="#ctx0" brushRef="#br0" timeOffset="37859.52">25186 3252 2666 0,'0'0'59'0,"0"0"27"15,0 0 13-15,0-2 13 16,0 2 8-16,0 0 6 16,0-1 12-1,0 0 10-15,0 1 5 16,0-2-27-16,0 2-28 15,0 0-19-15,0 0-9 16,0 0-5-16,0 0-3 16,0 0-1-16,0 0-8 15,0 0-7-15,0 0 1 16,0 0 3-16,0 0 6 16,0 0 1-16,0 0 0 15,0 0-1-15,0 0-1 16,1-2-9-16,6-1 0 15,2 1-2-15,5 0-6 16,2-2-7 0,8 0-8-16,-2 2-7 15,4-4-9-15,-2 2-4 16,3 2-1-16,2 0 0 16,-4-1 0-16,-1 2 0 15,0-1-4-15,-3 1 2 16,-2 1 2-16,1 0-5 15,-4 0 4-15,4 0-1 16,-1 0-2-16,2 3 2 16,2 1-2-16,0 0 3 15,-1 4 0-15,2 0-1 16,-3 0 1 0,1-1 2-16,-2 0-2 15,3-3 0-15,-3-1 2 16,2-3-2-16,3 0 1 15,0 0-1-15,-2 0 1 16,2-2-2-16,3-1-1 16,-1 1 0-16,0-4 1 15,0 1 0-15,0-1-2 16,2-1 2-16,1 3 1 16,1-2-3-16,0 2 3 15,-4 2 0-15,5 0-1 16,-8 2-1-1,1-2 1-15,-3 2-1 16,-3 0 2-16,-2 0-2 16,4 2-1-16,-2 0 0 15,0 2 1-15,1 2 0 16,0 0 2-16,2 1 1 16,1-1-2-16,4-2 1 15,1-2 0-15,3 0 0 16,2-2 0-16,1 0 1 15,-2 0 1-15,3-2-1 16,-5 1 3-16,-1-2 2 16,-2-2 4-16,-2-1 1 15,1 1 4-15,-3-2 1 16,4 1 1 0,0 2 4-16,2-2-3 15,-2 3 1-15,0 1-4 16,-3 0-2-16,-1 2-2 15,-1 0-5-15,-4 0-2 16,0 0-2-16,0 3-2 16,-2 1-4-16,4 2-4 15,-2 0 1-15,4 2-1 16,-1-2-1-16,1-1-2 16,2-2 4-16,0-2-1 15,2-1 2-15,0 0-1 16,3-1 1-16,0-2 8 15,-1-2-3 1,-1-1 5-16,1-2 2 16,-4-1 2-16,-1 2-2 15,-2-1 0-15,-4 2 0 16,3 1-1-16,-4 3-1 16,0 2-3-16,1-3-1 15,2 6-1-15,4-3-1 16,-2 2-6-16,4 2-1 15,0 2-3-15,0-2-3 16,0 4 1-16,-3-3 1 16,0 1 0-16,1-4 1 15,-2 0 1-15,1-2-4 16,-2 0 7 0,2 0 0-16,-2 0 7 15,2 0 2-15,-6 0 1 16,1-2 2-16,-4 0-3 15,1 2-1-15,-1 0 0 16,5 0-3-16,-5 0-5 16,3 2-11-16,2 2-5 15,0 2-4-15,-1 0 0 16,2 0-6-16,-1-1 8 16,-3-3 0-16,2-1 5 15,-5-1 10-15,1 0 14 16,-3-1 15-16,1-1 9 15,1 2 2 1,-3-4 1-16,-3 1 1 16,-1 2-18-16,-1 0-30 15,1 1-92-15,2 0-191 16,-5 0-721-16,-2 0 52 16,2 0 49-16,-7-4 43 15</inkml:trace>
  <inkml:trace contextRef="#ctx0" brushRef="#br0" timeOffset="41826.95">9971 4272 2792 0,'-2'1'56'15,"0"1"29"-15,-1-1 39 16,-1-1 32-16,1 0 25 16,-2 0 12-1,2-1 17-15,0-2 20 16,1-1 9-16,0-1-21 15,1-1-24-15,1-1-31 16,0-1-40-16,3-1-33 16,8-4-26-16,11 1-10 15,7-3-14-15,11 1-20 16,8 1-5 0,1 4-7-16,0 2-6 0,1 3 2 15,0 2-2-15,-1 2 1 16,-3 0 0-1,3 0 0-15,0 0 5 16,3 0 1-16,3 0 6 16,1 0 4-16,-1 0 3 15,-3 0-1-15,-3 0 1 16,-5-2 5-16,-3 0-1 16,-3 0 4-16,-5-3-1 15,-2-1 2-15,-6 0-1 16,-7-1 0-16,-4 0-2 15,-6 0-3-15,-6 3-36 16,0 1-139 0,0 1-1082-16,-10 0 74 15,-12 1 68-15,-10-4 61 16</inkml:trace>
  <inkml:trace contextRef="#ctx0" brushRef="#br0" timeOffset="42456.36">9697 4493 2340 0,'-3'0'123'15,"1"-1"20"1,1 1 7-16,-1 0 3 16,8-3 9-16,9-3 11 15,8-2 5-15,12-3 10 16,12-3 15-16,7-5-92 16,6 2-4-16,9 1-10 15,5-4-1-15,5 2 7 16,0 4-4-16,-2 0-6 15,-6 2 0-15,-3 2-4 16,-4 3-9-16,-1 0-12 16,-2 3-5-1,-2-1-6-15,-1 0-4 16,-2-1 6-16,-3 1 2 16,-3 0-1-16,-6 0-1 15,-6 4-3-15,-9-2-3 16,-10 1-7-16,-9 2-9 15,-6-2-3-15,-2 2-16 16,-2 0-55-16,0 0-159 16,0-7-984-16,2 3 69 15,0-4 63-15,0-6 56 16</inkml:trace>
  <inkml:trace contextRef="#ctx0" brushRef="#br0" timeOffset="43891.03">17866 4269 3447 0,'0'-3'44'0,"1"-2"32"16,5-4 47-16,5-5 28 16,5-1 17-16,12-3 7 15,12 2 8-15,11-2 10 16,11 3 8-1,13 1-26-15,6 3-13 16,4 3-33-16,7 2-46 16,1 2-33-16,3 1-15 15,6 2-7-15,6-1-4 16,3 2-9-16,5 0-6 16,-1 0-4-16,-4 0 0 15,-7 0-2-15,-7 0-1 16,-6 0 2-16,-9 0 1 15,-7 0 3 1,-5 0 7-16,-11-1 6 16,-6 0 3-16,-8-2 2 0,-12-1-1 15,-8 1 3 1,-8 0-21-16,-8 0-54 16,-5 2-143-16,-1 1-320 15,-11 0-578-15,-15 0 58 16,-17-1 55-16,-17-3 49 15</inkml:trace>
  <inkml:trace contextRef="#ctx0" brushRef="#br0" timeOffset="44150.78">18861 4321 4227 0,'7'0'46'16,"10"-1"11"-16,22-1 26 16,20-5 19-16,18 1 8 15,20-7 2-15,11-2 2 16,0-1-2-16,3 2-17 16,-2 2-88-16,-3 4-110 15,-6 0-256 1,-10 1-657-16,-14 0 52 0,-11-2 47 15,-10-5 45-15</inkml:trace>
  <inkml:trace contextRef="#ctx0" brushRef="#br0" timeOffset="45018.98">25322 4113 3648 0,'-5'-2'87'0,"1"2"46"16,2 0 32-16,-2-1 21 15,8 2 5-15,9-2 3 16,26 1 5 0,15 0 6-16,31-1 3 15,16-1-33-15,13 1-58 16,-1-3-50-16,-3 2-34 15,-6 0-19-15,-8 0-3 16,-13 2-1-16,-7-1-3 16,-17-1-4-16,-7 1 0 15,-16-2-1-15,-7 1 0 16,-10-3-3-16,-5 2-18 16,-7-1-51-16,-5 3-115 15,-2 0-174-15,-6-89-761 16,-8 83 64-16,-8 2 55 15</inkml:trace>
  <inkml:trace contextRef="#ctx0" brushRef="#br0" timeOffset="45399.14">25403 4228 3741 0,'0'2'85'0,"7"-1"22"16,16-1 32-16,23 0 16 16,29 0 11-16,26-4 3 15,20 1 1-15,5-1 5 16,4 0 2-16,-9 2-36 16,-13 0-55-16,-15-1-22 15,-15 0-25-15,-16 2-4 16,-16-4 24-1,-10 1 57-15,-13 0 60 16,-8 0 55-16,-4-1 36 16,-8 3 5-16,1 0 3 15,-4 2 2-15,2 0-2 16,-2-1-15-16,0 1-128 16,0 0-237-16,0 0-183 15,0 0-339-15,0 0-933 16,-6-4 116-16,-8-1 102 15,-11-7 91-15</inkml:trace>
  <inkml:trace contextRef="#ctx0" brushRef="#br0" timeOffset="53814.97">8975 5650 3185 0,'0'2'26'0,"0"-1"22"16,0 0 26-16,0 1 19 15,0-1 6-15,0-1 16 16,5 2 21-16,5-2 25 15,13 1 23-15,11 0 11 16,18-2-13 0,20-6-19-16,16-2-22 15,12-8-17-15,5-1-5 16,-1-5-16-16,-10 4-24 16,-16 0-29-16,-16 3-26 15,-13 5-27-15,-16 1-35 16,-10 4-50-16,-11 2-71 15,-8 2-79-15,-2 2-175 16,-6 0-545-16,-7 0 47 16,-10 2 42-16,-10 2 40 15</inkml:trace>
  <inkml:trace contextRef="#ctx0" brushRef="#br0" timeOffset="54071.51">9165 5918 4891 0,'7'0'21'15,"12"0"5"-15,16-1 15 16,16-5 8-16,14-3 3 16,12-4-1-16,8-5 2 15,5-2-5 1,-5-2-15-16,-2 2-68 15,-11 0-77-15,-7 4-77 16,-9-1-204-16,-13 0-607 16,-8 1 51-16,-9 0 45 15,-11-3 44-15</inkml:trace>
  <inkml:trace contextRef="#ctx0" brushRef="#br0" timeOffset="62971.13">16680 7863 4296 0,'0'0'100'16,"0"-2"32"-16,0 1 57 15,0-2 67-15,0 2 56 16,0 0 62-16,0 0 16 16,0 1 7-16,0 0 9 15,0 0-67-15,0 0-35 16,0 1-34-16,0 5-61 15,0 7-75-15,-2 6-61 16,-2 12-63-16,-2 8-10 16,1 1 0-16,-3 5 0 15,2 2 0 1,2-4 0-16,3-2 0 16,1-4 0-16,0-3 0 15,4-6 0-15,2-3 0 16,4-6 0-16,10-5 0 15,8-6 0-15,6-6 0 16,4-2 0-16,4-4-32 16,2-5-305-16,10-2-499 15,-14-5-781-15,-2-4 124 16,-8-1 110-16,-11-2 95 16</inkml:trace>
  <inkml:trace contextRef="#ctx0" brushRef="#br0" timeOffset="63320.84">17134 7963 6383 0,'1'-5'193'16,"-1"5"2"-16,3 3 1 15,-1 10 3 1,1 9 2-16,-1 15 1 16,1 8 3-16,0 8 2 15,0-5 3-15,1-1-210 16,-1-5 0-16,-2-5 0 15,1-10 0-15,-2-6 0 16,0-9-356-16,4-5-1488 16,-1-10 159-16,-2-9 136 15,-2-9 119-15</inkml:trace>
  <inkml:trace contextRef="#ctx0" brushRef="#br0" timeOffset="63558.39">17155 8013 5796 0,'6'-11'252'0,"5"0"3"15,4-2 4-15,5-1 3 16,2 4 3-16,2 10 5 16,1-3 3-16,-1 7 4 15,-2 4 5-15,-5 3-282 16,-2 5-144-16,-7 4-203 15,3 1-281-15,0-4-1012 16,-1-4 127 0,2-6 113-16,2-3 97 15</inkml:trace>
  <inkml:trace contextRef="#ctx0" brushRef="#br0" timeOffset="63787.57">17600 7847 5434 0,'0'-6'282'16,"0"0"5"-16,0-1 4 16,-6 6 4-16,-4 10 5 15,-10 9 4-15,-4 5 6 16,-3 4 4-16,1 4 5 16,5-5-264-1,4-1-330-15,3-1-157 16,46-5-510-16,-32-7-560 15,7-7 109-15,5-6 95 16,1-6 86-16</inkml:trace>
  <inkml:trace contextRef="#ctx0" brushRef="#br0" timeOffset="64025.53">17614 7875 5315 0,'2'-7'293'16,"-1"3"5"-16,2 1 4 15,-1 6 5-15,-1 12 4 16,-1 9 7-16,0 8 3 16,0 7 6-1,0 1 7-15,0 0-269 16,0-1-65-16,0-1 0 16,0-8 0-16,0-2-263 15,0-7-177-15,1-19-1311 16,5 4 145-16,1-10 124 15,2-10 110-15</inkml:trace>
  <inkml:trace contextRef="#ctx0" brushRef="#br0" timeOffset="64287.11">17837 7840 7344 0,'0'-5'92'16,"0"-2"1"-16,0 2 0 16,1 1 0-16,2 8 1 15,2 11 1-15,-2 8-1 16,0 9 2-16,-3 4 1 16,2 2-97-16,-5 0 0 15,0-5 0-15,-1-1-313 16,1-5-300-16,-1-7-1079 15,2-6 136 1,2-10 117-16</inkml:trace>
  <inkml:trace contextRef="#ctx0" brushRef="#br0" timeOffset="64563">17819 7857 4781 0,'13'-19'34'15,"13"-6"5"-15,13-2 9 16,15 0 11-16,8 14 13 16,0 12 18-16,-4 16 12 15,-15 17 31-15,-14 11 48 16,-16 8 3-16,-20 9 58 16,-21-3 55-1,-12-3-5-15,-15-6-10 16,-10-5-7-16,-6-8-218 15,3-8-152-15,30-8-562 16,-10-9-812-16,11-7 104 16,13-6 92-16,14-5 82 15</inkml:trace>
  <inkml:trace contextRef="#ctx0" brushRef="#br0" timeOffset="64978.91">16889 8641 8191 0,'-8'5'0'0,"0"0"0"16,4 1 0-16,14-3 0 15,36-8 0-15,28-11 0 16,30-10 0 0,32-5 0-16,8-8 0 15,2 2 0-15,-9 2 0 16,-17 4 0-16,-25 4 0 15,-24 5 0-15,-26 5 0 16,-22 4 0-16,-16 7-88 16,-18 4-198-16,-18 0-134 15,4 5-491-15,-40 2-576 16,-17 5 107-16,-10 5 93 16,-7 4 84-16</inkml:trace>
  <inkml:trace contextRef="#ctx0" brushRef="#br0" timeOffset="65174.29">16846 8810 6437 0,'-1'9'188'15,"2"-3"0"-15,15-2 4 16,21-2 0-16,33-10 3 16,27-14 1-16,25-8 3 15,11-6 1-15,0-7 4 16,-8 0-489-16,-13 3-244 15,-14-4-1192 1,-20 4 140-16,-16 2 122 16,-16 0 105-16</inkml:trace>
  <inkml:trace contextRef="#ctx0" brushRef="#br0" timeOffset="90851.46">15948 9400 3218 0,'0'-1'36'0,"1"-2"43"16,-1 1 31-16,2-2 20 15,-1 1 12-15,1 1 13 16,-2-1 11-16,1 0 11 15,0 2 14-15,1-2-16 16,-2 3-7 0,0 0-44-16,0-1-26 15,0 1-17-15,1 0-4 16,-1 0-6-16,0-2-2 16,0 2-5-16,0 0-3 15,0-1-1-15,0 1 2 16,0 0 9-16,0 0 2 15,0 0-7-15,0 0 0 16,0 0-7-16,0 0-17 16,0 0-55-16,0 0-195 15,-1-4-1070-15,-5 1 79 16,-1-3 72 0,-3-5 66-16</inkml:trace>
  <inkml:trace contextRef="#ctx0" brushRef="#br0" timeOffset="91980.75">16082 9429 5350 0,'0'0'32'0,"0"0"22"16,0 0 26-16,0 0 13 16,0 0-15-1,0 0-33-15,0 0-20 16,0 0-18-16,0 0-20 16,0 0-27-16,0 0-31 15,0 0-38-15,0 0-31 16,0 0-10-16,0 0 15 15,0 0 37-15,0 0 30 16,0 0 46-16,0-1 49 16,0 1 54-16,0-1 67 15,0 1 38-15,0-1 23 16,-1 1 123-16,-5 7 4 16,-4 9 5-1,-5 12-9-15,-1 9-24 16,2 14-31-16,4 2-41 15,5 0-62-15,5-8-25 16,6-3-12-16,7-9-137 16,10-10 0-16,9-8 0 15,10-8-136-15,6-7-252 16,27-10-1412-16,-33-6 153 16,-11-7 131-16</inkml:trace>
  <inkml:trace contextRef="#ctx0" brushRef="#br0" timeOffset="92253.77">16093 9477 3635 0,'-4'-10'172'16,"2"-2"43"-16,-1-2 77 15,1-4 40 1,2 5 17-16,6-3 8 0,7 0 4 16,3 1 2-1,8-1 8-15,5 2-199 16,-3 2-135-16,-4 2-106 16,-3 2-188-16,-7 4-224 15,-4-10-844-15,-5 10 87 16,-2 5 76-16</inkml:trace>
  <inkml:trace contextRef="#ctx0" brushRef="#br0" timeOffset="92457.94">16026 9510 3491 0,'-10'12'178'0,"-1"-1"36"15,-1 2 65-15,1 0 81 16,10-7 99-16,1-3 12 15,9-3 13-15,11 0 12 16,6-3 13-16,7 2-309 16,6-2-197-16,0-3-224 15,-4-8-1380-15,2 5 122 16,-5-1 106-16</inkml:trace>
  <inkml:trace contextRef="#ctx0" brushRef="#br0" timeOffset="92802.62">16549 9538 5300 0,'0'0'282'16,"0"0"3"-16,1 0 6 15,-1-2 4-15,4 2 4 16,8 0 4-16,11 0 7 16,13 0 3-1,10-3 5-15,11 1-125 16,-1-3-191-16,-1-4-2 16,-7 0 0-16,-7-2 0 15,-9 1 0-15,-6 1 0 16,-10-1 0-16,-6 1-95 15,-4 1-209-15,-5 0-182 16,14 0-1217-16,-20 0 138 16,-1 1 118-16</inkml:trace>
  <inkml:trace contextRef="#ctx0" brushRef="#br0" timeOffset="93190.57">16749 9374 3687 0,'-3'-3'168'0,"2"3"40"16,-1-4 71-16,1-2 36 15,7 3 6-15,10-3 11 16,13-1 7 0,11 2 18-16,8 1 9 15,2 1-110-15,-6 6 0 16,-14 9-9-16,-9 12-77 16,-12 12-36-16,-9 11 2 15,-10 10-6-15,-9 2-2 16,-4-2-10-16,3-6-4 15,-2-7-21-15,8-9-380 16,7-12-1566-16,4-14 161 16,7-9 137-16,9-12 120 15</inkml:trace>
  <inkml:trace contextRef="#ctx0" brushRef="#br0" timeOffset="93763.07">17344 9383 4211 0,'0'-4'213'16,"0"-3"102"-16,0 3 73 15,-1 0 8-15,-4 7 7 16,-2 11 10-16,0 8 8 15,-2 8 10-15,6 5 8 16,1 5-153-16,7-2-91 16,7-4-115-16,7-5-80 15,8-5 0-15,9-8 0 16,7-7 0 0,2-6-314-16,0-3-208 15,-8-16-1193-15,-5 2 138 16,-9-6 121-16,-11-8 106 15</inkml:trace>
  <inkml:trace contextRef="#ctx0" brushRef="#br0" timeOffset="93998.85">17366 9336 3855 0,'-3'-7'173'15,"0"-3"44"1,1-2 54-16,1-4 24 16,8 1 7-16,7 0 6 15,6-1-13-15,4-1-88 16,6 2-69-16,-1 3-311 16,-4-2-1161-16,-5 5 87 15,-10 5 77-15,-4 1 70 16</inkml:trace>
  <inkml:trace contextRef="#ctx0" brushRef="#br0" timeOffset="94181.68">17304 9449 5018 0,'-2'5'227'16,"2"0"80"-16,-1 1 6 15,4-2 5-15,13-1 6 16,10-6-55-16,10 1-264 15,23-6-440-15,-1-1-1015 16,0-6 101-16,-5-4 90 16,-5-1 80-16</inkml:trace>
  <inkml:trace contextRef="#ctx0" brushRef="#br0" timeOffset="94506.38">17834 9433 7879 0,'0'2'34'0,"0"-2"1"0,3 0-1 0,9 0 1 0,13 0-1 0,15-7 1 0,8-1 0 16,9 0 0-16,-6-1 0 15,-8-1-266 1,-12 3-99-16,-9 0-154 16,-8 0-293-16,-15-4-680 15,-9 2 104-15,-10-3 89 16,-2 0 82-16</inkml:trace>
  <inkml:trace contextRef="#ctx0" brushRef="#br0" timeOffset="94722.18">17959 9251 5589 0,'-1'-5'273'0,"0"-2"3"16,1 1 5-16,-2 2 3 15,2 14 5-15,0 11 4 16,3 7 4-1,1 10 5-15,6 7 5 16,-1 2-307-16,1-4 0 16,-4-1 0-16,-1-4-287 15,7-8-1576-15,-10-8 162 16,-1-11 140-16,4-6 120 16</inkml:trace>
  <inkml:trace contextRef="#ctx0" brushRef="#br0" timeOffset="95704.26">18478 9209 5010 0,'0'-4'316'16,"0"0"6"-16,0 0 5 16,-5 2 5-16,-2 6 6 15,-6 9 8-15,0 10 4 16,-3 7 6-16,9 11 8 16,4 4-234-16,3-2-130 15,6-2 0-15,7-4 0 16,6-6 0-16,7-6 0 15,10-11 0 1,7-6-58-16,1-5-293 0,6-7-444 16,-11-12-823-1,-7-7 124-15,-9-5 110 16</inkml:trace>
  <inkml:trace contextRef="#ctx0" brushRef="#br0" timeOffset="95922.06">18475 9210 5103 0,'-2'-11'136'0,"1"-1"12"16,2-6 7-16,10-5 0 15,10 1-42-15,8 2-60 16,6-1-64-16,1 5-154 15,-3-3-1118-15,-7 8 81 16,-7 6 72-16,-10-1 65 16</inkml:trace>
  <inkml:trace contextRef="#ctx0" brushRef="#br0" timeOffset="96118.88">18405 9364 5371 0,'0'4'282'16,"0"0"4"-16,2-1 6 16,7-1 3-16,9 0 5 15,10-6 5-15,11 0 4 16,6-6-245-16,2 3-256 16,-3-14-1512-16,-1 6 137 15,-9-4 119-15</inkml:trace>
  <inkml:trace contextRef="#ctx0" brushRef="#br0" timeOffset="96666.36">19288 8614 8191 0,'3'0'0'16,"7"10"0"-16,3 15 0 15,4 21 0-15,1 26 0 16,-3 26 0-16,-6 24 0 16,-6 9 0-16,-1 2 0 15,-2-2 0-15,-2-8 0 16,4-15 0-16,-1-13 0 16,-1-14 0-16,0-20 0 15,0-17 0-15,0-17 0 16,3-17-410-16,4-31-1419 15,2-9 156 1,5-17 135-16,3-12 117 0</inkml:trace>
  <inkml:trace contextRef="#ctx0" brushRef="#br0" timeOffset="97034.02">19755 9086 5093 0,'0'-7'315'0,"2"-1"5"0,-2 1 6 16,0 2 6-16,0 6 5 15,-4 11 6-15,1 9 6 16,-3 12 6-16,2 8 6 16,0 6-301-16,2 4-60 15,2-2 0-15,7-7 0 16,9-4 0-16,3-9 0 16,10-7 0-16,9-9 0 15,5-8-132 1,2-7-235-16,5-5-373 15,-12-8-869-15,-9-8 124 16,-15-7 107-16</inkml:trace>
  <inkml:trace contextRef="#ctx0" brushRef="#br0" timeOffset="97258.82">19727 9110 5200 0,'-3'-9'170'16,"2"-5"26"0,2-2 13-16,9-6 4 15,11 1 4-15,6-1-32 16,6 0-98-16,6 2-73 16,-6 2-140-16,38 3-1330 15,-49 6 103-15,-6 1 90 16,-8 6 80-16</inkml:trace>
  <inkml:trace contextRef="#ctx0" brushRef="#br0" timeOffset="97454.69">19731 9186 5260 0,'-1'5'297'15,"-2"1"3"-15,0-4 6 16,6 2 4-16,10-1 6 15,11-4 4-15,13-3 5 16,9 0-249-16,10 0-224 16,5-31-1569-16,-3 20 139 15,-2-2 121-15,-3-3 106 16</inkml:trace>
  <inkml:trace contextRef="#ctx0" brushRef="#br0" timeOffset="97714.81">20676 8980 8191 0,'0'0'0'16,"0"0"0"-16,-6 4 0 16,-4 8 0-16,-7 7 0 15,-8 8 0-15,-7 10 0 16,-1 2 0-16,0 1 0 15,0-5 0-15,4 0 0 16,7-9-65 0,5-4-259-16,5-8-224 15,4-35-1141-15,3 13 136 16,-1-6 116-16,2-11 104 16</inkml:trace>
  <inkml:trace contextRef="#ctx0" brushRef="#br0" timeOffset="97933.82">20355 9015 5414 0,'0'-2'277'16,"0"0"4"-16,6 2 4 15,8 7 3 1,5 8 5-16,10 8 4 16,7 4 6-16,3 5 4 15,-6-2 4-15,-3-4-176 16,-6-4-135-16,-7-3 0 15,-5-5-275-15,-2-7-165 16,42-2-1308-16,-54-11 145 16,-5-6 123-16,-5-11 110 15</inkml:trace>
  <inkml:trace contextRef="#ctx0" brushRef="#br0" timeOffset="98174.2">20508 8905 5370 0,'-1'-6'287'16,"1"2"5"-16,0 1 4 16,0 6 4-16,-2 9 7 15,4 13 2-15,1 12 6 16,1 7 6-16,2 6 4 16,1 1-256-16,-1 0-69 15,-3-4 0-15,-2-8 0 16,-2-5-316-16,-1-5-340 15,-8-11-1023-15,-1-9 134 16,-9-6 115-16,-4-8 103 16</inkml:trace>
  <inkml:trace contextRef="#ctx0" brushRef="#br0" timeOffset="98354.04">20290 9233 5574 0,'0'-11'275'16,"0"-5"2"-16,0-3 5 15,9-5 4-15,12 2 5 16,13 1 3-16,12 1 5 16,15 2-109-16,1 3-247 15,8 6-730-15,-6-1-814 16,-6 2 122-16,-8 3 106 16,-1-2 96-1</inkml:trace>
  <inkml:trace contextRef="#ctx0" brushRef="#br0" timeOffset="98629.78">21012 8992 5131 0,'0'-4'310'15,"0"1"5"-15,0-1 6 16,-1 1 5-16,-6 6 4 16,-4 8 8-16,-6 7 5 15,0 9 6-15,-2 8 5 16,2 7-280-16,8 2-74 15,3-1 0-15,5-2 0 16,4-6 0 0,8-5 0-16,9-6 0 15,8-11 0-15,8-3 0 16,6-8-220-16,1-3-137 16,1-6-325-16,-11-9-921 15,-7-9 123-15,-13-8 106 16,-9-9 95-16</inkml:trace>
  <inkml:trace contextRef="#ctx0" brushRef="#br0" timeOffset="98842.58">20936 9025 5732 0,'-5'-8'259'0,"4"-5"2"15,-3 0 5 1,6-6 3-16,11 2 4 15,8-2 3-15,6 1 5 16,8 3 3-16,2 1-101 16,-1 3-513-16,-4 7-216 15,-4-44-1131-15,-14 46 135 16,-5 1 114-16,-9 2 103 16</inkml:trace>
  <inkml:trace contextRef="#ctx0" brushRef="#br0" timeOffset="99029.41">20895 9119 5677 0,'0'3'264'15,"0"-1"3"-15,9-2 4 16,10 2 4-16,14-4 4 16,13-3 4-16,7-4 4 15,4 2-222-15,-11-2-157 16,65 1-1683-16,-81 0 148 15,-6 1 128-15</inkml:trace>
  <inkml:trace contextRef="#ctx0" brushRef="#br0" timeOffset="99674.63">21736 8401 7504 0,'4'2'74'15,"2"12"1"-15,0 21 2 16,2 21-1-16,-1 22 0 16,-2 26 1-1,-2 7-1-15,0 0 1 0,4 0 2 16,-2-5-79-16,1-9 0 16,2-12 0-16,-3-11 0 15,-3-18 0-15,1-16 0 16,1-14 0-16,5-17-351 15,7-17-1495-15,7-17 160 16,3-13 136-16,4-14 119 16</inkml:trace>
  <inkml:trace contextRef="#ctx0" brushRef="#br0" timeOffset="100050.34">22451 8754 6249 0,'0'-12'206'16,"1"2"3"-1,-1-3 2-15,0 3 2 16,0 7 3-16,-6 11 2 15,-7 7 2-15,-1 10 3 16,-5 7 3-16,0 10-226 16,5 4 0-16,7 2 0 15,4-1 0-15,4-2 0 16,8-5 0-16,7-8 0 16,8-8 0-16,9-7 0 15,8-9 0-15,4-8-170 16,2-6-218-16,52-5-545 15,-65-10-609 1,-8-8 113-16,-6-7 101 16,-11-4 89-16</inkml:trace>
  <inkml:trace contextRef="#ctx0" brushRef="#br0" timeOffset="100262.14">22407 8812 5409 0,'0'-12'282'16,"0"-6"5"-16,4-4 4 16,8-3 5-16,10-1 3 15,4 3-4-15,5 1-131 16,0 3-139-16,-4 6-111 16,-8 5-454-1,-5-23-1008-15,-9 28 114 16,-2 3 102-16,-9 3 88 15</inkml:trace>
  <inkml:trace contextRef="#ctx0" brushRef="#br0" timeOffset="100449.96">22354 8874 4212 0,'-2'8'265'16,"2"0"117"-16,-1-1 6 15,8-1 10-15,12-3 8 16,10-4 7-16,7-3 11 15,9-4 8-15,2 1-270 16,-2-5-325-16,-2-4-1543 16,-8 1 138-1,-8 0 119-15,-11-3 105 16</inkml:trace>
  <inkml:trace contextRef="#ctx0" brushRef="#br0" timeOffset="100749.69">22723 8392 5690 0,'18'0'251'0,"8"5"4"15,13 11 2-15,8 13 5 16,1 18 2-16,-5 15 5 15,-5 13 2 1,-9 8 6-16,-12-2 2 16,-8-3-163-16,-5-4-116 15,-11-6 0-15,-12-10 0 16,-8-6-221-16,-11-7-285 16,-10-28-1238-16,-3 2 143 15,2-14 124-15,2-6 108 16</inkml:trace>
  <inkml:trace contextRef="#ctx0" brushRef="#br0" timeOffset="101300.18">22254 8506 3924 0,'0'-9'186'16,"-5"4"172"-16,-6 0 54 0,-5 10 9 16,-8 16 10-16,-8 20 9 15,2 16 10 1,4 19 11-16,7 8 10 16,13 3-152-16,12 2-57 15,13-4-206-15,10-7-56 16,5-6 0-16,7-9-220 15,24-12-629-15,-21-15-805 16,1-20 130-16,4-12 114 16</inkml:trace>
  <inkml:trace contextRef="#ctx0" brushRef="#br0" timeOffset="102008.24">23417 8159 6540 0,'0'-5'177'0,"0"-1"1"16,0 2 2-16,0 5 1 16,0 14 3-16,0 20 0 15,0 17 4 1,0 19 0-16,0 20 3 16,-2 8-191-16,1 6 0 15,1 1 0-15,-2-2 0 16,2-7 0-16,5-4 0 15,-2-7 0-15,2-8 0 16,-2-10 0-16,1-12 0 16,-2-15 0-16,-1-12 0 15,-1-14 0-15,-1-11 0 16,-1-15-287-16,2-12-381 16,-1-14-1016-16,1-11 135 15,4-10 116 1,5 3 103-16</inkml:trace>
  <inkml:trace contextRef="#ctx0" brushRef="#br0" timeOffset="102326.49">23850 8695 6742 0,'5'-13'156'0,"0"2"1"16,-2-3 1-16,0 3 2 16,-3 7 1-16,3 8 1 15,0 8 1-15,1 10 2 16,-1 4 2-16,0 7-167 16,-3 6 0-1,0-3 0-15,0-7 0 16,2-1 0-16,-2-8 0 15,0-5 0-15,0-7 0 16,0-4-90-16,0-5-343 16,0-19-1367-16,0 1 153 15,0-8 130-15,0-8 115 16</inkml:trace>
  <inkml:trace contextRef="#ctx0" brushRef="#br0" timeOffset="102662.18">23809 8493 5128 0,'11'-9'8'15,"6"-4"16"-15,6-4 2 16,3-6 1-16,-6 1 4 15,-1-1 14-15,-7-2 24 16,-6 2 87-16,-5 1 87 16,-5-1 49-16,-5 4-2 15,-4 4-10-15,-5 5 0 16,-5 3 2-16,3 4 2 16,-2 3-13-16,4 7-22 15,6 6-376-15,8 9-376 16,2 3-1212-16,12 5 138 15,11-1 121 1,7 2 106-16</inkml:trace>
  <inkml:trace contextRef="#ctx0" brushRef="#br0" timeOffset="103193.69">24364 8558 5384 0,'-1'-16'282'16,"-5"-3"5"-16,-8-3 4 16,-4-1 5-16,-7 16 4 15,-8 3 5 1,-1 10 4-16,0 10 6 0,1 11 5 16,4 11-218-1,8 5-102-15,7 2 0 16,9 0 0-16,4-4 0 15,9-8 0-15,7-7 0 16,9-7-102-16,9-10-161 16,12-6-32-16,6-11-6 15,0-8 3-15,-4-10 6 16,-6-11 6-16,-10-17 8 16,-7-10 12-16,-12-13 19 15,-6-5 162 1,-9-7 265-16,-6-2 88 15,-7 3 15-15,2 12 3 16,-2 14 4-16,-1 17 3 16,-2 22 0-16,-4 24-6 15,-1 23-11-15,4 21-79 16,9 20-137-16,14 20-60 16,20 14 0-16,25 3 0 15,17 1 0-15,20-4 0 16,10-11 0-16,1-15 0 15,-10-13-116-15,-12-12-416 16,-18-17-1233 0,-14-17 146-16,-20-13 127 15,-12-10 111-15</inkml:trace>
  <inkml:trace contextRef="#ctx0" brushRef="#br0" timeOffset="115445.92">19452 10333 720 0,'0'0'112'0,"0"4"36"15,0-2 23 1,0 1 22-16,2 1 22 16,-2-3 21-16,0 1 25 15,1-2 22-15,1 0 22 16,-2 1-49-16,1-1-15 16,-1 0-8-16,0 0-1 15,0 0 4-15,0 0 1 16,0 0 8-16,0 0 1 15,0 0 35-15,0 0 44 16,0 0 4-16,0 0 3 16,0 0-12-16,0 0-17 15,0 0 5 1,0 1-8-16,0 6-22 16,0 4-25-16,0 9-59 15,0 5-64-15,0 7-34 16,0 3-33-16,0-1-15 15,0 2-4-15,0-5-27 16,0-1-17-16,0-3 0 16,0-4 0-16,0-2 0 15,0-5 0 1,0-3 0-16,0-5 0 16,0-4 0-16,2-4 0 0,-2 2 0 15,0 0 0 1,0-4 0-16,0 2 0 15,0 0 0-15,0-4 0 16,1-1-332-16,1-5-1519 16,1-4 161-16,-3-7 137 15,1-2 119-15</inkml:trace>
  <inkml:trace contextRef="#ctx0" brushRef="#br0" timeOffset="116099.32">19673 10362 3702 0,'2'-1'151'0,"-1"-2"40"16,-1-1 43-16,2 0 52 16,-2 1 46-16,0 2 46 15,0 0 63-15,0 1 22 16,0-2 9-1,0 2-113-15,0 2-46 16,0 2-44-16,1 5-45 16,-1 5-55-16,2 8-48 15,-1 6-48-15,-1 8-60 16,2 3-13-16,-2 4 0 16,0 0 0-16,0-2 0 15,0-3 0-15,0-6 0 16,0-8 0-16,0-7 0 15,0-6 0-15,0-6 0 16,0-2 0 0,0-2 0-16,-2-1 0 15,2 0-431-15,-1-58-1393 16,-5 48 156-16,-4-3 134 16,-3-3 116-16</inkml:trace>
  <inkml:trace contextRef="#ctx0" brushRef="#br0" timeOffset="116641.49">19123 10694 4336 0,'0'-4'221'15,"-1"-3"143"-15,1 2 12 16,0-2 7-16,3 3 8 16,7 2 8-16,9 5 8 15,7 4 9-15,8 5 9 16,7 5-131-1,-1 3-123-15,1 3-163 16,-4-1-8-16,-2-3 0 16,0-2 0-16,-7-3 0 15,-2-3 0-15,-1-4 0 16,-5-2 0-16,-7-1 0 16,-1 0-282-16,-2 0-217 15,-6-40-1231-15,2 35 141 16,-2-3 123-16,5-5 107 15</inkml:trace>
  <inkml:trace contextRef="#ctx0" brushRef="#br0" timeOffset="117118.63">20020 10487 3423 0,'2'-7'164'15,"2"-1"60"-15,-1-3 99 16,0 0 95-16,-3 4 48 16,1 3 12-16,-1 1 11 15,0 3 14-15,-10 4 13 16,-13 11-130-1,-15 10-52-15,-15 10-65 16,-13 13-118-16,1 3-104 16,0 2-47-16,8-6 0 15,9-3 0-15,7-7-264 16,6-7-276-16,9-7-1183 16,6-7 139-1,3-9 122-15,5-3 107 0</inkml:trace>
  <inkml:trace contextRef="#ctx0" brushRef="#br0" timeOffset="137246.06">17367 11746 3505 0,'0'0'83'0,"0"0"27"16,0 0 18-16,0 0 16 16,2 0 26-16,-2 0 20 15,0 0 32-15,0 0 73 16,0 0 93-16,0 0 4 15,0 0-11-15,0 0-21 16,0 0-16-16,0 0-10 16,0 0-24-1,0 0-17-15,0 0-32 16,0 0-165-16,0 0-280 16,0 0-212-16,0 0-1339 15,-3 0 142-15,0 0 124 16</inkml:trace>
  <inkml:trace contextRef="#ctx0" brushRef="#br0" timeOffset="137693.53">17412 11713 4890 0,'0'0'328'16,"0"-2"6"-16,0 2 6 15,-3 0 6-15,-5 4 6 16,-4 8 6-16,-7 7 7 16,-1 11 7-16,3 8 7 15,4 8-252-15,5 1-127 16,7-1 0 0,1-3 0-16,7-2 0 15,6-3 0-15,8-9 0 16,9-8 0-16,12-9 0 15,5-8-35-15,5-12-319 16,7-3-444-16,-17-13-824 16,-7-3 125-16,-10-5 110 15,-10-6 97-15</inkml:trace>
  <inkml:trace contextRef="#ctx0" brushRef="#br0" timeOffset="138097.42">17389 11786 4353 0,'-7'-5'204'0,"3"-1"95"16,-1-5 74-16,1 1 8 15,5-3 7 1,5 2 9-16,7-1 7 16,6-2 9-16,8 2 9 15,6 0-136-15,-1 1-98 16,-4 1-105-16,-7 2-83 15,-9 3-37-15,-6 1-147 16,-1 2-105-16,-5 1-79 16,0 1-131-16,22 1-408 15,-26 1-431-15,-4-1 87 16,-2 3 77-16,-4 3 71 16</inkml:trace>
  <inkml:trace contextRef="#ctx0" brushRef="#br0" timeOffset="138312.22">17353 11862 4193 0,'-4'2'205'16,"-1"-1"121"-16,2 0 63 16,0-1 9-16,9 3 7 15,7-4 9-15,5 1 9 16,5 0-158-16,8 0-168 15,10-2-502-15,-9-2-1140 16,0-4 114 0,-5 0 101-16,-3 1 89 15</inkml:trace>
  <inkml:trace contextRef="#ctx0" brushRef="#br0" timeOffset="140077.28">17864 11878 3025 0,'0'0'139'15,"0"0"34"-15,0 0 23 16,0 0 12-16,0 0 16 15,0 0 18-15,0 0 16 16,0 0 15-16,0 0 20 16,0 0-51-16,0 0 6 15,0 0 17-15,0 0 4 16,0 0 12-16,0 0 10 16,0 0-7-16,0 0-11 15,0 0-11 1,0 0-12-16,0 0-56 15,0 0-58-15,0 0-59 16,0 0-26-16,0 0-19 16,0 0-27-16,0 0-5 15,0 0 0-15,0 0 0 16,0 0 0-16,0 0 0 16,0 0 0-16,0 0 0 15,0 0 0-15,0 0 0 16,0 0 0-1,0 0 0-15,0 0 0 0,0 0 0 16,0 0 0 0,0 0 0-16,0 0 0 15,0 0 0-15,2 0 0 16,-2 0 0-16,0 0 0 16,0 0 0-16,0 0 0 15,0 0 0-15,0 0 0 16,0 0 0-16,0 0 0 15,0 0 0-15,0 0 0 16,0 0 0-16,0 0 0 16,0 0 0-1,0 0 0-15,0 0 0 16,0 0 0-16,0 0 0 16,0 0 0-16,0 0 0 15,0 0 0-15,0 0 0 16,0 0 0-16,0 0 0 15,0 0 0-15,0 0 0 16,0 0 0-16,0 0 0 16,0 0 0-16,0 0 0 15,0 0 0-15,0 0 0 16,0 0 0-16,0 0 0 16,0 0 0-1,0 0 0-15,0 0 0 16,0 0 0-16,0 0 0 15,0 0 0-15,5 0 0 16,14 0 0-16,17-3 0 16,20-4 0-16,18-1 0 15,10-5 0-15,0-1 0 16,-11 2 0-16,-11-1 0 16,-14 0 0-16,-13 3 0 15,-15 3 0 1,-7 0 0-16,-7 3 0 0,-5 1 0 15,-1 2 0 1,0 0-86-16,-1-1-329 16,-4 0-1390-16,-1 0 153 15,-2-2 132-15,-5 0 114 16</inkml:trace>
  <inkml:trace contextRef="#ctx0" brushRef="#br0" timeOffset="140545.72">18090 11722 4357 0,'-2'0'161'0,"1"0"110"15,-1 0 80-15,1 0 26 16,1 0 8 0,0 0 8-16,1 0 7 15,-2 0 9-15,2 0 9 16,9 0-122-16,12 0-58 15,18 0-126-15,14 0-89 16,15 1-23 0,-1 2 0-16,-6 4 0 0,-13 4 0 15,-10 4 0 1,-17 5 0-16,-12 8 0 16,-12 4 0-16,-15 4 0 0,-10 0 0 15,-8-1 0-15,-1-1 0 16,0-3-407-16,10-83-1424 15,11 65 157-15,13-12 135 16,13-9 118 0</inkml:trace>
  <inkml:trace contextRef="#ctx0" brushRef="#br0" timeOffset="141077.61">19146 11573 8191 0,'0'-4'0'0,"0"0"0"16,-1 1 0-16,-8 9 0 16,-2 8 0-16,-5 14 0 15,0 12 0-15,-4 7 0 16,8 4 0-16,5 1 0 16,4-5 0-16,6-4 0 15,12-7 0-15,9-8 0 16,11-7 0-16,9-12 0 15,6-6 0 1,0-6-287-16,-1-6-332 16,-9-11-1078-16,-11-2 137 15,-10-6 118-15,-11-5 103 16</inkml:trace>
  <inkml:trace contextRef="#ctx0" brushRef="#br0" timeOffset="141297.29">19083 11662 4589 0,'-7'-15'122'15,"1"-6"103"-15,2-4 72 16,-1-4 11-16,13 4 5 16,4 3 5-16,6 0-2 15,3 0-44-15,7 4-119 16,-1 5-164-16,-2 3-175 15,1 5-403-15,-7 3-806 16,-9 2 94-16,-4 2 85 16</inkml:trace>
  <inkml:trace contextRef="#ctx0" brushRef="#br0" timeOffset="141502.15">19081 11655 4458 0,'-10'8'367'0,"2"0"8"16,-1-2 7-16,2 2 7 16,6-4 8-1,6-2 8-15,10-2 8 0,9 0 10 16,11 0-311-16,20-2-739 16,-3-2-1019-16,1-1 128 15,-5-2 113-15,-5-1 99 16</inkml:trace>
  <inkml:trace contextRef="#ctx0" brushRef="#br0" timeOffset="141790.88">19608 11765 6797 0,'0'-1'150'0,"0"1"2"16,0 0-1-16,9-1 3 16,13 2 1-16,10-2 0 15,14 0 3 1,10-2 0-16,0-1 3 16,-4-1-161-16,-10-2 0 15,-8 0-97-15,-11 1-207 16,-7 1-166-16,38-2-1236 15,-49 0 138-15,-10 0 119 16,-6-1 105-16</inkml:trace>
  <inkml:trace contextRef="#ctx0" brushRef="#br0" timeOffset="142109.59">19766 11607 5684 0,'0'-10'263'0,"1"-1"4"16,-2 1 4-16,1 2 3 16,-2 5 3-16,2 9 6 15,3 8 3-15,2 8 4 16,1 8 6-1,-2 10-296-15,3 5 0 16,-3 0 0-16,-2-2 0 0,-2-4 0 16,0-6 0-1,1-3-81-15,-2-7-436 16,4-9-1262-16,1-8 149 16,5-8 129-16,2-12 111 15</inkml:trace>
  <inkml:trace contextRef="#ctx0" brushRef="#br0" timeOffset="142484.24">20316 11497 5665 0,'1'-3'264'0,"-1"-5"5"16,2 3 4-16,-2 0 3 16,1 5 4-16,-1 7 5 15,0 10 3-15,2 6 5 16,-2 8 5-16,1 6-298 15,-1 2 0-15,0 0 0 16,0-5 0-16,0-4 0 16,0-4 0-1,0-6-118-15,-1-5-326 0,-1-27-1344 16,-1 13 150 0,3-3 129-16,-2-7 114 15</inkml:trace>
  <inkml:trace contextRef="#ctx0" brushRef="#br0" timeOffset="142804.94">20043 11537 5241 0,'0'-11'298'0,"3"-5"4"16,9 0 5 0,15-9 5-16,16 7 5 15,12-1 5-15,9 1 6 16,2 0 4-16,-12 2 8 16,-8 1-248-16,-14 5-92 15,-15 4 0-15,-8 0-86 16,-5 5-241-16,-8 1-436 15,-11-2-861-15,-1 2 124 16,-4 0 111-16,-3-4 96 16</inkml:trace>
  <inkml:trace contextRef="#ctx0" brushRef="#br0" timeOffset="143525.92">21002 11028 6176 0,'0'-4'214'15,"0"1"2"-15,3 2 3 16,3 7 2 0,0 15 2-16,5 13 3 15,1 18 3-15,-1 19 2 16,-5 12 5-16,-2 10-236 15,1 5 0-15,-1-3 0 16,-1-6 0-16,7-10 0 16,-3-8 0-16,2-12 0 15,-2-9 0-15,2-10 0 16,-7-14 0-16,1-6 0 16,-1-12 0-16,2-4-379 15,4-15-1459 1,-1-3 158-16,9-12 137 15,-2-9 117-15</inkml:trace>
  <inkml:trace contextRef="#ctx0" brushRef="#br0" timeOffset="143874.37">21603 11376 5406 0,'3'-8'291'0,"-2"-1"4"16,-1 0 3-16,1 2 7 16,-1 6 4-16,2 9 4 15,-1 11 6-15,-1 8 6 16,2 10 5-16,-2 6-330 15,0 4 0-15,0-3 0 16,0-4 0-16,0-8 0 16,-2-3 0-16,-1-8 0 15,2-7 0-15,1-3-302 16,7-7-551-16,-8-5-777 16,-1-8 125-1,2-3 112-15,-1-7 96 16</inkml:trace>
  <inkml:trace contextRef="#ctx0" brushRef="#br0" timeOffset="144143.3">21363 11467 4956 0,'0'-19'102'0,"0"-8"80"16,4-5 20-16,14-4 10 15,14 5 6 1,14 6 2-16,10 6 9 16,3 3 5-16,-7 1 3 15,-4 7-64-15,-10 2-50 16,-10 2-133-16,-5 2-128 16,-5 1-79-16,-2 1-205 15,-6-39-1017-15,-4 35 100 16,-5 0 89-16,-7 0 79 15</inkml:trace>
  <inkml:trace contextRef="#ctx0" brushRef="#br0" timeOffset="145542.08">17723 12882 3921 0,'2'-6'291'16,"0"-5"118"-16,-1-1 9 16,1-1 10-1,-1 4 10-15,1 2 9 16,-2 4 11-16,1 4 11 15,0 9 10-15,1 9-186 16,-1 10-153-16,-1 9-140 16,2 10 0-16,-2 0 0 15,0 0 0-15,0-2 0 16,0-8 0-16,0-7 0 16,0-8 0-16,0-6 0 15,0-8 0-15,0-6-168 16,-2-3-290-16,-1-15-1314 15,1 0 148 1,-1-4 128-16,-4-7 110 16</inkml:trace>
  <inkml:trace contextRef="#ctx0" brushRef="#br0" timeOffset="145845.92">17449 12972 4955 0,'0'-10'97'0,"5"-4"53"16,8-5 23-16,16-6 18 16,15 1 22-16,12-5 63 15,13 2 51-15,-1-2 5 16,-2 5 6-16,-10 3-81 15,-9 4-21-15,-13 5-56 16,-11 0-22-16,-8 7-182 16,-8 1-203-16,3 2-413 15,-4 2-979-15,1 0 125 16,-3 0 110-16,1 0 95 16</inkml:trace>
  <inkml:trace contextRef="#ctx0" brushRef="#br0" timeOffset="146182.07">18193 13014 5963 0,'2'0'235'0,"4"-2"3"15,5 2 4-15,14-1 2 16,9 1 2 0,18-4 6-16,9-3 1 15,7-4 3-15,3-3 6 16,-2-1-262-16,-9 3 0 16,-9 0 0-16,-11 1 0 15,-11 3 0-15,-11-1 0 16,-8 2-204-16,-6 2-183 15,-3 0-379-15,-9-6-811 16,-5 0 119-16,-7-5 104 16,-9-2 91-16</inkml:trace>
  <inkml:trace contextRef="#ctx0" brushRef="#br0" timeOffset="146437.86">18537 12717 5294 0,'22'-5'179'0,"9"2"99"16,13 1 6-16,12 6 3 15,-3 11 4-15,-3 12 5 16,-9 9 4-16,-16 8 4 16,-14 4 6-16,-15 1-54 15,-19-2-144 1,-13-3-112-16,-7-5 0 15,-1-4-286-15,20-6-593 16,-2-12-749-16,16-8 126 16,10-12 111-16,20-12 96 15</inkml:trace>
  <inkml:trace contextRef="#ctx0" brushRef="#br0" timeOffset="146945.67">19565 12747 8191 0,'0'-2'0'15,"2"2"0"-15,-1 1 0 0,5 10 0 16,1 8 0-16,2 14 0 16,0 5 0-16,-4 6 0 15,-1-1 0 1,-2 0 0-16,-2-6 0 15,0-4 0-15,0-4-262 16,-3-4-318-16,-4-10-1134 16,-3-9 139-16,-5-6 120 15,-5-9 106-15</inkml:trace>
  <inkml:trace contextRef="#ctx0" brushRef="#br0" timeOffset="147134.02">19287 12851 6119 0,'5'-16'220'0,"13"-7"3"15,10-4 0-15,15-8 5 16,10 8 2-16,13 5-45 16,-1 4-250-16,-1 4-211 15,-6-16-1369 1,-11 22 129-16,-9 2 112 0</inkml:trace>
  <inkml:trace contextRef="#ctx0" brushRef="#br0" timeOffset="147377.4">20319 12682 8191 0,'0'7'0'15,"-6"8"0"-15,-7 10 0 16,-8 8 0-16,-7 12 0 16,-11 1 0-16,-1 1 0 15,1-1 0 1,2-6 0-16,6-3-301 16,5-7-323-16,1-7-1068 15,8-8 136-15,4-9 117 16,3-8 104-16</inkml:trace>
  <inkml:trace contextRef="#ctx0" brushRef="#br0" timeOffset="147610.18">19960 12795 8191 0,'10'-2'0'15,"8"0"0"-15,10 5 0 16,9 7 0-16,6 6 0 15,-1 8 0 1,-1 4 0-16,-5 1 0 16,-5-1 0-16,-7-2 0 15,-7-4-300-15,-7-5-190 16,-5-10-1238-16,-4-3 142 16,-5-4 122-16,-5-7 107 15</inkml:trace>
  <inkml:trace contextRef="#ctx0" brushRef="#br0" timeOffset="147854.02">20181 12607 7452 0,'0'-6'81'0,"0"3"0"15,0 3 0-15,0 6 0 16,4 13 1-16,4 14 0 15,3 11 1-15,2 9 0 16,4 3 2-16,-4-2-85 16,-2-2 0-16,-6-5-207 15,-2-6-289-15,-6-9-1255 16,-6-5 145-16,-7-13 124 16,-1-8 110-16</inkml:trace>
  <inkml:trace contextRef="#ctx0" brushRef="#br0" timeOffset="148026.86">20023 13000 7495 0,'2'-15'76'0,"5"-4"0"16,10-4 1-16,12-6 0 16,11 7 0-16,17 3-8 15,6 0-338-15,89 4-1533 16,-84 1 153-16,-8 2 131 15,-6 0 115-15</inkml:trace>
  <inkml:trace contextRef="#ctx0" brushRef="#br0" timeOffset="148662.04">20828 12758 8191 0,'0'0'0'0,"0"2"0"16,-2 6 0-16,2 10 0 15,0 8 0-15,0 11 0 16,0 3 0-16,0 5 0 15,0-4 0-15,0-4 0 16,0-6 0-16,0-5 0 16,-1-8 0-16,-2-7 0 31,-5-8 0-31,1-3 0 0,-4-11 0 16,0-10 0-16,6-11 0 15,-1-11 0-15,2-11 0 16,4-1 0-16,0-2 0 15,0 4 0-15,4 7 0 16,5 4 0-16,5 5 0 16,6 6 0-16,11 3 0 15,3 2 0-15,2 7 0 16,5 1 0-16,-4 6 0 16,-5 3 0-1,-5 6 0-15,-8 0-267 16,-3 3-146-16,85 6-1344 15,-95 0 145-15,-7 2 126 16,-8 4 109-16</inkml:trace>
  <inkml:trace contextRef="#ctx0" brushRef="#br0" timeOffset="148857.88">20814 12851 7173 0,'0'2'111'0,"0"0"0"15,11 2 0-15,12-2 1 16,11-2 1 0,12-3 1-16,9-4 0 15,-1-1-134-15,-11 2-244 16,79-1-686-16,-94-2-599 16,-10-1 114-16,-8-4 102 15</inkml:trace>
  <inkml:trace contextRef="#ctx0" brushRef="#br0" timeOffset="149504.04">21447 12340 6602 0,'0'-4'171'0,"2"3"0"16,1 7 3-16,5 13 0 16,4 16 3-1,2 20 0-15,-1 17 3 16,-4 13 1-16,-1 6 3 15,-6 0-184-15,-1 0 0 16,2-5 0-16,0-11 0 16,0-11 0-16,0-11 0 15,-2-15 0-15,1-11 0 16,-1-11-230-16,4-11-304 16,4-15-1201-16,-1-10 142 15,5-15 124 1,4-12 106-16</inkml:trace>
  <inkml:trace contextRef="#ctx0" brushRef="#br0" timeOffset="150007.33">21817 12627 8191 0,'1'-8'0'16,"-1"2"0"-16,3 0 0 15,1 0 0-15,2 12 0 16,3 8 0-16,5 9 0 16,-1 12 0-16,-3 9 0 15,-1 6 0 1,-5 2 0-16,-2-4 0 16,-2-4 0-16,0-11 0 15,0-6 0-15,0-10 0 16,0-8 0-16,0-7 0 15,-5-6 0-15,-5-11 0 16,-1-12 0-16,-1-13 0 16,-1-14 0-16,7-10 0 15,3-4 0-15,6 0 0 16,5 6 0-16,6 8 0 16,6 6 0-16,9 9 0 15,6 8 0 1,7 7 0-16,3 3 0 15,-1 7 0-15,0 5 0 16,-2 2 0-16,-7 3 0 16,-10 2 0-16,-9 2 0 15,-7 0 0-15,-8 2-48 16,-1 4-270-16,-7 3-233 16,-6-36-1142-16,-9 42 135 15,-7 2 118-15,-5 5 103 16</inkml:trace>
  <inkml:trace contextRef="#ctx0" brushRef="#br0" timeOffset="150174.19">21880 12681 5653 0,'0'1'266'0,"0"0"4"16,6-1 4-16,8 2 3 15,14-2 5-15,11-4 3 16,10-2-242-16,3 2-124 15,-2 0-318-15,-12 0-1188 16,-13 0 120-16,-13 1 105 16</inkml:trace>
  <inkml:trace contextRef="#ctx0" brushRef="#br0" timeOffset="151309.9">17837 14150 5875 0,'0'-2'244'0,"0"-1"3"16,0 2 4-16,0 0 2 15,3 2 4-15,3 5 3 16,3 6 4-16,2 12 3 16,0 7 6-16,-1 10-273 15,-3 3 0-15,-4 4 0 16,-1-4 0-16,-2-4 0 15,0-7 0 1,0-6 0-16,0-8 0 16,0-9 0-16,0-3 0 15,0-6 0-15,0-7 0 16,-3-10 0-16,0-11 0 16,0-8 0-16,-1-14 0 15,2-5 0-15,2 0 0 16,2 3 0-16,3 4 0 15,7 3 0-15,4 7 0 16,7-1 0-16,7 2 0 16,6 3 0-16,6 2 0 15,4 2 0 1,-2 3 0-16,-6 6 0 16,-10 4 0-16,-8 5 0 15,-9 6 0-15,-8 1 0 16,-2 2 0-16,-1 4-175 15,0 3-174-15,0 7-306 16,-4 0-970-16,-5 8 126 16,-1 0 110-16,-9 3 97 15</inkml:trace>
  <inkml:trace contextRef="#ctx0" brushRef="#br0" timeOffset="151509.72">17932 14227 4599 0,'-4'6'266'16,"-2"-2"82"-16,3 3 6 16,-2-1 6-16,13-3 8 15,8-3 7-15,10 0 7 16,7-4-25-16,13-1-247 16,1-2-286-16,55-3-1536 15,-60 0 138-15,-5 0 120 16,-5 1 106-16</inkml:trace>
  <inkml:trace contextRef="#ctx0" brushRef="#br0" timeOffset="151809.44">18492 14233 5648 0,'0'0'267'0,"3"-2"3"15,0 1 5-15,6 0 3 16,8 2 4-16,16-2 4 16,11-5 5-16,12 0 3 15,7-6 6-15,1 1-300 16,-5-1 0 0,-10 2 0-16,-7 0 0 15,-13 3 0-15,-11 2 0 16,-6 0 0-16,-7 3-151 15,-4-1-208-15,-1 0-322 16,-7-3-940-16,-7-2 124 16,-9-4 110-16,-5-4 97 15</inkml:trace>
  <inkml:trace contextRef="#ctx0" brushRef="#br0" timeOffset="152049.48">18749 13973 4712 0,'9'-5'121'0,"11"-3"101"16,12 2 98-16,16 1 22 16,9 8 6-16,7 7 7 15,-5 13 6-15,-10 9 6 16,-19 6 8-16,-16 11-98 16,-17 2-33-16,-20 1-116 15,-13-2-109-15,-8-8-19 16,-2-1 0-16,3-14-296 15,15-5-1565-15,12-11 162 16,16-12 139 0,15-13 120-16</inkml:trace>
  <inkml:trace contextRef="#ctx0" brushRef="#br0" timeOffset="152617.9">19772 13886 4489 0,'0'-9'366'15,"1"-1"6"-15,-1 2 7 16,-3 1 8-16,-8 14 8 16,-11 15 8-16,-5 15 8 15,-8 16 9-15,0 12 9 16,8 10-289-1,7 3-140-15,12-6 0 0,7-3 0 16,10-10 0 0,8-9 0-16,9-10 0 15,7-12 0-15,12-10 0 16,5-12-373-16,7-7-1467 16,-7-14 159-16,-4-10 136 15,-8-11 119-15</inkml:trace>
  <inkml:trace contextRef="#ctx0" brushRef="#br0" timeOffset="152906.02">20127 14053 7901 0,'0'-4'32'0,"0"-2"0"15,-3 3 0-15,0 0 0 16,-2 10 0-16,-7 8 1 15,-2 9-1-15,-3 8 0 16,2 12 1-16,6 2-33 16,3 2 0-16,5-3 0 15,-1-3 0-15,10-12 0 16,5-3 0-16,7-9 0 16,12-11 0-16,7-2-271 15,2-7-190 1,0-8-1282-16,-8-7 144 15,-11-8 123-15,-11-8 108 16</inkml:trace>
  <inkml:trace contextRef="#ctx0" brushRef="#br0" timeOffset="153093.89">20068 14105 5672 0,'-7'-13'265'0,"4"-3"3"16,1-5 4-1,7-4 3-15,12 0 5 0,12 6 3 16,5-3-128 0,7 5-144-16,-1 1-82 15,-8 6-457-15,-9 0-1063 16,-8 8 122-16,-11 2 104 16</inkml:trace>
  <inkml:trace contextRef="#ctx0" brushRef="#br0" timeOffset="153289.71">20053 14157 4368 0,'-3'6'370'0,"2"1"8"15,0-2 7-15,1 1 9 16,10-4 7 0,11-3 8-16,7 0 11 15,11-1-10-15,8-4-270 16,-2 0-454-16,-2-53-1403 15,-8 45 139-15,-6-5 121 16,-12-2 106-16</inkml:trace>
  <inkml:trace contextRef="#ctx0" brushRef="#br0" timeOffset="153578.63">20323 13708 5854 0,'6'-7'243'16,"13"7"3"-16,16 4 2 15,18 11 4-15,13 15 3 16,5 19 3-16,-6 15 4 16,-16 16 4-16,-21 7 3 15,-18 5-231-15,-15 0-38 16,-13-5 0-1,-18-6 0-15,-12-9 0 16,-9-11-173-16,-5-14-364 16,0-12-1212-16,13-15 144 15,19-16 124-15,15-16 110 16</inkml:trace>
  <inkml:trace contextRef="#ctx0" brushRef="#br0" timeOffset="154377.91">21076 13720 3787 0,'1'-12'393'16,"5"-5"33"-16,-5 1 10 15,2-1 9-15,2 7 11 16,2 5 11-16,2 15 11 16,3 8 12-1,0 15 12-15,-1 16-221 16,-8 17-251-16,0 13-30 16,-3 10 0-16,-1 9 0 15,1 3 0-15,1 1 0 16,4-5 0-16,1-5 0 15,2-11 0-15,7-8 0 16,-4-13 0-16,1-12 0 16,-5-12 0-16,-4-13 0 15,-2-13 0 1,-1-7 0-16,0-12 0 16,0-10-85-16,0-10-342 0,0-13-1376 15,2-3 153 1,2-1 131-16</inkml:trace>
  <inkml:trace contextRef="#ctx0" brushRef="#br0" timeOffset="154699.18">21554 14143 5225 0,'3'-12'305'0,"-2"2"6"16,3 0 4 0,-2-3 6-16,-1 7 5 15,1 5 6-15,1 4 5 16,2 4 6-16,1 10 6 16,0 6-322-16,0 8-27 15,-3 2 0-15,1 1 0 16,-2-3 0-16,-2-4 0 15,1-7 0-15,-1-6 0 16,0-5-297-16,50-5-1564 16,-51-8 162-16,-5-5 139 15,-1-11 120 1</inkml:trace>
  <inkml:trace contextRef="#ctx0" brushRef="#br0" timeOffset="155042.23">21525 14028 3382 0,'9'-10'61'15,"3"-3"34"-15,2-5 19 16,-3-5 31-16,-1 0 33 16,-7-4 31-16,-2-2 69 15,-5 3 131-15,-6 1 61 16,-4 4-29-16,-5 4-20 16,-6 9-29-16,-1 4-15 15,2 5-57-15,5 10-259 16,7 6-171-16,9 6-402 15,3 4-1039-15,11 4 115 16,6-3 101 0</inkml:trace>
  <inkml:trace contextRef="#ctx0" brushRef="#br0" timeOffset="155573.17">21937 14057 5878 0,'0'-11'245'0,"-2"-1"2"16,1-4 2-16,-7 3 5 15,-5 6 2-15,-8 5 4 16,-8 4 3 0,-5 9 5-16,1 8 3 15,3 7-271-15,7 6 0 16,8 7 0-16,7 2 0 15,5-3 0-15,6-1 0 16,5-9 0-16,5-6 0 16,9-8 0-16,7-8 0 15,7-12 0-15,2-5 0 16,-2-10-5-16,-3-9-40 16,-5-12-7-16,-10-9-3 15,-8-5 8 1,-5-10 12-16,-7-5 20 15,-5-3 15-15,-7 2 0 16,-4-2 0-16,-2 12 5 16,1 12 38-16,5 14 9 15,2 20 2-15,2 22-7 16,3 17-11-16,4 24-19 16,3 20-17-16,14 10 0 15,13 9 0-15,8 1 0 16,9-5 0-16,3-9 0 15,1-8 0 1,1-12-56-16,2-10-355 16,-1-14-1404-16,1-14 156 15,-3-9 131-15,-5-11 117 16</inkml:trace>
  <inkml:trace contextRef="#ctx0" brushRef="#br0" timeOffset="171549.94">13283 12912 2804 0,'-2'0'63'0,"2"0"33"16,-2 0 36-1,0 0 21-15,0 0 14 16,2 0 8-16,0 0 5 16,0 0 13-16,0 0 16 15,0 0-23-15,0 0-13 16,0 0-20-16,0 0-23 15,-3 0-10-15,3 0-5 16,0 0 2-16,0 0 3 16,0 0 3-16,0 2 21 15,5 2 28 1,9 0 17-16,12 0 8 16,15 0 5-16,17-1 8 15,16-2 13-15,20-1 12 16,13 0 5-16,13-1-15 15,17-2-31-15,2 2-44 16,1-2-35-16,-5 0-24 16,-12 1-19-16,-12 0-25 15,-13 1-26-15,-6 0-24 16,-2 1-14-16,-5-2 4 16,2 2-6-16,-3 0 0 15,0-1-8 1,-5-1 0-16,-4 2-5 15,-8 0 7-15,-8 0-1 16,-9 0 3-16,-5 0 12 16,-3-1-8-16,-3 1 2 15,1-3 1-15,-2-1 11 16,-5-1 2-16,-1 1 9 16,-6-3-5-16,-7 1 15 15,-1 1 0-15,-9 3-53 16,-3-1-194-16,-5 3-140 15,-1-1-1312-15,-11 2 135 16,-8-2 116 0,-16-1 102-16</inkml:trace>
  <inkml:trace contextRef="#ctx0" brushRef="#br0" timeOffset="172227.31">13501 13358 3231 0,'-6'0'87'15,"-5"-1"46"-15,2 1 49 16,-5 0 33-16,5 0 18 16,1 0 15-16,4 0 14 15,4 0 9-15,0 0 59 16,12 0-9-16,13 0 9 16,20 0-34-1,17 1-31-15,18-1 13 16,14 0-15-16,11 0-10 15,14-2-6-15,9-2-7 16,12 0-58-16,7-3-63 16,4-1-35-16,4-2-15 15,-2 1-17-15,-1-1-55 16,-5-1 3-16,-9 0 0 16,-19 0-1-16,-15 0-2 15,-22 1 3-15,-11 0 0 16,-15 1 0-1,-9 1 0-15,-8 2-1 16,-9 0 2-16,-7-2-11 16,-9 3-121-16,-9 2-180 15,-4 0-221-15,-12-2-1142 16,-10 2 133-16,-12-4 115 16,-14-2 101-16</inkml:trace>
  <inkml:trace contextRef="#ctx0" brushRef="#br0" timeOffset="173161.52">13708 12585 3684 0,'11'-8'159'15,"5"-3"38"-15,-1-2 103 16,4-3 93-16,-9 7 49 15,-4 2 9 1,-4 3 11-16,-2 3 13 16,-7 10 11-16,-9 12-137 15,-13 14-35-15,-16 18-44 16,-21 20-116-16,-11 9-106 16,-9 5-46-16,3 0-1 15,7-5 3-15,13-7-4 16,15-10 0-16,15-9 0 15,11-11 0-15,6-9 0 16,9-9 0-16,5-5 0 16,0-6 0-1,6-2 0-15,5 1 0 16,5-1 0-16,8-3 0 16,13 2 0-16,7 2 0 15,8-2 0-15,11 4 0 16,7 3 0-16,8 0 0 15,12-3 0-15,4 4 0 16,9 0 0-16,9 2 0 16,7 1 0-16,0 4 0 15,-1 4 0 1,-10 0 0-16,-16-1 0 16,-18-3 0-16,-21-5 0 15,-15-2 0-15,-18-6-286 16,-8-3-150-16,-6-6-1310 15,-4-4 144-15,-6-8 124 16,5-8 108-16</inkml:trace>
  <inkml:trace contextRef="#ctx0" brushRef="#br0" timeOffset="176881.7">28060 11092 4331 0,'0'0'48'16,"0"0"40"-16,0 3 36 15,-2 5 40-15,-3 6 114 16,-5 8 89-16,-4 7 9 16,-4 10 5-16,-6 3 10 15,-1 3-8-15,1 3-33 16,2-5-40-16,5-3-39 15,3-7-42-15,7-9-129 16,3-8-100-16,3-4 0 16,1-8 0-16,0-4 0 15,3-6 0 1,11-12 0-16,3-10 0 16,4-12 0-16,9-11 0 15,-3-8 0-15,-4-3 0 16,2 2 0-16,-5 5 0 15,-4 3 0-15,-2 11 0 16,-3 8 0-16,-1 9 0 16,-6 7 0-16,0 7 0 15,-1 3 0-15,3 6 0 16,5 4 0-16,7 6 0 16,4 10 0-16,2 7 0 15,-5 7 0 1,1 7 0-16,-7 2 0 15,2 1 0-15,-2 2 0 16,-3-6 0-16,1-6 0 16,-1-2 0-16,-3-7 0 15,2-7 0-15,-4-3 0 16,-3-5 0-16,0-2 0 16,-1-4 0-16,-1 1-378 15,-3-4-1461-15,-2 0 158 16,-7-6 137-16</inkml:trace>
  <inkml:trace contextRef="#ctx0" brushRef="#br0" timeOffset="177258.49">28004 11326 5276 0,'2'-2'176'16,"6"-2"94"0,7-6 15-16,16 0 6 15,9-1-24-15,10-5-110 16,2 5-130-16,-3 2-121 16,9 2-475-16,-19 0-815 15,-5-1 93-15,-2-1 83 16,-3-3 74-16</inkml:trace>
  <inkml:trace contextRef="#ctx0" brushRef="#br0" timeOffset="177761.86">28762 11216 5122 0,'-3'0'216'0,"0"-2"79"0,0 2 5 16,2 0 3-1,1 0 6-15,0 0 6 16,0 0 4-16,7-2 6 16,15 0 5-16,14-3-63 15,15-2-177-15,20-1-90 16,7-1 0-16,2-1 0 15,-2 1 0-15,-9-1 0 16,-12 2 0-16,-12 1 0 16,-14 3 0-16,-11 0 0 15,-9 2 0 1,-7 1 0-16,-2 0 0 16,-2 1-188-16,-2 0-197 15,25 0-508-15,-33-2-656 16,-4 2 114-16,-3 0 102 15</inkml:trace>
  <inkml:trace contextRef="#ctx0" brushRef="#br0" timeOffset="178341.51">29062 11040 3221 0,'-1'-3'141'0,"1"-1"57"16,-1 0 25-16,1 1 18 16,-2-1 18-16,2 2 65 15,-3 0 63-15,3 1 70 16,0 0 50-16,0-1-84 15,-1 1-59-15,2 0-60 16,-2-1-23-16,1 1-16 16,0 1-13-1,0 0-70-15,0 0-65 16,0 0-72-16,7 0-45 16,11 0 0-16,15 4 0 15,16 0 0-15,11 3 0 16,7 1 0-16,-5 0 0 15,-12 2 0-15,-9-3 0 16,-12 1 0-16,-8 0 0 16,-9-1 0-16,-3 2 0 15,-5 2 0 1,-2 4 0-16,0 5 0 16,-6 4 0-16,-2 4 0 15,-4 4 0-15,-7 3 0 16,-5 0 0-16,-5 0 0 15,-1-2 0-15,-2-3 0 16,3-6 0-16,4-2 0 16,5-5-228-16,5-4-176 15,10-7-1366-15,2-3 147 16,11-11 128-16,13-10 110 16</inkml:trace>
  <inkml:trace contextRef="#ctx0" brushRef="#br0" timeOffset="178897.39">29905 11068 7945 0,'0'-3'27'15,"0"2"1"-15,0 1-1 16,0 5 0-16,-2 10 0 15,-2 9 0-15,-4 7 1 16,-1 7-1-16,-5 1 1 16,2-2-28-16,-2-4 0 15,6-3 0-15,-2-6 0 16,5-6 0 0,1-7 0-16,3-4 0 15,-1-5 0-15,2-8 0 16,0-9 0-16,2-12 0 15,5-9 0-15,7-13 0 16,4-9 0-16,5-3 0 16,3 0 0-16,-3 9 0 15,-4 7 0-15,-4 12 0 16,-3 12 0-16,1 7 0 16,-1 5 0-16,5 8 0 15,-1 1 0-15,4 9 0 16,-1 6 0-1,1 10 0-15,-3 8 0 16,-1 5 0-16,0 5 0 16,-4-1 0-16,-1-2 0 15,-1-4 0-15,-1-6 0 16,-5-2 0-16,-1-6 0 16,0-4-45-16,-3-2-304 15,11-6-474-15,-19-4-791 16,-5-6 124-16,-7 3 109 15,-5-6 95-15</inkml:trace>
  <inkml:trace contextRef="#ctx0" brushRef="#br0" timeOffset="179085.21">29808 11285 5503 0,'0'-10'280'0,"1"-3"5"16,7-4 3-16,13-5 5 15,11 2 4-15,14 0-30 16,12 4-250-16,4 1-156 16,28 3-459-16,-31 2-891 15,-4 1 108-15,-9-1 93 16,0-1 84-16</inkml:trace>
  <inkml:trace contextRef="#ctx0" brushRef="#br0" timeOffset="179561.77">30911 10967 6216 0,'1'0'205'0,"-1"0"3"15,0 5 2-15,-4 5 3 16,-9 8 1-16,-6 6 3 15,-11 6 2-15,-12 1 3 16,-3 2 2-16,-5-1-181 16,1-3-43-16,1-1 0 15,9-8 0-15,6-2 0 16,8-10 0-16,7-7 0 16,7-8 0-16,6-10 0 15,2-12 0 1,7-5 0-16,8-4 0 15,5 3 0 1,2 5 0-16,7 11 0 0,1 10 0 16,2 6 0-16,1 12 0 15,4 6 0-15,-2 8 0 16,-2 2 0-16,0 6 0 16,-1-2 0-16,1 0 0 15,4-4 0-15,2-3 0 16,5-5-167-16,4-6-220 15,43-3-553-15,-47-8-602 16,-8-10 114 0,-5-8 100-16,-8-9 89 15</inkml:trace>
  <inkml:trace contextRef="#ctx0" brushRef="#br0" timeOffset="179885.94">31301 10623 5476 0,'9'-29'280'0,"-2"-5"4"15,0-1 5 1,-1 0 3-16,-3 18 5 16,2 20 6-16,-5 18 3 15,0 26 4-15,2 23 6 16,-9 24-278-16,-3 15-38 15,-2 11 0-15,-4 1 0 16,-1-1 0-16,3-3 0 16,2-5 0-16,1-11 0 15,-1-12 0-15,2-13 0 16,-3-14 0-16,4-18-164 16,3-12-316-16,2-21-1287 15,4-11 147 1,0-15 127-16,4-14 111 15</inkml:trace>
  <inkml:trace contextRef="#ctx0" brushRef="#br0" timeOffset="180342.74">31698 11018 5453 0,'0'-6'280'16,"2"-1"2"-16,-2 2 6 16,1 0 3-16,-1 11 5 15,0 13 4-15,-4 10 5 16,-5 11 4 0,-5 14 7-16,-2 4-245 15,-4 1-71-15,3-3 0 16,5-7 0-16,4-4 0 15,3-9 0-15,2-11 0 16,1-9 0-16,-1-6 0 16,-1-7-74-16,1-6-359 15,0-16-1370-15,5-4 152 16,8-10 132-16,3-7 114 16</inkml:trace>
  <inkml:trace contextRef="#ctx0" brushRef="#br0" timeOffset="180965.16">31627 11029 3251 0,'0'-5'124'0,"0"-3"32"16,0-1 24-16,0-5 24 15,0-2 23 1,0-2 17-16,2 2 18 0,2-5 43 16,-1-2 48-16,4 1-47 15,3-4-12 1,1 0-20-16,1-2-14 15,6 2-19-15,6-2-27 16,7 6-30-16,6 6-46 16,8 5-63-16,-3 6-58 15,1 2-52-15,-4 7-43 16,-7 3-27-16,-10 8-12 16,-8 6 30-16,-10 8 66 15,-9 4 67-15,-13 2 54 16,-6-2 23-16,-2-2 12 15,-3-2 6-15,9-6 17 32,9-2 18-32,6-2 1 0,15-1-52 15,6-1-91-15,8 5-87 16,2 0-42-16,0 5-14 16,-5 0-12-16,-10 2 4 15,-7-2 71-15,-9-5 46 16,-14-5 0-16,-10-8 22 15,-6-5 28-15,-10-4 30 16,-4-2-29-16,1-9-236 16,4 1-240-16,2-7-1231 15,3-5 131-15,9-3 112 16,9-1 101 0</inkml:trace>
  <inkml:trace contextRef="#ctx0" brushRef="#br0" timeOffset="183397.58">27512 10477 1801 0,'0'-4'138'0,"0"-1"37"15,0-1 47-15,0-2 37 16,0 0 36-16,0 1 40 15,0 1 33-15,0 1 30 16,0-1 51-16,0 4-52 16,0-1 13-16,0 2 19 15,0-1-12-15,0 1-33 16,0 1-34 0,0 0-36-16,0 0-28 15,0 0-22-15,0 0-49 16,0 0-61-16,0 0-60 15,0 0-57-15,0 0-37 16,0 7 0-16,0 9 0 16,0 17 0-16,0 19 0 15,-6 21 0-15,-3 16 0 16,-5 15 0-16,-4 6 0 16,-5 3 0-16,3-1 0 15,1 1 0 1,0-5 0-16,4-5 0 15,-1-6 0-15,0-7 0 16,-4-6 0-16,3-7 0 16,-2-9 0-16,1-9 0 15,7-12 0-15,4-14 0 16,0-11 0-16,7-6 0 16,0-9 0-16,0-3 0 15,0-2 0-15,0 1 0 16,0-3 0-16,0 0 0 15,0 0 0-15,0 0 0 16,0 0 0 0,5-1 0-16,1-1 0 15,7-4 0-15,8 1 0 16,13-4 0-16,10-4 0 16,15 1 0-16,22-1 0 15,24-1 0-15,26-1 0 16,22 4 0-16,22-2 0 15,17 3 0-15,7 1 0 16,3 1 0-16,-4 1 0 16,-1-3 0-16,-6 2 0 15,-11-3 0-15,-6-1 0 16,-12-1 0 0,-12 1 0-16,-14-2 0 15,-12 1 0-15,-14 2 0 16,-8-2 0-16,-12 2 0 15,-5 0 0-15,-5 1 0 16,-2 2 0-16,0-1 0 16,4 5 0-16,-3 2 0 15,2 2 0-15,-6 0 0 16,-1 0 0-16,-8 0 0 16,-1 0 0-16,-3 0 0 15,-4 0 0-15,-4 0 0 16,-2 0 0-1,-5 0 0-15,-3 0 0 16,0 0 0-16,-3 1 0 16,-1 0 0-16,3 2 0 15,-2 0 0-15,-3-2 0 16,-5 1 0-16,-3 0 0 16,-4 0 0-16,-4-1 0 15,-3 2 0-15,-5-1 0 16,-1 0 0-16,0-1 0 15,-1 0 0-15,-1 1 0 16,2-2 0-16,-3 0 0 16,2 0 0-1,-4 0 0-15,-2 0 0 16,-1 0 0-16,-2 0 0 16,-3 0 0-16,-5 0-7 15,-12-2-354-15,-21-3-1480 16,-22-4 158-16,-27-8 137 15,-20-5 119-15</inkml:trace>
  <inkml:trace contextRef="#ctx0" brushRef="#br0" timeOffset="185009.56">27676 10401 2383 0,'-16'0'123'15,"-4"0"51"-15,-2-4 44 16,-5 4 41-16,8-3 28 15,8-1 30-15,1 0 26 16,6 3 55 0,2-2 62-16,8-1-79 15,17 1-31-15,27-3 11 16,34-1 1-16,39-4-41 16,36-1-24-16,28-4-24 15,20 0-24-15,17-4-52 16,14 0-61-16,9-2-2 15,4 2-16-15,2-1-68 16,3 2-50-16,-4 6 0 16,-7 0 0-16,-7 3 0 15,-12 0 0 1,-19 0 0-16,-18-5 0 16,-19 0 0-16,-21-2 0 15,-19-3 0-15,-17 4 0 16,-18-1 0-16,-12 4 0 15,-13 4 0-15,-9-1 0 16,-9 2 0-16,-3 4 0 16,-4 0 0-16,-2 1 0 15,-1 3 0-15,-4-1 0 16,-4 1 0-16,-5 0 0 16,-1 0 0-16,-4 0 0 15,-2 2 0-15,3 1 0 16,-3 4 0-1,4 1 0-15,0 1 0 16,2 1 0-16,-4 2 0 16,-2-1 0-16,-5-4 0 15,-5 2 0-15,-4-3 0 16,-3 1 0-16,-1-3 0 16,-1 1 0-16,1 1 0 15,1 1 0-15,2 2 0 16,-3 6 0-16,2 6 0 15,-3 9 0-15,-3 8 0 16,-2 10 0-16,-5 11 0 16,-4 6 0-1,-1 9 0-15,-4 9 0 16,5 5 0-16,0 5 0 16,7 2 0-16,3-3 0 15,-2-6 0-15,6-7 0 16,-2-8 0-16,-1-6 0 15,0-6 0-15,0-7 0 16,0-7 0-16,0-6 0 16,0-6 0-16,0-7 0 15,0-3 0-15,0-6 0 16,0-2 0-16,0-4 0 16,0-1 0-1,0-2 0-15,0-4 0 16,0 3 0-16,-4 1 0 15,-2-2 0-15,-3 1 0 16,-9 0 0-16,-11 2 0 16,-16-1 0-16,-23-2 0 15,-29-2 0-15,-30-5 0 16,-30-8 0-16,-15 0-313 16,29-5-627-16,-25-4-665 15,21-3 124-15,30 0 106 16,24 3 95-16</inkml:trace>
  <inkml:trace contextRef="#ctx0" brushRef="#br0" timeOffset="186625.01">29103 9712 3784 0,'0'-11'124'16,"2"-1"50"-16,0-5 46 15,3 0 56-15,-2 4 40 16,2 6 19-16,-2 1 23 16,3 5 53-16,3-1 45 15,5 8-79 1,2 4-50-16,7 7-52 16,2 7-47-16,2 8-64 15,2 3-37-15,7-2-19 16,2 0-17-16,2-4-51 15,2-9-40-15,-3-5 0 16,-1-7 0-16,-2-6 0 16,-2-8 0-16,1-6 0 15,2-7 0-15,1-8 0 16,3-9 0-16,5-4 0 16,4-3 0-16,5-1 0 15,3 3 0 1,1 4 0-16,-1 6 0 15,-5 3 0-15,-8 5 0 16,-9 7 0-16,-11 1 0 16,-12 6 0-16,-8 4 0 15,-3 1-28-15,-2 0-267 16,-9 3-149-16,1 1-354 16,-20 0-725-16,-9-3 112 15,-11-1 97-15,-3 1 87 16</inkml:trace>
  <inkml:trace contextRef="#ctx0" brushRef="#br0" timeOffset="187057.36">29503 9415 4173 0,'0'-7'116'0,"0"0"19"16,2 2 82-16,-1 3 105 16,0 14 57-16,5 9 21 15,3 10 8-15,-1 8 8 16,4 6 11-16,5-3-104 16,4-1-19-16,8-5-18 15,11-3-92-15,9-8-118 16,13-3-61-1,16-10-15-15,14-6 0 16,16-3 0-16,11-6 0 16,9-9 0-1,4-4 0-15,-3-7 0 0,-7-8 0 16,-13-4 0-16,-14 3 0 16,-20 3 0-16,-17 5 0 15,-21 5 0-15,-15 3 0 16,-13 7 0-16,-5 4-255 15,-4 2-125-15,-1 5-201 16,-7 0-1034-16,-7 5 124 16,-7-3 109-1</inkml:trace>
  <inkml:trace contextRef="#ctx0" brushRef="#br0" timeOffset="191445.68">17432 12285 655 0,'0'0'71'16,"0"0"41"-16,0 0 38 16,0 0 37-16,0 0 33 15,0 2 39 1,0-2 29-16,0 0 30 16,0 0 28-16,0 0 6 15,0 0-31-15,0 0-21 16,0 0-26-16,0 0-25 15,0 0-21-15,0 0-32 16,0 0-20-16,0 0-21 16,0 0-19-16,0 0-18 15,0 0-20-15,0 0-21 16,0-2-13-16,0 2-13 16,0 0-11-16,0 0-7 15,0-1-3 1,0 1-7-16,0 0-8 15,5 0-12-15,3 0-56 16,8-2-125-16,26 0-395 16,-16-2-476-16,0 0 54 15,-2-5 51-15</inkml:trace>
  <inkml:trace contextRef="#ctx0" brushRef="#br0" timeOffset="192767.73">19145 12173 2858 0,'0'0'78'15,"-2"0"28"-15,2 0 18 16,-1 0 9-16,1 0 6 16,0 0 8-16,0 0 10 15,0 0 15-15,0 0 15 16,-3 0-44-16,3 0-14 15,0 0-22-15,0 0-14 16,0 0-7-16,0 0-2 16,3 0-8-16,3 0-13 15,3 0-26 1,2 0-33-16,5 0-38 16,0-1-51-16,-2 1-83 15,11-4-308-15,-16 1-434 16,-2-2 42-16,-1-2 38 15</inkml:trace>
  <inkml:trace contextRef="#ctx0" brushRef="#br0" timeOffset="193073.47">19071 12208 2785 0,'0'0'82'15,"0"0"36"-15,0 0 24 16,2 0 12-16,-1 0 11 16,6 0 17-16,2 0 17 15,1 0 3-15,7 0 2 16,1 0-59-16,1 0-70 15,1 0-100-15,-1 0-113 16,15-3-309-16,-16 2-388 16,-5-3 36-1,-2 1 33-15,-4 0 32 16</inkml:trace>
  <inkml:trace contextRef="#ctx0" brushRef="#br0" timeOffset="208121">17642 13508 1382 0,'-2'0'65'0,"-1"0"32"15,2 0 25-15,-2 0 19 16,0 3 31-16,2-3 31 16,1 0 26-16,0 0 32 15,0 0 23-15,0 0-10 16,0 0-28-16,0 0-25 15,0 0-22 1,0 0-14-16,0 0-25 16,0 0-25-16,0 0-20 15,0 0-19-15,0 0-16 16,0 0-6-16,0 0-3 16,0 0-5-16,1 0-4 15,6-3-5-15,3-1-7 16,8-1-6-16,2-1-8 15,3-2-14-15,-3 2-10 16,-1-1-19 0,-6 1-19-16,-3 2-24 0,-4 0-37 15,-2 3-71 1,-4-1-89-16,6 2-213 16,-5 0-442-16,-1 0 41 15,-1-1 39-15,-3 1 35 16</inkml:trace>
  <inkml:trace contextRef="#ctx0" brushRef="#br0" timeOffset="208409.11">17564 13598 2575 0,'-5'3'114'16,"3"4"36"-16,-1-3 24 15,-2 2 21-15,5-1 29 16,3-5 25-16,4 0 11 16,9 0 10-16,3-1 4 15,7-3-104-15,3 0-19 16,0-5-34-16,-5-2-31 16,-6 2-56-16,-4 1-94 15,-7 0-124-15,8 5-301 16,-13 0-453-1,0 2 43-15,-1-2 43 16,-1 2 38-16</inkml:trace>
  <inkml:trace contextRef="#ctx0" brushRef="#br0" timeOffset="210594.8">19432 13377 3012 0,'0'0'96'0,"0"0"46"16,0 0 37-16,0 0 19 15,0 0 10-15,0 0 8 16,0 0 14-16,0 0 9 16,0 0 11-16,0 0-59 15,0 0-25-15,0 0-33 16,0 0 8-16,0 0 37 16,0 0 52-16,0-1 52 15,0 1 7-15,2-1-4 16,1-2-3-1,1-1-4-15,9-2-9 16,6 0-15-16,8-3-49 16,8-1-62-16,7 0-63 15,1 0-65-15,2 0-15 16,-5 1 0-16,-5 2 0 16,-8 1 0-16,-4 2 0 15,-9 2 0-15,-7-2 0 16,-3 2 0-16,-2 0 0 15,-2 0 0-15,0 2-193 16,0-1-127 0,-3 1-143-16,1 0-236 15,-5 0-796-15,-5 0 108 16,-6 0 95-16,-2 1 84 16</inkml:trace>
  <inkml:trace contextRef="#ctx0" brushRef="#br0" timeOffset="210892.52">19435 13435 2944 0,'-6'2'131'15,"2"1"49"-15,-2-2 46 16,1 1 27-16,5 1 18 15,0-5 6-15,10 2 12 16,7-3 10-16,11 1 14 16,8-2-99-16,7-3-33 15,-1-1-55-15,-5 0-70 16,-5 0-59-16,-4 1-102 16,-5 0-154-16,-5-10-951 15,-6 10 73-15,-3-1 65 16,1-1 59-1</inkml:trace>
  <inkml:trace contextRef="#ctx0" brushRef="#br0" timeOffset="-187999.7">29591 12123 3211 0,'0'0'91'16,"0"0"23"-16,0 0 4 16,0 2 6-16,0-4 0 15,0 2 0-15,0 0 2 16,0 0 0-16,0 0 3 15,0 0-27-15,0 0-26 16,-1 0-2-16,1 0 12 16,-2 0 6-16,2 0 4 15,0 0-2-15,-3 0-25 16,0 0-182 0,-5-59-966-16,-1 55 58 15,0-2 53-15,4-2 48 16</inkml:trace>
  <inkml:trace contextRef="#ctx0" brushRef="#br0" timeOffset="-187383.96">29868 12116 3553 0,'0'-4'184'0,"0"0"55"15,0-3 121 1,0 0 88-16,0-1 11 16,0 3 10-16,0-1 12 15,0 3 13-15,0 0 11 16,2 9-139-16,-2 13-68 16,1 10-59-16,-2 17-143 15,-2 16-96-15,-4 6 0 16,-3 1 0-16,-2-4 0 15,2-5 0-15,0-12 0 16,6-7 0-16,-1-9 0 16,2-10 0-16,0-8 0 15,2-5 0-15,-1-6-361 16,8-5-499 0,-4-8-754-16,-1-10 124 15,5-10 109-15</inkml:trace>
  <inkml:trace contextRef="#ctx0" brushRef="#br0" timeOffset="-187062.25">30024 12082 5359 0,'0'-17'296'0,"3"2"3"15,-1-3 6-15,-2-1 3 16,3 10 7-16,1 12 3 31,2 7 7-31,4 16 5 0,-1 13 6 16,-2 12-336-16,0 16 0 15,-6 1 0-15,-1-1 0 16,0-4 0-16,-4-4 0 16,-2-5 0-16,-2-7 0 15,-9-6 0-15,-4-7 0 16,-5-4-38-16,-3-4-312 15,-3-8-379-15,-5-11-911 16,-6-3 127-16,-4-13 113 16,-2-6 97-16</inkml:trace>
  <inkml:trace contextRef="#ctx0" brushRef="#br0" timeOffset="-186864.44">29417 12615 5655 0,'5'-1'260'0,"14"0"4"16,14 1 4-16,16-2 3 16,10 4 4-16,11 0 5 15,-4 4 3-15,-5 0 3 16,-6 4 5 0,-10 1-530-16,-6 1-288 0,-6-38-1192 15,-6 35 140-15,-4-4 121 16,-1-3 106-16</inkml:trace>
  <inkml:trace contextRef="#ctx0" brushRef="#br0" timeOffset="-186644.65">30637 12404 6194 0,'-13'0'204'15,"-12"1"2"-15,-17 8 1 16,-17 6 3-16,-9 12 3 16,-14 8-38-1,2 9-252-15,1 2-242 0,4-6-1306 16,5-2 126-16,6-10 110 16,4-11 97-16</inkml:trace>
  <inkml:trace contextRef="#ctx0" brushRef="#br0" timeOffset="-183319.62">28014 13850 4549 0,'2'-6'248'0,"-2"-1"90"16,2 1 20-16,0 1 6 15,-8 9 7-15,-10 13 8 16,-7 9 7-16,-11 13 7 16,-13 11 8-16,-2 6-130 15,4 3-153-15,4-2-103 16,12-10-15-16,7-7 0 16,10-11 0-16,8-10 0 15,3-8 0-15,1-5 0 16,3-12 0-16,11-8 0 15,6-15 0 1,11-10 0-16,6-11 0 16,5-8 0-16,3-5 0 15,-2 2 0-15,-5 0 0 16,2 8 0-16,-4 5 0 16,-5 10 0-16,-1 9 0 15,-5 8 0-15,-3 6 0 16,0 9 0-16,0 8 0 15,-1 12 0-15,4 9 0 16,-1 12 0 0,-2 9 0-16,1 6 0 0,-2-1 0 15,-1-1 0 1,-1-6 0-16,-4-5 0 16,-4-7 0-16,-3-4 0 15,-3-6 0-15,-5-8 0 16,0-2-263-16,0-4-226 15,-5-13-1249-15,-5 5 142 16,-4-6 124-16,-8 2 108 16</inkml:trace>
  <inkml:trace contextRef="#ctx0" brushRef="#br0" timeOffset="-183031.89">27858 14071 4628 0,'0'-5'242'0,"2"-2"66"15,5-1 18-15,10-3 14 16,13 1 8-16,17-2 8 15,10-1-5-15,10 2-144 16,1 0-132 0,-2 1-312-16,14 1-561 15,-26 1-601-15,-7-1 94 16,-9-1 85-16,-7 3 75 16</inkml:trace>
  <inkml:trace contextRef="#ctx0" brushRef="#br0" timeOffset="-182664.23">28753 13941 5724 0,'0'0'259'0,"2"-2"3"16,4 2 5-16,10 0 3 16,14 0 3-16,15-2 6 15,14 0 2-15,9-3 4 16,4 0 6-16,2-3-291 16,-6 0 0-1,-6 1 0-15,-8 0 0 16,-13 1 0-16,-9 0 0 15,-12 2 0-15,-7 0-49 16,-7 2-240-16,-3 0-162 16,8 0-397-16,-15 0-657 15,-12 0 109-15,-4-4 96 16,-9 2 85-16</inkml:trace>
  <inkml:trace contextRef="#ctx0" brushRef="#br0" timeOffset="-182383.49">29105 13819 4241 0,'11'-6'140'15,"9"0"63"1,14-3 61-16,12 3 71 16,9 3 54-16,0 9 7 15,-5 6 10-15,-12 9 8 16,-14 6 8-16,-15 7-101 15,-14 4-50-15,-13 1-72 16,-4-1-65-16,-4-3-78 16,-4-5-56-16,4-4 0 15,7-6-220-15,7-4-141 16,9-6-390-16,3-6-834 16,8-5 121-16,6-7 104 15</inkml:trace>
  <inkml:trace contextRef="#ctx0" brushRef="#br0" timeOffset="-181569.73">29731 13925 5724 0,'0'-3'259'0,"2"-1"3"16,-1 0 5-16,2 1 3 15,1 4 3-15,1 9 6 16,1 5 2 0,-2 12 4-16,-3 8 6 15,1 9-291-15,-4 5 0 16,-1 0 0-16,1-1 0 15,-3-3 0-15,2-6 0 16,-1-7 0-16,2-7 0 16,1-7 0-16,1-6 0 15,0-5 0-15,0-2 0 16,0-4 0-16,0-1 0 16,0-6 0-16,0-2 0 15,0-10 0-15,0-5 0 16,0-5 0-1,0-3 0-15,0-2 0 16,0 0 0-16,1 0 0 16,1 2 0-16,1 0 0 15,1-1 0-15,3 0 0 16,2-3 0-16,1-2 0 16,3 1 0-16,3-4 0 15,0 2 0-15,7 1 0 16,3-1 0-16,4 4 0 15,2 7 0-15,4 5 0 16,0 8 0-16,-4 7 0 16,-4 6 0-1,-11 5 0-15,-10 9 0 16,-8 3 0-16,-8 6 0 16,-8 4 0-16,-3 1 0 15,3-2 0-15,2-1 0 16,9-2 0-16,6-2-18 15,10 0-28-15,6 2-16 16,0-1-10-16,0-2-15 16,-5 1-5-16,-5-2 45 15,-15-1 47-15,-10-3 0 16,-8-4 0-16,-8-4 15 16,-3-3 31-1,3-1 15-15,6-2-164 16,9-2-193-16,101 2-557 15,-84-2-672-15,10-2 111 16,12-3 98-16,5 0 87 16</inkml:trace>
  <inkml:trace contextRef="#ctx0" brushRef="#br0" timeOffset="-181052.21">30384 13846 5531 0,'0'-3'262'0,"0"3"6"0,0 0 3 16,0 7 4 0,-7 12 5-16,-3 10 3 15,-4 4 4-15,-6 5 4 16,-3 1 6-16,4-6-155 15,2-2-138-15,4-8-4 16,2-6 0 0,6-6 0-16,1-3 0 15,4-5 0-15,0-7 0 0,0-6 0 16,4-10 0 0,7-9 0-16,7-12 0 0,5-8 0 15,6-2 0-15,0 0 0 16,-6 6 0-1,-1 11 0-15,-2 7 0 16,-4 11 0-16,1 6 0 16,-2 6 0-16,1 7 0 15,-3 6 0 1,-1 7 0-16,2 2 0 0,-4 8 0 16,0 3 0-16,-1 0 0 15,-1 0 0-15,-1 0 0 16,-4-2 0-1,0-2-162-15,-3-3-230 16,2 1-460-16,-8-7-712 0,-6-2 116 16,-2-6 103-1,-11-5 91-15</inkml:trace>
  <inkml:trace contextRef="#ctx0" brushRef="#br0" timeOffset="-180875.86">30182 14013 4728 0,'20'-5'33'0,"7"-4"1"16,12 0-38-16,8 0-127 16,5-3-899-16,-10 3 54 15,-5-1 48-15,-8-1 45 16</inkml:trace>
  <inkml:trace contextRef="#ctx0" brushRef="#br0" timeOffset="-180528.66">30627 13453 5007 0,'0'-4'253'0,"0"1"58"15,0 0 4-15,0 4 5 16,0 8 6-16,0 7 5 15,2 7 5 1,-2 2 7-16,0 5 6 16,0-2-110-16,2 1-478 15,70 0-1620-15,-72-4 161 16,-1-7 139-16,-1-7 120 16</inkml:trace>
  <inkml:trace contextRef="#ctx0" brushRef="#br0" timeOffset="-179263.78">27746 15211 1883 0,'0'0'153'16,"2"0"64"-16,-2-2 61 15,5 0 68-15,-2-3 102 16,2-1 153-16,1-1 20 16,-4 0 20-16,0 2 23 15,-2 4-116-15,-2 6-39 16,2 7-71-16,0 11-66 15,-10 11-77 1,-3 9-118-16,-3 3-177 16,-2 1 0-16,0-4 0 15,5-6 0-15,4-7 0 16,2-10 0-16,4-7 0 16,1-8 0-16,2-8 0 15,0-8 0-15,0-11 0 16,5-11 0-16,8-14 0 15,7-6 0-15,8-3 0 16,7 1 0-16,6 6 0 16,1 4 0-1,-2 7 0-15,1 7 0 16,-2 9 0-16,-3 6 0 16,-1 6 0-16,-3 5 0 15,1 8 0-15,-6 7 0 16,-4 8 0-16,-6 7 0 15,-5 4 0-15,-3 4 0 16,-6 0 0-16,-2-3 0 16,1-2-37-16,-8-3-286 15,-3-2-277 1,-9-5-1082-16,-6-6 134 0,-8-6 116 16,-2-2 103-1</inkml:trace>
  <inkml:trace contextRef="#ctx0" brushRef="#br0" timeOffset="-179079.96">27816 15329 5357 0,'-5'-4'293'15,"5"-3"5"-15,-2-2 5 16,4-4 4-16,11 3 5 16,20-4 5-16,9-1 5 15,14-1-240-15,5 2-136 16,2-1-533-16,-11-6-1021 15,-8 6 124-15,-8 0 107 16,-9-1 95 0</inkml:trace>
  <inkml:trace contextRef="#ctx0" brushRef="#br0" timeOffset="-178080.05">28420 14740 3750 0,'0'-6'221'16,"6"-4"185"-16,-5 1 24 15,2-1 10-15,-3 4 10 16,3 5 10-16,2 2 12 16,0 5 11-16,1 7 12 15,0 4-169-15,-5 5-86 16,1 4-222-16,-2-1-18 16,0 0 0-16,-2-1 0 15,-1-2-38-15,-1-3-307 16,72-1-596-16,-76-3-645 15,0-2 120-15,4-4 105 16,1-2 93 0</inkml:trace>
  <inkml:trace contextRef="#ctx0" brushRef="#br0" timeOffset="-177734.85">28537 15173 6176 0,'0'0'214'16,"2"0"2"-16,13-1 3 16,17 0 2-16,19 0 2 15,21-3 3-15,16-2 3 16,10 0 2-16,-2-1 5 15,-10 0-236-15,-8 1 0 16,-17-2 0-16,-15 1 0 16,-16 3 0-16,-10-3 0 15,-11 3 0-15,-6-2 0 16,-6-2-61-16,-3 2-287 16,-1-3-402-16,-10 0-880 15,-6-3 127 1,-5-5 111-16,2 2 96 15</inkml:trace>
  <inkml:trace contextRef="#ctx0" brushRef="#br0" timeOffset="-177500.56">29024 14929 5497 0,'16'-2'263'15,"11"2"3"-15,11 4 5 16,8 9 4-16,1 7 2 15,-6 11 6-15,-9 8 3 16,-14 2 5 0,-9-1 3-16,-13-1-106 15,-8-5-188-15,-12-4 0 16,-8-5 0-16,-4-5-336 16,1-2-1514-16,6-4 161 15,12-9 137-15,13-6 119 16</inkml:trace>
  <inkml:trace contextRef="#ctx0" brushRef="#br0" timeOffset="-176742.75">30302 14873 6152 0,'0'-5'217'15,"1"3"1"-15,-1 4 4 16,-1 10 1-16,-14 13 4 16,-7 10 1-16,-15 10 4 15,-12 5 2-15,-9-2 4 16,-1-4-238-16,3-2 0 15,5-9 0-15,6-8 0 16,11-9 0-16,5-7 0 16,6-8 0-16,7-10 0 15,8-10 0-15,3-9 0 16,10-7 0 0,10-4 0-16,10 0 0 15,5 8 0-15,9 5 0 16,5 11 0-16,3 8 0 15,3 9 0-15,0 8 0 16,-1 7 0-16,-7 3 0 16,-8 3 0-16,-8 3 0 15,-6-3 0-15,-9-2 0 16,0-2-267-16,-2-3-235 16,-2-23-1231-16,3 13 141 15,4-7 124 1,1-6 106-16</inkml:trace>
  <inkml:trace contextRef="#ctx0" brushRef="#br0" timeOffset="-176302.16">30609 14975 6462 0,'0'-6'185'15,"2"0"1"-15,-2 3 2 16,1 4 2-16,-1 11 2 15,0 12 2-15,-1 6 1 16,-4 5 3-16,-1 2 3 16,-3-2-201-1,-5-4 0-15,4-6 0 16,0-4 0-16,3-7 0 16,4-8 0-16,0-2 0 15,2-6 0-15,1-9 0 16,-2-7 0-16,5-11 0 15,7-12 0-15,8-11 0 16,4-3 0-16,6 1 0 16,3 10 0-16,-5 10 0 15,-2 12 0-15,-4 12 0 16,-1 6 0 0,1 6 0-16,-1 6 0 15,3 8 0-15,-1 7 0 16,-4 4 0-16,-2 4 0 15,-2-2 0-15,-3-1 0 16,-4-3-3-16,-2-1-384 16,-2-5-1449-16,-6-2 158 15,-7-7 136-15</inkml:trace>
  <inkml:trace contextRef="#ctx0" brushRef="#br0" timeOffset="-176120.33">30577 15154 5759 0,'0'0'256'0,"0"-4"4"16,8-2 1-1,10-4 6-15,10 3-27 16,8-2-242-16,10-1-187 16,2 0-1393-16,-8-2 120 15,-5-2 104-15,-6-2 93 16</inkml:trace>
  <inkml:trace contextRef="#ctx0" brushRef="#br0" timeOffset="-175801.1">30966 14557 5750 0,'0'-4'256'0,"0"1"5"16,3 1 1-16,-2 1 6 15,2 4 2-15,0 9 5 16,-2 7 3-16,1 4-116 15,-2 7-224-15,0 3-540 16,0-2-1051-16,-2-2 130 16,1-4 114-16,1-5 98 15</inkml:trace>
  <inkml:trace contextRef="#ctx0" brushRef="#br0" timeOffset="-175459.9">31327 14419 7404 0,'2'2'86'15,"-2"11"0"-15,0 12 1 16,0 18-1-1,1 15 2-15,-1 21-1 0,0 8 2 16,0 5-1 0,0 1 2-16,0-5-90 15,0-8 0-15,1-9 0 16,-1-12 0-16,0-12 0 16,0-12 0-16,0-11 0 15,2-11-149-15,2-10-334 16,3-16-1287-16,3 2 147 15,9-10 128-15,0-8 110 16</inkml:trace>
  <inkml:trace contextRef="#ctx0" brushRef="#br0" timeOffset="-175072.26">32111 14744 6734 0,'0'-10'157'16,"-1"-3"1"-16,-11-3 1 16,-8 3 1-16,-11 8 2 15,-13 7 0-15,-5 7 3 16,0 10 1-1,1 7 2-15,9 10-168 16,6 6 0-16,11 3 0 16,9 1 0-16,9-1 0 15,5-5 0-15,11-5 0 16,6-5 0-16,8-8 0 16,8-5 0-16,5-5 0 15,1-8 0-15,0-3-23 16,0-2-292-1,-4-5-266-15,-7-4-1113 16,-11-8 137-16,-10-11 117 0,-6 1 104 16</inkml:trace>
  <inkml:trace contextRef="#ctx0" brushRef="#br0" timeOffset="-174899.9">31740 14916 5697 0,'0'-3'261'15,"1"-2"5"-15,11-1 3 16,14-1 4-16,10 4 3 16,12-3-230-16,5 2-123 15,-2 1-215 1,-12-46-1256-16,-10 37 115 16,-14 1 101-16</inkml:trace>
  <inkml:trace contextRef="#ctx0" brushRef="#br0" timeOffset="-172533.06">27696 13560 3967 0,'-13'-10'88'16,"2"-1"50"-16,-1-1 32 15,4 0 14-15,23 8 7 0,28 0 34 16,31 1 74-1,38-1 66-15,39-3 49 16,36-1-36-16,26 3-39 16,16 0-52-16,12-1-31 15,3 5-11-15,-10 1-4 16,-10-2-32-16,-14 2-83 16,-16 0-69-16,-15 0-45 15,-11-4-12-15,-11-3 0 16,-10-2 0-16,-9-4 0 15,-7 0 0-15,-11-2 0 16,-12 4 0 0,-11-1 0-16,-9 2 0 15,-4 0 0-15,-5 2 0 16,3 2 0-16,1-1 0 16,-1 1 0-16,2 2 0 15,-3 0 0-15,-3 0 0 16,1-1 0-16,-7-1 0 15,-4 1 0-15,-8-3 0 16,-10 2 0-16,-8-1 0 16,-9 0 0-16,-4 3 0 15,-2 2 0 1,-1-2 0-16,2 2 0 16,1 2 0-16,2-1 0 15,4 1 0-15,-2 0 0 16,-2 0 0-16,-2 1 0 15,-6 1 0-15,-3 4 0 16,-4 0 0-16,-3 4 0 16,1 6 0-16,-2 8 0 15,1 9 0-15,-3 11 0 16,-1 11 0-16,0 8 0 16,0 5 0-1,0 4 0-15,1 3 0 16,-3 2 0-16,-3 3 0 15,-1 3 0-15,-1-1 0 16,-2 7 0-16,1 2 0 16,1-3 0-16,2 0 0 15,6 0 0-15,2-5 0 16,2-4 0-16,4-4 0 16,-1-1 0-16,-3-4 0 15,1-4 0-15,-1-3 0 16,-1-1 0-1,2-3 0-15,-5-1 0 16,0-4 0-16,-6 0 0 16,-3-6 0-16,-1-1 0 15,-1-6 0-15,-3-4 0 16,-6-5 0-16,-5-5 0 16,-6-2 0-16,-7-3 0 15,-4-2 0-15,-2 0 0 16,-5 1 0-16,-6 1 0 15,-3-4 0-15,-11 1 0 16,-7-3 0-16,-17-1 0 16,-15-2 0-16,-17-6 0 15,-15-1 0 1,-15-1 0-16,-3 0 0 16,0 1 0-16,4 6 0 15,7 0 0-15,1 1 0 16,-4 3 0-16,-2-4 0 15,-8 6 0-15,-13-5 0 16,-10-1 0-16,-9 2 0 16,-2-1 0-16,4-2 0 15,9 2 0-15,5 2 0 16,10 0 0-16,2 0 0 16,1-3 0-16,3 1 0 15,4-3 0 1,1-3 0-16,5 3 0 15,7-2 0-15,8-1 0 16,10-1 0-16,16 4 0 16,11-1 0-16,10 3 0 15,6-2 0-15,9 3 0 16,3-2 0-16,2 0 0 16,2-3 0-16,-1 2 0 15,0-4 0-15,2 0 0 16,3-1 0-16,-2-1 0 15,4 0 0 1,4 1 0-16,4 1 0 16,3 0 0-16,3 0 0 15,5 0 0-15,-1-4 0 16,1 0 0-16,-1-2 0 16,-4-3 0-16,5-5 0 15,0-6 0-15,3-9 0 16,4-11 0-16,7-8 0 15,6-9 0-15,7-6 0 16,6-7 0-16,3-7 0 16,3-2 0-16,2-4 0 15,-3 0 0-15,-1-5 0 16,-6 0 0-16,0-8-8 16,-9-6-38-1,-2-8-5-15,2 1 4 16,-4 3 5-16,3 9 9 15,4 7 16-15,6 14 17 16,0 5 0-16,6 6 0 16,4 0 6-16,-2 2 41 15,3 3 3-15,3-4-3 16,-1-1-6-16,-3 4-7 16,-1 1-15-16,0 8-19 15,-3 7 0 1,2 7 0-16,-2 8 0 15,7 0 0-15,7 5 0 16,6 4 0-16,7-3 0 16,9 0 0-16,4-1 0 15,3-1 0-15,2-1 0 16,-6-2 0-16,1-1 0 16,-2-2 0-16,10 0 0 15,7-1 0-15,12 2 0 16,18 2 0-16,12 2 0 15,4 2 0-15,-2 5 0 16,-7 1-85 0,-18 3-268-16,-5 4-524 15,-28 2-712-15,-11-3 121 16,-4-2 105-16</inkml:trace>
  <inkml:trace contextRef="#ctx0" brushRef="#br0" timeOffset="-170776.11">30671 13432 1579 0,'0'-2'115'0,"0"-1"29"15,0 0 26-15,2-1 18 16,-2 0 17-16,0 0 19 16,0 0 23-1,0 0 25-15,0-2 28 0,0 1-48 16,0 1-21 0,0-3-10-16,0 4-6 15,0-3-4-15,0 1-3 16,0-1 1-16,0 1 22 15,0-2 20-15,0 0 23 16,0-1 28-16,1 2 10 16,-1-1-16-16,0 2-16 15,0 0-13-15,0 1-9 16,0 3-16 0,0-1-46-16,0 2-46 0,0 4-52 15,0 10-55-15,-3 6-43 16,-3 9 0-1,-3 10 0-15,-3 3 0 16,-1-2 0-16,1-3 0 16,5-1 0-16,3-7 0 15,-1-6 0-15,2-2 0 16,1-3 0-16,-2-4 0 16,4-3 0-16,-2-4 0 15,4-3 0-15,-2 0 0 16,0-4 0-16,0 0 0 15,0-3 0 1,1-5 0-16,3-6 0 16,0-5 0-16,2-11 0 15,0-6 0-15,3-3 0 16,-1-5 0-16,1-1 0 16,0 7 0-16,-2 6 0 15,-1 7 0-15,-4 10 0 16,0 9 0-16,-1 6 0 15,-1 11 0-15,0 10 0 16,2 12 0-16,-4 9 0 16,-1 6 0-16,-1-2 0 15,-1-4 0-15,0-5 0 16,1-7 0 0,1-10 0-16,1-7 0 15,2-5 0-15,0-5 0 16,0-3 0-16,2-7 0 15,-1-7 0-15,1-9 0 16,2-12 0-16,-1-12 0 16,0-1 0-16,-3 2 0 15,3 8-341-15,-6 13-1508 16,-1 12 160-16,-4 7 137 16</inkml:trace>
  <inkml:trace contextRef="#ctx0" brushRef="#br0" timeOffset="-168304.05">28450 14641 1946 0,'0'0'94'0,"-1"-1"26"15,-1 1 25-15,2 0 26 16,0-1 32-16,0-1 39 16,0 2 41-1,0-3 33-15,0-1 33 16,0 1-46-16,0-1 0 16,0-1 36-16,0 4 29 15,0-3 23-15,0 2 10 16,0 0-15-16,0 1-39 15,0 0-31-15,0-1-26 16,0 2-22-16,0-1-27 16,0 2-70-16,0 5-57 15,0 6-50-15,0 6-44 16,0 11-20-16,0 6 0 16,0 3 0-1,0 2 0-15,0-5 0 16,0 0 0-16,0-3 0 15,-2-8 0-15,2-4 0 16,-1-5 0-16,1-8 0 16,-1-3 0-16,1 1 0 15,-5-4 0-15,0-5 0 16,-4-6 0-16,3-8 0 16,1-10 0-16,0-5 0 15,3-2 0-15,4 1 0 16,-2 8 0-16,0 5 0 15,0 10-325 1,0 5-361-16,-2 5-982 16,-1 1 132-16,-2 1 114 15,-2-1 101-15</inkml:trace>
  <inkml:trace contextRef="#ctx0" brushRef="#br0" timeOffset="-166300">25770 11104 4619 0,'0'0'225'16,"0"-1"118"-16,0 1 7 0,0 0 5 15,0 0 7 1,6 0 8-16,3 2 6 16,2 7 8-16,5 6 7 15,2 7-111-15,-1 6-144 16,0 3-136-16,0-2 0 15,1-3 0-15,3-5 0 16,3-6 0-16,5-8 0 16,12-6 0-16,10-9 0 15,12-6 0 1,12-11 0-16,1-10 0 0,3-7 0 16,-5-7 0-1,-12-2 0-15,-7 3 0 16,-13 8 0-16,-15 7 0 15,-4 12-280-15,-10 15-137 16,3 8-399-16,-12 10-720 16,1 9 112-16,-3 7 101 15,-4 4 87-15</inkml:trace>
  <inkml:trace contextRef="#ctx0" brushRef="#br0" timeOffset="-165427.67">25657 14175 5597 0,'0'-8'270'15,"0"-1"6"-15,0-2 2 16,2-1 4-16,1 4 4 16,6 6 6-16,2 0 3 15,6 8 4-15,1 6 7 16,1 7-296-16,-2 7-10 15,-1 5 0-15,0 1 0 16,2 1 0 0,0-4 0-16,7-9 0 15,12-7 0-15,15-9 0 16,13-16 0-16,23-15 0 16,8-16 0-16,3-14 0 15,-5-11 0-15,-12-1 0 16,-17 1 0-16,-16 7 0 15,-17 9 0-15,-12 13-292 16,-11 13-252-16,-5-65-1171 16,-6 77 138-16,-2 6 121 15,-3 4 106-15</inkml:trace>
  <inkml:trace contextRef="#ctx0" brushRef="#br0" timeOffset="-160620.76">25646 8451 3963 0,'-6'-11'146'0,"2"-4"35"15,0-4 101-15,0-1 86 16,2 2 46-16,4 4 10 16,-2 2 9-16,0 6 10 15,0 3 10-15,0 5-109 16,2 7-50 0,0 7-37-16,2 10-116 15,6 5-93-15,1 8-48 16,0 2 0-16,3-2 0 15,1 2 0-15,-1-7 0 16,-1-3 0-16,3-6 0 16,-3-5 0-16,6-10 0 15,8-4 0-15,8-9 0 16,10-10 0-16,11-13 0 16,9-13 0-16,8-5 0 15,1-9 0 1,-1 3 0-16,-4 3 0 15,-9 7 0-15,-9 5 0 16,-8 4 0-16,-13 6 0 16,-9 4 0-16,-7 6 0 15,-9 4 0-15,-1 3 0 16,-4 8-328-16,0-1-364 16,-11 1-975-1,-9-2 133-15,-12 1 113 0,-10-1 102 16</inkml:trace>
  <inkml:trace contextRef="#ctx0" brushRef="#br0" timeOffset="-160140.34">25843 8317 4276 0,'-2'-7'138'16,"0"0"16"0,2 1 125-16,-2 2 97 15,2 16 11-15,4 11 9 16,0 9 8-16,6 11 7 15,3 6 10-15,6-2-120 16,6 0-29-16,7-4-14 16,7-10-147-16,7-5-104 15,15-9-7-15,9-7 0 16,11-7 0-16,11-5 0 16,7-10 0-16,-3-8 0 15,4-9 0 1,-8-7 0-16,-12-8 0 15,-11 0 0-15,-14 3 0 16,-17 3 0-16,-14 5 0 16,-12 6 0-16,-7 8 0 15,-8 5-309-15,-9 4-238 16,-7-82-1163-16,-10 89 139 16,-7 1 119-16,-9 5 106 15</inkml:trace>
  <inkml:trace contextRef="#ctx0" brushRef="#br0" timeOffset="-158120.2">22757 12383 3432 0,'1'-4'120'0,"2"0"50"16,0-3 36-16,0-1 27 15,-2-2 61-15,2 3 79 16,0 0 84-16,0 0 22 16,-2 3 11-1,1 0-75-15,-2 2-45 16,0 1-54-16,0 0-36 15,0-1-25-15,0 2-68 16,0-1-86-16,0 1-88 16,0 0-13-16,0 0 0 15,0 0 0-15,1 0 0 16,-1 0 0-16,0 0 0 16,2 0 0-16,-1 0 0 15,-1 0 0-15,0 0 0 16,0 0 0-1,0 0 0-15,0 0 0 16,0 0 0-16,0 0 0 16,0 0 0-16,0 0 0 15,0 0 0-15,0 0 0 16,0 0-7-16,0 0-351 16,0 4-1484-16,-6 0 159 15,-11-1 135-15,-10-1 120 16</inkml:trace>
  <inkml:trace contextRef="#ctx0" brushRef="#br0" timeOffset="-150836.59">6642 9703 4101 0,'0'0'69'0,"0"-2"31"16,0 2 30-16,2-1 27 15,-2 0 45-15,0-1 69 16,0 2 38-16,1-1 18 15,-1-1 9-15,0 2-35 16,2 0-30-16,-1 0-15 16,2 0 1-1,3 3-2-15,1 6-44 16,3 3-75-16,2 5-39 16,-2 6-14-16,3-3-3 15,0 1-8-15,7-4 7 16,9-7-17-16,11-5-33 15,15-5-29-15,13-7 0 16,3-7 0-16,1-3 0 16,-7-4 0-16,-9-4 0 15,-11 2 0-15,-7 2 0 16,-8 1 0 0,-4 5 0-16,-4 3 0 15,-2 2-209-15,-1 5-149 16,2 1-344-16,-5 3-898 15,0 1 122-15,-7 0 106 16,-5 1 95-16</inkml:trace>
  <inkml:trace contextRef="#ctx0" brushRef="#br0" timeOffset="-148832.6">8157 11004 2660 0,'0'-3'36'16,"2"3"15"-16,-2-4 27 16,1 2 23-16,1-2 27 15,-1 0 17-15,2 2 20 16,-3-2 20-16,1 1 19 16,-1 2-11-16,2-1 8 15,-2-1-5-15,0 2-19 16,0-1-19-16,1 1-24 15,-1 1-19-15,0 0-15 16,2 0-13 0,1 0-17-16,1 1-11 15,0 5-13-15,2 4-8 16,0 2-1-16,0 1-3 16,1 3 5-16,1-3 5 15,1-1 8-15,3-2 3 16,4-3 2-16,2-3 3 15,6-3 0-15,3-3-4 16,6-4-4-16,6-4-3 16,4-3-8-16,6-5-1 15,1-1-16 1,0-1-18-16,-2 0-17 0,-5 2-16 16,-5 2-13-1,-9 1-27-15,-5 3-50 16,-6 2-127-16,13-1-999 15,-21 3 76-15,-4 1 68 16,-3 1 63-16</inkml:trace>
  <inkml:trace contextRef="#ctx0" brushRef="#br0" timeOffset="-147496.09">6765 12143 3192 0,'0'0'104'16,"0"-4"38"-16,0 2 25 16,0-2 18-16,1 0 11 15,-1-2 7-15,0 4 5 16,0 0 2-1,2 1 10-15,1 1-42 16,3 0-33-16,0 3-26 16,1 3 5-16,4 6 5 15,-4 5 7-15,1 3-1 16,0 2-2-16,2-3 13 16,1 0 2-16,7-4-13 15,7-5-9-15,11-6-11 16,12-3-32-16,11-8-26 15,7-9-22-15,6-7 13 16,-5-4-5 0,-8-8-24-16,-6 3-26 15,-12 1-61-15,-8 7-59 16,-7 3-47-16,-4 6-98 16,1 2-360-16,-6 2-630 15,1-1 79-15,-3 0 69 16</inkml:trace>
  <inkml:trace contextRef="#ctx0" brushRef="#br0" timeOffset="-145184.25">8148 13240 2850 0,'0'-1'78'0,"0"1"25"16,2-2 16-16,-2-1 8 15,1 2 4-15,1-1 7 16,-1 2 10-16,2-1 14 16,-1 0 15-16,1-1-42 15,-2 2-13-15,1-1-14 16,-2 0-6-16,0 1-3 15,0 0 3-15,0-2-6 16,1 2-3-16,2 0-5 16,1 0-8-16,2 2-5 15,-2 2-9-15,3 3-11 16,1 3-7 0,-1 3-6-16,3-1-4 15,0 0 1-15,2-1-5 16,2-1-3-16,5-3-6 15,4-4-7-15,7 0-8 16,13-6 2-16,8-3-3 16,9-4-4-16,3-7-1 15,1-4-7-15,-2-3-5 16,-9 0-8-16,-4 1 1 16,-10 2-4-16,-4 0-1 15,-8 4-7 1,-4 0-18-16,-5 4-40 15,-3 0-104-15,6 4-309 16,-8-3-528-16,-5 3 53 16,-2-1 48-16,0 4 44 15</inkml:trace>
  <inkml:trace contextRef="#ctx0" brushRef="#br0" timeOffset="-142636.4">8075 14193 3152 0,'1'0'59'16,"-1"-1"35"-16,2-2 25 15,-1 0 17-15,1 0 14 16,2-1 17-16,-3 2 20 15,2 0 21-15,-1 0 19 16,-2 2-23-16,0-1-25 16,1 1-29-16,-1 0 1 15,3 0 37-15,0 3 20 16,0 5 6-16,3 4-5 16,1 2-6-16,1 3 2 15,3-2 17-15,3-2 24 16,8-5 14-1,13-4-30-15,16-8-50 16,17-10-41-16,16-7-15 16,6-5-24-16,-4-2-80 15,-12-1-175-15,-15 6-147 16,-11 2-418-16,-22 1-837 16,-12 2 116-16,-7-1 102 15</inkml:trace>
  <inkml:trace contextRef="#ctx0" brushRef="#br0" timeOffset="-133880.54">5419 16231 3960 0,'2'0'88'0,"-1"-1"39"15,-1-2 23-15,2 0 16 16,-1 3 9-16,-1-2 19 16,2-1 44-16,-2 1 44 15,0 1 30-15,0 0-31 16,1 1-28-16,-1 0-38 16,0 0-21-1,0 0-16-15,0 0-6 16,0 0-6-16,0 0-47 15,0 0-35-15,0 0-18 16,0 0-14-16,0-3-1 16,1 3-3-16,2-3 1 15,4-1 0-15,4-4-1 16,3-2-9-16,5-1-3 16,4 1-9-16,3-3-10 15,0 1-9 1,4 4-10-16,2-2 2 15,4 2-3-15,-3 2-2 16,0 0-1-16,-1 5-3 16,-4 1 2-16,-4 0 2 15,-2 1 2-15,0 5 1 16,-1 3 2-16,1 3 0 16,1 3 10-16,0 1-4 15,3 0 6-15,0 0 4 16,0-4 4-1,0-1 2-15,2-3-6 16,-4-1 6-16,-1-3 4 16,-1-1 2-16,2-3-1 15,1 0 6-15,2-4-4 16,2-3-3-16,3 0-4 16,3-5-3-16,-1-6 1 15,4 3-3-15,1 0-6 16,-2 2-4-16,-2 1-7 15,-5 6-3 1,-4 2-1-16,-4 4-8 16,0 2 1-16,-4 5 1 15,0 4-3-15,1 1 3 16,-2 3-5-16,0 3 2 16,3-3 0-16,2-1 1 15,3-2 2-15,2-3 8 16,6-2-8-16,-1-3-11 15,1-1-15-15,4-3 0 16,1 0-6-16,-2-1-1 16,2-1-7-1,1-1 1-15,-2-1-4 16,0-1-18-16,-3 2 12 16,0 1-13-16,-3 0 4 15,1 4-8-15,3 0 5 16,1 2-17-16,3 4 2 15,-3 2-6-15,2 2-2 16,-2-5 17-16,-2 2-1 16,0-2 24-16,-3-3 9 15,-2-3 7 1,-3-1 8-16,2-5 15 16,-1 0 2-16,0-3 10 0,4-1-3 15,2-3 7 1,0 4 0-16,3-3-3 15,1 5-5-15,3-1-2 16,-1 4 5-16,1 1-1 16,1 2-6-16,-1 0 1 15,-2 0 8-15,-2 0-6 16,-3 0 1-16,0-2 1 16,-4 1 9-16,2-3-1 15,-4-2-6-15,-1-1 3 16,0-2 16-1,0-1-7-15,-6 2 1 16,0-1-2-16,-1 2 2 16,-4 0-2-16,-3 3-7 15,2 1 2-15,3 2-2 16,0 1 3-16,8 0-8 16,1 0 5-16,0 0-1 15,4-3 2-15,-1 2-6 16,-1-1 5-16,2-2 3 15,-1 0 1-15,-2-1-4 16,-1-2 1-16,-2 1 3 16,-1 1-4-1,-3 0-8-15,0 1-9 16,-4 3-9-16,1 0-22 16,-1 1-34-16,3 2-14 15,-2 3-11-15,3 1-12 16,0 3-9-16,2 0-9 15,-2-2 3-15,2-2 8 16,-2 0 9-16,-3-2 22 16,1-3 32-16,-5 0 16 15,0 0 10 1,-5-2-24-16,-2-3-156 16,-3-43-875-16,-1 37 59 15,-5-1 55-15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31:22.9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9833 5682 8191 0,'0'0'0'0,"2"0"0"16,11 0 0-16,9-1 0 15,10-2 0-15,11-4 0 16,5-3 0-16,1 2 0 16,-7-3 0-16,-5 3 0 15,-11 1-290-15,-4 3-294 16,-11-1-1121-16,-6 2 138 15,-12 3 119-15,-12-1 104 16</inkml:trace>
  <inkml:trace contextRef="#ctx0" brushRef="#br0" timeOffset="174.82">9762 5936 6742 0,'0'10'156'16,"1"1"1"-16,11-2 1 15,17-2 2-15,17-7 1 16,14-12-217-16,14-3-204 16,1-6-1419-16,-7-2 134 15,-7-6 115 1,-12-1 103-16</inkml:trace>
  <inkml:trace contextRef="#ctx0" brushRef="#br0" timeOffset="688.34">10498 5528 7417 0,'0'-4'84'16,"0"-1"1"-1,2 3 1-15,-1 6-1 16,3 9 0-16,-1 16 2 15,2 3 0-15,2 10-1 16,-2 0 3-16,0 0-89 16,1-7 0-16,0-5 0 15,-2-9 0-15,0-4 0 16,0-9 0-16,2-4 0 16,6-11 0-16,4-4 0 15,3-8 0-15,2-5 0 16,-1-1 0-16,-2 4 0 15,-1 4 0-15,-1 7 0 16,1 4 0-16,3 5 0 16,2-1 0-1,3 5 0-15,4 0 0 16,4-2 0-16,3-1 0 16,4 1 0-16,-2-3 0 15,-5-9 0-15,-7-4 0 16,-11-12 0-16,-8-8 0 15,-9-11 0-15,-8-6 0 16,-6 0 0-16,-7 2 0 16,-6 5 0-16,-10 16-401 15,-13 7-1432 1,-8 14 158-16,-11 7 135 0,-7 10 117 16</inkml:trace>
  <inkml:trace contextRef="#ctx0" brushRef="#br0" timeOffset="1404.11">7839 6248 5424 0,'0'0'286'0,"0"-2"2"15,11 0 7-15,15-6 2 16,20-3 7-16,27-4 2 16,21-7 7-16,13 1 4 15,9-3 6-15,-2 2-285 16,-10 1-38-16,-10 4 0 16,-15 1 0-16,-17 2 0 15,-18 3-222 1,-16 4-106-16,-14 3-96 15,-8 1-88-15,-4 3-307 16,-21 1-514-16,-11 8 87 16,-19 2 77-16,-13 4 70 15</inkml:trace>
  <inkml:trace contextRef="#ctx0" brushRef="#br0" timeOffset="1655.87">8172 6315 4160 0,'-18'12'388'0,"0"3"8"15,0 0 8-15,-1-2 9 16,18-3 9 0,16-8 9-16,20-2 10 15,25-4 10-15,22-6 11 16,26-7-239-16,14-3-223 16,0-5 0-16,-7 0 0 15,-13 0 0-15,-18 3 0 16,-22 5 0-16,-20 2-172 15,-22 6-212-15,3 5-506 16,-26-2-664-16,-10 5 115 16,-11-6 102-16,-7 1 90 15</inkml:trace>
  <inkml:trace contextRef="#ctx0" brushRef="#br0" timeOffset="29995.3">2352 8417 4891 0,'0'0'215'0,"0"0"102"16,0 0 6-16,0 0 4 15,0 0 7-15,0-2 5 16,0 2 7-16,0 0 4 16,0 0 9-1,2 0-86-15,-1 2-156 16,-1 6-117-16,3 8 0 16,-2 6 0-16,-1 7 0 15,0 3 0-15,0 2 0 16,0-1 0-16,0-2 0 15,0-4 0-15,0-4 0 16,0-4 0-16,0-4 0 16,0-4 0-16,0-5 0 15,0 0 0-15,0-4 0 16,1-2 0 0,4-8 0-16,1-4 0 15,4-7 0-15,3-2 0 16,3-8 0-16,1 5 0 15,-1 1 0-15,1 6 0 16,-2 3 0-16,1 5 0 16,-2 5 0-16,2 11 0 15,1 0 0-15,1 7 0 16,0 4 0 0,-2 2 0-16,0-2 0 0,2-2 0 15,0-2 0 1,3-7 0-16,-1-5 0 15,0-2 0-15,-4-6 0 16,-6-8 0-16,-6-9 0 16,-1-11 0-16,-6-5 0 15,-5-9 0-15,-1 5 0 16,0-1 0-16,-5 11 0 16,2 7 0-16,1 7 0 15,2 12-278-15,-1 4-257 16,3-3-1187-16,4 13 140 15,1 1 122 1</inkml:trace>
  <inkml:trace contextRef="#ctx0" brushRef="#br0" timeOffset="30288.03">3055 8415 7198 0,'3'0'108'15,"4"-1"1"-15,3-3-1 16,7-2 2-16,7-2 0 15,5-2-41-15,3-1-254 16,-2 1-256-16,-4-58-1229 16,-9 57 133-16,-10 3 114 15,-10 2 101-15</inkml:trace>
  <inkml:trace contextRef="#ctx0" brushRef="#br0" timeOffset="30479.36">2990 8593 4161 0,'0'4'217'0,"0"2"165"16,6-3 9-16,8 0 7 15,12-6 9-15,6-3 8 16,7-1-174-16,2 3-138 16,0-3-246-16,-6 3-1366 15,-2 0 109-15,-1-2 97 16,-5-1 85-16</inkml:trace>
  <inkml:trace contextRef="#ctx0" brushRef="#br0" timeOffset="30998.82">3847 8318 5114 0,'0'-8'308'16,"-3"-1"5"-16,-5-1 4 15,-7 2 6-15,-8 3 6 16,-8 8 6-16,-5 3 4 15,-2 8 7 1,5 7 6-16,6 8-237 16,5 8-115-16,11 3 0 15,6 3 0-15,4-4 0 16,5-3 0-16,8-5 0 16,6-8 0-16,5-6 0 15,12-8 0-15,6-3-418 16,-1-24-1410-16,3 13 157 15,-4-7 134-15,-7-4 118 16</inkml:trace>
  <inkml:trace contextRef="#ctx0" brushRef="#br0" timeOffset="31843.86">4199 8449 5632 0,'0'0'263'16,"0"0"3"-16,0-2 3 15,2 2 5-15,-2 0 3 16,4-1 4-16,-3-1 4 16,2-2 5-1,0-1 4-15,-2-2-234 16,-1-2-60-16,0-1 0 16,-3-3 0-16,-1-1 0 15,-4 1 0-15,-3-1 0 16,1 1 0-16,-3 4 0 15,5 4 0-15,-1-1 0 16,-4 6 0-16,1-2 0 16,0 4 0-16,-3 4 0 15,-5 8 0-15,2 5 0 16,1 11 0 0,1 4 0-16,3 0 0 15,5 2 0-15,3-3 0 16,4-1 0-16,1-9 0 15,4-3 0-15,5-9 0 16,7-5 0-16,3-6 0 16,7-3 0-16,1-8 0 15,-3-4 0-15,-5-2 0 16,-1-7 0-16,-5 2 0 16,-2 2 0-16,-4 4 0 15,-1 3 0 1,-1 5 0-16,-1 1 0 15,-3 4 0-15,5 3 0 16,1 3 0-16,3 6 0 16,3 4 0-16,0 5 0 15,2 7 0-15,-5 4 0 16,-1-1 0-16,2 1-394 16,-1-5-1440-16,0-3 157 15,5-8 136-15,-2-8 117 16</inkml:trace>
  <inkml:trace contextRef="#ctx0" brushRef="#br0" timeOffset="32527.45">4673 8460 4280 0,'0'-9'241'0,"0"-6"135"15,0-4 7-15,0 1 6 16,0 5 10-16,0 0 8 15,-6 5 8-15,-6 4 10 16,-4 3 8-16,-7 1-147 16,-3 8-129-16,2 2-157 15,3 7 0-15,1 3 0 16,3 7 0-16,4 4 0 16,6-1 0-16,2 2 0 15,5-3 0 1,3-4 0-16,5-3 0 15,2-5 0-15,7-4 0 16,3-5 0-16,6-6 0 16,3-4 0-16,-3-5 0 15,0-9 0-15,-4-7 0 16,-3-9 0-16,-5-8 0 16,-1-9 0-16,-4-5 0 15,-5-9 0-15,-3-3 0 16,1-2 0-1,-4 4 0-15,1 4 0 16,-2 13 0-16,-1 11 0 16,1 14 0-16,-3 11 0 15,0 13 0-15,-1 15 0 16,0 19 0-16,4 15 0 16,3 19 0-16,10 9 0 15,9 3 0-15,8 0 0 16,8-6 0-16,8-7 0 15,5-9-339-15,8-17-1510 16,-1-9 160-16,-4-13 137 16,-1-13 119-1</inkml:trace>
  <inkml:trace contextRef="#ctx0" brushRef="#br1" timeOffset="42747.56">3672 8929 3734 0,'0'0'146'16,"0"-1"37"-16,1-1 70 16,-1 2 94-16,0-2 86 15,2 0 10-15,-2 0 10 16,0 0 10-16,0 1 12 15,0 0-102-15,0 1-58 16,0 0-34-16,0 0-81 16,0 1-108-1,0 4-92-15,0 8 0 16,0 6 0-16,0 12 0 16,1 10 0-16,2 7 0 15,1 6 0-15,-1 4 0 16,2 2 0-16,-3-5 0 15,0-1 0-15,2-10 0 16,1-4 0-16,-4-11 0 16,1-4 0-16,-1-8 0 15,-1-5 0-15,0-5 0 16,0-3 0-16,2-2 0 16,-4-4 0-16,1-5-44 15,-4-3-439 1,2-71-1315-16,-1 50 152 15,0-6 130-15,-4-5 115 16</inkml:trace>
  <inkml:trace contextRef="#ctx0" brushRef="#br1" timeOffset="43277.59">3643 8889 4192 0,'0'-3'156'15,"0"-1"95"-15,0 0 114 16,0 0 27-16,-6 11 9 16,-7 5 7-16,-8 13 10 15,-7 11 8 1,-8 7 11-16,1 7-132 0,2-1-43 16,4-6-109-1,8-4-128-15,6-10-25 16,5-8 0-16,7-7 0 15,2-9-305-15,7-6-281 16,5-9-1115-16,4-9 137 16,2-8 118-16</inkml:trace>
  <inkml:trace contextRef="#ctx0" brushRef="#br1" timeOffset="43607.34">3660 8909 4822 0,'2'-6'328'0,"1"-2"6"16,1 0 5-16,5 2 7 16,9 3 4-16,8 7 8 15,12 5 7-15,7 6 7 16,1 7 6-16,-3 4-179 15,1 2-199-15,-11 3 0 16,-3-3 0-16,-7-1 0 16,-5-1 0-1,-6-5 0-15,-4-4 0 16,-5-4 0-16,-3-4 0 16,0-5-123-16,0-1-547 15,-6-6-1057-15,-2-10 141 16,-1-5 122-16,-3-3 107 15</inkml:trace>
  <inkml:trace contextRef="#ctx0" brushRef="#br0" timeOffset="48892.03">7779 8259 3618 0,'0'0'123'15,"0"0"36"-15,0 0 16 16,1-1 10-1,1 1 12-15,-2 0 20 16,1 0 36-16,-1 0 60 16,0 0 56-16,2 0-19 15,-2 0-19-15,0 0-33 16,0 0-12-16,0 0-6 16,0 0-10-16,0 0-14 15,0-1-37-15,0-2-64 16,1-2-56-16,-1-2-61 15,0-3-38-15,2 0 0 16,-2-2 0 0,-2 1 0-16,-4-5 0 0,-4 1 0 15,-3-1 0 1,-5 1 0-16,-3 0 0 16,-2 2 0-16,-3 0 0 15,0 3 0-15,-4 4 0 16,-5 2 0-16,-1 2 0 15,0 4 0-15,-4 2 0 16,1 3 0-16,1 6 0 16,2 4 0-16,3 5 0 15,2 6 0-15,7-3 0 16,7 5 0-16,8 2 0 16,6-3 0-16,9-1 0 15,14 2 0 1,13-3 0-16,12 0 0 15,16-3 0-15,8 2 0 16,-3 2 0-16,-1 3 0 16,-10 1 0-16,-17 3 0 15,-15 4 0-15,-16 0 0 16,-23-1 0-16,-24-2 0 16,-22-1 0-16,-19-7 0 15,-14-6 0-15,-7-10 0 16,4-7 0-16,10-6-70 15,16-7-372 1,20-64-1361-16,23 54 153 16,20-4 131-16</inkml:trace>
  <inkml:trace contextRef="#ctx0" brushRef="#br0" timeOffset="55075.96">2465 4040 2677 0,'0'2'53'0,"0"-1"31"16,0 0 28-16,0 1 29 15,0-2 19 1,0 0 11-16,0 0 16 15,0 0 16-15,0 0 17 16,0 0-13-16,0 0-7 16,0 0-19-16,0 0-15 15,0 0-11-15,0 0-3 16,3 0 16-16,7-2 0 16,11-3-8-16,10-4-5 15,6-6-19-15,8-1-17 16,-3-1-11-16,-4 0-10 15,-7 2-17 1,-2 2-21-16,-9 0-51 16,-4 4-64-16,-7 3-67 15,-6 2-97-15,-3 3-121 16,1-1-920-16,-5 4 79 16,-5 0 69-16,-7 2 63 15</inkml:trace>
  <inkml:trace contextRef="#ctx0" brushRef="#br0" timeOffset="55347.56">2316 4183 4137 0,'0'2'46'15,"6"-2"16"-15,12-2 18 16,13-2 7-16,12-4 3 15,12-6 0-15,6-2 3 16,-8-2 0-16,-7 4 1 16,-10 0-33-16,-12 1-12 15,-10 6-27-15,-8 2-69 16,-5 2-94 0,6 3-336-16,-8 0-475 0,-3 0 45 15,-2 0 42-15,-3 0 40 16</inkml:trace>
  <inkml:trace contextRef="#ctx0" brushRef="#br0" timeOffset="76696.05">7044 9235 4017 0,'4'-2'168'0,"3"0"93"15,-1-1 56-15,3-1 66 16,-3 0 31-16,-4 0 9 16,0 0 9-16,-1 1 10 15,-1 1 10-15,0 2-118 16,0-1-70-16,0 1-106 15,0 0-60-15,0 0-70 16,-4 7-28-16,-16 13 0 16,-19 15 0-16,-20 15 0 15,-21 17 0 1,-12 9 0-16,1 1 0 16,8-4 0-16,13-6 0 15,13-8 0-15,14-14 0 16,13-10 0-16,11-10 0 15,8-9 0-15,6-6 0 16,5-5 0-16,-1-2 0 16,1-2 0-16,-2-2 0 15,-1-2 0-15,3-2-771 16,-3-4-962-16,0-3 141 16,-2 0 124-1</inkml:trace>
  <inkml:trace contextRef="#ctx0" brushRef="#br0" timeOffset="77599.55">6271 10301 4740 0,'2'-4'145'16,"-1"1"65"-16,2-5 20 15,-2 1 3-15,1 0 17 16,-1 2 30 0,-1-1 45-16,2 1 31 15,-2 1 7-15,0 1-80 16,-5 0-76-16,-3 2-72 16,-11 1-19-16,-8 1 1 15,-7 7-16-15,-3 2-29 16,1 8-44-16,4 7-28 15,4 3 0-15,10 5 0 16,8 0 0-16,7-2 0 16,3-2 0-16,10-6 0 15,11-4 0-15,10-5 0 16,8-6-97 0,10-6-340-16,-1-20-1359 15,-4 12 151-15,-6-3 131 16,-8-5 113-16</inkml:trace>
  <inkml:trace contextRef="#ctx0" brushRef="#br0" timeOffset="78458.89">7379 9274 6059 0,'0'-6'226'0,"0"2"2"15,0 0 3 1,0 5 3-16,0 14 3 16,0 16 1-16,0 13 5 15,0 13 3-15,0 9 3 16,1 6-249-16,-1 1 0 15,2-1 0-15,-1-5 0 16,2-3 0-16,0-8 0 16,-2-8 0-16,1-7 0 15,-2-8 0-15,0-14-216 16,0-5-1667 0,-2-8 166-16,-3-10 141 15,-1-2 123-15</inkml:trace>
  <inkml:trace contextRef="#ctx0" brushRef="#br0" timeOffset="78943.43">7607 10322 7801 0,'0'-8'43'15,"0"0"-1"-15,-3 3 1 16,-7 7 0-16,-9 18 1 16,-10 19-1-16,-11 16 0 15,-8 13 1-15,3 10 1 16,2 0-45-16,9-5 0 15,6-7 0-15,8-10 0 16,6-14 0-16,5-15 0 16,6-12-112-1,3-9-390-15,7-64-1273 16,3 32 148-16,6-13 128 16,2-13 112-16</inkml:trace>
  <inkml:trace contextRef="#ctx0" brushRef="#br0" timeOffset="79215.33">7535 10347 5379 0,'4'-10'293'0,"2"-3"4"16,4 4 6-16,7 2 4 16,6 17 5-1,6 11 5-15,3 15 5 16,1 9 5-16,2 11 7 15,-5 1-334-15,-4 1 0 16,-1-2 0-16,-6-4 0 16,-8-6 0-16,-2-8 0 15,-5-10 0-15,-2-10-232 16,-2-7-503-16,-11-11-946 16,-3-7 135-1,1-8 115-15,-11-6 103 16</inkml:trace>
  <inkml:trace contextRef="#ctx0" brushRef="#br0" timeOffset="79411.25">7377 10669 8191 0,'6'-5'0'15,"10"-5"0"1,13-2 0-16,13-4 0 15,7 0-58-15,9 2-244 16,-1 1-203-16,-9-47-1202 16,-9 47 137-16,-13-2 120 15,-7 0 104-15</inkml:trace>
  <inkml:trace contextRef="#ctx0" brushRef="#br0" timeOffset="80222.95">7708 9229 5501 0,'0'0'275'0,"12"-1"4"15,11 9 4 1,17 9 5-16,14 11 3 16,19 12 5-16,4 10 4 15,4 6 6-15,-7 3 3 16,0 2-246-16,-1 1-63 15,-7 0 0-15,1-2 0 16,-5-1 0-16,-9-7 0 16,-8-10 0-16,-14-7 0 15,-11-8 0-15,-8-9 0 16,-9-5 0 0,-3-9 0-16,2-4-439 15,-1-7-1384-15,1-4 157 16,3 0 133-16</inkml:trace>
  <inkml:trace contextRef="#ctx0" brushRef="#br0" timeOffset="80855.17">9007 10236 6919 0,'0'-3'137'15,"0"-3"2"-15,0-2 0 16,-3-2 1-16,-2 0 1 15,-4 2 1-15,-5 1 1 16,-3 4 1-16,-8 5 3 16,-1 6-147-16,-1 5 0 15,1 8 0 1,1 3 0-16,8 6 0 16,5 1 0-16,6-2 0 15,5-3 0-15,2-2 0 16,5-6 0-16,6-7 0 15,8-5 0-15,6-8 0 16,7-6 0-16,0-7 0 16,-2-10 0-16,-5-10 0 15,-6-13 0-15,-6-10 0 16,-8-10 0-16,-3-4 0 16,-1 2 0-16,-2 8 0 15,-2 15 0 1,2 16 0-16,2 16 0 15,-7 11 0-15,-1 17 0 16,1 17 0-16,1 15 0 16,1 15 0-16,10 10 0 15,6 2 0-15,8 0 0 16,5-4 0-16,7-9 0 16,4-3-527-16,2-11-1271 15,0-12 152-15,-2-13 130 16,-1-12 115-16</inkml:trace>
  <inkml:trace contextRef="#ctx0" brushRef="#br0" timeOffset="92522.68">3474 9928 3595 0,'0'0'80'0,"0"0"29"16,0 0 17-16,0 0 7 16,0 0 0-16,0 0 5 15,0 0 9-15,0 0 19 16,0 0 15-16,0 0-40 16,0 0-15-16,0 0-15 15,0 0 12 1,-2 0 38-16,2 0 45 15,0 0 27-15,0 0 29 16,-1 0 19-16,2 0 3 16,-1 0-13-16,0 0-11 15,0 0-11-15,0 0-31 16,0 0-46-16,0 0-50 16,6-2-30-16,9-2-39 15,11-4-35-15,10-5-18 16,14-1 0-16,1-4 0 15,-3 0 0-15,-5 2 0 16,-10 3 0 0,-8 1 0-16,-8 5 0 15,-8-1 0-15,-4 4 0 16,-2 2 0-16,-3 2 0 16,-1-2 0-16,1 2 0 15,1 0 0-15,-1 0-18 16,0 0-270-16,0 0-156 15,6 0-406-15,-9 4-663 16,-4 2 109-16,-6 0 97 16,-4 5 86-16</inkml:trace>
  <inkml:trace contextRef="#ctx0" brushRef="#br0" timeOffset="92826.95">3478 10124 3331 0,'-4'4'120'0,"1"1"56"15,2-1 54-15,-2 1 125 16,7-2 103-16,11-6 17 16,9-4 11-16,9-2 12 15,9-5 15 1,3-4-79-16,-3-4-44 15,-6 3-63-15,-8 1-56 16,-5 3-151-16,-8 3-113 16,-7 5-7-16,-4 2 0 15,-3 3-260-15,-1-1-147 16,61 3-1353-16,-52-4 145 16,2-2 126-16,-1-4 111 15</inkml:trace>
  <inkml:trace contextRef="#ctx0" brushRef="#br1" timeOffset="103427.37">6345 10033 1114 0,'0'0'173'0,"0"0"36"15,0 2 23-15,0-2 14 16,0 0 9-16,1-2 7 16,-1 2 2-16,2 0 5 15,-2 0 5-15,1 0-132 16,-1 0-43 0,2 0-15-16,-2 0 8 15,0 0 25-15,0 0 15 16,0 0 7-16,0 0 5 15,0 0 2-15,0 0-1 16,0 0-17-16,0 0-63 16,0 0-131-16,3 0-250 15,-2 0-640-15,-1 0 47 16,2 0 43-16</inkml:trace>
  <inkml:trace contextRef="#ctx0" brushRef="#br1" timeOffset="104171.05">5689 10969 4967 0,'-3'-1'313'16,"0"1"4"-16,-1 0 5 15,1-1 6-15,3 2 6 16,0-2 7-16,2-2 4 15,9-3 6-15,15-7 7 16,16-7-143-16,19-8-215 16,17-2 0-16,6-5 0 15,-1 0 0 1,-6 6 0-16,-12 0 0 16,-13 3 0-16,-13 6 0 15,-12 5 0-15,-11 1 0 16,-7 5 0-16,-8 5 0 15,1 2 0-15,-7 0-33 16,-5 2-291-16,-6 4-288 16,-8 4-1068-16,-11 2 135 15,-4 4 115-15,0 4 103 16</inkml:trace>
  <inkml:trace contextRef="#ctx0" brushRef="#br1" timeOffset="104482.43">5688 11047 5720 0,'-9'10'257'16,"5"-2"6"-16,0-1 2 15,14-2 5-15,27-9 3 16,17-11 4-16,19-7 4 16,18-6 4-16,3-5 5 15,-5 1-280-15,-10-1-10 16,-14 4 0-16,-18 6 0 15,-18 2 0-15,-14 7 0 16,-11 6 0-16,-1 4 0 16,-6 1 0-1,3 3 0-15,0 0 0 16,0 0 0-16,-1-1 0 16,-1 1 0-16,1 0-377 15,-4-4-1462-15,2 4 158 16,-2-6 137-16,-4 0 117 15</inkml:trace>
  <inkml:trace contextRef="#ctx0" brushRef="#br0" timeOffset="120350.67">1801 13953 3716 0,'0'-1'184'0,"-2"-2"123"15,2-2 119-15,-1-2 11 16,1 1 9-16,0 0 12 16,0 2 9-16,-3 1 14 15,3 2 9-15,0 1-134 16,0 0-73-16,-2 0-143 15,2 1-140-15,-1 11 0 16,-4 5 0-16,0 8 0 16,0 8 0-1,-4 5 0-15,4 2 0 16,-1-1 0-16,4-2 0 16,2-4 0-16,-1-4 0 15,1-9 0-15,0-4 0 16,1-7 0-16,-1-2 0 15,0-4 0-15,2-6 0 16,7-8 0-16,2-7 0 16,2-5 0-16,4-6 0 15,0-3 0-15,1 3 0 16,-3 3 0-16,-1 6 0 16,-2 1 0-1,-4 6 0-15,2 6 0 16,-2 5 0-16,3 4 0 15,4 6 0-15,-1 6 0 16,1 3 0-16,2 3 0 16,0 1 0-16,0 0 0 15,1-6 0-15,0-2 0 16,-2-5 0-16,5-4 0 16,-4-2 0-1,2-4 0-15,-1-6 0 16,-4-5 0-16,-11-6 0 15,2-10 0-15,-5-4 0 16,-5-4 0-16,2 2 0 16,-3 3 0-16,-2 5 0 15,0 7 0-15,1 4 0 16,-1 7 0-16,4 4-269 16,3 2-328-16,-1 3-1110 15,5 0 137-15,9 0 120 16,3-1 105-16</inkml:trace>
  <inkml:trace contextRef="#ctx0" brushRef="#br0" timeOffset="120522.51">2301 13957 6919 0,'3'0'137'0,"3"-1"2"15,6-5 0-15,9-3 1 16,10-2-104-16,3-4-259 15,27 0-556-15,-25 4-714 16,-10 4 107-16,-9 4 95 16,-8 3 85-16</inkml:trace>
  <inkml:trace contextRef="#ctx0" brushRef="#br0" timeOffset="120687.41">2365 14129 5648 0,'-3'14'267'0,"0"-2"3"15,2 2 5-15,-3-1 3 16,9-9 4-16,8-4 4 16,12-7-151-16,9 0-295 15,10-43-1535-15,5 32 136 16,-6-7 118 0,-3 0 103-16</inkml:trace>
  <inkml:trace contextRef="#ctx0" brushRef="#br0" timeOffset="121245.63">3200 13811 5045 0,'-3'-11'305'16,"-7"-1"4"-16,-5 0 6 0,-8 1 6 15,-7 7 4 1,-8 9 6-16,-1 10 5 15,4 11 6-15,5 6 6 16,12 10-134-16,10 3-214 16,7 0 0-16,4-3 0 15,7-4 0-15,6-4 0 16,3-11 0-16,9-4 0 16,9-9-9-16,3-6-395 15,3-8-1426-15,0-4 158 16,-4-6 134-1,-5-2 118-15</inkml:trace>
  <inkml:trace contextRef="#ctx0" brushRef="#br0" timeOffset="122030.14">3585 13958 5208 0,'4'-1'300'0,"-1"-2"4"16,3 1 5-16,1-2 7 15,-1-1 3-15,-1-3 6 16,3 3 6-16,-2-3 5 16,0 1 6-1,-3 1-241-15,-2-2-101 16,-1 1 0-16,2-2 0 15,-7-1 0-15,2 1 0 16,-4-2 0-16,-4 0 0 16,-2 1 0-16,-1 2 0 15,-3 3 0-15,3 2 0 16,-5 2 0-16,2 1 0 16,-1 4 0-16,0 4 0 15,-1 7 0-15,1 7 0 16,5 7 0-1,3 6 0-15,3 1 0 16,6-4 0-16,1-2 0 16,3-7 0-16,4-5 0 15,7-7 0-15,4-6 0 16,6-5 0-16,4-6 0 16,-4-5 0-1,-1-4 0-15,-5-4 0 0,-4-4 0 16,-2-2 0-16,-4 1 0 15,1 5 0 1,-3 2 0-16,-2 6 0 16,-1 3 0-16,-2 3 0 15,1 4 0-15,1 1 0 16,3 4 0-16,0 6 0 16,5 2 0-16,-1 7 0 15,-3 2 0-15,6-1 0 16,-4 1 0-16,-2-2 0 15,1-2-144-15,6 0-321 16,0-45-1312 0,2 31 149-16,4-4 128 15</inkml:trace>
  <inkml:trace contextRef="#ctx0" brushRef="#br0" timeOffset="122598.88">4319 13855 5839 0,'0'-12'248'16,"-2"-3"3"-16,-3-2 2 16,-4-3 5-1,-4 8 4-15,-5 6 1 16,-6 4 6-16,0 2 3 15,-2 4 4-15,-2 7-276 16,5 7 0-16,1 6 0 16,4 6 0-16,7 3 0 15,4 2 0-15,4-4 0 16,3-1 0-16,6-5 0 16,6-6 0-16,3-7 0 15,10-5 0 1,7-6 0-16,4-6 0 15,-1-8 0-15,-1-9 0 16,-2-8 0-16,-7-12 0 16,-8-7 0-16,-6-7 0 15,-5-16 0-15,-6-8 0 16,-1-7 0-16,-4-1 0 16,-2 5 0-16,-1 12 0 15,-1 17 0-15,-1 18 0 16,-2 19 0-1,1 17 0-15,0 20 0 16,0 23 0-16,7 24 0 16,5 16 0-16,15 13 0 15,10 5 0-15,14-6 0 16,11-3 0-16,14-8 0 16,6-7 0-16,3-10-311 15,0-15-1546-15,-7-9 161 16,-11-16 138-16</inkml:trace>
  <inkml:trace contextRef="#ctx0" brushRef="#br1" timeOffset="126881.26">3598 14432 5001 0,'0'-2'265'16,"0"-5"46"-16,0 2 7 15,0 0 4-15,3-1 5 16,-3 2 6-16,0 1 7 16,0 2 5-16,2 0 5 15,-2 1-121 1,0-1-179-16,0 3-50 16,0 6 0-16,2 8 0 15,0 11 0-15,2 10 0 16,-1 10 0-16,3 6 0 15,-3 4 0-15,1 3 0 16,0-2 0-16,2-2 0 16,3-5 0-16,-1-5 0 15,-2-8 0-15,-1-8 0 16,-2-8 0 0,-3-5 0-16,1-5 0 15,-1-8 0-15,-1-1 0 16,-5-7-230-16,71-6-1649 15,-74-14 165-15,-2-10 141 16,-5-5 122-16</inkml:trace>
  <inkml:trace contextRef="#ctx0" brushRef="#br1" timeOffset="127830.81">3657 14385 3579 0,'0'-8'232'0,"2"-3"198"16,-2-1 16-16,1-1 11 16,-1 7 10-16,0 3 12 15,-1 3 12-15,-5 13 13 16,-11 7 12-16,-6 12-180 15,-8 10-90-15,-5 6-238 16,3 2-8-16,4-3 0 16,6-8 0-1,7-5 0-15,6-10 0 16,3-6 0-16,4-6 0 16,2-8 0-16,1-2 0 15,0-4 0-15,0-5 0 16,0-7 0-16,4-4-102 15,6-3-192-15,0-3-78 16,6 1-90-16,6 1-64 16,1 1-25-16,-3-3 6 15,0 5 15 1,0-1 41-16,-2 2 68 16,-2 1 150-16,-5 0 228 15,-1 1 128-15,-3 1 232 16,-2 0 146-16,1 2 48 15,-2 1 24-15,0-1 14 16,-1 4-14-16,-2 3-52 16,-1 2-60-16,5 4-80 15,4 1-71-15,5 11-182 16,5 4-90 0,5 10 0-16,4 6 0 15,3 3 0-15,3 3 0 16,-1-4 0-16,5 1 0 15,-5-6 0-15,-4-3 0 16,-2-5 0-16,-7-4 0 16,-8-3 0-16,-5-5 0 15,-3-5 0-15,-2 0-330 16,-4-20-1521-16,-6 12 160 16,-2-6 138-16,-8-1 119 15</inkml:trace>
  <inkml:trace contextRef="#ctx0" brushRef="#br0" timeOffset="132054.75">8897 13589 5345 0,'1'0'286'16,"1"-2"5"-16,-1 0 3 16,2 0 5-16,-2 0 4 15,-1 0 5-15,2 2 5 16,1-4 5-16,1 0 5 16,3 0-212-16,0-1-111 15,2-2 0-15,-3 0 0 16,-3-2 0-16,-1-4 0 15,-2-2 0 1,-11-1 0-16,-8 0 0 16,-11 0 0-16,-15 4 0 15,-12 5 0-15,-8 4 0 16,-2 5 0-16,3 8 0 16,7 5 0-16,6 8 0 15,12 8 0-15,13 7 0 16,12 6 0-16,11 0 0 15,16-1 0-15,17 1 0 16,15-2 0-16,9-4 0 16,11-1 0-16,2 0 0 15,-6 1 0 1,-12-1 0-16,-13 3 0 16,-16-3 0-16,-15 3 0 15,-21-6 0-15,-16-5 0 16,-16-7 0-16,-12-7 0 15,-14-10 0-15,-1-5 0 16,4-11 0-16,11-5-85 16,13-3-274-16,14 0-1462 15,19 2 156-15,8 1 133 16,7 5 116-16</inkml:trace>
  <inkml:trace contextRef="#ctx0" brushRef="#br0" timeOffset="133022.21">8465 14355 5395 0,'3'-5'284'0,"-2"0"5"15,1-3 4-15,-1 3 5 16,-2 3 4-16,-13 9 5 15,-11 16 5-15,-20 12 5 16,-14 13 4-16,-14 9-248 16,0 4-73-1,1 0 0-15,10-6 0 16,15-7 0-16,10-10 0 16,14-9 0-16,8-10 0 15,10-12 0-15,3 1 0 16,2-8 0-16,2-1 0 15,-2-2-14 1,0-2-533-16,0-4-1242 0,0-1 150 16,0-2 129-16</inkml:trace>
  <inkml:trace contextRef="#ctx0" brushRef="#br0" timeOffset="134078.19">7898 15259 3864 0,'0'0'143'16,"0"0"40"-16,2 0 65 15,-2 0 63-15,1 0 37 16,-1-1 43-16,2 0 47 16,-1-2 11-16,1 1 10 15,-2-2-115-15,1 0-39 16,-1 1-40-16,0-1-74 15,0 0-69 1,0-2-36-16,-4 0-42 16,-7 1-44-16,-4 1 0 15,-8 3 0-15,-7-1 0 16,-5 5 0-16,-1 4 0 16,-3 7 0-16,3 5 0 15,6 8 0-15,5 7 0 16,9 0 0-16,9 2 0 15,7-3 0-15,7-4 0 16,9-4 0 0,9-6 0-16,5-5 0 15,12-5 0-15,3-5-361 16,0-2-1482-16,-4-4 160 16,-5-3 135-16,-4-7 119 15</inkml:trace>
  <inkml:trace contextRef="#ctx0" brushRef="#br0" timeOffset="134906.77">8800 14584 3016 0,'-3'-11'204'0,"1"-2"61"16,1-3 163-16,-2-5 68 15,3 5 13-15,3 3 13 16,-6 3 16-16,3 5 15 15,0 1 15 1,3 14-149-16,3 7-82 16,1 11-71-16,3 9-196 15,2 9-70-15,-1 0 0 16,1 0 0-16,4-1 0 16,0 3 0-16,2-6 0 15,1-2 0-15,-4-2 0 16,-3-2 0-16,-4-5 0 15,-4-4 0-15,-1-4-300 16,43-4-1559-16,-39-1 161 16,1-7 139-16,-1-3 120 15</inkml:trace>
  <inkml:trace contextRef="#ctx0" brushRef="#br0" timeOffset="135575.13">9060 15320 5355 0,'0'-2'290'0,"0"6"4"16,0 5 4-16,-2 10 6 15,-2 11 4-15,-8 8 4 16,-5 10 7-16,-4 4 4 16,-1 0 5-16,0 0-268 15,4-4-60-15,6-11 0 16,5-10 0-16,4-8 0 15,1-11 0-15,2-8 0 16,5-11 0 0,5-17 0-16,10-13 0 15,7-10 0-15,8-11 0 16,3-3 0-16,1 5 0 16,-5 3 0-16,-2 6 0 15,-4 6 0-15,-7 8 0 16,-6 6 0-16,-4 11 0 15,-5 7 0-15,1 8 0 16,1 5 0-16,4 7 0 16,4 13 0-16,7 10 0 15,3 9 0 1,3 9 0-16,1 4 0 16,2-1 0-16,-3-3 0 15,0-4 0-15,-5-6 0 16,-5-7 0-16,-4-7 0 15,-7-5 0-15,-3-7 0 16,-4-5 0-16,-1-3 0 16,0-3 0-16,0-2-295 15,0-3-363-15,-10-3-1026 16,-6-6 135-16,-4-5 116 16,-6-3 102-16</inkml:trace>
  <inkml:trace contextRef="#ctx0" brushRef="#br0" timeOffset="135750.89">9122 15503 5966 0,'0'-5'235'16,"3"0"3"-16,11-5 3 16,14-3 3-16,16 2-44 15,16 0-277 1,14-1-407-16,-8 1-1023 0,-10-3 110 15,-11 2 96 1,-13-4 85-16</inkml:trace>
  <inkml:trace contextRef="#ctx0" brushRef="#br0" timeOffset="136538.26">9138 14484 4590 0,'0'-5'347'0,"-2"-1"7"16,2-1 8-16,0 1 6 16,5 4 6-16,11 2 8 15,17 5 8-15,19 5 7 16,20 8 9-16,19 6-185 15,8 5-221-15,7 3 0 16,7 4 0-16,1-1 0 16,4 3 0-1,-1 1 0-15,-9-1 0 16,-12-2 0-16,-18 1 0 16,-19-4 0-16,-17-7 0 15,-15-4 0-15,-11-7 0 16,-10-6 0-16,-3-4 0 15,-5-2 0-15,1-3 0 16,-2-1-346-16,0-6-1502 16,2-1 161-16,-2 3 136 15,6-1 119-15</inkml:trace>
  <inkml:trace contextRef="#ctx0" brushRef="#br0" timeOffset="137134.93">10954 15075 5712 0,'-1'-16'261'0,"-1"-3"2"15,-7-4 5-15,-5-4 3 16,-7 9 5-1,-9 5 2-15,-7 5 5 16,-2 7 4-16,-2 10 5 16,3 7-292-16,3 10 0 15,4 7 0-15,6 6 0 16,10 5 0-16,6-2 0 16,6-4 0-16,4-7 0 15,9-6 0-15,6-9 0 16,11-9 0-16,8-7 0 15,7-8 0-15,-2-12 0 16,-3-6 0-16,-7-8 0 16,-10-14 0-16,-7-10 0 15,-4-12 0 1,-8-7 0-16,2-6 0 16,-7-2 0-16,0 1 0 15,-2 8 0-15,-2 10 0 16,1 19 0-16,3 13 0 15,-5 21 0-15,-1 16 0 16,4 24 0-16,2 18 0 16,5 23 0-16,12 19 0 15,15 17 0-15,14 4 0 32,13-3 0-32,8-5 0 15,1-12 0-15,-2-18 0 0,-6-14 0 16,-6-14-407-16,-10-17-1424 15,-12-17 157 1,-11-10 135-16,-9-14 118 0</inkml:trace>
  <inkml:trace contextRef="#ctx0" brushRef="#br0" timeOffset="150250.83">4408 4250 2011 0,'-1'3'96'0,"1"0"24"16,0 0 18-16,0-1 17 16,0 0 10-16,0-4 7 15,0 4 11-15,0-2 9 16,0 0 6 0,0 0-64-16,0 0-32 15,0 0-20-15,0 0-13 16,0 0-17-16,0 0-6 15,0 2-1-15,0 1-4 16,1 2-1-16,1 2 2 16,2 2 5-16,3 1-1 15,0 0 4-15,4-4 2 16,1 0 12-16,0-2 9 16,0-2 5-1,4-2 2-15,1 0-3 16,6-4-6-16,5-8-1 15,2 0-3-15,6-7-4 16,3-2-7-16,3-3-12 16,0-2-11-16,-5 2-7 15,-1 2-8-15,-9 0 0 16,-6 4 2-16,-8 5 0 16,-6 1-2-16,-2 5-8 15,-4 3-75-15,2-1-154 16,13 1-869-16,0 4 59 15,2-3 53-15,3-1 50 16</inkml:trace>
  <inkml:trace contextRef="#ctx0" brushRef="#br0" timeOffset="151034.46">5688 4137 3078 0,'0'0'41'15,"0"0"16"-15,0-2 14 16,0 2 14-16,1 0 12 16,2 2 10-16,3 2 12 15,0 3 13-15,4 5 13 16,0 6-25-1,2 2 6-15,2 2-3 16,0 1-10-16,2-1-7 16,-1-2-2-16,0-4 3 15,0-4 11-15,5-2 0 16,5-8-7-16,9-6-8 16,11-4-12-16,13-10-8 15,7-6-9-15,3-5-2 16,-3-4-8-16,-6 1-15 15,-7 1-22 1,-7 2-15-16,-9 5-4 16,-6 5-2-16,-6 4-1 15,-4 2 4-15,-5 1 22 16,-3 5 23-16,-3 0 10 16,1 1 10-16,-5-1 10 15,0 3 9-15,-2 0-1 16,0 1-2-16,-3 2-98 15,0-2-158-15,8 3-418 16,-6 0-653-16,-5 0 75 16,-9 0 67-1,-11 0 62-15</inkml:trace>
  <inkml:trace contextRef="#ctx0" brushRef="#br0" timeOffset="164982.71">9095 16139 1249 0,'0'-1'6'15,"0"1"29"-15,0 0 21 16,0 0 12-16,0-1 4 15,1 1 9-15,-1-2 32 16,0 1 24-16,0-2 23 16,0 1 15-16,0 0 12 15,0-2-9-15,0 2-6 16,0-3 13-16,0 2 24 16,0-2 25-16,0 2-6 15,0 0 3-15,0-2-3 16,0 2-5-1,0 2 0-15,0 0-8 16,0-1-2-16,0 2-10 16,0 0 4-16,0-1 19 15,0 0 24-15,0 1 29 16,0-2 17-16,0 0-9 16,0 1-10-16,2-2-6 15,-2 0-11-15,0-1-13 16,1 4-34-1,-1-1-58-15,0 1-52 16,0 0-67-16,0 0-33 0,0-2-3 16,-6 9 0-1,-10 9 0-15,-14 10 0 16,-16 15 0-16,-13 16 0 16,-9 7 0-16,-2 5 0 15,4-3 0-15,5-3 0 16,9-8 0-16,13-12 0 15,12-7 0-15,10-11 0 16,8-11 0-16,6-4 0 16,3-7 0-16,0-2 0 15,0-2 0-15,0-3 0 16,0-3 0 0,0 1 0-16,3 1-383 15,3-6-1454-15,3 8 157 16,-3 2 137-16,0-1 117 15</inkml:trace>
  <inkml:trace contextRef="#ctx0" brushRef="#br0" timeOffset="166034.8">8704 17219 5206 0,'0'0'92'0,"0"0"115"15,0-2 81-15,0-2 6 16,0 2 2-16,0-3 7 16,0-2 3-16,2-2 6 15,-2 2 4-15,0-3-53 16,1-2-45-16,-1-1-128 15,2 0-90 1,-2 0 0-16,0-3 0 16,0 1 0-16,0 1 0 15,0 1 0-15,-2 1 0 16,-2 3 0-16,-6 0 0 16,-2 2 0-16,-6 5 0 15,-7-1 0-15,-4 3 0 16,-5 5 0-16,-2 7 0 15,-2 7 0-15,3 7 0 16,2 9 0 0,4 1 0-16,6 3 0 15,7-3 0-15,5-1 0 16,5-4 0-16,4-4 0 16,2-3 0-16,3-7 0 15,3-5 0-15,10-4 0 16,7-3 0-16,3-5 0 15,10-6 0-15,-3-3 0 16,-2-7 0-16,-4-1 0 16,-5-5 0-16,-6 0 0 15,-6 5 0-15,-4 3 0 16,-3 5 0 0,0 4 0-16,3 2 0 15,5 8 0-15,2 4 0 16,8 5 0-16,1 9 0 15,1 6-152-15,38 2-772 16,-25-1-727-16,0-7 129 16,9-12 114-1,1-5 98-15</inkml:trace>
  <inkml:trace contextRef="#ctx0" brushRef="#br0" timeOffset="166874.53">9411 16243 4302 0,'0'-11'215'16,"0"-4"158"-16,0-1 8 15,0-1 6-15,0 5 9 16,0 6 9-16,2 3 7 16,6 7 10-16,6 9 9 15,7 10-148-15,6 10-99 16,2 11-184-16,0 3 0 15,-2 3 0-15,-1-1 0 16,-3-3 0 0,-1-3 0-16,-2-5 0 15,-2-5 0-15,-6-4 0 16,-3-10 0-16,-3-2 0 16,-3-7 0-16,-3-4 0 15,1-3 0-15,-1-3-297 16,0 1-1564-16,0-2 162 15,0-3 139-15,0 0 120 16</inkml:trace>
  <inkml:trace contextRef="#ctx0" brushRef="#br0" timeOffset="167426.42">9876 16644 5935 0,'0'-4'238'0,"0"2"3"16,0 0 3-16,0 10 3 15,1 13 3-15,1 12 4 16,-1 10 3-16,0 9 3 16,2 0 5-16,-1 1-265 15,1-8 0-15,0-5 0 16,0-10 0-16,-2-6 0 16,1-10 0-16,2-8 0 15,3-5 0-15,7-8 0 16,9-10 0-1,9-4 0-15,9-4 0 16,8-2 0-16,1 2 0 16,-2 4 0-16,-2 8 0 15,-5 5 0-15,-13 4 0 16,-8 11 0-16,-9 3 0 16,-10 8 0-16,-13 5 0 15,-12 6 0-15,-15 3 0 16,-3 0 0-16,-11-3 0 15,4-9 0 1,0-8 0-16,10-6 0 16,4-11-258-16,8-4-267 15,8-8-1205-15,10-3 141 16,3-6 123-16</inkml:trace>
  <inkml:trace contextRef="#ctx0" brushRef="#br1" timeOffset="180694.29">8293 17762 4910 0,'-3'0'76'15,"0"-1"162"-15,0 1 76 16,-1-2 5-16,4 4 6 16,0-2 6-16,1-2 5 15,-2 2 6-15,7-1 6 16,6-4-52-16,11-5-25 16,10-2-186-16,11-3-85 15,3-3 0 1,2 0 0-16,-6 2 0 15,-5 1 0-15,-11 1 0 16,-4 4 0-16,-10 0 0 16,-1 4 0-16,-5 1-152 15,-1 4-241-15,52 0-1400 16,-57 1 151-16,-4 0 130 16,-9 1 113-16</inkml:trace>
  <inkml:trace contextRef="#ctx0" brushRef="#br1" timeOffset="180930.04">8276 17917 5625 0,'0'3'190'0,"4"2"66"16,8-4 3-16,17-2 2 15,14-5 5-15,15-7 4 16,11-6 4-1,2-3 3-15,-9-5 4 16,-9 6-167-16,-14 1-303 0,-11 6-176 16,-12 5-298-16,-9-2-920 15,-7 3 120-15,-12-4 104 16,1-3 93-16</inkml:trace>
  <inkml:trace contextRef="#ctx0" brushRef="#br0" timeOffset="191097.76">17496 5625 3456 0,'1'0'184'0,"1"0"78"15,1 0 132-15,0-4 64 16,-2 6 10-16,-1-4 12 15,3 2 12-15,-3-2 13 16,0 2 13-16,0 0-141 16,0-1-67-16,0 0-89 15,0 1-155-15,0-2-66 16,0 2 0 0,0-1 0-16,0 1 0 15,0 0 0-15,0 0 0 16,0 0 0-16,0 0 0 15,1 0 0-15,-1 0 0 16,0-1 0-16,0 1 0 16,0-2 0-16,0 2 0 15,0-1 0-15,2 1 0 16,-2-1 0-16,1 1 0 16,-1-2 0-16,1 2 0 15,-1-1 0-15,0 1 0 16,0-1 0-1,2 2 0-15,-2-2 0 16,1 1 0-16,4 4 0 16,-2 4 0-16,0 8 0 15,-2 8 0-15,1 8 0 16,-2 4 0-16,0 0 0 16,0-1 0-16,0-4 0 15,1-8 0-15,1-3 0 16,-2-7 0-16,2-4 0 15,4-6 0-15,3-2 0 16,2-4 0 0,5-7 0-16,3-4 0 15,3-7 0-15,-2-6 0 16,0-2 0-16,-3 2 0 16,-3 5 0-16,-2 6 0 15,-1 7 0-15,-4 6 0 16,3 7 0-16,-2 8 0 15,1 4 0-15,0 6 0 16,1 4 0-16,-1-3 0 16,3-3 0-16,3-1 0 15,4-5 0 1,1-3 0-16,3-7 0 16,2-4 0-16,-2-3 0 15,-4-6 0-15,-7-8 0 16,-6-6 0-16,-4-8 0 15,-1-3 0-15,-4 2 0 16,0-1 0-16,-3 6 0 16,-2 6 0-16,-1 5 0 15,0 3 0-15,3 7-56 16,1 4-284-16,5 1-351 16,0 4-958-1,0-3 130-15,7 0 113 16,2 0 98-16</inkml:trace>
  <inkml:trace contextRef="#ctx0" brushRef="#br0" timeOffset="191277.6">18081 5682 5005 0,'9'-4'270'16,"6"-3"46"-16,5-1 6 15,8-5 3-15,2 7 8 16,5-4-211-16,-5 5-131 15,2 1-278-15,-7 2-1176 16,-8 0 102 0,-10 2 92-16,-2 4 82 15</inkml:trace>
  <inkml:trace contextRef="#ctx0" brushRef="#br0" timeOffset="191450.44">18113 5859 5155 0,'-5'8'311'0,"1"-2"6"15,2 0 5-15,1 1 5 16,14-4 5-16,14-4 8 16,8 1 3-16,10-2-257 15,4-1-154-15,51-1-1676 16,-60-1 143 0,-4-2 124-16,-7-3 108 15</inkml:trace>
  <inkml:trace contextRef="#ctx0" brushRef="#br0" timeOffset="191826.33">18808 5631 4441 0,'-1'-8'256'15,"-7"2"105"-15,-4-1 8 16,-7 2 7-16,-4 6 8 16,-2 8 7-16,2 8 8 15,2 8 8-15,6 7 9 16,6 7-146-16,4 1-149 15,5-3-121-15,7-4 0 16,5-4 0-16,5-7 0 16,5-5 0-1,8-6-291-15,5-5-228 16,-1-36-1203-16,1 25 140 16,-4-4 121-16,-5-3 107 15</inkml:trace>
  <inkml:trace contextRef="#ctx0" brushRef="#br0" timeOffset="192421.67">19246 5735 3530 0,'3'-11'162'0,"0"-1"42"16,-2-5 66-16,1-4 78 15,-2 1 75-15,-2 4 41 16,-2 1 12-16,-3 2 12 16,-5 4 14-1,-4 1-142-15,-4 6-36 16,-2 0-46-16,-5 5-72 15,-1 6-88-15,1 4-80 16,1 7-38-16,3 10 0 16,7 3 0-16,6-1 0 15,6 0 0-15,4-5 0 16,8-4 0-16,7-3 0 16,6-7 0-16,4-5 0 15,3-5 0-15,-1-1 0 16,-1-8 0-16,-5-3 0 15,-3-6 0-15,-1-5 0 16,-4-4 0-16,0 0 0 16,-3 2 0-1,-1 1 0-15,-2 6 0 16,-4 3 0-16,0 9 0 16,0 0 0-16,1 8 0 15,2 6 0-15,2 5 0 16,1 4 0-16,3 5 0 15,-2 2 0-15,1-3 0 16,6-1 0-16,1-4-275 16,4-1-203-16,2-18-1260 15,3 6 142-15,0-5 124 16</inkml:trace>
  <inkml:trace contextRef="#ctx0" brushRef="#br0" timeOffset="192937.66">19738 5618 4314 0,'0'-17'235'16,"0"-6"107"-16,-1 2 37 16,-6-2 8-16,-6 13 7 15,-6 7 8-15,-6 6 8 16,-5 7 11-1,1 11 7-15,5 6-143 16,5 9-128-16,7 2-120 16,8 2-37-16,3-5 0 15,4-5 0-15,5-5-23 16,8-5-192-16,7-8-64 16,7-9-14-16,5-2-1 15,-2-9 5-15,1-10 1 16,-7-11 15-16,-5-11 28 15,-5-14 99-15,-5-9 120 16,-7-9 219 0,-2-1 63-16,-3 1 20 15,-1 6 11-15,-3 13 2 16,2 15 8-16,-1 13-7 16,-5 16-22-16,-1 17-106 15,-1 18-109-15,3 16-53 16,2 17 0-16,13 12 0 15,9 9 0-15,14 1 0 16,10-2 0 0,15-7 0-16,6-4 0 0,5-8-355 15,1-11-1489-15,-2-5 159 16,-11-10 136 0,-7-9 119-16</inkml:trace>
  <inkml:trace contextRef="#ctx0" brushRef="#br0" timeOffset="193898.2">19841 6279 3830 0,'0'-2'236'0,"0"-4"162"15,0 1 26-15,2-2 10 16,-2 2 10-16,0 1 9 15,0 0 13-15,0 3 9 16,0 1 14 0,0 0-182-16,0 0-95 15,0 0-189-15,0 0-23 16,1 0 0-16,-1 0 0 16,0 0 0-16,0 0 0 15,0 0 0-15,0 0 0 16,0 0 0-16,0 0-71 15,0 0-301-15,0 0-1449 16,-1 0 156-16,-4 0 133 16,-1-4 116-16</inkml:trace>
  <inkml:trace contextRef="#ctx0" brushRef="#br1" timeOffset="198854.23">19871 6292 4435 0,'0'-3'214'0,"2"0"140"16,-1-2 14-16,1-2 7 15,3-1 7 1,-2-1 8-16,-1 2 7 0,-1 2 8 15,1 2 10 1,-2 2-137-16,0 0-109 16,0 3-160-16,3 8-9 15,-3 8 0-15,0 12 0 16,1 16 0-16,-1 13 0 16,-1 11 0-16,1 7 0 15,0 0 0-15,0 0 0 16,-2-6 0-16,4-6 0 15,-1-10 0-15,0-8 0 16,1-10 0-16,-1-8 0 16,2-11 0-1,-3-6 0-15,2-5 0 16,-2-4 0-16,0-4 0 16,-3-12 0-16,3-4-379 15,0-26-1459-15,0 6 158 16,0-7 137-16,3-3 117 15</inkml:trace>
  <inkml:trace contextRef="#ctx0" brushRef="#br1" timeOffset="199402">19996 6167 4575 0,'0'-4'152'0,"-3"2"169"16,-6 0 31-16,-7 6 7 15,-6 12 7-15,-7 10 6 16,-9 7 8-16,0 8 9 16,-1 3 6-1,3-2-122-15,3-4-48 16,5-5-193-16,7-5-32 16,5-6 0-16,4-8 0 15,5-1 0-15,4-7 0 16,2-2 0-16,1-4-253 15,4-4-157-15,23-5-464 16,-7-8-657-16,4-9 114 16,3-6 97-16,1 0 89 15</inkml:trace>
  <inkml:trace contextRef="#ctx0" brushRef="#br1" timeOffset="199694.06">19909 6246 3855 0,'7'-8'188'15,"2"-5"178"-15,1 1 52 16,6 0 9-16,0 4 9 16,7 6 11-16,4 7 10 15,8 10 10-15,3 12 12 16,2 6-145-16,-1 11-70 16,-3 2-211-16,-3 0-53 15,-2 0 0-15,-4-6 0 16,-7-5 0-16,-4-9 0 15,-3-3 0-15,-7-8 0 16,-3-7 0 0,-2-2 0-16,-1-3 0 15,-1-1-267-15,1-4-1602 16,-2-2 164-16,-5-4 138 16,-7-6 123-16</inkml:trace>
  <inkml:trace contextRef="#ctx0" brushRef="#br0" timeOffset="204942.07">24599 5416 4645 0,'2'0'138'0,"1"-1"121"15,1 1 82-15,0-1 8 16,2-2 5-16,3-1 7 16,-3-1 6-16,-1 2 9 15,-2-1 5-15,-1-2-84 16,-2 6-69-16,0-1-133 16,0-2-95-16,0 0 0 15,-2-1 0-15,-2-3 0 16,-5-1 0-16,-5-2 0 15,-3 1 0-15,-10 1 0 16,-3-1 0-16,-5 5 0 16,-8 2 0-1,-6 2 0-15,-1 6 0 16,2 4 0-16,2 6 0 16,7 6 0-16,10 5 0 15,9 3 0-15,12 2 0 16,4 3 0-16,14 0 0 15,12-2 0-15,11 2 0 16,10-1 0-16,17 0 0 16,4-4 0-16,4 2 0 15,-1 1 0-15,-6 1 0 16,-10 1 0-16,-12 5 0 16,-23-1 0-1,-10-2 0-15,-17-5 0 16,-20-5 0-16,-11-4 0 15,-13-8 0-15,-18-6 0 16,-1-6 0-16,2-6 0 16,3-10 0-16,7-2 0 15,10-1-275-15,28-1-607 16,-4 3-748-16,14 3 125 16,13 4 112-16</inkml:trace>
  <inkml:trace contextRef="#ctx0" brushRef="#br0" timeOffset="205774.19">24328 6391 7007 0,'0'-4'128'16,"0"1"2"-1,-9 6-2-15,-15 13 3 16,-16 16 1-16,-19 19-1 16,-18 17 3-16,-7 7 0 15,4 6 2-15,7-2-136 16,11-7 0-16,12-6 0 16,7-10 0-16,12-11 0 15,9-9 0-15,4-12 0 16,10-9 0-16,0-9 0 15,4-4-306-15,3-7-1552 16,-1-2 162-16,5-6 138 16,3 0 120-1</inkml:trace>
  <inkml:trace contextRef="#ctx0" brushRef="#br0" timeOffset="206334.29">23661 7467 4771 0,'0'-7'139'15,"-3"-5"127"-15,-4 1 64 16,-9-1 8-16,-5 5 5 16,-7 4 6-16,-7 10 6 15,-1 6 8-15,0 9 5 16,10 7-88-16,3 9-64 15,11-2-143 1,6 1-73-16,12-6 0 16,11-4 0-16,12-8 0 15,9-3 0-15,11-9-83 16,7-5-313-16,2-8-1415 16,-3-3 153-16,-5-2 134 15,-5-5 114-15</inkml:trace>
  <inkml:trace contextRef="#ctx0" brushRef="#br0" timeOffset="207153.41">24550 6502 4603 0,'0'-12'349'15,"2"1"4"-15,-2-1 8 16,0-1 7-16,0 6 6 15,0 6 8-15,0 6 7 16,0 9 9-16,0 14 7 16,0 12-196-16,1 13-209 15,4 8 0-15,3 6 0 16,2-2 0-16,7-2 0 16,0-8 0-16,-2-6 0 15,-3-7 0-15,-3-8 0 16,-6-9 0-1,2-5 0-15,-4-9-349 16,1-21-1497-16,-2 13 160 16,1-5 136-16,-1 0 119 15</inkml:trace>
  <inkml:trace contextRef="#ctx0" brushRef="#br0" timeOffset="207901.82">24713 7483 8191 0,'0'0'0'16,"-5"7"0"-16,-10 10 0 16,-8 11 0-16,-10 11 0 15,-6 12 0-15,0 5 0 16,9-5 0-16,6-3 0 16,7-9 0-16,10-9 0 15,1-8 0-15,3-10 0 16,3-8 0-16,6-9 0 15,7-16 0-15,1-8 0 16,5-13 0 0,10-8 0-16,1-6 0 15,-1-3 0-15,2 1 0 16,1 1 0-16,-5 1 0 16,-1 9 0-16,-4 10 0 15,-5 5 0-15,-4 9 0 16,0 12 0-16,4 6 0 15,1 10 0-15,6 11 0 16,6 10 0-16,-1 10 0 16,3 11 0-16,-3 5 0 15,0 0 0-15,-3 0 0 16,-3-6 0 0,-6-7 0-16,-2-4 0 15,-5-8 0-15,-4-8 0 16,-4-5 0-16,0-6 0 15,-2-3 0-15,2-3-141 16,-4-2-266-16,2-2-1386 16,-9-2 151-16,-4-3 130 15</inkml:trace>
  <inkml:trace contextRef="#ctx0" brushRef="#br0" timeOffset="208089.65">24722 7690 4537 0,'-8'-4'358'16,"2"-1"6"-16,3-4 7 16,7-4 7-16,22 0 9 15,12-1-68 1,11 0-212-16,11-1-192 16,-3-20-1467-16,-9 21 116 15,-7-1 101-15,-11 1 90 16</inkml:trace>
  <inkml:trace contextRef="#ctx0" brushRef="#br0" timeOffset="208817.59">24874 6645 3631 0,'0'-4'175'15,"-2"-3"80"-15,1-4 154 16,-2 1 33-16,1 2 12 15,2 5 9-15,0-2 12 16,2 5 12-16,12 5 12 16,17 11-142-16,18 7-54 15,20 8-92 1,21 10-181-16,12 2-30 16,4-2 0-16,-1 0 0 15,-8-2 0-15,-14-2 0 16,-13-5 0-16,-20-2 0 15,-14-3 0-15,-14-5 0 16,-9-7 0-16,-10-2 0 16,-1-5 0-16,-2-2-278 15,2-3-411-15,-2 0-992 16,0-3 135-16,8-3 115 16,5 0 103-16</inkml:trace>
  <inkml:trace contextRef="#ctx0" brushRef="#br0" timeOffset="209390.8">26329 7309 5155 0,'4'-3'209'16,"0"-4"91"-16,-1-3 4 15,1-3 7-15,-6 1 4 16,-7-9 4-16,-6 2 8 16,-8 3 3-16,-8 4 6 15,-5 6-155-15,-7 9-77 16,2 7-104-16,1 9 0 16,3 8 0-16,10 4 0 15,10 2 0 1,10 1 0-16,7-7 0 15,9-4 0-15,12-6 0 16,8-7 0-16,9-6 0 16,7-7 0-16,2-7 0 15,-7-9 0-15,-6-7 0 16,-9-13 0-16,-7-12 0 16,-5-8 0-16,-6-11 0 15,-5-6 0-15,-2 0 0 16,0 2 0-16,0 12 0 15,0 12 0-15,0 15 0 16,-2 18 0-16,-5 15 0 16,1 20 0-1,3 19 0-15,3 16 0 16,18 18 0-16,11 9 0 16,14 2 0-16,6-1 0 15,8-6 0-15,1-8 0 16,-4-9-199-16,-3-6-335 15,-5-9-1209-15,-13-10 144 16,-16-13 123-16,-9-11 109 16</inkml:trace>
  <inkml:trace contextRef="#ctx0" brushRef="#br0" timeOffset="210374.99">24823 8222 5128 0,'0'0'301'0,"-10"3"6"16,-11 13 5-16,-14 11 5 15,-13 14 5-15,-12 15 5 16,-4 10 6-16,8-2 5 16,7-4 6-16,9-5-182 15,10-10-162-15,8-10 0 16,8-8 0-16,3-9 0 16,6-8 0-16,4-7-311 15,5-2-419 1,-1-5-931-16,7-2 132 15,4-4 113-15,4 2 100 16</inkml:trace>
  <inkml:trace contextRef="#ctx0" brushRef="#br0" timeOffset="211201.97">24411 9083 3999 0,'0'-1'125'16,"0"1"40"-16,0-3 44 16,2 1 40-16,0 0 20 15,-1-1 27-15,-1 2 37 16,1-2 44-16,-1 2 50 15,0 1-84-15,0-3-39 16,0 3-41-16,0-3-47 16,0 1-42-1,0-3-18-15,0-1-24 16,0-2-37-16,0 0-43 16,0-2-45-16,0 2-7 15,-1-2 0-15,-2 2 0 16,-4 2 0-16,-5 0 0 15,-1 0 0-15,-7 4 0 16,-3 2 0-16,-3 1 0 16,0 7 0-16,-3 7 0 15,-1 10 0-15,2 9 0 16,4 7 0-16,5 2 0 16,9 0 0-1,6-3 0-15,2-5 0 16,6-8 0-16,7-9 0 15,7-7 0-15,8-9 0 16,9-7 0-16,2-9 0 16,-3-6 0-16,-3-7 0 15,-6-9 0-15,-3 2 0 16,-6 1 0-16,-5 6 0 16,-4 5 0-16,-2 7 0 15,-4 7 0-15,1 4 0 16,2 5 0-16,3 7 0 15,5 6 0 1,4 5 0-16,2 4 0 16,2 5 0-16,5-2 0 15,4-2-309-15,32-2-596 16,-24-6-711-16,1-10 125 16,-2 1 109-16,-3-10 95 15</inkml:trace>
  <inkml:trace contextRef="#ctx0" brushRef="#br0" timeOffset="211865.68">25048 8342 5242 0,'0'-4'304'0,"0"-1"4"15,0 0 5 1,0 0 6-16,2 4 5 0,5 8 6 15,6 14 5-15,10 9 5 16,6 7 7 0,6 14-318-16,-2-1-29 15,0-3 0-15,-7-3 0 16,-4-6 0-16,-7-7 0 16,-6-6 0-16,-3-7-23 15,-3-4-380-15,-3-42-1423 16,0 28 157-16,1-4 134 15,-4-2 116-15</inkml:trace>
  <inkml:trace contextRef="#ctx0" brushRef="#br0" timeOffset="213197.44">25506 8849 5344 0,'0'-10'296'0,"2"-3"3"0,1 1 7 15,2-5 4 1,-1 7 4-16,-2 4 7 16,-1 4 4-16,1 1 5 15,0 6 6-15,0 8-326 16,-2 10-10-16,2 8 0 15,-2 10 0-15,0 7 0 16,0 0 0-16,0-2 0 16,0-4 0-16,0-3 0 15,0-8 0-15,0-8 0 16,0-6 0 0,0-9 0-16,2-4 0 15,3-8 0-15,9-4 0 16,5-10 0-16,12-4 0 15,5-4 0-15,4 0 0 16,-1 1 0-16,-3 6 0 16,0 5 0-16,-7 5 0 15,0 5 0-15,-4 7 0 16,-4 8 0-16,-8 7 0 16,-7 5 0-16,-6 6 0 15,-10 4 0 1,-15-4 0-16,-9 0 0 15,-10-9 0-15,-13-4 0 16,-3-8 0-16,4-7 0 16,3-8 0-16,9-6 0 15,8-4-223-15,13-1-315 16,11-4-1197-16,9 2 142 16,5-2 123-16,5 0 108 15</inkml:trace>
  <inkml:trace contextRef="#ctx0" brushRef="#br1" timeOffset="-210067.44">25904 8615 2003 0,'2'-2'104'0,"0"-1"38"16,-1-1 29-16,2-2 28 16,0 3 31-16,-3-3 25 15,0 4 21 1,0-4 20-16,0 0 16 15,0 0-47-15,0 0-47 16,0-1-31-16,0-1-22 0,0 1-16 16,0 0-19-1,-3 2-21-15,-1-2-12 16,-2 2-8-16,-5-2 20 16,-5 3 33-16,-1-1 34 15,-4-1 30-15,2 4 40 16,-3-3 21-16,2 2-8 15,-1 2-2 1,0 1-4-16,-2-2-5 0,-2 2-34 16,-2 2-45-1,-4 1-43-15,1 3-39 16,-1 0-52-16,2 6-35 16,0 2 0-16,2 2 0 15,2 1 0-15,-1 2 0 16,0 2 0-16,3 4 0 15,1 0 0-15,1 2 0 16,-1 2 0-16,2 0 0 16,5 0 0-16,-3 6 0 15,6-3 0-15,4 2 0 16,0 0 0 0,5 2 0-16,2-2 0 15,1 1 0-15,-2 2 0 16,0 0 0-16,2 0 0 15,0-2 0-15,0 4 0 16,2-2 0-16,-2 1 0 16,0-3 0-16,0 2 0 15,2-2 0-15,1-5 0 16,6 2 0-16,2-2 0 16,-1-3 0-16,9-3 0 15,-1 0 0 1,2-3 0-16,3 1 0 0,4 0 0 15,-4-3 0 1,0-1 0-16,2 0 0 16,1-5 0-16,1 1 0 15,4-3 0-15,0-1 0 16,5-4 0-16,-2 1 0 16,0-2 0-16,3-1 0 15,0-1 0-15,-3-1 0 16,1 0 0-16,1-2 0 15,-5 0 0-15,3 0 0 16,-2 0 0-16,3-4 0 16,2 1 0-1,-3-2 0-15,1-2 0 16,-1-2 0-16,-5-1 0 16,-2-1 0-16,-2-1 0 15,-5-1 0-15,0-2 0 16,-4 1 0-16,2-4 0 15,-5 0 0-15,1-1 0 16,-3 0 0-16,-2 0 0 16,0-2 0-16,-2 2 0 15,-1-2 0-15,1 1 0 16,0-3 0-16,0 0 0 16,2-6 0-16,-5 1 0 15,6-2 0 1,-4 0 0-16,-2 0 0 15,-1 3 0-15,1 1 0 16,-2 3 0-16,-2 1 0 16,0 1 0-16,0 1 0 15,0 0 0-15,0 1 0 16,0-1 0-16,-2 1 0 16,0 0 0-16,0 0 0 15,-1 0 0-15,-1 1 0 16,0 2 0-16,-2 1 0 15,2-1 0-15,-2 3 0 16,1-1 0 0,-1 2 0-16,-1-1 0 15,-2 2 0-15,4-1 0 16,-1 0 0-16,-1-1 0 16,0 1 0-16,-2-2 0 15,0-3 0-15,-2 1 0 16,-3-2 0-16,3 0 0 15,-3-2 0-15,-1 5 0 16,-1-3 0-16,-1 4 0 16,2-1 0-16,0 1 0 15,-3 1 0 1,-3 1 0-16,6 1 0 16,-3 2 0-16,5 2 0 15,0 2 0-15,1 1 0 16,1 1 0-16,-3 2 0 15,1-1 0-15,-3 2 0 16,1-1 0-16,-1 1-321 16,2 0-353-16,-6-2-999 15,2 2 133-15,-2 0 115 16,-3 0 101-16</inkml:trace>
  <inkml:trace contextRef="#ctx0" brushRef="#br1" timeOffset="-206857.43">26465 3578 5198 0,'0'-7'288'0,"0"1"12"16,0-3 5-16,0 2 4 15,0 6 6-15,2 2 4 16,4 7 7-1,0 9 4-15,3 9 6 16,0 9-181-16,-2 12-145 16,0 3-10-16,-1 3 0 15,-2 2 0-15,-1-2 0 16,-3-4 0-16,4-6 0 16,-2-7 0-16,1-7 0 15,-3-9 0-15,1-8 0 16,1-5 0-16,0-4 0 15,0-3 0-15,4-9 0 16,3-5 0-16,7-8 0 16,2-5 0-1,7-6 0-15,2 1 0 16,2 2 0-16,2 5 0 16,1 6 0-16,-1 4 0 15,-1 9 0-15,-3 3 0 16,2 9 0-16,-4 5 0 15,-3 7 0-15,-4 5 0 16,-9 8 0-16,-5 3 0 16,-13 0 0-16,-13 0 0 15,-12-3 0-15,-6-4 0 16,-12-6 0-16,5-6 0 16,2-7 0-16,9-5 0 15,7-4 0 1,4-5 0-16,10-5 0 15,8-3-354-15,13-5-1491 16,12-1 159-16,11-3 136 16</inkml:trace>
  <inkml:trace contextRef="#ctx0" brushRef="#br1" timeOffset="-205762.93">27884 3746 5479 0,'0'-12'278'16,"-2"-2"4"-16,-6-3 3 15,-3 1 5-15,-5 5 5 16,-9 8 4 0,-5 3 4-16,-1 5 5 15,-2 8 4-15,-1 7-252 16,7 9-60-16,3 9 0 16,7 1 0-16,5 1 0 15,4-1 0-15,6-4 0 16,2-5 0-16,5-6 0 15,2-4 0-15,8-10 0 16,4-7 0-16,9-3 0 16,2-7 0-16,-1-8 0 15,0-6 0-15,-4-9 0 16,-3-11 0-16,-4-10 0 16,-4-6 0-1,-2-7 0-15,-6-4 0 16,1-3 0-16,-3 5 0 15,4 5 0-15,-5 10 0 16,2 8 0-16,-1 10 0 16,-2 8 0-16,-2 6 0 15,1 5 0-15,-1 6 0 16,2 1 0-16,-2 7 0 16,0-1 0-16,0 1 0 15,4 1 0-15,-2 3 0 16,0 5 0-16,3 7 0 15,-3 5 0 1,-2 6 0-16,5 8 0 16,-5 6 0-16,0 6 0 15,3 4 0-15,-2 3 0 16,2-1 0-16,1-5 0 16,4-6 0-16,1-5 0 15,2-6 0-15,2-4 0 16,4-7 0-16,1-3 0 15,3-8 0-15,2-2 0 16,2-4 0-16,-6-2 0 16,2-2 0-16,-8-5 0 15,2-3 0-15,-4-6 0 16,1-5 0 0,-5-6 0-16,0-7 0 15,-2 0 0-15,-4-1 0 16,-1 4 0-16,0 2 0 15,-3 6 0-15,-1 5 0 16,-8 3 0-16,-5 2 0 16,-5 3 0-16,-1 1 0 15,1 3 0-15,5 0 0 16,4 3-13-16,7 2-280 16,4 0-103-16,2 1-202 15,0-1-994-15,7 4 121 16,-1 0 105-16,2 2 94 15</inkml:trace>
  <inkml:trace contextRef="#ctx0" brushRef="#br1" timeOffset="-205312.83">28163 3591 3793 0,'-7'0'184'15,"-3"0"140"-15,-8 4 96 16,-2 5 10-16,-3 7 9 0,5 9 12 15,6 8 9 1,2 0 12-16,8 4 11 16,4-1-267-16,8-5-276 15,4 0-400-15,6-11-1202 16,6-4 132-16,2-10 113 16</inkml:trace>
  <inkml:trace contextRef="#ctx0" brushRef="#br1" timeOffset="-204582">28338 3785 3156 0,'10'-10'42'0,"6"-2"12"16,2-5 6-16,0-5 0 15,-4 1 7-15,-6 0 27 16,-1-4 33-16,-4-1 31 16,-2 3 24-16,-1 4-11 15,0 5-2-15,0 5-2 16,0 6 13-16,-3 2 21 16,-3 4 61-16,-2 2 24 15,-4 4 22-15,1 9 28 16,0 4-18-1,-1 5-9-15,4 5-12 16,1-1-8-16,4 0-17 16,1 0-18-16,2-2-73 15,3-2-56-15,1-6-59 16,6-4-66-16,5-5 0 16,6-5 0-16,6-6 0 15,3-1 0-15,1-3 0 16,1-8 0-16,-1-4 0 15,-2-10 0-15,-3-8 0 16,-1-6 0-16,-6-9 0 16,-5 1 0-16,-4 3 0 15,-4 8 0 1,-5 8 0-16,1 9 0 16,-2 9 0-16,-2 2 0 15,-5 6 0-15,-3 4-35 16,3 8-83-16,-6 7-79 15,5 11-41-15,7 10-16 16,2 6-3-16,7 3-3 16,6 1 2-16,4-1 5 15,6-5 2-15,3-3 40 16,-1-3 85-16,-4-6 117 16,-5-6 116-16,-5-5 31 15,-6-4 55-15,-5-4 38 16,-7-4 11-1,-2-3-22-15,-5-1-170 16,-4-1-139-16,25-2-549 16,-16-5-770-16,8-5 96 15,7-3 85-15</inkml:trace>
  <inkml:trace contextRef="#ctx0" brushRef="#br1" timeOffset="-203762.76">29129 3666 5037 0,'1'-1'200'0,"2"0"102"16,2 3 5-16,1 5 5 15,1 7 6-15,-3 8 4 16,0 3 6-1,-4 4 4-15,2-1 7 16,-2-5-61-16,0-3-162 16,0-6-116-16,1-5 0 15,1-4 0-15,1-4 0 16,1-5 0-16,3-7 0 16,5-10 0-16,2-8 0 15,3-16 0-15,5-5 0 16,-3-3 0-16,1 4 0 15,-4 7 0 1,0 13 0-16,-7 10 0 0,-1 10 0 16,4 5 0-1,-4 11 0-15,3 5 0 16,1 8 0 0,-1 8 0-16,-4 5 0 0,0 3 0 15,-1-2 0-15,0-4 0 16,2-1 0-16,4-8-94 15,2-3-207-15,4-6-86 16,-1-6-117-16,5-6-143 16,1-11-165-16,-7-14-25 15,-4-5 62-15,2-5 128 16,-4-7 113 0,0 2 161-16,-1 9 235 15,1 2 141-15,-6 7 128 16,-1 8 141-16,-3 7 211 15,0 7 134-15,-4 9 57 16,-2 9-61-16,0 5-74 16,2 6-72-16,1 3-84 15,1 1-136-15,5-2-156 16,4-2-64-16,5-4-111 16,5-8-153-16,5-5-127 15,1-5-27 1,-1-7 3-16,-4-10 34 0,-6-1 75 15,-6-11 106 1,-5-7 173-16,-2-7 184 16,-6-3 124-16,-2 1 76 15,-4 6 67-15,0 3 21 16,0 10 5-16,0 5-159 16,6 4-283-16,4 6-434 15,0 1-1130 1,1-1 113-16,5 0 97 0,5-7 89 15</inkml:trace>
  <inkml:trace contextRef="#ctx0" brushRef="#br1" timeOffset="-203470.5">29903 2989 5539 0,'2'-8'278'15,"-1"0"3"-15,3 4 4 16,1 5 5-16,0 17 4 16,0 17 5-16,-4 17 4 15,1 12 5-15,-4 10 6 16,2 2-314-16,-1 3 0 16,1-5 0-16,-2-7 0 15,2-7 0 1,5-12 0-16,5-6 0 15,10-12-33-15,9-5-291 16,13-9-245-16,4-10-1123 16,2-4 136-16,-6-13 117 15</inkml:trace>
  <inkml:trace contextRef="#ctx0" brushRef="#br1" timeOffset="-203272.68">29805 3443 3828 0,'-3'-7'78'0,"1"-1"24"15,4-5 2-15,7-1-16 16,17-2-56-16,8 3-66 16,5 1-76-16,7 1-179 15,-12 3-536-15,-14 2 35 16,-10 1 32-16</inkml:trace>
  <inkml:trace contextRef="#ctx0" brushRef="#br1" timeOffset="-201030.25">30478 3317 6797 0,'0'0'150'16,"1"0"2"-16,4 4-1 16,0 6 3-16,4 6 1 15,1 8 0-15,-1 4 3 16,-2 3 0-16,-2-2 3 15,-1-1-161-15,-3-6 0 16,2-8 0-16,-2-4 0 16,1-6 0-16,-2-4 0 15,3-6 0-15,1-8 0 16,2-5 0-16,4-10 0 16,4-10 0-1,1 0 0-15,4 1 0 16,-1 6 0-16,-3 7 0 15,1 7 0-15,-5 10 0 16,3 4 0-16,0 12 0 16,-3 7 0-16,2 6 0 15,-3 6 0-15,-2 5 0 16,-4-3 0-16,-1-2 0 16,1-5 0-16,-3-6 0 15,-1-5 0-15,2-3 0 16,-1-8 0-16,2-3 0 15,0-7 0-15,3-8 0 16,3-10 0 0,1-8 0-16,1-4 0 15,5-1 0-15,2 4 0 16,-3 5 0-16,3 6 0 16,-4 9 0-16,1 5 0 15,-1 8 0-15,1 5 0 16,0 9 0-16,0 8 0 15,-3 6 0-15,3 5 0 16,-1 4 0-16,0-2 0 16,2-2 0-16,4-4 0 15,1-5 0-15,5-7-56 16,5-5-68 0,-1-6-78-16,2-4-14 15,-2-10-4-15,-1-6-6 16,-3-3 10-16,-1-9 5 15,-4-4 48-15,-5 3 81 16,-6 0 130-16,-4 6 68 16,-4 4 72-16,-4 7 20 15,-7 5 8-15,-5 5 11 16,-6 4-4-16,-5 6-2 16,-2 8-46-16,-1 8-84 15,8 2-88-15,6 10-3 16,4-2 0-1,7-2 0-15,1-1 0 16,5-6 0-16,6-5 0 16,1-6-15-16,7-5-18 15,4-4-2-15,3-6-2 16,1-8 1-16,-1-6 10 16,-3-4 26-16,0-4 0 15,-6 0 0-15,-1 5 0 16,-7 4 14-16,-2 4 18 15,-4 5 3-15,1 3 2 16,-2 2-1-16,1 4-8 16,3 6-28-16,2 4 0 15,1 3 0 1,3 5-81-16,3 1-176 16,0-2-53-16,3-1-36 15,-1-6-25-15,-3-4-15 16,0-6 2-16,-3-4 10 15,-3-10 33-15,-2-8 43 16,-1-9 108-16,0-12 195 16,0-10 157-16,1-7 148 15,3-6 33-15,-2-4 27 16,3 0 15-16,-1 5 4 16,-4 12-21-16,0 13-35 15,-1 15-37-15,-2 15-45 16,0 14-125-1,0 17-126-15,0 14 0 16,0 13 0-16,1 8 0 16,2 2 0-16,3-4 0 15,5-4 0-15,4-7 0 16,5-6-244-16,3-7-170 16,52-12-1349-16,-49-6 147 15,-1-9 126-15,-6-6 111 16</inkml:trace>
  <inkml:trace contextRef="#ctx0" brushRef="#br1" timeOffset="-200214.97">31533 3148 4331 0,'6'-4'86'0,"10"-1"21"15,7-2 4 1,16-2 1-16,2 0 5 15,8 2 15-15,-4-1 53 16,-6 1 132-16,-12-1 65 16,-7 0-61-16,-8 0-21 15,-6 2-19-15,-5 1 2 16,-1 0 3-16,0 2-2 16,0 3-12-16,0-2-57 15,0 1-146-15,0 2-69 16,-6 5 0-16,-1 5 0 15,-3 8 0-15,-3 7 0 16,1 5 0 0,8 3 0-16,1-1 0 15,3-2 0-15,6-3 0 16,3-5 0-16,2-4-35 16,9-6-103-16,8-6-71 15,-1-4 1-15,1-4-7 16,-3-6 1-16,-3-6 16 15,-4-8 57-15,-4-9 68 16,0-8 66-16,-2-8 38 16,-2-4 98-16,-3-2 71 15,1 0 3-15,-3 4 11 16,0 4 5-16,0 9-14 16,0 7-54-1,-2 6-74-15,-2 10-68 16,1 5-9-16,-1 5 0 15,0 9 0-15,1 15 0 16,-1 11 0-16,1 11 0 16,-2 8 0-16,0 2 0 15,1-4 0-15,1-1 0 16,1-9 0-16,-2-5 0 16,5-9 0-16,-3-6 0 15,1-9 0-15,3-4 0 16,4-5 0-16,3-7 0 15,3-8 0 1,6-9 0-16,0-6 0 16,0-9 0-16,1-3 0 15,-3 4 0 1,-2 6 0-16,-7 8 0 0,-1 11 0 16,-1 7 0-16,-1 10 0 15,0 10 0-15,5 7 0 16,-2 4 0-16,0 8 0 15,3-2 0-15,4-2-328 16,18-2-472 0,-9-10-838-16,5-10 127 0,7-4 112 15</inkml:trace>
  <inkml:trace contextRef="#ctx0" brushRef="#br1" timeOffset="-199617.02">33131 2923 4538 0,'0'-9'117'16,"-5"-2"24"-16,-5 0 10 15,-4 1 24-15,-8 6 74 16,-7 11 49-16,-1 10 16 16,0 4 14-16,2 11 4 15,5 5-80-15,6 2-38 16,5-2-23-16,7-2-19 16,3-4-59-16,4-5-136 15,3-4-104-15,7-6-77 16,5-5-34-16,6-6-9 15,8-2-5 1,0-6-1-16,0-7 4 16,-1-7 14-16,-3-11 44 15,-2-11 58-15,-2-13 53 16,-7-11 109-16,0-11 137 16,-2-2 108-16,-1-7 11 15,-3 2 4-15,1 3 4 16,-5 8 3-16,-3 12-6 15,-1 15-1-15,-1 17-6 16,-2 16-49-16,-2 24-124 16,-1 19-110-16,1 23 0 15,0 17 0 1,0 18 0-16,3-2 0 16,8 1 0-16,6-5 0 15,7-8 0-15,11-12-338 16,12-10-1511-16,9-10 160 15,10-13 137-15,5-13 119 16</inkml:trace>
  <inkml:trace contextRef="#ctx0" brushRef="#br1" timeOffset="-175984.02">27182 8759 4287 0,'2'0'153'15,"-1"-1"165"-15,1 1 58 16,-2-2 7-16,0 0 9 16,0-1 8-16,0 1 7 15,0 1 10-15,2 0 8 16,-2 1-110-16,2-2-60 16,-2 2-192-16,2 0-63 15,-2-1 0-15,0 1 0 16,0 0 0-16,0 0 0 15,4 4 0-15,-1 6 0 16,3 7 0 0,0 9 0-16,0 8 0 15,-1 2 0-15,-1 0 0 16,-2 2 0-16,0-6 0 16,2 0 0-16,-4-5 0 15,0-4 0-15,1-4 0 16,-1-4 0-16,0-4 0 15,0-5 0-15,0 0 0 16,0-3 0-16,0-3 0 16,0 0 0-16,0 0 0 15,0-5 0-15,0-6 0 16,-5-9 0 0,1-7 0-16,0-14 0 15,-1-7 0-15,1-12 0 16,13-5 0-16,9-6 0 15,13 1 0-15,14 8 0 16,11 9 0-16,7 13 0 16,-3 13 0-16,-11 18 0 15,-10 5 0-15,-17 11 0 16,-12 11 0-16,-15 9 0 16,-13 6 0-16,-5 5 0 15,-3 5 0-15,8-2 0 16,8 1 0-16,20 3 0 15,19 1-38 1,9 1-33-16,-2 2-4 16,-7-1 0-16,-12-5 75 15,-23-5 0-15,-20-6 0 16,-17-9 0-16,-12-7 0 16,-5-4 0-16,-1-11 37 15,10 2 32-15,15-6 6 16,11-1-276-16,17 2-376 15,12-1-1133-15,15-4 139 16,9 0 119-16,5-2 106 16</inkml:trace>
  <inkml:trace contextRef="#ctx0" brushRef="#br1" timeOffset="-175467.5">27980 8903 5012 0,'-3'-16'311'0,"-3"-2"3"16,-4-2 7-16,-6-3 6 15,-3 11 4-15,-8 8 6 16,-1 4 7-16,-1 12 5 16,3 7 6-16,6 7-165 15,6 4-190 1,9 5 0-16,3-2 0 16,6-3 0-16,3-7 0 15,3-5 0-15,5-7 0 16,8-7 0-16,3-7 0 15,-2-8 0-15,4-7 0 16,-4-5 0-16,-2-4 0 16,-6 0 0-1,-5 7 0-15,-3 4 0 0,-6 7 0 16,-2 7 0 0,3 0 0-16,3 8 0 0,3 4 0 15,-2 3 0 1,2 4 0-16,1 5 0 15,3-2-281-15,1-1-252 16,5-59-1188-16,4 45 140 16,1-6 122-16,3-10 105 15</inkml:trace>
  <inkml:trace contextRef="#ctx0" brushRef="#br1" timeOffset="-175199.75">28347 8696 4976 0,'-2'-15'326'16,"0"1"5"-16,-3-3 7 16,-7 4 4-16,-4 12 8 0,-6 15 5 15,-3 10 7 1,2 11 6-16,5 5 9 16,7 8-311-1,8 0-66-15,1-2 0 0,7-2 0 16,8-7 0-16,5-8 0 15,5-7 0-15,9-8-28 16,3-10-284-16,0-4-267 16,-5-10-1115-16,-1-11 137 15,-6-11 117 1,-9-8 104-16</inkml:trace>
  <inkml:trace contextRef="#ctx0" brushRef="#br1" timeOffset="-174938.99">28500 8560 5807 0,'0'-6'251'16,"0"-1"3"-16,0 3 4 15,0 8 3-15,0 13 3 16,0 12 4-16,0 11 4 16,0 8 4-1,0 4 4-15,0 0-280 16,0 0 0-16,0-6 0 15,0-3 0-15,1-8 0 16,2-6 0-16,-3-10 0 16,1-9-99-16,3-7-284 15,14-7-397-15,-8-11-823 16,2-10 123-16,2-7 106 16</inkml:trace>
  <inkml:trace contextRef="#ctx0" brushRef="#br1" timeOffset="-174710.2">28680 8709 4313 0,'0'-9'376'16,"0"0"9"-16,-3 0 7 15,-3 3 9-15,-9 8 8 16,-3 10 9-16,-3 7 8 16,1 4 11-16,3 5 8 15,12 3-256-15,4 1-189 16,9-4 0-16,10-1 0 15,9-8 0-15,7-4-223 16,5-5-204-16,-1-10-1338 16,-4-5 146-16,-5-5 127 15,-4-5 111-15</inkml:trace>
  <inkml:trace contextRef="#ctx0" brushRef="#br1" timeOffset="-171291.39">28882 8445 4307 0,'2'-3'187'0,"-2"-1"183"16,1-2 7 0,0-1 7-16,0 5 10 15,1 0 6-15,-2-2 8 16,0 4 9-16,2-2 9 15,-2 1-119-15,0 1-93 16,0 0-214-16,1 3 0 16,-1 8 0-16,3 10 0 15,-3 13 0-15,2 11 0 16,-2 12 0-16,1-3 0 16,-1 0 0-1,0-8 0-15,2-3 0 0,-2-11 0 16,4-9 0-1,-3-9 0-15,2-5 0 16,3-6 0-16,6-5 0 16,9-5 0-16,6-8 0 15,10-8 0-15,3 0 0 16,5-3 0-16,-3 6 0 16,-3 6 0-16,-2 7 0 15,-11 9 0-15,-7 9 0 16,-12 8 0-16,-8 2 0 15,-14 6 0-15,-12 2 0 16,-14-4 0-16,-5-3 0 16,-6-5 0-1,5-4 0-15,5-5-279 16,7-6-215-16,10-50-1237 16,4 37 140-16,11-3 124 15,1-7 106-15</inkml:trace>
  <inkml:trace contextRef="#ctx0" brushRef="#br1" timeOffset="-169702.86">28959 8224 5060 0,'1'-8'316'0,"-1"-2"7"15,3 4 5-15,3 5 6 16,-2 14 5-16,-1 21 7 16,1 17 5-16,-2 17 6 15,-2 14 7-15,0 3-291 16,1 5-73-16,2-9 0 16,5-6 0-16,2-10 0 15,5-9 0-15,3-10 0 16,0-10 0-16,9-8 0 15,6-12 0-15,7-8-275 16,6-5-315 0,0-10-1117-16,-7-9 137 15,-8-10 120-15,-10-4 104 16</inkml:trace>
  <inkml:trace contextRef="#ctx0" brushRef="#br1" timeOffset="-169263.27">28865 8742 5598 0,'0'-3'272'0,"1"-4"3"15,14-4 4-15,13-1 5 16,14-2-199-16,13 1-107 16,8 3-116-1,-3-1-180-15,-7-8-1125 16,-12 12 101-16,-11 0 89 15,-15 1 4919-15,-4-1-4151 16,-6 12 94 0,-1-12 78-16,3 0 52 0,7 4 42 15,4 0 249-15,5 6 176 16,1 7 160-16,1 10 194 16,-3 7 77-16,-3 8-136 15,-9 3-79-15,-4 0-69 16,-2-5-52-16,-4-2-39 15,0-8-85-15,0-7-95 16,0-4-62 0,-3-8-20-16,3-8 0 15,0-10 0-15,0-11 0 16,3-8 0-16,2-10 0 16,3-5 0-16,1 1-111 15,2 6-199-15,-1 12-212 16,2-45-989-16,2 57 109 15</inkml:trace>
  <inkml:trace contextRef="#ctx0" brushRef="#br1" timeOffset="-168831.16">29838 8597 4859 0,'0'-14'332'0,"0"-1"5"16,-4 1 7-16,-6 1 7 16,-5 10 5-16,-6 11 6 15,-7 7 8-15,2 7 6 16,4 6 8-16,7 7-264 16,6-4-120-1,6 1 0-15,2-4 0 0,5-6 0 16,3-6 0-1,7-6 0-15,1-6 0 16,7-8 0-16,1-7 0 16,-1-7 0-16,-2-5 0 15,-2-4 0-15,-5-1 0 16,-2 7 0-16,-4 5 0 16,-4 7 0-16,-2 3 0 15,0 5 0-15,4 7 0 16,1 4 0-16,3 3 0 15,3 6 0-15,1 4 0 16,6-1-367 0,4-4-1474-16,3-3 159 15,9-5 135-15,-1-4 119 16</inkml:trace>
  <inkml:trace contextRef="#ctx0" brushRef="#br1" timeOffset="-168537.92">30273 8444 5309 0,'0'-12'299'16,"-6"-1"6"-16,-4 4 4 15,-5 0 4-15,1 17 6 16,-9 12 6 0,1 12 5-16,4 10 5 15,3 6 7-15,8 6-337 16,2 1-5-16,7-6 0 15,7-2 0-15,2-3 0 16,11-9 0-16,2-7 0 16,8-10 0-16,1-10-22 15,1-7-319-15,2-8-408 16,-7-13-893-16,-8-11 128 16,-3-8 112-16,-4-17 99 15</inkml:trace>
  <inkml:trace contextRef="#ctx0" brushRef="#br1" timeOffset="-168023.89">30469 8380 5354 0,'0'-6'294'15,"0"1"4"-15,0 1 5 16,0 10 5-16,2 7 4 16,-2 16 5-16,0 9 6 15,0 8 5-15,1 4 6 16,2 0-314-16,1 0-20 15,-1-6 0-15,3-4 0 16,-2-10 0-16,1-5 0 16,1-8 0-16,3-10 0 15,3-2-49-15,5-8-264 16,2-6-145-16,7-7-224 16,-1-23-857-1,1 4 113-15,-2-7 100 16,-41-3 4708-16,37 1-3938 15,-2 17 113-15,-7-6 124 16,-4 6 100-16,34 3 205 16,-40 7 54-16,-2 5 219 15,-5 7 137-15,-4 4 227 16,-5 9 274-16,-1 7-305 16,-4 8-94-16,7 8-123 15,5 5-111-15,5 1-246 16,3 2-18-16,11-3 0 15,7-4 0-15,8-4 0 16,7-7 0 0,6-3 0-16,1-5 0 15,-4-4 0-15,-8-4 0 16,-8-1 0-16,-6-2 0 16,-8 1-23-16,-6-2-319 15,32 3-573-15,-51-4-641 16,-12 3 115-16</inkml:trace>
  <inkml:trace contextRef="#ctx0" brushRef="#br1" timeOffset="-167419.94">28847 9296 7391 0,'-53'10'87'16,"0"2"1"-16,3 1-1 16,6 0 2-16,61-3 0 15,41-9 0-15,36-2 0 16,39-6 2-16,34-5 0 16,26-4-91-16,1-4 0 15,-9-6 0-15,-13-1 0 16,-23-3 0-16,-21 1 0 15,-27 3 0-15,-27 4 0 16,-28 5 0-16,-24 1 0 16,-18 6 0-16,-24 1 0 15,-22 4 0 1,-24 4 0-16,-18 3-290 16,-25 9-131-16,-7 5-200 15,-7 3-964-15,-7 10 121 16,-6 6 104-16,-7 17 5086 15,-3-7-4201-15,3 6 173 16,3-2 160-16,16-8 142 16,21-14 0-16,24 0 0 15,33-9 253-15,27-7 127 16,42-3 211 0,41-4 102-16,40-6-181 0,39-2-172 15,36-7-175-15,11-5-165 16,-1-5 0-1,-14-2 0-15,-22-4 0 16,-26-2 0-16,-27-1 0 16,-21 0 0-16,-28-3 0 15,-25 2 0-15,-15 0 0 16,-15 2-231-16,-7 3-211 16,-1 1-1194-16,5 4 126 15</inkml:trace>
  <inkml:trace contextRef="#ctx0" brushRef="#br1" timeOffset="-153811.64">26511 8669 2271 0,'0'2'91'0,"0"-1"38"16,0-1 25-16,2 1 19 16,-2 0 20-1,0-1 21-15,2 0 27 16,-2 0 24-16,0 0 22 16,0 0-43-16,0 0-24 15,0 0-22-15,0 0-9 16,0 0 7-16,0 0 33 15,2 0-5-15,-2 0-22 16,5-2-21-16,-1-2-19 16,3-3-9-16,0-2-16 15,0-4-6-15,1-2-19 16,-1-4-29-16,-4-1-47 16,1-2-12-1,-4-2-1-15,0 3 6 16,0-1 8-16,0 0 6 15,0 2 9-15,0-2-8 16,0 4 10-16,0-1 11 16,-4-1-5-16,-2 3 3 15,0 0 9-15,0 1-10 16,-1 1-2-16,0 0-6 16,0 3-7-16,0-1 1 15,1 0-9-15,1 1-9 16,-4 2-2-16,4-3 0 15,-1 1-10-15,2-1-1 16,1 1-5 0,-3 0-1-16,2-2 1 15,-4 2 3-15,1 0 18 16,-1 0-4-16,-4 2 11 16,5-2 0-16,-5 3 3 15,2 0-2-15,-3 0 6 16,4 2-6-16,-5 0 0 15,7 1-9-15,-6-1-17 16,1 1 4-16,2 0-11 16,-4 2-8-16,1-3 0 15,0 1 0-15,-2-1 0 16,-2-2 0 0,-1 0 0-16,-1 2 0 15,4-3 0-15,1 1 0 16,3 3 0-16,0-1 0 15,0-4 0-15,2 3 0 16,0 1 0-16,-3-2 0 16,3 4 0-16,-1-1 0 15,-4-2 0-15,3 1 0 16,-6 1 0-16,2 1 0 16,-1-2 0-16,-4 3 0 15,2 0 0-15,5 0 0 16,-1-2 0-16,3 4 0 15,5-2 0 1,-2-2 0-16,4 2 0 16,-1 0 0-16,-3-1 0 15,3 0 0-15,-4 1 0 16,0 0 0-16,-4 0 0 16,-1 0 0-16,3-1 0 15,-2 4 0-15,1-4 0 16,3 2 0-16,3 1 0 15,-2 0 0-15,2-1 0 16,0 1 0-16,1 0 0 16,-3 0 0-16,0-1 0 15,-1-1 0-15,-1 1 0 16,-3-1 0 0,0 1 0-16,0-3 0 15,1 1 0-15,2 2 0 16,0-5 0-16,1 1 0 15,3 2 0-15,-1 0 0 16,0-1 0-16,1-1 0 16,1 2 0-16,0-2 0 15,-1 3 0-15,2-2 0 16,-2-3 0-16,2 3 0 16,-2-3 0-16,3-1 0 15,-3 0 0-15,3-1 0 16,-1 4 0-1,1-2 0-15,-2 2 0 16,1-1 0-16,0 2 0 16,0 0 0-16,0-1 0 15,3 2 0-15,-1 0 0 16,0 1 0-16,0 0 0 16,2 2 0-16,-3 1 0 15,3-1 0-15,0 1 0 16,0 1 0-16,-2 0 0 15,2 0 0-15,0 0 0 16,-3 0 0-16,-3 3 0 16,-1 6 0-16,-3 11 0 15,-1 6 0 1,1 13 0-16,1 5 0 16,-1 4 0-16,2-1 0 15,-1-2 0-15,-2-3 0 16,6-6 0-16,-1-5 0 15,1-9 0-15,-2-3 0 16,5-5 0-16,-3-5 0 16,5-2 0-16,-2-4 0 15,2-2 0-15,0-1 0 16,0 0 0-16,0-4 0 16,0-6 0-16,4-5 0 15,1-9 0 1,4-7 0-16,0-6 0 15,5 0 0-15,-3-6 0 16,-2 7 0-16,0 1 0 16,0 6 0-16,-3 4 0 15,-1 0 0-15,1 6 0 16,2 0 0-16,-2 3 0 16,1-1 0-16,1 2 0 15,2 1 0-15,-3 0 0 16,1 1 0-16,-3 4 0 15,2 2 0-15,-3 0 0 16,-1 1 0 0,-1 0 0-16,2 3 0 15,-4-1 0-15,0-1 0 16,2 1 0-16,1 1 0 16,-1-1 0-16,0 0 0 15,0 1 0-15,0 0 0 16,-2 2 0-16,0 1 0 15,0 0 0-15,0 0 0 16,6 0 0-16,3 0 0 16,8 0 0-16,8 0 0 15,6 0 0-15,8 1 0 16,-6 2 0 0,1 4 0-16,-4 3 0 15,-4 1 0-15,-4 3 0 16,-5-3 0-16,-4 1 0 15,-5 1 0-15,-2-3 0 16,0-1 0-16,-6-4 0 16,2-1 0-16,0 0 0 15,-2-3 0-15,0 1 0 16,1-1 0-16,-1-1 0 16,0 0 0-16,0 0 0 15,0 0 0-15,0 0 0 16,0 0 0-1,0 0 0-15,0 0 0 0,0 0 0 16,0 0 0-16,0 1 0 16,0 1-338-1,-5-2-1511-15,-9 0 160 16,-8 0 137-16,-7 0 119 16</inkml:trace>
  <inkml:trace contextRef="#ctx0" brushRef="#br1" timeOffset="-143880.39">5676 5114 2451 0,'0'0'49'16,"0"-2"21"-16,0 2 22 15,0-1 19-15,0 1 12 16,0-2 27-16,0 1 26 16,0 1 25-16,0-3 19 15,0 3-28 1,0 0 6-16,0 0-3 16,0-1-10-16,0 1-4 15,0 0-2-15,0 0-23 16,0 0-22-16,0-2-16 15,0 2-12-15,0 0-4 16,0 0 17-16,0 0 16 16,7-2 22-16,9-3 10 15,15-8-2-15,16-9 7 16,14-5 12 0,7-7 21-16,0-2 22 15,-6 4 3-15,-9 4-25 16,-11 5-37-16,-11 6-35 15,-10 3-20-15,-12 6-3 16,-5 1-9-16,-2 3-18 16,-2 2-29-16,0 1-28 15,0-2-10-15,0 0-83 16,0 2-185-16,0 1-124 16,11-1-466-16,-16 1-680 15,-4 0 111 1,-7 0 97-16,-9 2 88 15</inkml:trace>
  <inkml:trace contextRef="#ctx0" brushRef="#br1" timeOffset="-143606.64">5825 5224 4331 0,'0'4'80'15,"0"-3"37"-15,4 1 30 16,11-2 53-16,9-4 20 16,15-9 9-1,15-2 6-15,5-8 9 16,6-4 9-16,-5-1-57 16,-7 2-28-16,-7 0-39 15,-10 3-36-15,-10 6-102 16,-12 5-115-16,-2 2-118 15,51 5-1188-15,-52-2 99 16,-3-3 87-16,2-4 79 16</inkml:trace>
  <inkml:trace contextRef="#ctx0" brushRef="#br0" timeOffset="-112659.8">16839 11175 4709 0,'0'-3'296'0,"0"-1"42"16,0-1 7-16,0-2 6 15,1 2 5-15,-1-1 8 16,0 5 6-16,0 0 7 16,2 4 8-16,-2 10-129 15,0 6-212-15,1 10-44 16,-1 10 0-16,-3 6 0 16,0 3 0-16,2-3 0 15,-1-3 0-15,1-6 0 16,1-9 0-1,1-6 0-15,-1-5 0 16,0-9 0-16,0-1 0 16,3-4 0-16,7-8 0 15,5-4 0-15,2-8 0 16,5-8 0-16,1-4 0 16,-6-2 0-16,0 4 0 15,-3 5 0-15,-4 6 0 16,-3 6 0-16,2 6 0 15,-2 6 0-15,2 6 0 16,5 7 0-16,1 2 0 16,0 3 0-16,1 2 0 15,3-2 0 1,1-3 0-16,2-4 0 16,2-5 0-16,1-5 0 15,-4-3 0-15,-4-9 0 16,-6-9 0-16,-8-9 0 15,-2-7 0-15,-4-6 0 16,-4 1 0-16,-3 3 0 16,0 8 0-16,-3 4 0 15,0 6 0 1,4 5 0-16,5 6-344 0,3 1-1503 16,2 5 159-16,9 2 137 15,5 0 119 1</inkml:trace>
  <inkml:trace contextRef="#ctx0" brushRef="#br0" timeOffset="-112495.95">17452 11243 8191 0,'12'-2'0'0,"7"-4"0"16,10-3 0-16,8-3 0 15,7 2-319 1,3-4-334-16,-5 3-1026 0,-4 4 134 15,-14 6 115-15,-11-2 103 16</inkml:trace>
  <inkml:trace contextRef="#ctx0" brushRef="#br0" timeOffset="-112340.59">17558 11404 6298 0,'-3'11'202'15,"-1"0"1"-15,2 2 3 16,4-1 1-16,18-8 3 15,13-4 3-15,12-4-349 16,14-6-1592-16,3-4 140 16,-3-3 123-1,-8-4 107-15</inkml:trace>
  <inkml:trace contextRef="#ctx0" brushRef="#br0" timeOffset="-111979.92">18342 11185 5274 0,'0'-10'303'15,"0"-2"5"1,-4-1 6-16,-5-1 4 15,-3 10 5-15,-9 5 7 16,-9 9 4-16,-2 9 6 16,1 9 7-16,3 11-347 15,10 9 0-15,4 1 0 16,9 2 0-16,7-6 0 16,7-5 0-16,8-8 0 15,9-10 0-15,7-8 0 16,8-7-290-16,6-5-268 15,-6-8-1154-15,-4-4 138 16,-5-3 120 0,-6-7 106-16</inkml:trace>
  <inkml:trace contextRef="#ctx0" brushRef="#br0" timeOffset="-111471.88">18708 11275 5066 0,'0'-11'317'16,"0"-3"6"-1,0-3 5-15,-2 0 6 0,-4 5 6 16,-4 5 5 0,-7 4 6-16,-5 3 8 15,-5 6 5-15,-4 6-300 16,4 9-64-16,2 6 0 15,7 6 0-15,8 0 0 16,5 0 0-16,4-5 0 16,4-5 0-16,4-6 0 15,4-4 0-15,5-9 0 16,6-2 0-16,4-5 0 16,-3-8 0-16,3-7 0 15,-3-4 0 1,0-5 0-16,-4 2 0 15,-2 2 0-15,-5 7 0 16,-4 4 0-16,-5 4 0 16,-1 5 0-16,-2 2 0 15,1 2 0-15,1 7 0 16,-1 6 0-16,1 3 0 16,-1 8 0-16,3 1 0 15,4 1 0-15,2-4 0 16,4-4 0-16,9-2-311 15,5-6-213 1,5-18-1191-16,6 7 138 16,2-4 121-16,0-9 106 15</inkml:trace>
  <inkml:trace contextRef="#ctx0" brushRef="#br0" timeOffset="-110989.81">19211 11182 4638 0,'-1'-18'352'0,"-2"-3"5"16,-7-3 7-16,-3 1 7 16,-6 14 8-16,-8 6 7 15,-3 11 7-15,3 10 8 16,0 9 9 0,7 7-270-16,8 5-140 15,8 2 0-15,0-3 0 16,8-5 0-16,4-4 0 15,7-9 0-15,5-10 0 16,11-6 0-16,3-9 0 16,1-10 0-16,0-11 0 15,-5-9 0-15,-4-14 0 16,-3-8 0-16,-3-11 0 16,-8-7 0-1,-8-6 0-15,-1-2 0 16,-4 7 0-16,-7 12 0 15,-1 18 0-15,-3 18 0 16,-7 18 0-16,-1 25 0 16,4 21 0-16,7 19 0 15,15 18 0-15,18 10 0 16,17 8 0-16,12-1 0 16,15 1 0-16,3-5 0 15,-3-4-144-15,1-5-326 16,-7-68-1305-1,-10 48 148-15,-14-9 128 16,-14-8 112-16</inkml:trace>
  <inkml:trace contextRef="#ctx0" brushRef="#br1" timeOffset="-106188">18712 11837 3882 0,'0'0'249'15,"0"0"162"-15,0-2 8 16,0 0 11-16,0-1 8 16,0 0 11-16,0 1 10 15,0 0 12-15,0 1 10 16,0 1-172-16,0 0-116 16,0 1-193-1,-4 9 0-15,2 8 0 16,-2 13 0-16,-2 15 0 15,0 13 0-15,2 8 0 16,-2 5 0-16,3 3 0 16,2 2 0-16,1 1 0 15,0-4 0-15,1-4 0 16,2-5 0-16,0-8 0 16,3-7 0-16,-1-10 0 15,0-9 0-15,-2-12 0 16,0-5 0-1,-3-8 0-15,0-3 0 16,-2-6 0-16,-2-6 0 16,-5-10 0-16,-1-9-480 15,-4-13-1331-15,5-7 153 16,4 0 134-16,5 0 114 16</inkml:trace>
  <inkml:trace contextRef="#ctx0" brushRef="#br1" timeOffset="-105414.67">18810 11805 4345 0,'-2'-7'275'0,"-2"0"96"16,-7 2 7-16,-5 0 8 16,-7 10 9-16,-8 10 6 15,-5 9 9-15,-4 5 10 16,-2 11 8-16,0 3-157 15,-1-2-160-15,7-2-111 16,5-2 0-16,7-9 0 16,11-7 0-1,4-3 0-15,6-8 0 16,3-6 0-16,0-2 0 16,4-6 0-16,7-8 0 15,9-9 0-15,6-4 0 16,10-10 0-16,1-4 0 15,0 3 0-15,-6 2 0 16,-2 3 0-16,-6 2 0 16,-8 7 0-16,-1 6 0 15,-1 6 0 1,3 6 0-16,4 8 0 16,9 10 0-16,9 11 0 15,-1 8 0-15,4 7 0 16,1 5 0-16,1 0 0 15,-7-5 0-15,-3-4 0 16,-4-4 0-16,-6-5 0 16,-8-5 0-16,-2-6 0 15,-8-2-281-15,17 0-591 16,-26-4-759-16,-5-6 126 16,-11-3 111-1,-9-3 98-15</inkml:trace>
  <inkml:trace contextRef="#ctx0" brushRef="#br0" timeOffset="-100267.47">25010 11405 3544 0,'5'-4'146'0,"4"-1"44"16,2-3 33-16,4-2 35 15,-1 1 43 1,-1-2 63-16,-3 2 76 15,-2 0 33-15,-3 1 14 16,-3 0-110-16,-2 1-45 16,0-1-47-16,-2 0-33 15,-11 0-35-15,-8-3-46 16,-12 6-65-16,-15-3-81 16,-8 6-25-16,-7 0 0 15,-6 4 0-15,-3 4 0 16,2 7 0-16,6 6 0 15,10 6 0-15,10 10 0 16,17 1 0 0,16 6 0-16,12 0 0 15,20-1 0-15,20 1 0 16,20-2 0-16,15 1 0 16,12-2 0-16,-1 2 0 15,-10-1 0-15,-18 3 0 16,-20-1 0-16,-23 1 0 15,-19-1 0-15,-27-3 0 16,-24-4 0-16,-23-7 0 16,-14-9 0-16,-12-8 0 15,3-7 0 1,9-8 0-16,13-8 0 16,18-1-257-16,16-4-259 15,18-1-1215-15,16 3 140 16,13 6 124-16,13 2 106 15</inkml:trace>
  <inkml:trace contextRef="#ctx0" brushRef="#br0" timeOffset="-99648.4">24556 12530 5975 0,'2'-17'234'0,"-1"-1"3"15,-1-1 3-15,-1 1 3 16,-18 11 2 0,-20 16 4-16,-21 10 3 0,-22 9 4 15,-13 9 4-15,1 8-260 16,9 5 0-16,10-6 0 15,15 0 0 1,14-7 0-16,12-6 0 16,9-5 0-16,9-8 0 15,3-4 0-15,6-6 0 16,1-4 0-16,0-4-286 16,5 0-290-16,1-7-1132 15,3-4 138-15,6-3 120 16,-1 1 104-16</inkml:trace>
  <inkml:trace contextRef="#ctx0" brushRef="#br0" timeOffset="-99123.37">23628 13366 4808 0,'0'-8'236'0,"0"-1"89"16,1-3 6-16,-4-2 5 15,-7 3 8-15,-12 6 5 16,-11 2 5-16,-7 6 9 15,-8 8 5-15,6 6-93 16,9 6-173-16,8 6-102 16,14 2 0-16,7 0 0 15,15-4 0-15,15-3 0 16,13-3 0 0,9-6 0-16,7-7-14 0,-1-4-341 15,31-2-555-15,-41-4-688 16,-5-9 122-1,0-5 106-15,-5-7 94 16</inkml:trace>
  <inkml:trace contextRef="#ctx0" brushRef="#br0" timeOffset="-98510.89">24722 12644 5759 0,'0'-8'256'16,"0"1"4"-1,1 0 1-15,1 2 6 16,0 11 3-16,-2 14 3 15,4 6 4-15,-3 16 5 16,2 11 4-16,0 4-286 16,2 3 0-16,2 0 0 15,1-6 0-15,0-2 0 16,-3-4 0 0,3-8 0-16,-6-4 0 0,3-8-265 15,2-5-283-15,5-6-1174 16,3-8 140-16,4-5 122 15</inkml:trace>
  <inkml:trace contextRef="#ctx0" brushRef="#br0" timeOffset="-97935.91">25035 13326 6739 0,'0'0'156'16,"0"4"1"-16,-4 11 2 0,-9 11 1 15,-4 19 0 1,-10 14 4-16,-5 7-1 16,1 2 2-16,5-4 3 15,5-7-168-15,6-10 0 16,5-9 0-16,3-10 0 15,5-11 0-15,2-6 0 16,0-9 0-16,3-9 0 16,9-13 0-16,4-15 0 15,8-19 0-15,9-17 0 16,2-8 0-16,1-1 0 16,2 6 0-1,-3 7 0-15,-5 14 0 16,-3 10 0-16,-4 9 0 15,-5 11 0-15,-2 7 0 16,4 10 0-16,1 6 0 16,-2 10 0-16,9 13 0 15,-1 12 0-15,-1 7 0 16,-1 10 0-16,-2 5 0 16,-3-3 0-16,0 1 0 15,3-5 0-15,-1-8 0 16,-2-7 0-16,-4-6 0 15,-4-8 0 1,-8-9 0-16,-4-5 0 16,0-5 0-16,-9 0-388 15,-12-10-1448-15,-3-3 158 16,-7-5 136-16,-1-2 117 16</inkml:trace>
  <inkml:trace contextRef="#ctx0" brushRef="#br0" timeOffset="-97760.07">25030 13605 7015 0,'5'-7'127'0,"6"-6"1"16,16-5 1-16,13-2 1 16,12-1 1-16,13 2-314 15,7 1-379-15,-8 2-1037 16,-10-3 123-16,-10 1 106 15,-6-4 94-15</inkml:trace>
  <inkml:trace contextRef="#ctx0" brushRef="#br0" timeOffset="-96996.25">24893 12644 4098 0,'0'-3'287'0,"0"-1"105"16,0 0 9-16,3 0 8 15,11 1 9-15,16 2 8 16,25 2 11 0,25 7 10-16,31 8 8 0,20 9-156 15,12 5-177-15,7 10-122 16,-7 1 0-1,-7 1 0-15,-13-1 0 16,-13 1 0-16,-18-7 0 16,-17-2 0-16,-22-4 0 15,-18-6 0-15,-14-7 0 16,-12-5 0-16,-6-3 0 16,-1-5 0-16,-2 0 0 15,0-2 0-15,2-1-369 16,0-2-1472-16,7 2 158 15,7-2 137 1,2 1 119-16</inkml:trace>
  <inkml:trace contextRef="#ctx0" brushRef="#br0" timeOffset="-96392.28">26888 13298 5393 0,'0'-9'285'15,"0"-5"4"-15,-3-3 5 16,-7-5 5-16,-6 3 4 16,-7 3 5-1,-13 6 5-15,-4 4 5 16,-5 6 5-16,0 9-257 15,1 8-66-15,5 6 0 16,9 6 0-16,11 6 0 16,9 0 0-16,8-2 0 15,10-4 0-15,9-7 0 16,10-7 0-16,9-10 0 16,11-3 0-16,-2-6 0 15,4-10 0-15,-10-6 0 16,-4-8 0-16,-8-10 0 15,-8-10 0 1,-6-6 0-16,-7-10 0 16,-3-7 0-16,-3-6 0 15,2-4 0-15,-4 3 0 16,2 7 0-16,-5 13 0 16,1 19 0-16,-1 12 0 15,-3 18 0-15,-6 18 0 16,5 22 0-16,0 21 0 15,4 18 0-15,15 14 0 16,15 10 0-16,10-3 0 16,10-3 0-16,11-2 0 15,-2-8 0 1,-5-8 0-16,-5-10 0 16,-3-10-417-16,-7-17-1411 15,-7-5 157-15,-4-11 134 16,-14-8 118-16</inkml:trace>
  <inkml:trace contextRef="#ctx0" brushRef="#br0" timeOffset="-95423.12">25122 14288 4058 0,'1'-6'257'16,"-1"-3"138"-16,2-3 9 0,0-1 8 16,0 2 9-1,-2 4 10-15,2 3 10 16,2 3 9-16,4 6 11 15,3 14-162-15,2 11-137 16,-1 12-162-16,-4 16 0 16,-3 10 0-16,-3 0 0 15,1-2 0-15,0-3 0 16,0-3 0-16,4-10 0 16,2-8 0-16,0-9 0 15,-2-9 0-15,2-8 0 16,-4-6 0-16,-3-7 0 15,2-2 0 1,-4-5 0-16,2-7 0 16,0-4 0-16,-2-7 0 15,0-2-559-15,2-2-1231 16,1 4 151-16,1 4 129 16,-1 11 114-16</inkml:trace>
  <inkml:trace contextRef="#ctx0" brushRef="#br0" timeOffset="-94484.98">25363 15240 5465 0,'2'0'281'0,"-1"0"4"16,0-3 4-16,1 3 4 16,-2 0 5-16,0 0 4 15,1 0 6-15,-1 0 5 16,0 0 4-16,0 0-277 16,0 0-40-16,0-2 0 15,0-5 0 1,0 0 0-16,-1-5 0 15,-5-1 0-15,-4 1 0 16,-1-1 0-16,-5 2 0 16,-1 4 0-16,-5 1 0 15,-3 3 0-15,-4 0 0 16,-1 9 0-16,-5 4 0 16,2 8 0-16,0 5 0 15,4 12 0-15,4 1 0 16,4 4 0-16,4-2 0 15,6 1 0 1,7-4 0-16,2-3 0 16,4-5 0-16,2-5 0 15,2-6 0-15,4-3 0 16,8-8 0-16,6-1 0 16,6-8 0-16,1-3 0 15,3-9 0-15,-2-4 0 16,-2-6 0-16,0-5 0 15,-6 0 0-15,-6 2 0 16,-3 3 0-16,-3 7 0 16,-9 6 0-16,1 4 0 15,-2 8 0-15,5 2 0 16,3 8 0 0,9 10 0-16,8 5 0 15,3 9 0-15,5 3 0 16,4 0 0-16,-1-3-273 15,24-1-1594-15,-28-9 163 16,-2-7 139-16,-5-11 121 16</inkml:trace>
  <inkml:trace contextRef="#ctx0" brushRef="#br1" timeOffset="-85664.37">24877 15927 5791 0,'-3'-1'154'0,"1"1"82"16,2-2 3-16,-1 0 3 15,12 2 2-15,16-5 4 16,13 0 3-16,16-4 4 16,16 1 2-16,3-3-74 15,1 2-92-15,-3 0-91 16,-5-1 0-1,-7 1 0-15,-12 0 0 16,-12 1 0-16,-18 0 0 16,-10 4 0-16,-5-1 0 15,-4 4 0-15,-6 1-141 16,-7 0-195-16,-7 3-208 16,-9-6-1123-16,-10 10 133 15,-3 4 113-15</inkml:trace>
  <inkml:trace contextRef="#ctx0" brushRef="#br1" timeOffset="-85343.16">24790 16052 4992 0,'-20'2'239'0,"2"2"75"15,1-1 4-15,4-1 6 16,25 2 5-16,21-5 4 15,19 1 8-15,19 0 5 16,15-4 7-16,11 0-132 16,-3-2-140-16,-6-2-81 15,-9 1 0-15,-14 0 0 16,-20-1 0-16,-14 4 0 16,-13 1 0-16,-13-1 0 15,-3 2 0-15,-4 2 0 16,-3-4 0-1,-2 2-128-15,-2-2-423 16,-6 0-1206-16,-1-1 145 16,4 1 126-16,-5 1 109 15</inkml:trace>
  <inkml:trace contextRef="#ctx0" brushRef="#br1" timeOffset="-72444.91">23337 7925 1132 0,'0'2'46'15,"0"0"16"-15,0 1 17 16,5 0 7-16,5-3-2 16,13 0-72-16,9-42-322 15,15 35 5-15,4-2 5 16,4-4 5-16</inkml:trace>
  <inkml:trace contextRef="#ctx0" brushRef="#br1" timeOffset="-67428.56">24224 9578 2176 0,'-3'2'105'16,"2"-1"47"-16,-4 1 51 15,1-1 35-15,-2-1 26 16,0 0 22-16,2 0 21 16,-2-1 21-16,4 1 17 15,0 0-61-15,1 0-36 16,1 0-45-16,0 0-37 16,0 0 6-16,0 0 30 15,3 0 9-15,11-2-18 16,12-1-8-16,10-3-13 15,9-2 2 1,5-3-26-16,-7-1-56 0,-12 0-118 16,-8 5-107-1,-9 1-172-15,-1 2-330 16,-8 1-666-16,-5 2 83 16,-5-2 75-16</inkml:trace>
  <inkml:trace contextRef="#ctx0" brushRef="#br1" timeOffset="-67224.03">24165 9774 4789 0,'0'0'40'0,"5"0"3"15,10-6 1-15,8-3-1 16,7 0-11-16,8-2-63 15,-3-4-101-15,5 3-265 16,-13 3-578-16,-6 0 48 16,-5 0 44-16</inkml:trace>
  <inkml:trace contextRef="#ctx0" brushRef="#br1" timeOffset="-29441.45">24797 15990 4074 0,'-4'-3'77'16,"1"3"37"-16,0 0 22 16,-1-1 5-1,2 2 1-15,1-2 3 16,-2 1 8-16,-3 0 10 15,2 0 9-15,-2 0-36 16,2 0 14-16,-1 0 24 16,-3 0 17-16,4 0 34 15,2 1 38-15,-4-1 5 16,5 0-4-16,-1 3-5 16,2-3-7-16,0 0-6 15,3 0-55-15,15 0-66 16,13-3-42-1,18-1-40-15,14-6-39 16,14-2-4-16,1-5 0 16,-4 0 0-16,-6 1 0 15,-3 0 0-15,-9 4 0 16,-9 2 0-16,-6 3 0 16,-12-2 0-16,-7 5 0 15,-10-1 0-15,-5 4 0 16,-4-1 0-16,-2 2 0 15,-1-1 0-15,0 1 0 16,0 0 0-16,0 0-120 16,0 0-195-16,-1 1-153 15,38 2-1230 1,-50 3 137-16,-8 1 118 16</inkml:trace>
  <inkml:trace contextRef="#ctx0" brushRef="#br1" timeOffset="-29029.17">24787 16097 4964 0,'-1'0'173'15,"1"0"136"-15,4 0 4 16,11 0 5-16,20 0 5 16,18-1 7-16,19-3 5 15,13 0 4-15,5-3 8 16,2-1-61-16,-4 2-132 16,-9 0-154-16,-14-2 0 15,-11 2 0-15,-18 0 0 16,-14 2 0-16,-9 1 0 15,-8-1 0-15,-5 3 0 16,0-1 0 0,0 1 0-16,0 1 0 15,0-1 0-15,0 1-257 16,0-3-262-16,0-21-1213 16,2 16 142-16,1-1 123 15,1-2 107-15</inkml:trace>
  <inkml:trace contextRef="#ctx0" brushRef="#br1" timeOffset="-23519.91">17731 16354 4335 0,'0'-3'119'16,"0"0"48"-16,0-1 55 16,2 1 19-16,-2 2 9 15,0 1 65-15,1 1 71 16,-1 5 7-16,0 6 9 15,-3 9-74-15,-1 6-51 16,-3 6-50-16,0-1-61 16,-1-1-19-16,4-3-5 15,2-6-68-15,1-5-74 16,1-6 0-16,0-4 0 16,1-5 0-16,1 1 0 15,5-10 0 1,5-2 0-16,5-5 0 15,3-1 0-15,-1-1 0 16,-2 3 0-16,-5 0 0 16,-2 6 0-16,0 3 0 15,-3 2 0-15,4 2 0 16,0 2 0-16,1 1 0 16,-1 2 0-16,2 1 0 15,0 1 0-15,1-1 0 16,1-2 0-1,-2-4 0-15,0-4 0 16,-4-5 0-16,1-9 0 16,-5-4 0-16,-2-4 0 15,0-4 0-15,-3 5 0 16,2 0 0-16,-2 6-59 16,0 3-314-16,65 3-1451 15,-58 3 156-15,3 3 134 16,2 3 116-16</inkml:trace>
  <inkml:trace contextRef="#ctx0" brushRef="#br1" timeOffset="-23364.99">18150 16345 5819 0,'2'0'250'0,"2"-1"3"16,4-2 3-16,7-2 4 15,11-1 3-15,7-2-295 16,6-1-218-16,3-41-1324 15,-4 41 119-15,-11 2 103 16,-14 7 92-16</inkml:trace>
  <inkml:trace contextRef="#ctx0" brushRef="#br1" timeOffset="-23209.15">18206 16532 5915 0,'-1'9'240'0,"-1"1"3"16,1 0 3-16,11-1 4 15,15-8 2-15,12-2-186 16,11-4-204-16,30-2-1502 16,-26-3 127-16,-6-2 113 15,-8 0 97-15</inkml:trace>
  <inkml:trace contextRef="#ctx0" brushRef="#br1" timeOffset="-22806.52">18961 16247 4488 0,'0'-9'354'16,"-1"-2"7"-16,-2 1 7 16,-5-2 6-1,-4 9 9-15,-8 4 6 16,-6 7 8-16,1 8 10 16,1 10 6-16,4 7-156 15,9 11-257-15,7-1 0 16,5-1 0-16,4-5 0 15,8-6 0-15,6-11 0 16,8-4 0-16,9-9-290 16,6-5-244-16,1-51-1185 15,-1 37 140-15,-3-3 121 16,-1-3 106-16</inkml:trace>
  <inkml:trace contextRef="#ctx0" brushRef="#br1" timeOffset="-22317.08">19367 16255 4840 0,'0'-11'326'0,"0"-1"7"16,-3-4 4-16,-2-1 7 15,-7 7 7-15,-4 4 5 16,-8 3 6-16,-5 7 9 15,0 7 5 1,3 9-181-16,3 3-195 16,7 9 0-16,10-1 0 15,3-2 0-15,3-1 0 16,5-6 0-16,5-5 0 16,7-6 0-16,3-7 0 15,8-5 0-15,-1-6 0 16,-1-8 0-16,-1-5 0 15,-6-5 0-15,-4-2 0 16,-4 0 0-16,-3 4 0 16,-4 7 0-16,-4 1 0 15,2 9 0 1,-2 3 0-16,0 2 0 16,0 2 0-16,3 8 0 15,1 2 0-15,3 8 0 16,2 1 0-16,4 3 0 15,0-2 0-15,4-3 0 16,5-4-162-16,1-3-195 16,6-4-214-16,1-40-1077 15,5 26 129-15,0-6 113 16,-1-7 99-16</inkml:trace>
  <inkml:trace contextRef="#ctx0" brushRef="#br1" timeOffset="-21841.51">19824 16129 4609 0,'-2'-14'350'0,"-1"-1"7"16,-5-2 6-16,-5-1 7 15,0 11 7-15,-9 6 8 16,-4 5 7-16,0 8 8 16,5 9 9-16,4 6-230 15,5 6-179-15,9 3 0 16,1 1 0-1,4-3 0-15,2-5 0 0,7-4 0 16,3-10 0-16,7-7-60 16,7-8-181-1,2-11-51-15,0-7-33 16,-4-11-29-16,-2-11-11 16,-3-13-2-16,-4-11 9 15,-7-11 14-15,-2-8 43 16,-5-3 111-16,-8 1 333 15,-3 12 116-15,-1 13 35 16,-4 17 38-16,-2 17 25 16,-3 17 12-1,3 18 7-15,2 20-1 0,8 20-38 16,9 12-57 0,15 17-205-16,9 6-75 15,11 2 0-15,13 1 0 16,12 0 0-16,7-2 0 15,9-4-319-15,28-7-621 16,-19-10-663-16,-2-16 123 16,-8-14 106-16,-10-15 95 15</inkml:trace>
  <inkml:trace contextRef="#ctx0" brushRef="#br1" timeOffset="-20921.12">19996 16702 6200 0,'1'-12'212'0,"1"-1"2"15,-1 2 1-15,1-1 4 16,1 12 2-16,0 4 2 16,3 11 3-16,3 9 3 15,-2 10 3 1,2 11-232-16,-3 6 0 16,-2 2 0-16,0-3 0 15,1-4 0-15,-1-7 0 16,-1-9 0-16,-2-8 0 15,-1-10 0-15,0-4 0 16,0-6 0-16,0-4 0 16,0-10 0-16,0-5 0 15,0-6 0-15,0-10 0 16,-1-8 0-16,1-5 0 16,-4-4 0-16,2-4 0 15,1 1 0 1,-1 6 0-16,1 7 0 15,-2 10 0-15,1 11 0 16,-5 6 0-16,-6 9 0 16,-6 4 0-16,-11 4 0 15,-6 6 0-15,-4 3 0 16,1 4 0-16,5 3 0 16,8-1 0-16,6-1 0 15,10-6 0-15,6-3 0 16,2-2 0-1,2-4 0-15,8-3 0 16,12-3 0-16,7-5 0 16,11-7 0-16,4-4 0 15,2-3 0-15,-8-1 0 16,-5 2 0-16,-7 6 0 16,1 6 0-16,-5 4 0 15,6 6 0-15,0 8 0 16,3 9 0-16,1 8 0 15,2 6 0-15,-3 4 0 16,-2 3 0-16,-3-2 0 16,-7-1 0-16,-4-5 0 15,-6-7 0 1,-6-3-335-16,-1-9-1516 16,-8-8 161-16,-5-4 137 15</inkml:trace>
  <inkml:trace contextRef="#ctx0" brushRef="#br1" timeOffset="-17525.25">28085 13398 3728 0,'0'-1'130'16,"0"1"21"-16,0 0 8 15,0-2 4-15,-2 2 27 16,-12 4 52-16,-16 10 89 16,-24 12 105-16,-28 16 17 15,-28 17-95-15,-16 9-36 16,-8 6-20-16,6-5-2 15,15-6 0-15,21-8-24 16,25-10-57 0,24-10-96-16,14-9-115 15,15-10-8-15,8-3 0 16,3-8-30-16,6-3-290 16,9-1-164-16,45-8-1231 15,-26-1 138-15,12-12 121 16,6-4 106-16</inkml:trace>
  <inkml:trace contextRef="#ctx0" brushRef="#br1" timeOffset="-17151.6">28196 13618 4327 0,'-14'8'189'16,"-14"3"177"-16,-18 10 8 15,-23 10 6-15,-15 7 9 16,-17 4 7-16,-7 3 9 16,2-3 7-16,11 0 11 15,11-7-102-15,14-4-112 16,17-5-209-16,11-5 0 15,15-7 0-15,12-2 0 16,6-3 0-16,7-4 0 16,2-2 0-1,0-2 0-15,2-1 0 16,-2 0-130-16,5 0-320 16,8-15-1333-16,12 5 149 15,13-8 129-15,7-12 112 16</inkml:trace>
  <inkml:trace contextRef="#ctx0" brushRef="#br1" timeOffset="-15996.96">20140 16227 6843 0,'0'3'145'0,"0"-3"1"15,1 0 2-15,-1 0 0 16,0 0 2-16,2 0 1 16,-2 0 1-16,0 0 0 15,0 0 4-15,0 0-156 16,0 0-354-16,4 0-1491 15,4-6 159-15,6-10 136 16</inkml:trace>
  <inkml:trace contextRef="#ctx0" brushRef="#br1" timeOffset="-15392.18">27708 14377 5197 0,'0'-1'23'16,"0"1"69"-16,0-3 101 15,0-1 60-15,0 4 21 16,0-6 7-16,0 3-133 16,0-2-183-16,0 3-426 15,-4-3-893-15,-11 1 90 16,-5-6 79-1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39:13.9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7224 3947 4779 0,'0'-5'49'15,"0"1"13"-15,0 0 3 16,2 0 37-16,3 8 97 16,4 8 85-16,5 10 49 15,4 12 7-15,2 10 4 16,-1 8-42-16,3 0-2 16,5-4-8-16,15-11 0 15,27-17-39-15,37-23-108 16,44-25-95-16,32-23-50 15,16-20 0-15,-6-8 0 16,-22-3 0-16,-37 3 0 16,-31 8 0-1,-28 8 0-15,-23 11 0 16,-18 13 0-16,-16 10 0 16,-5 12 0-16,-11 7 0 15,1 6 0-15,-4 2 0 16,2 1-298-16,0 6-223 15,2-15-1199-15,-8 26 139 16,-8 9 122-16</inkml:trace>
  <inkml:trace contextRef="#ctx0" brushRef="#br0" timeOffset="718.92">7275 5211 3328 0,'0'0'73'0,"0"-1"40"16,0-2 30-16,0 1 35 15,0-2 26-15,0 2 19 16,0-2 15-16,0 4 13 15,0 0 30-15,0 0-19 16,0 0-15-16,1 0 23 16,4 0 10-16,3 0-1 15,5 7-1-15,5 4-15 16,4 4-9 0,2 4-10-16,3 3-27 15,4-2-21-15,8 0-22 16,8-8-68-16,15-4-45 15,17-6-33-15,20-16-28 16,14-14 0-16,10-14 0 16,-1-10 0-16,-3-15 0 15,-8-2 0-15,-10 1 0 16,-13 4 0-16,-13 5 0 16,-17 11 0-1,-15 10 0-15,-18 9 0 16,-7 7 0-16,-7 4 0 15,-3 6 0-15,-2 2 0 16,-3 1 0-16,0 5 0 16,-2 1 0-16,-1 1 0 15,0 0 0-15,0 2 0 16,0-1-164-16,0 1-200 16,0 0-268-16,-3-36-998 15,-7 38 127-15,-11 0 111 16,-13 0 96-16</inkml:trace>
  <inkml:trace contextRef="#ctx0" brushRef="#br0" timeOffset="3166.36">5623 9422 3105 0,'-3'-6'74'16,"2"0"32"-16,1-3 20 16,-2 1 14-16,1 1 8 15,2 3 4-15,-1 0 4 16,0 1 1-16,0 3 3 16,0-1-32-16,0 2-31 15,0 3-22-15,2 7-9 16,3 6-1-16,4 4 4 15,1 5 3-15,6-2 9 16,3 1 24 0,7-10 37-16,10-7 12 15,11-10-1-15,16-10-6 16,7-14-14-16,10-9-15 16,-5-6 6-16,-2-5-4 15,-13 1-7-15,-8 3-28 16,-11 7-40-16,-7 3-14 15,-8 8-7-15,-6 3 12 16,-3 5 35-16,-2 2 43 16,-2 5 17-1,-3-1 27-15,-1 4 6 16,-1 2 0-16,-4-1 3 16,-1 3 1-16,-1 0-3 15,-2 1-16-15,0 1-33 16,0 0-43-16,0 0-36 15,0 0-139-15,0 0-188 16,0 0-98-16,7 1-390 16,-5 2-745-16,-4 1 112 15,-4 2 97 1,-8 6 87-16</inkml:trace>
  <inkml:trace contextRef="#ctx0" brushRef="#br0" timeOffset="6114.91">2010 11114 3263 0,'-2'0'97'16,"1"0"30"-16,-2-1 25 15,3 1 20-15,-2 0 12 16,2 0 12-16,-1 0 13 16,1 0 12-1,-4 0 12-15,-2 1-55 16,-4 3-30-16,0 1-14 16,1 2-13-16,-1 2-9 15,6-4-1-15,2-1 7 16,2-1 23-16,0-2 51 15,0-1 59-15,4 0 6 16,10-4-6-16,11-3-15 16,7-7-12-16,12-2-9 15,2-6-9-15,-1 1-16 16,-8-1-39-16,-1 2-168 16,-7 3-231-16,-3 2-87 15,-6 6-134 1,-1 2-290-16,-9 4-670 15,-6 2 98-15,-6 2 88 16</inkml:trace>
  <inkml:trace contextRef="#ctx0" brushRef="#br0" timeOffset="6523.05">2056 11291 3692 0,'-10'13'107'0,"0"-1"48"0,1 0 42 16,-3-1 50 0,11-3 77-16,10-8 53 15,5-4 41-15,14-3 27 16,9-3 21-16,9-4-80 16,2-4-27-16,-6 1-50 15,-9 0-46-15,-11 3-53 16,-6 5-86-16,-9 2-56 15,-4 2-37-15,-2 2-18 16,-1 1-13-16,0 1 0 16,0 0 0-1,0 1 0-15,0-2 0 16,0 0 0-16,0 2 0 16,0 0 0-16,0 0 0 15,0 0 0-15,0 0 0 16,0 0 0-16,0 0 0 15,0 0 0-15,0 0-264 16,0 0-147-16,34 0-1348 16,-37 4 146-16,-5-4 126 15</inkml:trace>
  <inkml:trace contextRef="#ctx0" brushRef="#br0" timeOffset="7734.41">4456 11688 2293 0,'-2'0'72'0,"-3"0"27"16,1 0 28-16,-1 0 30 15,1 1 25 1,2-1 25-16,-1 0 26 16,0 0 24-16,-1 2 26 15,0 1-27-15,-3-1-1 16,2 1-10-16,4-1 7 15,-2 0 36-15,3-2 37 16,0 0 50-16,6 0-19 16,10-3-20-16,14-1-19 15,13-5-24-15,15-6-19 16,4-4-16 0,-3-4-35-16,-8 2-75 15,-12 3-68-15,-10 3-80 16,-10 4 0-16,-5 4 0 15,-5 0 0-15,-6 3 0 16,-2 2 0-16,1 0 0 16,-4 0 0-16,2 0 0 15,0 2 0-15,2 0 0 16,-2 0 0-16,0 0-12 16,0 0-290-16,-3 0-123 15,-6 4-225-15,-10-12-920 16,-4 16 119-1,-7 7 103-15,-1-1 91 16</inkml:trace>
  <inkml:trace contextRef="#ctx0" brushRef="#br0" timeOffset="8063.15">4351 11862 3366 0,'-3'4'119'15,"0"1"30"-15,1-1 43 16,1-1 47-16,4-3 89 16,13 0 51-16,10-6 46 15,14-4 27 1,9-5 35-16,9-2-79 16,0-3-32-16,-8 0-27 15,-8 2-43-15,-7 2-53 16,-6 3-97-16,-8 2-56 15,-7 1-43-15,-5 3-19 16,-4 3-26-16,-4 0-12 16,1 2-273-16,-2 0-136 15,19-2-504-15,-14-3-602 16,1-7 110-16,-2-5 97 16,2-4 86-1</inkml:trace>
  <inkml:trace contextRef="#ctx0" brushRef="#br0" timeOffset="14047.87">2284 15794 1035 0,'0'3'151'0,"0"-2"34"15,0 3 23-15,0-1 18 16,-1 0 12-16,-2-3 9 15,-2 3 11-15,-1-3 17 16,-3 1 21-16,0-1-86 16,-1 1-52-16,-3-1-21 15,3 0-4-15,1 0-4 16,-1 0 5-16,1 2 14 16,-2-1 22-16,-2 2 18 15,-3 1 20 1,0 2 75-16,1-1 72 15,1 1 29-15,1 1-13 16,4 0-7-16,2-1-9 16,4-3-17-16,2 1-29 15,1-4-33-15,13-1-37 16,9-9-101-16,19-12-93 16,12-12-45-16,13-12 0 15,-3-7 0-15,-11 0 0 16,-10 10 0-1,-15 10 0-15,-15 13 0 16,-6 5 0-16,-6 9 0 16,-3 4 0-16,-12 10 0 15,-12 15 0-15,-12 11 0 16,-11 12 0-16,-8 12 0 16,0 4 0-16,5-1 0 15,6-3 0-15,11-3 0 16,7-8 0-16,11-10 0 15,7-11 0-15,9-9 0 16,8-11 0-16,12-6 0 16,20-10 0-1,9-13 0-15,16-11 0 16,2-8 0-16,-5-7 0 16,-14 3 0-16,-15 12 0 15,-15 9 0-15,-9 13 0 16,-17 9 0-16,-15 14 0 15,-12 11 0-15,-13 12 0 16,-6 4 0-16,7 2 0 16,15-9 0-16,23-15-506 15,24-24-1298-15,23-24 152 16,6-23 132 0</inkml:trace>
  <inkml:trace contextRef="#ctx0" brushRef="#br0" timeOffset="16018.32">5584 12039 2625 0,'-1'2'101'0,"1"0"46"15,-2-1 38-15,2 1 28 16,0-2 25-16,0 0 20 16,-1 0 24-16,1 0 20 15,-2 0 19-15,-1 0-60 16,2 0-6-16,-2 2-2 15,1-2 8-15,-1 0 17 16,3 2 8 0,0-2 12-16,0-2-19 15,0 2-14-15,12-2-11 16,14-4-9-16,19-8-32 16,16-5-49-16,15-10-52 15,1 0-50-15,-4 0-29 16,-9 2-33-1,-11 5 0-15,-10 2 0 16,-8 6 0-16,-12 3 0 0,-8 4 0 16,-11 2 0-1,0 2 0-15,-5 2 0 16,1-1 0-16,0-1 0 16,0 2 0-16,1-2 0 15,-2 2 0-15,1-1 0 16,-3 2-236-16,-1-1-149 15,5 5-458-15,-14 3-706 16,-10 3 114-16,-9 1 101 16,-7 6 90-16</inkml:trace>
  <inkml:trace contextRef="#ctx0" brushRef="#br0" timeOffset="16303.05">5572 12341 4393 0,'-1'2'192'16,"1"-2"114"-16,1-2 63 15,7-2 7-15,12-4 8 16,11-10 7-16,14-5 8 16,10-6 9-16,4-2 8 15,-2 0-124-15,-4 0-95 16,-7 4-129-16,-7-2-68 15,-1 4 0 1,-10 5 0-16,-8 5 0 16,-6 1-275-16,-7 5-157 15,12 1-454-15,-20 2-630 16,-5-6 110-16,-4-1 97 16</inkml:trace>
  <inkml:trace contextRef="#ctx0" brushRef="#br0" timeOffset="20591.85">5711 15634 2879 0,'3'2'65'0,"-3"-1"55"16,1-1 45-16,-1 2 25 15,2-1 17-15,-2-2 13 16,0 1 13-16,0 0 15 16,0 0 9-16,0 0-33 15,0 0-29-15,0 0-65 16,0 0-99 0,0 0-199-16,1-19-944 15,-1 17 62-15,0 0 56 16,-1-1 51-16</inkml:trace>
  <inkml:trace contextRef="#ctx0" brushRef="#br0" timeOffset="20795.1">5731 15886 4398 0,'0'-2'17'0,"0"2"-94"16,0-1-185-16,-6-22-628 15,-4 25 41-15,-9 2 36 16,-4-1 35-16</inkml:trace>
  <inkml:trace contextRef="#ctx0" brushRef="#br0" timeOffset="21240.16">4445 17337 2262 0,'0'0'91'16,"0"1"30"-16,0-1 26 16,0 0 22-16,0 1 18 15,0-2 13-15,0 1 13 16,0 1 10-16,0-1 5 16,0 0-68-16,0 0-27 15,0 0-56-15,0 0-103 16,56 0-890-1,-46 0 43-15,7-4 38 16</inkml:trace>
  <inkml:trace contextRef="#ctx0" brushRef="#br0" timeOffset="21594.24">6612 17012 5834 0,'0'0'154'0,"0"0"80"16,0 0 7-16,0 0 4 16,1-1 1-16,-1 1 5 15,0 0 3-15,0 0 2 16,-3-2-189 0,-5 2-298-16,-2-1-314 15,-10-5-1078-15,-2-9 125 16,-3-15 110-16,-1-18 97 15</inkml:trace>
  <inkml:trace contextRef="#ctx0" brushRef="#br0" timeOffset="23330.76">4144 4528 4081 0,'0'0'90'15,"0"0"44"-15,0 0 20 16,0 0 15-16,0 0 27 15,0 0 78-15,0 0 55 16,0 0 35-16,0 0 20 16,0 0-19-16,0 2-39 15,1 3-45-15,1 5-18 16,2 5-12 0,6 4-29-16,5 1-83 15,2 2-61-15,8-3-30 16,2-6-15-16,5-1-23 15,4-8-10-15,8-7 0 16,10-10 0-16,7-6 0 16,5-9 0-16,3-9 0 15,1-8 0 1,-8-1 0-16,-6-3 0 0,-8-1 0 16,-8 5 0-16,-8 6 0 15,-11 5 0 1,-6 8 0-16,-5 7 0 15,-4 5 0-15,-4 8 0 16,-1 2 0-16,-1 1 0 16,0 3 0-16,0-1 0 15,0 1 0-15,0 1-323 16,0 8-216-16,-7-42-1169 16,-6 53 138-16,-9 5 120 15,-8 10 104-15</inkml:trace>
  <inkml:trace contextRef="#ctx0" brushRef="#br0" timeOffset="25882.53">4407 16917 3532 0,'-2'0'117'16,"1"0"53"-16,-2 0 37 15,0-2 47-15,-1 2 107 16,1 0 91-16,-1 0 9 16,1 0 12-16,2 0 13 15,-1 0-72-15,1 0-48 16,-1 0-55-16,2 0-41 16,2 0-50-16,3-2-123 15,18-5-97-15,22-9 0 16,19-9 0-16,14-8 0 15,5-2 0 1,-7-1 0-16,-16 5 0 16,-14 4 0-16,-11 7 0 15,-11 3 0-15,-7 5 0 16,-8 3 0-16,-3 4 0 16,-4 3 0-16,-2 0 0 15,0 2 0-15,-3 0-216 16,-7 2-168-16,-2 5-333 15,-14 5-871-15,-8 4 121 16,-7 7 105-16,-6 3 93 16</inkml:trace>
  <inkml:trace contextRef="#ctx0" brushRef="#br0" timeOffset="26186.86">4366 17070 5107 0,'0'0'221'15,"6"0"77"-15,16-3 5 16,15-8 5-16,26-4 5 16,17-8 5-1,9-7 5-15,2-1 5 0,-6 0 6 16,-14 3-84-16,-14 1-162 16,-9 7-88-1,-15 0 0-15,-10 7 0 16,-10 1 0-16,-7 5 0 15,-4 3 0-15,-2 2 0 16,0-1 0-16,0 3 0 16,0-1-199-16,0 1-221 15,-2-3-1353-15,-2 1 147 16,-4 2 128-16,-6-1 112 16</inkml:trace>
  <inkml:trace contextRef="#ctx0" brushRef="#br0" timeOffset="31676.78">10744 9635 3043 0,'0'-3'89'0,"-3"-1"29"15,0-2 23-15,0 1 17 16,0-1 24-16,0 2 27 16,3-2 27-16,0 4 28 15,0-2 23-15,-1 1-11 16,2 2-11-16,-1 0-20 15,0-1-14-15,0 2 23 16,0 2 52-16,2 3 0 16,-1 4-24-16,6 5-23 15,-1 4-20 1,3 1-44-16,5-2-29 16,1-4-10-16,5-7-5 15,6-3-45-15,5-7-79 16,10-7-27-16,4-9 0 15,6-6 0-15,2-8 0 16,0-6 0-16,-1-1 0 16,0-3 0-16,-4-2 0 15,0 1 0-15,-8 2 0 16,-4 3 0-16,-4 5 0 16,-6 3 0-1,-7 9 0-15,-5 2 0 16,-1 6 0-16,-4 2 0 15,-3 3 0-15,-2 5 0 16,-4 2 0-16,0 2 0 16,0 1-258-16,0 5-165 15,0 2-1334-15,0 10 145 16,-10 9 126-16</inkml:trace>
  <inkml:trace contextRef="#ctx0" brushRef="#br0" timeOffset="43710.81">18567 12832 3323 0,'0'0'82'15,"-1"0"41"-15,1 0 25 16,-2 0 23 0,2 0 20-16,0 0 21 15,0 0 24-15,0 0 52 16,0 0 75-16,0-1 35 16,0 1 0-16,3-3-37 15,8 0-21-15,12-4-21 16,13-2-16-16,17-3-18 15,16-3-22-15,17-3-54 16,7 3-81-16,6 3-78 16,2 1-50-16,1 6 0 15,-5 2 0 1,-5 3 0-16,-1 3 0 16,2 1 0-16,-1 0 0 15,2-3 0-15,-1 2 0 16,-3-3 0-16,-1-4 0 15,-8-3 0-15,-5-1 0 16,-5-5 0-16,-6-2 0 16,-3 0 0-16,-1-1 0 15,-4 0 0-15,3 2 0 16,-3 0 0-16,1 1 0 16,0-1 0-16,-3 1 0 15,-2-1 0 1,-4 0 0-16,-7 3 0 15,-6 0 0-15,-10 2 0 16,-7 1 0-16,-9 1 0 16,-7 3 0-16,-3 0 0 15,-9 1-167-15,-12 3-150 16,-14 0-106-16,-17 4-187 16,-20-5-926-16,-16 12 113 15,-13 5 100-15,-9 5 88 16</inkml:trace>
  <inkml:trace contextRef="#ctx0" brushRef="#br0" timeOffset="44195.4">18985 12994 3599 0,'-36'10'89'16,"-8"-2"41"-16,0 2 53 15,-1-2 92-15,29-5 72 16,10-3 41-16,8-2 28 16,10-4 45-16,16-5 13 15,14-2-66-15,18-6-19 16,20-1-43 0,7-1-56-16,8 1-105 15,4-1-81-15,4 2-40 16,4 1-21-16,4 2-43 15,5 2 0-15,-1 5 0 16,-4 3 0-16,2 1 0 16,-6 3 0-16,-2-2 0 15,-1-2 0-15,0-2 0 16,-1-3 0-16,-7-2 0 16,-3-3 0-16,-5-2 0 15,-11-3 0 1,-7 1 0-16,-6-2 0 15,-9 4 0-15,-8-3 0 16,-5 2 0-16,-6 1 0 16,-7 1 0-16,-6 0 0 15,-5 1-267-15,-10 1-210 16,-5-11-1263-16,-13 11 144 16,-16 0 122-16,-13 0 109 15</inkml:trace>
  <inkml:trace contextRef="#ctx0" brushRef="#br0" timeOffset="48074.93">13331 17594 5193 0,'-9'2'86'16,"-1"-1"198"-16,0 1 5 16,-1-2 3-16,11 1 5 15,0-2 6-15,4-1 4 16,13-3 3-16,17-7 7 16,16-10-30-16,22-7-61 15,15-10-226-15,3-2 0 16,0-6 0-16,-7-1 0 15,-11 3 0-15,-11 6 0 16,-19 5 0 0,-15 11-125-16,-11 8-156 15,-12 7-74-15,-8 5-112 16,-8 9-198-16,-10-22-773 16,-9 36 99-16,-12 4 89 15,-2 9 80-15</inkml:trace>
  <inkml:trace contextRef="#ctx0" brushRef="#br0" timeOffset="48370.65">13417 17705 4016 0,'-25'26'152'15,"0"2"69"-15,-2 2 177 16,4-2 11-16,19-12 7 16,18-15 11-1,19-10 7-15,21-9 12 16,22-13 9-16,21-10-137 15,9-10-30-15,-3-2-77 16,-5 2-211-16,-14 3 0 16,-10 6 0-16,-18 6 0 15,-18 8 0-15,-14 8 0 16,-14 8 0-16,-6 5 0 16,-4 3 0-16,-1 1 0 15,1 2-162 1,1-1-240-16,-1 0-1386 15,-1-5 150-15,1-10 129 16,0-8 114-16</inkml:trace>
  <inkml:trace contextRef="#ctx0" brushRef="#br0" timeOffset="58077.64">10213 14108 2907 0,'-2'-1'94'0,"-4"-1"55"15,0-3 31 1,0 1 22-16,2-2 15 16,1 1 24-16,0-4 15 15,2 4 14-15,-1-1 15 16,0 2-65-16,0 1-32 16,2 2-58-16,0-1-33 15,0 4-21-15,6 3-14 16,0 5-19-16,2 3-12 15,7 3-8-15,-1 4-3 16,2-2 7-16,-1-3 10 16,-2-3 6-1,-1-3 49-15,0-2 74 16,5-6 41-16,2-1 6 16,10-4 7-16,4-9 9 15,8-5-3-15,-1-5 0 16,-1-7-4-16,-3-3-4 15,0-1-55-15,-7-1-80 16,-6 0-44-16,0 3-6 16,-2 1-10-16,-7 5-7 15,2 4-6 1,-1 1-3-16,-1 3-7 16,-4 3 0-16,2 2 0 15,-2 2 0-15,-5 3 0 16,0 1 0-16,-2 3 0 15,-3 1 0-15,1 2 0 16,-2 1 0-16,2 0 0 16,-1-2 0-16,0 4 0 15,0-2-157-15,2 5-197 16,-2 9-311-16,-3 6-959 16,-6 8 124-16,-8 6 111 15,-1 5 96 1</inkml:trace>
  <inkml:trace contextRef="#ctx0" brushRef="#br0" timeOffset="59754.24">14058 16925 4150 0,'-4'1'85'0,"-9"7"50"16,-14 10 41-16,-21 17 37 16,-19 13 27-16,-16 18 34 15,-9 6 28-15,0 3 23 16,7-4 12-16,13-7-29 16,13-7-47-16,12-10-59 15,15-10-81-15,10-10-183 16,13-11-146-1,16-9-304-15,13-12-939 16,16-12 101-16,14-13 90 16</inkml:trace>
  <inkml:trace contextRef="#ctx0" brushRef="#br0" timeOffset="59960.74">14050 17187 3766 0,'-43'36'139'0,"-20"17"26"0,-20 13 28 16,-16 14 10-16,12-12 5 15,7-4 3 1,13-9-38-16,16-7-100 16,64-12-1217-16,-42-13 64 15,8-13 60-15,11-17 53 16</inkml:trace>
  <inkml:trace contextRef="#ctx0" brushRef="#br0" timeOffset="63346.05">18811 15409 1743 0,'-11'2'156'16,"-4"-1"52"-16,-8 2 61 16,-5-2 50-16,0 1 44 15,2-2 55-15,1 0 151 16,4 0 71 0,8 0 23-16,3 0-110 15,5-2-46-15,5 1-52 16,13-9-65-16,15-4-51 15,19-7-45-15,17-9-57 16,18-2-169-16,1-3-68 16,-4 2 0-16,-12 2 0 15,-19 6 0-15,-14 6-4 16,-15 4-272-16,-12 10-84 16,-12 4-164-16,-10 5-1104 15,-20 10 126 1,-18 8 111-16,-14 5 96 15</inkml:trace>
  <inkml:trace contextRef="#ctx0" brushRef="#br0" timeOffset="63657.8">18603 15505 3849 0,'-16'22'145'16,"-1"0"49"-16,3 2 139 16,-2 1 86-16,16-11 9 15,12-11 9-15,15-6 12 16,18-7 9-16,15-7 11 15,14-5-122-15,7-6-36 16,-5-2-54 0,-6 2-162-16,-11 2-95 15,-10 4 0-15,-14 4 0 16,-12 3 0-16,-12 5 0 16,-6 4 0-16,-4 2 0 15,-1 3 0-15,0-1 0 16,0 2 0-16,0 0 0 15,0 0 0-15,0 0 0 16,0 0-301-16,0 0-283 16,0 0-1119-16,6 0 138 15,2 0 118 1</inkml:trace>
  <inkml:trace contextRef="#ctx0" brushRef="#br0" timeOffset="67146.31">23787 14905 4483 0,'12'-7'138'0,"3"-8"152"15,1-2 67-15,0 0 6 16,-12 3 6-16,0 6 8 16,-4 3 7-16,0 4 7 15,-8 5 9-15,-17 8-82 16,-18 19-68-16,-30 17-179 15,-33 15-71-15,-24 12 0 16,-6 6 0-16,2-4 0 16,21-10 0-1,23-11 0-15,28-12 0 16,22-12 0-16,18-12 0 16,9-6 0-16,9-7 0 15,4-2 0-15,4-5 0 16,11-9 0-16,16-5 0 15,20-8 0-15,25-7 0 16,18-10 0-16,13-1 0 16,4-6 0-16,0-4-136 15,-6-2-106-15,-9-2-15 16,-9 0-7 0,-15 5 4-16,-15 10 2 15,-20 9 0-15,-14 11 4 16,-14 12 51-16,-15 8 169 15,-21 19 156-15,-23 12 100 16,-26 22 21-16,-27 14 12 16,-21 10 3-16,-9 6 3 15,5 0 9-15,11-7 2 16,19-11-47-16,21-11-187 16,24-12-38-16,18-15 0 15,17-9 0-15,10-9 0 16,7-3 0-1,1-6 0-15,0-1-68 16,0-4-309-16,57-5-1444 16,-45-4 156-16,2-6 133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00:10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31776 4592 2218 0,'3'0'57'16,"4"0"21"-1,2 0 14-15,4 3 12 16,-3-2 22-16,0 5 31 15,-4 1 31-15,-2 2 29 16,-2 3 21-16,-2 0-17 16,0 1-9-16,0 3-8 15,0 5-10-15,0 1 4 16,0 5-12-16,0 6-11 16,1 5-23-16,-1 6-17 15,0 5 0-15,0 3 3 16,2 2 1-1,-2 1 12-15,0-1 19 16,1-1 36-16,0 2 15 16,1-1 8-16,-2-2 0 15,1 0 8-15,-1 0-9 16,2-4-21-16,1-2-12 16,3-3-24-16,2-1-26 15,2-3-51-15,2 1-29 16,5-4-26-16,2-3-11 15,-2 1-16-15,3-8-12 16,-1-1 0-16,3-5 0 16,-1-2 0-16,2-4 0 15,1-6 0-15,2-5 0 16,1-2 0 0,-1-5 0-16,-1-4 0 15,-8 1 0-15,-3-2 0 16,-6 1 0-16,-5 4 0 15,-2 3 0-15,-1-1 0 16,0 2 0-16,0 2 0 16,0 2 0-16,-3 2 0 15,-1 8 0-15,-1 4 0 16,-3 5 0-16,-1 2 0 16,2 1 0-1,1 4 0-15,-1 1 0 16,1 2 0-16,0 2 0 15,2 0 0-15,0 0 0 16,-1 2 0-16,4 4 0 16,-1 1 0-16,1 0 0 15,1 0 0-15,0 2 0 16,0-1 0-16,0-1 0 16,0 4 0-16,0-2 0 15,1-1 0-15,1 2 0 16,1-1 0-16,1 1 0 15,2 0 0-15,3 1 0 16,-1 2 0 0,2 1 0-16,-1 3 0 15,-1 2 0-15,0-1 0 16,-1 1 0-16,-1 2 0 16,1-5 0-16,0 3 0 15,-4-2 0-15,0 0 0 16,-1-2 0-16,-2 1 0 15,1 1 0-15,-1 0 0 16,1 2 0-16,-1 1 0 16,2 0 0-1,-2 1 0-15,1 3 0 16,2-4 0-16,0 3 0 16,2-2 0-16,-1 0 0 15,0-1 0-15,-1 1 0 16,-2-1 0-16,1 4 0 15,-1-2 0-15,-1 4 0 16,2-4 0-16,2 2 0 16,1-4 0-16,-1-1 0 15,3-3 0-15,-1-1 0 16,-3-1 0-16,0-4 0 16,-2 1 0-16,-1-1 0 15,0-3 0 1,0 2 0-16,0-4 0 15,0 0 0-15,-1-1 0 16,-4-3 0-16,1-2 0 16,-2-1 0-16,-1-2 0 15,-2-4 0-15,2-2 0 16,-4-4 0-16,2 0 0 16,-3-4 0-16,-1-1 0 15,0-2 0-15,-2-3 0 16,-5-1 0-16,-4-2 0 15,-6-1 0 1,-5 2 0-16,-4-1 0 16,-7 3 0-16,-6 1 0 15,-2 3 0-15,-9 0 0 16,-11 1 0-16,-7 0 0 16,-11-2 0-16,-13 0-210 15,-7 0-207-15,-6-4-1355 16,2 3 148-16,5-3 128 15</inkml:trace>
  <inkml:trace contextRef="#ctx0" brushRef="#br0" timeOffset="7689.97">29968 11154 4139 0,'0'0'42'16,"0"0"45"-16,2-2 19 15,-2 2 7-15,1 0 0 16,-1 0 0-16,0 0 2 15,2 2 13-15,-2 2 6 16,1 2-14 0,2 5-19-16,0 0-38 15,2 3-19-15,0 0 1 16,-1 1 5-16,0-1 16 16,2-2 15-16,6 0 8 15,2-4 3-15,14-1 0 16,11-4 1-16,14-2-4 15,6-1-4-15,9-1-7 16,0-2-2 0,-6 3-15-16,-5-4-14 0,-6 3-18 15,-4-1-13-15,-3 0 0 16,0 1-6 0,2 1 6-16,-1 0 25 15,2 3 17-15,-3 3 14 16,2 2 12-16,-7 4 4 15,-3 5 6-15,-9 4 21 16,-2 2 1-16,-9 2 8 16,-2 1-11-16,-5-2-19 15,-2 2-14-15,-5-2-6 16,-1 1-19-16,-1-4-1 16,0-3-9-16,0-5-15 15,0-4 10-15,0-1-3 16,0-7 3-1,2 2-5-15,5-6-3 16,1-1-11-16,8-6 6 16,7 0-3-16,8-5 0 15,1-3-6-15,5 1-11 16,3 3-7-16,4-2 0 16,5 2 0-16,2 2 0 15,3 1 0-15,1 0 0 16,1 3 0-16,2 1 0 15,-3 0 0-15,0 3 0 16,-3 1 0-16,-4-1 0 16,-1 2 0-1,-2-1 0-15,0 2 0 16,0-2 0-16,2 3 0 16,-2-1 0-16,1 2 0 15,1-1 0-15,2 3 0 16,-2 1 0-16,2 1 0 15,2 2 0-15,-3 0 0 16,1 0 0-16,0 1 0 16,0-1 0-16,-3-2 0 15,0 0 0-15,-4 1 0 16,0-3 0-16,-4 0 0 16,2-2 0-1,-1 2 0-15,1-1 0 16,2 1 0-16,1-3 0 15,-1 1 0-15,3-1 0 16,0 0 0-16,-2-3 0 16,-2 1 0-16,-2-5 0 15,-5-6 0-15,0-7 0 16,-4-4 0-16,0-6 0 16,-2-3 0-16,-5 5 0 15,-6-2 0-15,-3 7 0 16,-8 7 0-16,-3 3 0 15,-1 1 0-15,-4 3 0 16,-7 2-86-16,-6-1-344 16,-11-14-1371-16,-6 13 152 15,-6-4 131-15,2 0 115 16</inkml:trace>
  <inkml:trace contextRef="#ctx0" brushRef="#br0" timeOffset="12672.19">25981 717 4329 0,'0'-2'61'16,"2"-1"38"-16,-2-3 42 15,2 1 51-15,-2 1 18 16,2 0 1-16,-2 0 4 16,0 4 8-16,0-1 11 15,0 1-37-15,0-1 12 16,0 5-7-16,0 3-7 15,0 5-16-15,-6 7-5 16,-2 7 1-16,-3 6 1 16,-2 4-6-16,1 3-8 15,6-1 0-15,4 0-38 16,2-2-33-16,8-4-41 16,9-5-40-16,10-4-10 15,9-5 0-15,10-5 0 16,4-6 0-16,0-4-260 15,-4-1-125-15,-5-2-265 16,-8-8-944-16,-10-6 122 16,-7-4 105-16,-12-10 94 15</inkml:trace>
  <inkml:trace contextRef="#ctx0" brushRef="#br0" timeOffset="12959.97">26014 639 3508 0,'2'-10'80'0,"9"-6"29"16,4-2 16-16,8-3 11 15,4 2 5-15,7 6 5 16,3-3 10-1,-1 5 0-15,-5 0 4 16,-4 3-50-16,-5 2-35 0,-6-1-47 16,-9 7-78-16,-1-2-98 15,-2 2-219-15,-4 0-592 16,3 2 47-16,-8 0 42 16,-3 4 40-16</inkml:trace>
  <inkml:trace contextRef="#ctx0" brushRef="#br0" timeOffset="13170.95">25987 842 5087 0,'11'-3'12'0,"12"-3"5"15,11-6-1-15,10 1-1 16,4 1-30-16,1 1-39 15,-6 2-75-15,-7 4-134 16,-5-4-773-16,-15 4 54 16,-9 3 49-16,-10 2 45 15</inkml:trace>
  <inkml:trace contextRef="#ctx0" brushRef="#br0" timeOffset="13503.87">25531 1400 5046 0,'2'3'207'0,"0"-2"94"15,15-1 5-15,16-1 4 16,18-6 6-16,24-6 4 15,17-4 6 1,2-1 5-16,-1-2 7 16,-8 3-54-16,-13 1-178 15,-10 1-106-15,-14 3 0 16,-16 2 0-16,-13 1-172 16,-9 5-158-16,-10 2-150 15,-8 1-377-15,-23 1-595 16,-16 3 102-16,-16 1 90 15,-16 5 80-15</inkml:trace>
  <inkml:trace contextRef="#ctx0" brushRef="#br0" timeOffset="13759.35">25424 1530 4816 0,'-7'9'138'0,"2"-2"182"15,1 0 6 1,11-1 6-16,28-4 6 15,19-10 5-15,23 0 7 16,17-6 5-16,12-4 7 16,-1-3-63-16,-6-1-87 15,-7 1-212-15,-13 2 0 16,-14 1 0-16,-14 4 0 16,-13 3-107-16,-15-1-243 15,-2 4-412-15,-11-3-852 16,-7 1 124-16,-6-6 109 15,-9-1 95-15</inkml:trace>
  <inkml:trace contextRef="#ctx0" brushRef="#br0" timeOffset="16116.17">1353 3353 2454 0,'-3'3'70'0,"0"-2"31"15,0 2 36 1,1 0 41-16,2-2 23 16,0-1 22-16,0 0 26 15,0 0 22-15,0 0 20 16,0 0-33-16,11-3-34 16,12-1-21-16,14-7-34 15,15-2-38-15,13-6-22 16,-1-3-21-16,-7 0-23 15,-10 4-23-15,-11 1-13 16,-13 5-1-16,-10 3 0 16,-4 4-11-16,-7 0-1 15,-1 4-13 1,-1 0-45-16,0 1-74 16,0 0-176-16,-1-4-853 15,-3 4 64-15,-6 4 60 16,-3-2 53-16</inkml:trace>
  <inkml:trace contextRef="#ctx0" brushRef="#br0" timeOffset="16437.99">1325 3514 3511 0,'-3'3'86'15,"3"-3"30"-15,4 2 23 16,14 0 10-16,16-8 8 16,14-4 4-16,13-7 4 31,4-1 1-31,-4-4 2 0,-9 3-42 0,-10 4-50 15,-14 3-61-15,-10 5-94 16,-10 0-152 0,-5-13-814-16,-3 16 54 15,-1 0 51-15,-2-3 46 16</inkml:trace>
  <inkml:trace contextRef="#ctx0" brushRef="#br0" timeOffset="39147.68">24967 4737 3047 0,'0'0'56'16,"0"-1"43"-16,0-1 31 15,0 1 11-15,0-1 7 16,0 2 2-16,0-2 6 16,0 0 12-16,0 2 12 15,0 0-21-15,0 0-23 16,0 0-42-16,0 0-27 16,0 0-3-16,3 0 9 15,-3 0 6-15,0 6 0 16,4 2-6-16,1 7-7 15,3 4-5 1,4 6-2-16,1 0-5 16,2 1-2-16,-1 0-7 15,2-4-13-15,0-6-1 16,0-3-3-16,0-7 0 16,8-4 2-16,7-4 2 15,8-5 7-15,8-10 26 16,8-6 22-16,0-5 20 15,1-7 14-15,-2 0 17 16,-9 5 7-16,-4-2 7 16,-7 6-2-16,-7 3-1 15,-4 4-14-15,-4 6-25 16,-6 1-26 0,-4 6-25-16,-7 2-80 15,1 3-158-15,-3-1-135 16,38 2-513-16,-34 2-489 15,1-2 84-15,0 0 77 16,-9 0 67-16</inkml:trace>
  <inkml:trace contextRef="#ctx0" brushRef="#br0" timeOffset="44412.61">27853 11996 4029 0,'1'-2'117'16,"3"-3"61"-16,-1 0 100 15,-3-2 54-15,2 5 59 16,2-2 22-16,-4 2 9 16,0 1 9-16,1 1 10 15,-1 0-78-15,-5 1-47 16,-4 7-66-16,-3 6-114 15,-8 8-59 1,-2 9-60-16,-3 10-17 16,1 0 0-16,3 4 0 15,8 0 0-15,8-3 0 16,3-2 0-16,11-3 0 16,12-4 0-16,8-1 0 15,10-6 0-15,4-6 0 16,5-4 0-16,-6-9-271 15,1-4-162-15,49-2-1318 16,-62-6 145-16,-6-10 124 16,-4-5 110-16</inkml:trace>
  <inkml:trace contextRef="#ctx0" brushRef="#br0" timeOffset="44692.28">27919 12043 4081 0,'0'-16'165'0,"1"0"51"16,5-6 59-16,9-2 15 16,8 5 20-16,10 4 12 15,6 1 10-15,3 5 5 16,-3 1 6-16,-3 1-117 15,-4 4-108-15,-8 0-186 16,-6 2-157 0,-7 1-295-16,-5 0-893 15,-10 0 95-15,-12 0 87 16,-11 0 77-16</inkml:trace>
  <inkml:trace contextRef="#ctx0" brushRef="#br0" timeOffset="44901.61">27769 12133 4973 0,'0'2'260'0,"0"-2"53"15,13 0 4-15,10 0 5 16,10 2 6-16,11-6 6 16,9 4-100-16,-4-2-165 15,-6 1-110 1,-8 1-374-16,-12-1-1126 15,-12-2 114-15,-3-1 100 16,-12 0 89-16</inkml:trace>
  <inkml:trace contextRef="#ctx0" brushRef="#br0" timeOffset="45475.08">26482 12930 5690 0,'0'-1'255'0,"0"1"3"16,2 0 4-16,11-2 4 15,14 2 3-15,16-2 4 16,16-2 3 0,10-2 6-16,0 2 3 15,-4-3-210-15,-9 2-271 16,-11 4-184-16,14-1-487 16,-32 1-688-16,-9 1 115 15,-11-3 102-15</inkml:trace>
  <inkml:trace contextRef="#ctx0" brushRef="#br0" timeOffset="45727.36">26475 13052 5065 0,'-7'5'149'15,"4"2"152"-15,1 0 5 16,14-2 5-16,24 0 4 15,15-5 6-15,17 0 6 16,10-2 5-16,1-1 5 16,-7 0-83-16,-7 1-198 15,-13-3-341-15,-12 5-106 16,-5-2-303-16,-12 0-849 16,-7-4 113-16,0-3 101 15,-2-5 89-15</inkml:trace>
  <inkml:trace contextRef="#ctx0" brushRef="#br0" timeOffset="46074.56">26794 12659 4466 0,'0'-9'127'0,"0"-2"32"16,12-1 44-16,9 4 69 15,11 10 73-15,20 14 27 16,10 14 8-16,-1 15 8 16,-12 12 8-16,-12 14-107 15,-20 4-30-15,-13-1-32 16,-13-5-47-16,-17-7-79 15,-10-10-74-15,-12-10-27 16,-12-8 0-16,0-7-97 16,1-7-303-1,12-42-1407-15,19 24 154 16,18-9 132-16,23-11 114 0</inkml:trace>
  <inkml:trace contextRef="#ctx0" brushRef="#br0" timeOffset="47354.87">27763 13058 5203 0,'3'-2'306'16,"-2"-2"3"-16,3 2 6 16,2 1 5-16,-1 8 4 15,4 8 7-15,-2 8 6 16,-3 8 5-1,-3 7 6-15,-1 0-292 16,-1 2-56-16,-3-4 0 16,2-6 0-16,2-4 0 15,-5-7 0-15,0-5 0 16,5-8 0-16,-4-1-432 16,-3-34-1392-16,-1 18 156 15,-5-4 134-15,-4-12 116 16</inkml:trace>
  <inkml:trace contextRef="#ctx0" brushRef="#br0" timeOffset="47600.65">27503 13049 5400 0,'6'-12'215'16,"7"-3"29"-16,14-3 1 15,21-3 9-15,11 5 1 16,13 5 10-16,0 3 3 16,-5 4-10-16,-14 1-122 15,-14 3-315-15,-11 0-177 16,-7 2-331-16,-9-2-756 16,-3 1 100-16,-3 1 90 15,2 0 79-15</inkml:trace>
  <inkml:trace contextRef="#ctx0" brushRef="#br0" timeOffset="47889.38">28240 13014 4720 0,'-2'0'240'0,"-7"3"94"15,-7 1 5-15,-3 5 6 16,-2 10 7-16,-2 5 6 15,5 8 7-15,4 4 6 16,6 5 9-16,6 2-99 16,4-2-175-16,8-2-106 15,7-1 0-15,3-5 0 16,6-8 0-16,6-2 0 16,3-10 0-1,-2-7-307-15,0-3-178 16,-2-14-1242-16,-8-4 141 15,-5-8 122-15,-9-5 107 16</inkml:trace>
  <inkml:trace contextRef="#ctx0" brushRef="#br0" timeOffset="48090.72">28188 13127 4449 0,'0'-18'131'0,"3"-2"29"0,8-7 9 15,8-4-1-15,13 7-2 16,9 3-22 0,4 3-25-16,0 5-62 15,-3 2-99-15,-10 7-293 16,-8-18-823-16,-12 18 66 16,-8 4 60-16,-8 1 55 15</inkml:trace>
  <inkml:trace contextRef="#ctx0" brushRef="#br0" timeOffset="48272.55">28075 13205 4785 0,'-4'6'193'16,"4"-2"134"0,0 0 5-16,12-1 6 0,19 0-2 15,12-6-249-15,15-1-188 16,10-7-1337-1,-1 2 99-15,-6-5 90 16,-9-4 78-16</inkml:trace>
  <inkml:trace contextRef="#ctx0" brushRef="#br0" timeOffset="48546.85">28963 12729 7062 0,'0'-6'123'0,"0"1"-1"16,-3 5 3-16,-1 8-1 15,0 15 1-15,1 10 1 16,-5 6 1-16,2 6 0 15,-6 0-5-15,-7-1-494 16,-14-5-1466-16,-11-6 158 16,-13-7 137-16,-10-10 117 15</inkml:trace>
  <inkml:trace contextRef="#ctx0" brushRef="#br0" timeOffset="54790.88">26569 13807 4830 0,'2'0'19'16,"5"-6"4"-16,6-2 2 15,5-5-1-15,3-2-1 16,1-7 4-16,-4-5 3 16,-5-4 8-1,-3-7 9-15,-4-7-2 16,-6-2 4-16,0-4 8 15,-2 2 36-15,0 10 70 16,2 8 5-16,-2 10 0 16,0 13 18-16,-4 14 37 15,4 17 62-15,-4 8-10 16,1 12-2-16,1 3-13 16,0 4-38-16,3-7-75 15,1-4-118 1,0-4-178-16,7-6-153 15,11-6-472-15,-5-11-717 16,6-7 106-16,3-5 95 16,-4-7 84-16</inkml:trace>
  <inkml:trace contextRef="#ctx0" brushRef="#br0" timeOffset="55383.33">26877 13559 4284 0,'0'-4'73'15,"0"1"49"-15,0 1 41 16,2 4 57 0,-2 6 52-16,0 7 48 15,0 1 26-15,0 7 18 16,0-3 9-16,0-1-57 16,0-3-11-16,0 0-53 15,0-6-30-15,0-4-50 16,0-2-53-16,0-4-52 15,2-4-22-15,3-3-12 16,3-7-5-16,4-4-1 16,6-3-1-16,0 1 2 15,-1 0-14 1,0 8-24-16,-2 4-7 16,-3 4 5-16,0 6-5 15,-3 6 0-15,-1 3-2 16,-6 5-3-16,0 4 4 15,-4 0-7-15,2 1 2 16,0-3 3-16,0-6-6 16,2 1-1-16,-2-7 11 15,0-3-5-15,0-3 0 16,2-6-4-16,3-6-17 16,5-7-22-16,5-3-8 15,2-5-1-15,4 3 2 16,-1 2-4-1,-2 9-14-15,-2 6-1 16,-3 7 8-16,1 4 9 16,-6 10 29-16,-3 7 36 15,-3 2 22-15,0 9 2 16,-4 0 10-16,0 1-1 16,-5-2-152-16,-2-3-115 15,0-2-323-15,-4-5-853 16,-3-9 97-16,5-5 87 15,2-6 77-15</inkml:trace>
  <inkml:trace contextRef="#ctx0" brushRef="#br0" timeOffset="62871.51">27692 13741 2514 0,'0'0'71'0,"0"0"27"16,0 0 14-16,0 0 19 16,0 0 25-16,0 0 26 15,0 0 22-15,0 0 16 16,0-2 17-16,0 2-35 15,0-2-10 1,0 2-11-16,0-1-6 0,0 0-11 16,0 1-18-16,0 0-21 15,0-1-17-15,0 1-4 16,0 0-8 0,0 0-4-16,0-2-7 15,0 2-9-15,0 0-7 16,0 0-7-16,0-1-7 15,0 1 3-15,0 0-1 16,0 0 12-16,0 0 18 16,0 0 35-16,0 0 33 15,4-1 13 1,8-1 3-16,8 1 11 16,11-2 4-16,6 0-7 15,1 0-7-15,-2-2-18 16,-7 1-26-16,-3 0-49 15,-10 0-39-15,-6 2-11 16,-6 0-7-16,-1 0-10 16,-2 2 0-16,-1-1 2 15,0 1 4-15,0 0-4 16,-6 0 15-16,-12 0 0 16,-12 0-2-16,-14 0-10 15,-8 3 2-15,-1-2 0 16,5 2-2-1,15 0-1-15,7-3 0 16,10 0 1-16,9 0-17 16,5 0 0-16,2 0 0 15,3 0 0-15,5-3 0 16,2 3 0-16,5 0 0 16,3-2-172-16,0 1-233 15,1-3-1380-15,-4 3 150 16,-2-3 129-16,-2-5 112 15</inkml:trace>
  <inkml:trace contextRef="#ctx0" brushRef="#br0" timeOffset="76491.34">26105 7631 3250 0,'0'0'82'16,"0"0"50"-16,0 0 25 15,0 0 19-15,0 0 13 16,0 0 16-16,0 0 21 16,0 0 20-16,0 0 15 15,0 0-21-15,0 0-24 16,0 0-41-16,6 0-12 16,7-4-21-16,12-1-10 15,11 1-12 1,11-7-18-16,0 1-14 15,3-2-12-15,-8-1-22 16,-1 1-16-16,-7 1-16 16,-5 1-13-16,-7 2-3 15,-6 1-43-15,-7-1-56 16,-5 3-55-16,-2 3-75 16,0 0-146-16,21-2-901 15,-29 4 79-15,-1-2 70 16,-9 1 65-16</inkml:trace>
  <inkml:trace contextRef="#ctx0" brushRef="#br0" timeOffset="76778.85">25989 7703 4003 0,'0'0'131'0,"0"0"54"16,0 0 35-16,7-2 34 16,11 2 23-16,6-2 19 15,15 0 3-15,6-2 10 16,2 1 7 0,2 1-94-16,-3 0-92 0,-8-1-142 15,-3 2-90-15,-8-3-127 16,0 4-309-16,-11-6-764 15,-6 1 83-15,-2-5 74 16,-4-2 67 0</inkml:trace>
  <inkml:trace contextRef="#ctx0" brushRef="#br0" timeOffset="85656.86">3784 3995 2347 0,'0'0'40'16,"0"0"19"-16,0 0 13 15,0 0 9-15,0 0 9 16,0 0 16-16,0 0 20 15,0 0 30-15,0 0 36 16,0 0 5-16,0 0 9 16,0 0 3-1,0 0 4-15,0 0 8 16,0 0 9-16,0 0 0 16,0 0-11-16,0 0-29 15,0 0-35-15,0 0-21 16,6-4-30-16,10 0-16 15,9-4-21-15,11-5-11 16,7 0-14-16,-1-2-18 16,-3 1-5-16,-10 2-14 15,-9 4-12-15,-7 2-22 16,-6 4-4 0,-4 1-3-16,-3-1-4 15,0 2-23-15,0 0-41 16,0 0-89-16,8 0-366 15,-7-1-508-15,-1-2 57 16,1 2 52-16,-2-2 48 16</inkml:trace>
  <inkml:trace contextRef="#ctx0" brushRef="#br0" timeOffset="85982.95">3795 4131 3594 0,'0'0'95'16,"0"0"36"-16,3 0 16 15,6 0 17-15,9 0 8 16,9-8 3-16,13-1 4 16,6-3 0-16,-3-1-7 15,0-1-91 1,-8 4-123-16,-6 1-252 16,-10 1-758-16,-8 3 55 15,-7-2 50-15,-1-1 47 16</inkml:trace>
  <inkml:trace contextRef="#ctx0" brushRef="#br0" timeOffset="92520.85">6566 4877 3244 0,'0'0'64'0,"0"0"30"15,0 0 28-15,-2 0 15 16,2 0 10-16,0 0 8 16,0 0 18-1,-1 0 10-15,1 2 7 16,0-1-36-16,0 2-22 16,0 1-30-16,4 0-24 15,11 0-20-15,11 0-53 16,14-4-140-16,12-7-953 15,5 4 58-15,-4-3 55 16,-4 0 49-16</inkml:trace>
  <inkml:trace contextRef="#ctx0" brushRef="#br0" timeOffset="93219.2">7588 4928 3795 0,'0'2'119'16,"2"-2"17"-16,2 0 9 16,5 0 1-16,4 1 0 15,10-2-53-15,7 1-177 16,8-3-905-16,5-3 48 16,0-5 46-1,3-4 41-15</inkml:trace>
  <inkml:trace contextRef="#ctx0" brushRef="#br0" timeOffset="94936.12">8596 3949 2600 0,'0'3'127'0,"0"0"46"15,0-2 44-15,0 0 32 16,5-1 22-16,9-1 10 16,9-2 5-16,12-3 5 15,4-3 5-15,0-1-103 16,-7-2-57-16,-6 2-95 15,-11 5-139-15,-6 1-156 16,-3 3-230-16,-5-11-465 16,-7 12 45-16,-6 1 43 15,-3 3 38 1</inkml:trace>
  <inkml:trace contextRef="#ctx0" brushRef="#br0" timeOffset="95102.96">8598 4011 2412 0,'-3'4'168'0,"1"-1"39"0,1 0 25 16,-1 0 6-16,10-3 0 15,9-1-3 1,3-2-60-16,9-2-144 0,3-21-887 16,-5 20 36-16,-5-2 36 15,-10 1 32 1</inkml:trace>
  <inkml:trace contextRef="#ctx0" brushRef="#br0" timeOffset="98920.04">26156 14367 6358 0,'-3'0'193'16,"-1"-1"1"-16,2 1 2 16,-1-1 3-16,3 2 1 15,5-1 2-15,16-1 3 16,21 1 2-16,16 0 1 16,18-2-179-16,7 1-29 15,-8-1 0 1,-14 1-223-16,-15-1-128 0,-19 0-175 15,-13-2-1119 1,-17 4 128-16,-16-1 113 16,-13-1 99-16</inkml:trace>
  <inkml:trace contextRef="#ctx0" brushRef="#br0" timeOffset="99115.86">26046 14502 4235 0,'0'3'175'15,"-2"1"200"-15,8 2 7 16,11-3 9-16,18 0 6 16,14-5 10-16,10 2 7 15,6-1 10 1,-1 0-50-16,-5-1-353 0,-11-2-243 16,23-3-1498-16,-42-3 139 15,-13-2 122 1,-4-7 105-16</inkml:trace>
  <inkml:trace contextRef="#ctx0" brushRef="#br0" timeOffset="99359.16">26391 14141 5435 0,'21'-1'269'16,"13"1"5"-16,12 1 5 0,15 8 3 15,0 10 4 1,-7 11 3-16,-10 12 6 16,-15 8 4-16,-17 6 5 15,-12 1-128-15,-16-2-173 16,-11-3-181-16,-13-5-221 16,-4-7-1386-16,-13-4 150 15,-1-9 129-15,-1-5 112 16</inkml:trace>
  <inkml:trace contextRef="#ctx0" brushRef="#br0" timeOffset="99712.36">26032 14979 5629 0,'-4'7'268'15,"3"4"5"-15,-3-1 3 16,2 0 4-16,8-4 5 15,9-6 3-15,4-2 5 16,6-6 4-16,4-10 5 16,-4-8-302-16,-7-11 0 15,-6-5 0-15,-6-3 0 16,-4 5 0-16,-2 5 0 16,0 10 0-16,-2 10 0 15,4 8 0 1,-2 5 0-16,-2 8 0 15,2 10 0-15,0 6 0 16,4 6 0-16,5 8 0 16,1 1-297-16,5-2-144 15,12-4-406-15,-14-6-671 16,-1-9 111-16,1-7 97 16,-3-6 86-1</inkml:trace>
  <inkml:trace contextRef="#ctx0" brushRef="#br0" timeOffset="100257.86">26367 14885 5328 0,'2'-8'298'15,"0"0"4"-15,2 1 5 16,2 2 6-16,0 2 3 16,-2 11 6-16,5 3 5 15,-4 8 7-15,2 1 5 16,-5 3-334-16,1 1-5 15,-1-6 0-15,0-5 0 16,0-5 0-16,0-4 0 16,2-3 0-16,1-5 0 15,7-3 0 1,-1-5 0-16,3-2 0 16,1-1 0-16,-2 0 0 15,-1 4 0-15,-4 3 0 16,-3 3 0-16,1 2 0 15,-2 2 0-15,0 4 0 16,-2 2 0-16,-2 4 0 16,0 2 0-16,0 1 0 15,0 0 0-15,0-3 0 16,0-3 0-16,0-6-5 16,4 0-8-16,3-8-2 15,7 0 14 1,5-4 1-16,6-5 0 15,0 2 0-15,-2 2 0 16,-1 3 0-16,-4 4 0 16,-3 3 5-16,2 5 7 15,-4 6 2-15,0 3-11 16,-6 5-3-16,-5 4 0 16,0 4 0-16,-2 0-332 15,0 1-1519-15,0-3 161 16,0-7 137-16,5-6 119 15</inkml:trace>
  <inkml:trace contextRef="#ctx0" brushRef="#br0" timeOffset="101317.96">27314 14428 5943 0,'0'-3'237'0,"1"0"3"15,1 0 4-15,2 11 2 16,-1 9 3-16,1 10 4 16,-2 10 3-16,-2 8 3 15,2 2 5-15,-2-3-264 16,-2-1 0-1,4-6 0-15,-2-6 0 16,0-3 0-16,0-9 0 16,-2-4 0-16,2-7 0 15,0-3 0-15,-2-4 0 16,1-2 0-16,1-3 0 16,0-1 0-16,0-2 0 15,0 0 0-15,0-2 0 16,0 3 0-16,0 0 0 15,0-1 0-15,0-2 0 16,-1 0 0-16,-2-5 0 16,-1-2-143-1,2 0-149-15,2-4-48 16,0 0-20-16,0 0 3 16,0 1 7-16,0-2 24 15,0-3 29-15,0 1 33 16,0-4 35-16,0 1 191 15,0-5 247-15,2 1 97 16,5 1 30-16,4 1 9 16,5 0 5-16,8 0-11 15,8 3-21-15,4 0-26 16,2 4-32-16,3 4-74 16,-3 1-131-1,-3 8-55-15,-8 4 0 16,-6 1 0-16,-6 3 0 15,-3 0 0-15,-8 4 0 16,-1 5-211-16,-1 6-119 16,-5 5-175-16,-3 3-1154 15,-6 1 131-15,-5 3 113 16,-3-5 100-16</inkml:trace>
  <inkml:trace contextRef="#ctx0" brushRef="#br0" timeOffset="101514.77">27283 14581 4356 0,'-8'5'193'16,"2"0"174"-1,0 1 6-15,3-1 8 16,20-3 8-16,14-2 7 16,11-2 9-16,11 2-60 15,9 0-206-15,-1 0-277 16,6-2-504-16,-22-2-866 15,-4-2 110-15,-12 0 96 16</inkml:trace>
  <inkml:trace contextRef="#ctx0" brushRef="#br0" timeOffset="101818.49">28038 14427 6319 0,'0'-5'199'0,"1"1"2"15,-1 1 3-15,0 0 1 16,0 10 3-16,0 10 2 16,0 9 2-16,-1 6 2 15,-1 8 5-15,-1-3-219 16,-1-1 0-1,1-6 0-15,-3-2 0 0,2-8 0 16,-4-3-130 0,0-7-285-16,-1-17-1378 15,-2 7 151-15,1-7 130 16,1-7 113-16</inkml:trace>
  <inkml:trace contextRef="#ctx0" brushRef="#br0" timeOffset="102095.23">27796 14447 5009 0,'10'-13'60'0,"8"-6"19"15,9-1 12-15,12-3-2 16,12 5 4-16,1 4-1 15,4 4 9-15,-5-2 9 16,-5 6 0-16,-6 2-29 16,-7 0-49-16,-8 1-63 15,-7 3-84-15,-6 0-180 16,-4-44-942-16,-6 36 75 16,0 0 67-1,0-2 62-15</inkml:trace>
  <inkml:trace contextRef="#ctx0" brushRef="#br0" timeOffset="102450.9">28572 14033 7206 0,'0'-3'107'0,"0"0"1"15,0 1 0-15,0 5 1 16,0 6 0-16,0 11 1 15,0 3 1-15,0 8 0 16,0 1 1-16,-2 4-297 16,-5 2-189-16,1 2-338 15,-5-3-888-15,-5-1 123 16,6-7 105-16,4-6 96 16</inkml:trace>
  <inkml:trace contextRef="#ctx0" brushRef="#br0" timeOffset="102772.6">28833 14411 7228 0,'0'-6'104'0,"0"1"2"15,0 3-1-15,-4-1 2 16,-7 11 0-16,-6 8 0 15,-2 12 1-15,-6 6 1 16,6 11 1-16,4 1-110 16,7 3 0-16,5-3 0 15,6-8 0 1,8-3 0-16,7-8 0 16,8-8 0-16,10-9 0 15,7-7 0-15,2-4 0 16,-1-7-270-16,0-7-183 15,-5-10-1293-15,-9-1 144 16,-8-4 124-16</inkml:trace>
  <inkml:trace contextRef="#ctx0" brushRef="#br0" timeOffset="103014.37">28781 14450 4203 0,'0'-13'225'0,"3"-5"155"16,6-1 10 0,8-5 7-16,8 2 9 15,8 2 7-15,6 3 11 16,0 1 7-16,-3 3 12 16,-4 1-149-16,-6 4-246 15,-11 2-363-15,-5 4-197 16,-6-27-1169-16,-8 27 134 15,-11 2 116-15,-4 1 103 16</inkml:trace>
  <inkml:trace contextRef="#ctx0" brushRef="#br0" timeOffset="103202.7">28725 14504 5508 0,'0'1'277'16,"0"-1"2"-16,0 2 6 15,7-2 5 1,13 1 2-16,10-4 6 0,9 0 4 16,9-4-270-16,3 2-153 15,70-4-792-15,-79-1-585 16,-9-1 107-16,-2-2 96 16</inkml:trace>
  <inkml:trace contextRef="#ctx0" brushRef="#br0" timeOffset="103500.98">29450 13912 8012 0,'0'-3'20'16,"0"3"-1"-16,0 5 1 0,0 7 0 16,0 10 0-16,0 11 0 15,0 6 0 1,0 3 0-16,0 1 0 0,0 0-158 16,0-2-497-1,-8-3-1096-15,-3-7 140 16,-11-6 124-16,-5-10 106 15</inkml:trace>
  <inkml:trace contextRef="#ctx0" brushRef="#br0" timeOffset="106550.66">27377 15126 3950 0,'0'0'93'0,"0"0"26"16,0 0 15-16,-4 0 14 15,2 0 28-15,-3 0 69 16,-2 0 75-16,1 0 61 15,3 0 44-15,-1 0-51 16,4 0-38-16,0-1-25 16,0 1-12-16,13 0-9 15,8-3-29-15,12-1-75 16,11-1-83-16,5-3-63 16,-2 4-40-16,-7-3 0 15,-7 3 0 1,-12 0 0-16,-10 2 0 15,-6 0 0-15,-6-1 0 16,-14 3 0-16,-9-2 0 16,-12 2 0-1,-12 0 0-15,-6-2 0 0,5 4 0 16,4-2 0-16,9 2 0 16,11 2 0-16,7-1 0 15,12 1 0-15,4 0 0 16,2-4 0-16,4 1 0 15,11 2 0-15,8-3 0 16,8 0 0 0,10 0 0-16,2-3 0 15,-5 2 0-15,-7 1 0 16,-8-4 0-16,-8 2 0 16,-9 2 0-16,-6-3 0 15,-10 3 0-15,-10-1 0 16,-14 1 0-16,-6 0 0 15,-12 0 0-15,7 0 0 16,7 1 0-16,11 0 0 16,13 2 0-16,6-2 0 15,8-1 0-15,2 1 0 16,8-1 0 0,9 0 0-16,8 0 0 15,6 0 0-15,5 0 0 16,-2 0 0-16,-11 0 0 15,-5 0 0-15,-10 0 0 16,-6 0 0-16,-7 0 0 16,-8 0 0-16,-9-1 0 15,-7 0 0-15,-2 1 0 16,0 0 0-16,7-1 0 16,8 1 0-16,10 0 0 15,1 0 0-15,3-2 0 16,2 2-167-1,-2 0-144-15,3 0-139 16,35 0-1240-16,-27 0 135 16,0 0 117-16,5-3 104 15</inkml:trace>
  <inkml:trace contextRef="#ctx0" brushRef="#br0" timeOffset="123322.77">29737 9900 2466 0,'0'-1'85'0,"0"-1"36"16,0 0 27-16,0-2 17 16,0 0 13-16,0-2 17 15,0 2 17-15,0 0 19 16,0 2 12-16,0-1-54 15,0 3-27-15,0-3-33 16,0 3-28-16,0 0-11 16,0 0-10-16,0 0-12 15,0 0-12 1,0 0-11-16,0 0-4 0,0 0 0 16,0 0 1-16,0 0 4 15,0 6 2 1,0 1 0-16,0 5-1 15,0 5 0-15,0 2-4 16,0 0-9-16,0 0-1 16,1-2-5-16,-1-4-5 15,0-1-8-15,2-6-3 16,-1 0-3-16,-1-2 4 16,0-3-1-16,2 0 13 15,2 1 25 1,3-2 9-16,9-2 9 15,3 0-4-15,7-5 9 16,3-2 0-16,0-6 3 16,1 1 7-16,2-4 18 15,0-1 7-15,1 0 15 16,3 1 27-16,-1-1 33 16,1 0 15-16,-3 5-5 15,-6-1-1-15,-3 3-3 16,-6 2-8-16,-8 1-23 15,-4 1-21-15,-2 6-44 16,-4 0-204 0,0 0-215-16,-1 2-227 15,-2-40-1103-15,-8 40 131 16,-4 0 112-16,-7 0 101 16</inkml:trace>
  <inkml:trace contextRef="#ctx0" brushRef="#br0" timeOffset="131946.31">26160 15931 5434 0,'3'0'216'0,"4"0"52"16,14-2 6-16,6 0 5 15,16-3 3-15,2 0 5 16,5 0 3-16,-6-1 6 15,-6 0 2-15,-5 5-199 16,-7 0-325-16,-6 1-175 16,-3 1-240-16,-7 2-916 15,-8 1 116-15,-4 2 102 16,-12 0 90-16</inkml:trace>
  <inkml:trace contextRef="#ctx0" brushRef="#br0" timeOffset="132160.11">26138 16094 4421 0,'-14'4'159'16,"1"0"160"-16,-1-3 47 15,5 4 6-15,9-2 10 16,14-5 5-16,14 2 9 16,18 0 8-16,6 0 8 15,9 0-298-15,-4 0-185 16,-9-1-315-16,1 0-495 15,-25-4-583 1,-10-5 104-16,-7-5 92 16,-14-5 80-16</inkml:trace>
  <inkml:trace contextRef="#ctx0" brushRef="#br0" timeOffset="132438.85">26293 15754 3975 0,'6'0'109'16,"7"0"45"-16,8-1 25 16,10 2 38-1,8 10 20-15,1 4 46 16,-2 7 63-16,-8 8 67 16,-13 9 17-16,-9 3-56 15,-11 4-55-15,-13 0-45 16,-9 1-25-16,-6-5-38 15,-5-1-21-15,-2-3-302 16,2-2-224-16,16-2-484 16,-12-6-721-16,3-1 114 15,-7-6 100-15,3 1 89 16</inkml:trace>
  <inkml:trace contextRef="#ctx0" brushRef="#br0" timeOffset="132767.55">25843 16658 4359 0,'-4'12'203'0,"-1"1"160"15,1-2 12-15,0 1 6 16,4-5 9-16,0-5 7 16,2-2 9-16,5-3 7 15,4-5 11-15,1-8-140 16,3-9-92-1,-5-8-188-15,-2-4-4 16,-4-1 0-16,-4 7 0 16,0 8 0-16,0 8 0 15,0 12 0-15,0 6 0 16,0 9 0-16,0 10 0 16,0 6 0-16,0 7-214 15,0 1-165-15,9-1-487 16,-7-6-685-16,0-8 115 15,-1-7 101-15,2-9 90 16</inkml:trace>
  <inkml:trace contextRef="#ctx0" brushRef="#br0" timeOffset="133354.21">26019 16615 4620 0,'2'-6'166'0,"0"0"34"15,2 1 43-15,-2 1 21 16,1 5 19-16,1 7 13 16,0 4 10-1,0 2 6-15,-2 5 7 0,-2 0-119 16,0-2-54-16,0-4-36 16,0-2-24-1,0-6 6-15,0-3-11 16,0-1-12-16,0-2-1 15,6-6-6-15,-1-4-4 16,5-2 5-16,4-4-20 16,2-1 8-16,-2 3-22 15,-1 0-43-15,1 5-26 16,-5 6-8-16,-3 0-6 16,1 4-17-16,0 4 10 15,-4 4-4-15,3 4 14 16,-6 3-10-16,0 3 6 15,0 1 11 1,0-2 19-16,0-4-4 16,0-4 19-16,0-2 33 15,0-4-28-15,0-6-3 16,0-5-16-16,6-7 0 16,6-4-2-16,4-4 38 15,6-1 52-15,3 3 11 16,-1 6-11-16,1 3-18 15,-2 9 24-15,-1 4 3 16,-2 8 12-16,-2 4 1 16,-7 4 3-16,-1 5-37 15,-8 0-219 1,-2 0-206-16,51-2-1422 16,-49-3 152-16,1-10 130 15,10-7 113-15</inkml:trace>
  <inkml:trace contextRef="#ctx0" brushRef="#br0" timeOffset="134001.61">26982 16217 5112 0,'0'-5'307'0,"0"2"6"16,0-1 5-16,0-2 4 15,0 5 7-15,2 1 5 16,2 1 5-16,-1 5 7 15,-1 9 7-15,1 4-235 16,-3 8-118-16,0 6 0 16,0-2 0-16,0-2 0 15,0-3 0-15,0-6 0 16,0-6 0 0,0-4 0-16,0-5 0 15,-5-4-287-15,5-3-245 16,-5-10-1188-16,-3-11 139 15,3-5 122-15</inkml:trace>
  <inkml:trace contextRef="#ctx0" brushRef="#br0" timeOffset="134363.27">26940 16061 5161 0,'4'-9'65'0,"3"-2"36"16,9-5 10-16,3-4 6 16,4 1 8-16,-2-4 10 15,-2 3 4-15,-7-3 16 16,-6 1 60-16,-3 1 6 15,-6 3 1-15,-7 3-28 16,-9 3-1-16,-1 7-4 16,-7 4-5-16,-2 6-11 15,0 5-43-15,7 10-234 16,8 6-168 0,7 5-231-16,5-9-1105 15,11 9 124-15,9 0 107 16,7-6 95-16</inkml:trace>
  <inkml:trace contextRef="#ctx0" brushRef="#br0" timeOffset="134913.79">27384 16148 4659 0,'0'-9'294'0,"0"-1"48"16,-2-6 5-16,0 1 7 15,-7 2 7-15,-5 4 6 16,-6 3 8-16,-9 3 7 16,-4 5 7-16,1 6-121 15,-5 7-215-15,2 4-53 16,8 7 0-16,5 4 0 16,6 0 0-16,9 0 0 15,5-2 0-15,4 0 0 16,7-6 0-16,7-1 0 15,4-7 0 1,7-7 0-16,6-4 0 16,-1-8 0-16,1-6 0 15,-6-10 0-15,-2-8 0 16,-6-8 0-16,-6-9 0 16,-7-7 0-16,-1-6 0 15,-5-4 0-15,-5-4 0 16,-3 1 0-16,-3 4 0 15,1 12 0-15,4 14 0 16,-1 14 0-16,-2 17 0 16,5 21 0-16,-2 10 0 15,2 20 0 1,4 15 0-16,10 10 0 16,3 2 0-16,5 5 0 15,0-3 0-15,8-7 0 16,-3-7 0-16,-1-4 0 15,1-14-37-15,6-7-365 16,4-14-1421-16,5-9 157 16,4-10 133-16</inkml:trace>
  <inkml:trace contextRef="#ctx0" brushRef="#br0" timeOffset="136054.72">27966 16063 4891 0,'0'-1'323'16,"0"-2"5"-16,2 2 6 15,-2 0 6-15,3 3 4 16,-2 6 8-16,2 9 6 16,-1 6 7-16,-2 7 7 15,0 5-188 1,0 2-184-16,0 1 0 16,0-5 0-16,0-2 0 15,0-4 0-15,0-7 0 16,0-5 0-16,0-3 0 15,0-5 0-15,0-3-4 16,-3-3-410-16,-1-8-1414 16,0 0 157-16,0-10 134 15,1-6 118-15</inkml:trace>
  <inkml:trace contextRef="#ctx0" brushRef="#br0" timeOffset="136350.53">27685 16092 5124 0,'0'-9'146'16,"7"-5"63"-16,11-5 21 15,18-1 3-15,11 5 12 16,17 0 1-1,4 2 5-15,-3 6-4 0,-8 0-7 16,-10 1-111-16,-13 4-206 16,-9 0-138-1,-12 1-144-15,-2 1-300 16,-8 0-701-16,-1-1 90 16,-2-3 81-16,1-5 71 15</inkml:trace>
  <inkml:trace contextRef="#ctx0" brushRef="#br0" timeOffset="136713.69">28357 15592 5582 0,'0'-7'273'0,"2"-2"5"16,-2 1 2-1,3 1 6-15,2 12 3 0,-2 6 4 16,4 10 6-1,0 8 4-15,-3 6 5 16,-1 4-308-16,-1-3 0 16,-2 0 0-16,0-3 0 15,0-2-317-15,0-1-344 16,-5-4-1016-16,1-6 133 16,-2-6 115-16,3-7 103 15</inkml:trace>
  <inkml:trace contextRef="#ctx0" brushRef="#br0" timeOffset="137100.54">28631 16022 5711 0,'0'-1'256'16,"-6"-2"5"-16,-2 0 4 15,-9 3 2-15,-3 4 5 16,-4 6 3-16,-1 9 4 16,6 6 4-16,5 9 5 15,3 3-254 1,9 2-34-16,0 0 0 15,4-2 0-15,4-1 0 16,7-6 0-16,0-4 0 16,11-7 0-16,9-4 0 15,5-8 0-15,6-5-267 16,2-3-159-16,14-7-462 16,-25-6-632-16,-8-3 112 15,-8-5 97-15</inkml:trace>
  <inkml:trace contextRef="#ctx0" brushRef="#br0" timeOffset="137379.43">28556 16054 4475 0,'0'-13'318'16,"7"-3"44"-16,7-4 7 15,9-5 7-15,4 3 8 16,10 5 6-16,-1 3 9 16,0 2 8-16,-7 3 9 15,-6 2-232-15,-7 5-403 16,-7 0-114-16,-6 1-134 16,5 2-387-16,-14 3-561 15,-8 2 96-15,-3 1 87 16,-9 7 77-1</inkml:trace>
  <inkml:trace contextRef="#ctx0" brushRef="#br0" timeOffset="137559.48">28515 16115 4045 0,'0'1'360'16,"0"-1"40"-16,3 0 9 15,4 0 9-15,9 0 9 16,9 0 8-1,5 0-52-15,9 0-204 0,0 0-127 16,0 0-474-16,-5-3-1117 16,-7-2 113-16,-7-3 101 15,-4-4 87-15</inkml:trace>
  <inkml:trace contextRef="#ctx0" brushRef="#br0" timeOffset="138054.23">29002 15560 3794 0,'1'-7'250'16,"-1"-2"161"-16,1-2 18 15,-1-1 9-15,2 6 10 16,-2 2 10-16,0 4 13 15,0 0 9-15,0 5 14 16,0 6-186-16,0 3-108 16,0 6-190-16,0 4-10 15,0 2 0 1,0-2 0-16,0 0 0 0,0 1 0 16,0-2 0-1,0-4 0-15,2-1 0 16,-2-4 0-16,0 0 0 15,1-5 0-15,-1 2-188 16,0-3-339-16,0-2-1221 16,-5-3 145-16,0-6 123 15,-6-3 110-15</inkml:trace>
  <inkml:trace contextRef="#ctx0" brushRef="#br0" timeOffset="140185.98">28004 16723 2889 0,'-1'0'91'16,"-1"0"51"-16,2 0 39 15,-1 0 38-15,-1 0 32 16,4 0 36-16,-4 0 94 16,1-1 72-16,1 1 52 15,-2 0-17-15,0 0-40 16,0-1-54 0,-4 1-37-16,-5 0-39 15,-1-2-28 1,0 2-39-16,0 0-102 0,2-1-77 15,7 1-47-15,0 0-25 16,3 0 0-16,0-2 0 16,0 2 0-16,0 0 0 15,1 0 0-15,6-3 0 16,10 1 0-16,10-3 0 16,5-1 0-16,11-1 0 15,-1 0 0-15,-2 1 0 16,-1-1 0-1,-1 0 0-15,-8 2 0 16,-3 1 0-16,-9-1 0 16,-5 2 0-16,-7 3 0 15,-5-1 0-15,-1 0 0 16,-3 1 0-16,-9 0 0 16,-9 0 0-16,-9 0 0 15,-13 2 0-15,-5 3 0 16,-4-1 0-16,11 1 0 15,4 1 0-15,8-2 0 16,8 0 0-16,10 2 0 16,4-4 0-1,6-1 0-15,1-1 0 16,6 0 0-16,11 0 0 16,6 0 0-16,10 0 0 15,6-1 0-15,2 0 0 16,-4-2 0-16,-8-1 0 15,-5 4 0-15,-9-1 0 16,-8-2 0-16,-6 3 0 16,-9 0 0-16,-15 0 0 15,-8 0 0-15,-8 0 0 16,-8 0 0-16,12 0 0 16,5 0 0-1,15 3 0-15,8-2 0 16,5-1 0-16,4 0-58 15,7 0-165-15,6 0-70 16,4 0-68-16,6 0-128 16,37-1-1071-16,-44-4 116 15,-2-1 102-15,-3-5 91 16</inkml:trace>
  <inkml:trace contextRef="#ctx0" brushRef="#br0" timeOffset="173381.31">25753 17532 4051 0,'0'0'159'16,"0"0"63"-16,0 0 43 15,0-2 32-15,0 2 52 16,0 0 66-16,0 0 10 16,0 0 9-16,0 0 10 15,5 0-130 1,6 0-44-16,11-1-69 15,13 0-47-15,12-2-32 16,9-3-53-16,7 0-69 16,-3-1 0-16,-8 0 0 15,-3 2 0-15,-11 0 0 16,-9 2 0-16,-8 0-20 16,-5 1-260-16,-12 1-87 15,-4 1-138-15,-7 0-1121 16,-15 3 125-16,-5 0 111 15,-11 1 96-15</inkml:trace>
  <inkml:trace contextRef="#ctx0" brushRef="#br0" timeOffset="173637.77">25651 17715 4688 0,'0'1'243'15,"0"-1"92"-15,8 0 6 16,10 0 6-16,16-1 5 16,11-5 8-16,15-1 7 15,7-2 5-15,-1-4 9 16,-8 4-80-16,-2-1-234 16,-12 5-287-16,-11 2-92 15,-8 2-100 1,-5 1-136-16,-9-4-985 15,-2-2 112-15,-5-1 100 16</inkml:trace>
  <inkml:trace contextRef="#ctx0" brushRef="#br0" timeOffset="173966.22">25973 17338 4400 0,'17'-5'127'16,"10"-2"86"-16,13 3 78 16,10 3 59-16,-4 9 25 15,0 10 7 1,-10 10 9-16,-12 10 7 15,-15 10 9-15,-7 6-98 16,-11 2-41-16,-11-1-95 16,-7-1-89-16,-2-3-61 15,-7-5-239-15,0-4-236 16,0-9-1309-16,1-4 147 16,5-9 125-16,-1-4 111 15</inkml:trace>
  <inkml:trace contextRef="#ctx0" brushRef="#br0" timeOffset="174329.88">25734 18231 5072 0,'-5'16'278'0,"3"2"28"15,-1 1 6-15,1 2 6 16,4-6 3-16,1-9 8 15,6-6 4-15,2-2 5 16,2-6 8-16,1-11-140 16,-3-8-174-1,-4-10-39-15,-3-6 7 16,-1 0 0-16,-1 3 0 16,-2 12 0-16,0 6 0 15,0 10 0-15,0 6 0 16,0 7 0-16,0 8 0 15,2 4 7-15,0 9-7 16,5 1 0-16,-1 4 0 16,4 1-128-16,-1-3-275 15,103-4-1394-15,-97-4 152 16,2-8 131-16,-4-5 113 16</inkml:trace>
  <inkml:trace contextRef="#ctx0" brushRef="#br0" timeOffset="174953.69">26029 18125 5367 0,'0'-6'199'0,"3"0"80"16,1 2 5-16,6 0 3 15,-4 8 5-15,1 7 4 16,2 2 5-16,-2 3 4 15,-5 5 5-15,0-2-128 16,-2-1-93-16,0-5-89 16,0-3 0-1,0-3 0-15,0-5 0 16,0-3 0-16,2-4 0 16,5-5 0-16,2-5 0 15,7-3 0-15,5-2 0 16,0 1 0-16,0 2 0 15,-1 4 0-15,0 3 0 16,-4 4 0-16,-1 4 0 16,-1 4 0-16,0 4 0 15,-6 7 0-15,-2 3 0 16,-2 5 0-16,-4 2 0 16,0-1 0-1,-2-2 0-15,-2-4 0 16,0-2 0-16,2-6 0 15,-2-4 0-15,1-4 0 16,-1-7 0-16,4-6 0 16,4-8 0-16,8-3 0 15,8-6 0-15,3 2 0 16,4 7 0-16,2 4 0 16,0 8 0-16,-5 5 0 15,3 9 0-15,-4 7 0 16,-3 9 0-16,-4 4 0 15,-6 7 0 1,-6 1 0-16,-2 0 0 16,-2-5 0-16,0-4-363 15,-2-5-1480-15,2-11 160 16,0-7 135-16,6-19 120 16</inkml:trace>
  <inkml:trace contextRef="#ctx0" brushRef="#br0" timeOffset="176445.4">27074 17617 4085 0,'2'-2'153'0,"1"-2"80"15,-1-1 59-15,2-1 58 16,-1 2 54-16,-1 0 11 16,-2 1 8-16,0 2 10 15,0 0 8-15,0-1-112 16,0 2-56-16,0 0-88 15,0 0-68-15,0 4-59 16,0 4-58-16,0 6 0 16,0 6 0-16,0 5 0 15,0 2 0 1,0-1 0-16,0 0 0 16,0-3 0-16,0-1 0 15,0-5 0-15,0-3 0 16,0-4 0-16,0-5 0 15,0-3 0-15,0-1 0 16,0-4 0-16,0-4-289 16,7-7-528-16,-14-8-827 15,0-8 129-15,0-1 112 16,1-1 99-16</inkml:trace>
  <inkml:trace contextRef="#ctx0" brushRef="#br0" timeOffset="176845.96">27024 17428 4639 0,'4'-6'94'16,"9"0"16"-16,7-5 2 16,4-3 0-16,10-1 3 15,-2 0 0-15,-3-1 1 16,-9 0 2-16,-2-4 1 16,-11 1-68-16,-3-1-19 15,-6-1 7-15,-4 2 25 16,-5 4 34-16,-4 3 30 15,-7 7 26-15,-5 2 3 16,1 5 9-16,1 7-58 16,0 6-131-16,9 6-97 15,5 11-161 1,25 3-382-16,-14 3-588 16,11-1 76-16,4-1 70 15,10-5 63-15</inkml:trace>
  <inkml:trace contextRef="#ctx0" brushRef="#br0" timeOffset="177377.18">27544 17574 4747 0,'0'-7'315'15,"1"-2"23"-15,-1-2 7 16,0 0 6-16,-1 4 6 15,-8 4 7-15,-4 2 6 16,-10 6 7 0,-2 6 8-16,-7 6-166 15,1 8-196-15,6 5-23 16,5 5 0-16,4 0 0 16,8-3 0-16,6-6 0 15,2-2 0-15,8-6 0 16,5-8 0-16,8-6 0 15,8-3-3-15,7-9-86 16,2-8-103-16,-1-7-69 16,-10-9-16-16,-4-11-6 15,-8-6-5-15,-7-8 0 16,-5-4 4 0,-1 3 32-16,-4 5 91 15,1 9 180-15,-1 13 139 16,-2 11 83-16,-5 13 20 15,-2 11 14-15,1 13 12 16,0 14 9-16,4 12 4 16,5 9-24-16,1 7-95 15,5 0-112-15,1-3-54 16,5-2-15-16,7-8 0 16,-2-4 0-16,10-8-317 15,4-8-376 1,-1-12-976-16,-2-7 132 15,4-9 114-15</inkml:trace>
  <inkml:trace contextRef="#ctx0" brushRef="#br0" timeOffset="177850.04">28071 17519 5527 0,'0'-6'271'0,"0"-2"4"15,0 1 4-15,0-1 4 16,-4 7 4-16,-3 1 4 16,-4 1 5-16,-7 8 4 15,1 7 4-15,-4 3-226 16,5 10-78-16,3 5 0 16,4 3 0-16,5 1 0 15,3 2 0-15,2-1 0 16,12-3 0-16,8-4 0 15,2-4 0-15,12-6 0 16,3-6 0 0,-4-5 0-16,-1-6 0 15,1-2 0-15,-5-4-276 16,-2-6-224-16,-3-18-1232 16,-10 3 142-16,-4-6 123 15,-6-6 107-15</inkml:trace>
  <inkml:trace contextRef="#ctx0" brushRef="#br0" timeOffset="178153.32">28038 17506 4416 0,'-5'-11'309'16,"-1"-4"56"-16,2-2 8 15,1-2 6-15,3 6 8 16,7 1 9-16,9 1 6 16,8-2 10-16,9 2 8 15,7 1-149-15,-3 1-210 16,-1 1-61-16,-4 2 0 16,-7 2 0-16,-7-1 0 15,-6 2-75 1,-7 2-221-16,-5 1-139 0,33 1-1289 15,-39 2 141 1,-4 0 121-16,-7 3 107 16</inkml:trace>
  <inkml:trace contextRef="#ctx0" brushRef="#br0" timeOffset="178371.12">27892 17574 4940 0,'-8'6'322'15,"0"-1"5"-15,5 0 6 16,3 2 6-16,17-2 5 16,16-4 6-16,8-1 7 15,11 1 8 1,3-1-87-16,-3-1-477 16,-8 0-392-16,-9-5-1074 15,-6-3 132-15,-12-5 114 16,-3-5 100-16</inkml:trace>
  <inkml:trace contextRef="#ctx0" brushRef="#br0" timeOffset="178933.59">28567 17018 4642 0,'0'-7'345'15,"0"0"7"-15,0-1 6 16,0 1 6-16,0 5 7 15,0 3 9 1,0 9 6-16,0 7 8 16,0 12 7-16,0 4-203 15,0 6-198-15,0 0 0 16,-1 1 0-16,-2-5 0 16,1-2 0-16,1-3 0 15,1-4 0-15,0-7 0 16,-1-5 0-16,1-5 0 15,0-2 0-15,-2-4 0 16,-1-2 0-16,-1-1-548 16,-7-7-1245-1,0-7 151-15,0-10 130 0</inkml:trace>
  <inkml:trace contextRef="#ctx0" brushRef="#br0" timeOffset="187521.76">28045 18169 3405 0,'-2'0'107'16,"2"0"33"-16,0 0 18 15,0-2 9-15,0 2 8 16,0 0 8-16,0 0 8 15,0 0 9-15,0 0 7 16,0 0-52-16,0 0-50 16,0 0-30-16,0 0-10 15,0 0-3-15,-3 0 3 16,3 0 9-16,0 0 12 16,-1 0 19-16,2 0 24 15,-1 0 20 1,0 0 31-16,0 0 42 15,0 0 31-15,3 0-1 16,7 0-10-16,8 0-13 16,16-2-17-16,7-1-26 15,5-1-31-15,0 0-26 16,-1-2-41-16,-6 0-48 16,-6 2-40-16,-4 0 0 15,-7 2 0-15,-6-1 0 16,-5 0 0-16,-5 3 0 15,-6-1 0-15,1 1 0 16,-1 0 0-16,0 0 0 16,0-1 0-1,0 1 0-15,-1 0 0 16,0 0 0-16,-7 0 0 16,-6 1 0-16,-12 2 0 15,-9 2 0-15,-10 0 0 16,-4 1 0-16,-1-2 0 15,0 2 0-15,7-2 0 16,6-1 0-16,8 1 0 16,6-2 0-1,12 1 0-15,6-2 0 0,3-1 0 16,2 2 0 0,5-4 0-16,8 2 0 15,5 0 0-15,6 0 0 16,13 0 0-16,-1 0 0 15,2 0 0-15,-5 0 0 16,-1-1 0-16,-6 1 0 16,-7 0 0-16,-6-1 0 15,-5 1 0-15,-5-2 0 16,-3 1 0 0,-2 0 0-16,-3-2 0 15,-7 0 0-15,-2 1-116 0,-2-1-264 16,90-2-1427-1,-89 0 154-15,3-1 132 16,5-3 114-16</inkml:trace>
  <inkml:trace contextRef="#ctx0" brushRef="#br0" timeOffset="189913.56">30547 13446 3605 0,'0'0'165'16,"0"-2"28"-16,-1 2 23 16,1 0 63-16,0 0 68 15,1 0 79-15,-1 0 37 16,0 0 12-16,2 0 10 15,8 0-128-15,10-3-50 16,9 1-27-16,11-4-22 16,11 0-70-16,0-3-73 15,-4 3-83-15,-3-5-32 16,-9 7 0 0,-10-2 0-16,-6 2 0 15,-9-1 0-15,-7 5-47 16,-2 0-230-16,-1 0-126 15,-1 0-166-15,-1-14-1025 16,-5 15 122-16,-5 1 105 16,-9 0 94-16</inkml:trace>
  <inkml:trace contextRef="#ctx0" brushRef="#br0" timeOffset="190181.31">30504 13601 4301 0,'-4'3'133'0,"2"0"138"15,1-1 103-15,4 1 6 16,18-1 8-16,14-4 9 16,12 2 7-16,13 0 9 15,3 0 9-15,-5 0-105 16,-7-1-43-16,-7-1-180 15,-9 1-306 1,-11 0-99-16,-6-2-144 16,-1 0-263-16,-10-3-765 15,-5-6 105-15,1-5 93 16</inkml:trace>
  <inkml:trace contextRef="#ctx0" brushRef="#br0" timeOffset="190697.83">30780 13199 2952 0,'-5'-3'131'0,"0"-2"41"16,-4-1 38-16,-4 1 30 15,6 1 25-15,-1 1 23 16,1 2 67-16,3 0 65 16,0 1 56-16,1 0-31 15,0 0-47-15,1 1-42 16,2 3-36-16,3 2-28 15,10 6-21 1,9 1-22-16,14 5-71 16,13 1-65-16,10 1-53 15,2 3-60-15,-5 4 0 16,-9 2 0-16,-12 3 0 16,-16 7 0-16,-11 5 0 15,-14 5 0-15,-15 2 0 16,-13-1 0-16,-5-4 0 15,-4-5 0-15,-1-5 0 16,5-6 0-16,6-6-258 16,6-2-329-16,1-10-1126 15,1-6 139 1,5-5 120-16,-3-9 106 16</inkml:trace>
  <inkml:trace contextRef="#ctx0" brushRef="#br0" timeOffset="194721.49">29532 11978 2356 0,'0'0'88'0,"-3"0"51"15,-3 0 43-15,-2 3 38 16,-2 3 29-16,-1 2 28 16,0 4 37-1,4 3 26-15,1 6 55 0,4 3-15 16,2 12-28-16,3 10-43 15,3 9-38-15,3 10-26 16,1 6-24-16,-1 1-15 16,-4 1-32-16,-2-1-22 15,-3-3-47 1,0-1-24-16,0-2-21 16,0-4-6-16,0 1 1 15,2-2-15-15,-1 0-2 16,3 0-7-16,1-1-8 15,-1-1 4-15,0-2-14 16,-2-3 2-16,-1-2-7 16,-1-5 1-16,0-3-5 15,0-3-3-15,0-2 4 16,-1-4-3-16,-1 0 3 16,1-1-3-1,-1-3 10-15,2 0-6 16,0-2 12-16,0-1-7 15,0-1-1-15,0-3 2 16,0-2 1-16,0 0-4 16,0-5-2-16,0 0 1 15,0 1-5-15,0 0 5 16,0-1-2-16,0 1 3 16,2 0-3-16,-2-1-4 15,1 1-2 1,1-2 0-16,1 2 5 0,0-3 0 15,0 0 0-15,0-3 4 16,-2 0-4 0,2-2 0-16,-1 0 3 15,0 0 2-15,-1-2 0 16,2 0 0-16,-1 1-6 16,-1 1 5-16,1-3 3 15,-1-1-10-15,1 1 8 16,-2-2 0-16,0-1-5 15,1 0 9-15,-1 0 1 16,2-1 1-16,-1-1-2 16,2 0-3-16,-2 2-1 15,-1-4 5-15,0 3-2 16,2 1 4 0,-2-1 2-16,0 0 0 15,0 1 18-15,1-1-1 16,-1 1 1-16,0 0-1 15,2-1 1-15,0 1-6 16,0 0 1-16,1 0-6 16,0 0 1-16,-2 1-10 15,2 2-17-15,-1 0 0 16,0 2 0-16,-2 6 0 16,2-1 0-1,-2 7 0-15,1 3 0 16,-1 1 0-16,0 5 0 15,0 5 0-15,-1 3 0 16,-5 5 0-16,-3 4 0 16,-3 5 0-16,-5-1 0 15,0 4 0-15,1 1 0 16,0-1 0-16,2 0 0 16,1 1 0-16,3-3 0 15,3 0 0-15,0-2 0 16,2-3 0-1,1 2 0-15,1-3 0 0,0-4 0 16,-3 2 0 0,0-1 0-16,-2-1 0 15,1 3 0-15,-1 1 0 16,-1 2 0-16,0 3 0 16,3-1 0-16,0 3 0 15,2-2 0-15,1 4 0 16,3-1 0-16,0 4 0 15,0 0 0-15,0 4 0 16,0-3 0 0,0 5 0-16,0-1 0 0,0 1 0 15,0 0 0-15,-2-1 0 16,2 1 0 0,0-2 0-16,0-1 0 15,-1-3 0-15,2-2 0 16,1-3 0-16,-1-5 0 15,1-3 0-15,0-1 0 16,3 0 0-16,-1-3 0 16,-1 0 0-1,0 0 0-15,-1-2 0 0,-2-2 0 16,0-2 0-16,0 0 0 16,0-2 0-16,0-2 0 15,0 0 0-15,0-1 0 16,-3-3 0-1,0 4 0-15,-3 0 0 16,-3 0 0-16,-4 4 0 16,2 5 0-16,-4-1 0 15,-1 5 0-15,1 2 0 16,0 1 0-16,-1-1 0 16,2 3 0-16,-1-1 0 15,2-2 0-15,-1 0 0 16,-1-5 0-16,2-2 0 15,-1-3 0-15,1-4 0 16,2-4 0 0,-3-3 0-16,2-4 0 15,-3-3-159-15,-1-7-385 16,-7-7-1207-16,-4-9 145 16,-5-20 124-16,-2-23 110 15</inkml:trace>
  <inkml:trace contextRef="#ctx0" brushRef="#br0" timeOffset="196308.89">29311 13831 2526 0,'0'-2'79'16,"0"-2"38"-16,1 0 29 16,-1-3 26-16,0 4 30 15,0-4 33-15,0 2 30 16,0 2 27-16,0-1 30 15,0 1 4-15,0 0 45 16,0 2 28-16,0 0 3 16,0-2-13-1,2 3-29-15,-2-1-27 16,0 1-38-16,0 0-21 16,1 2-12-16,-1 4-58 15,-1 9-86 1,-5 7-75-16,-2 8-31 0,-4 9-5 15,-4 1-2-15,2-1 0 16,2 0 11-16,2-5-2 16,3-7-14-1,4-6 0-15,1-8 0 0,1-5 0 16,1-5 0-16,0-1 0 16,0-7 0-1,4-10 0-15,4-6 0 16,3-9 0-16,4-8 0 15,3-4 0-15,-2 3 0 16,3 0 0-16,-7 8 0 16,-1 7 0-16,-7 6 0 15,-2 7 0-15,-2 5 0 16,0 6 0-16,-2 7 0 16,-1 11 0-1,-6 8 0-15,-3 8 0 16,-5 6 0-16,-1 0 0 15,1-2 0-15,2-6 0 16,5-5 0-16,3-4 0 16,3-8 0-16,2-5 0 15,2-6 0-15,0-2 0 16,0-7 0-16,2-7 0 16,5-11 0-16,6-10 0 15,3-12 0-15,4-4 0 16,2 3 0-16,-8 8 0 15,-4 9 0 1,-4 10 0-16,-3 14 0 16,-6 9 0-16,-4 13 0 15,-5 12 0-15,-3 9 0 16,-4 8 0-16,-2 1 0 16,2-5 0-16,4-3 0 15,4-7 0-15,6-8 0 16,-2-5 0-16,2-6 0 15,2-3 0-15,-1-6-291 16,62-2-661 0,-70-2-655-16,1-7 123 15,0-8 107-15,3-6 95 0</inkml:trace>
  <inkml:trace contextRef="#ctx0" brushRef="#br0" timeOffset="-209721.8">31402 13481 3408 0,'0'0'126'0,"0"0"24"16,0 0 14-16,0 0 23 16,0 0 28-16,0 0 24 15,0 0 47-15,0 0 79 16,0 0 78-16,0 0-60 15,0 0-28-15,0 0-20 16,0 0-11-16,0 0-20 16,0 0-26-16,0 0-22 15,0 0-48-15,0 0-87 16,0 0-77-16,0 0-44 16,0 5 0-1,0 8 0-15,0 5 0 16,0 4 0-16,0 5 0 15,0 0 0-15,0-3 0 16,0-4 0-16,0-4 0 16,0-5 0-16,0-4 0 15,0-2 0-15,0-2 0 16,0-3 0-16,0 1 0 16,0-2 0-16,0-2 0 15,0-2 0-15,0-2-405 16,1-10-1426-16,2 1 157 15,0-4 135 1,-1-2 117-16</inkml:trace>
  <inkml:trace contextRef="#ctx0" brushRef="#br0" timeOffset="-209255.41">31417 13304 5167 0,'1'-6'269'0,"3"-2"32"16,2-3 5-16,7-1 5 16,3 0 6-16,3 0 4 15,1-1 5-15,-1-2 7 16,-3 0 4-16,-5-3-168 16,-5-1-135-16,-3-3-34 15,0-1 0-15,-3 0 0 16,-4 3 0-16,1 2 0 15,-5 6 0 1,-3 4 0-16,-8 6 0 0,-1 2 0 16,-1 4 0-1,3 4 0-15,2 1-19 16,4 4-244-16,7 7-113 16,2 2-216-16,3-52-1013 15,4 54 122-15,3-1 107 16,3 2 95-16</inkml:trace>
  <inkml:trace contextRef="#ctx0" brushRef="#br0" timeOffset="-208087.5">31760 13555 2106 0,'0'0'145'15,"0"0"39"1,0-3 29-16,0 1 19 0,0-1 23 16,2-1 29-1,-2-2 20-15,0 3 24 16,0-4 29-16,1 2-100 16,-1 1-32-16,0-2-34 15,-1 2-16-15,-4-1-5 16,0 2-12-16,-6 1-14 15,-3-1 0-15,-3 1-2 16,-1 2-4-16,0 0 6 16,-1 0 28-16,-1 3 4 15,1 4 8-15,-1 4-5 16,2 4-2-16,5 4-13 16,3 1-15-1,5 1-14-15,2-2-21 16,3 0-24-16,0-5-38 15,1-2-23-15,6-3-26 16,2-2-38-16,5-4-25 16,7 0-22-16,3-2-14 15,0-1-11-15,1-1-18 16,0-3-2-16,-2-5-4 16,-2-3 15-16,-2-7 4 15,-3-7 36-15,-1-6 25 16,-4-5 29-16,1-4 42 15,-5-1 49 1,0 0 61-16,2 0 16 16,-3 6 6-16,-4 2-3 15,3 6 4-15,-2 4-7 16,-2 4-5-16,1 4-9 16,-1 3-30-16,1 0-44 15,-2 1-45-15,2 2-13 16,-2 0 0-16,0 1 0 15,0 1 0-15,0 3 0 16,0 1 0-16,0 1 0 16,0 1 0-16,0 1 0 15,0 1 0 1,0 0 0-16,0 0 0 16,0-1 0-16,0 1 0 15,0 0 0-15,0 0 0 16,0 0 0-16,0 0 0 15,0 0 0-15,0 8 0 16,0 8 0-16,0 9 0 16,0 10 0-16,-2 11 0 15,-1 2 0-15,1 3 0 16,2 1 0 0,0 0 0-16,3-2 0 15,6-3 0-15,1-6 0 16,8-2 0-16,3-5 0 15,5-5-45-15,0-4-373 16,0-68-1398-16,-3 55 155 16,-6-9 132-16</inkml:trace>
  <inkml:trace contextRef="#ctx0" brushRef="#br0" timeOffset="-206659.75">32114 13463 2869 0,'0'0'97'0,"0"0"33"16,0 0 21-16,0-1 15 16,0 1 19-1,0 0 22-15,0 0 21 16,0 0 30-16,0 0 32 16,0-1-24-16,0 1 38 15,0 0 30-15,0 0 26 16,0-2 4-16,0 1-11 15,0 1-18-15,0-1-19 16,0 1-24-16,0-2-30 16,0 2-55-16,0 0-73 15,0 0-69-15,0 0-47 16,0 0-18-16,0 0 0 16,0 0 0-1,0 0 0-15,0 0 0 16,0 0 0-16,-2 0 0 15,2 0 0-15,0 0 0 16,0 0 0-16,0 0 0 16,0 0 0-16,-1 0 0 15,1 0 0-15,-3 0 0 16,-1 0 0-16,3 0 0 16,-2 0 0-16,0 0 0 15,3 0 0-15,-2 0 0 16,2 0 0-1,0 0 0-15,0 0 0 16,0 0 0-16,0 0 0 16,0 0 0-16,0 0 0 15,0 0 0-15,0 0 0 16,0 0 0-16,0 0 0 16,0 0 0-16,0 0 0 15,0 0 0-15,0-1 0 16,2 1 0-16,2 0 0 15,6 0 0-15,3 0 0 16,6 0 0-16,4 0 0 16,2 0 0-16,2 0 0 15,0 0 0 1,-1 0 0-16,-1 0 0 16,-5 0 0-16,2 0 0 15,-4 0 0-15,-3 0 0 16,1 0 0-16,-4 0 0 15,-2 0 0-15,-2 0 0 16,-2 0 0-16,-2 0 0 16,-2 0 0-16,-2 1-282 15,0 1-235-15,0-16-1208 16,-5 15 140-16,-3-4 122 16,-8-1 107-16</inkml:trace>
  <inkml:trace contextRef="#ctx0" brushRef="#br0" timeOffset="-205827.45">32248 13295 3338 0,'0'-1'159'16,"0"0"34"-16,0-2 29 15,0 0 44-15,0 1 87 16,2-1 88 0,-2 0 45-16,0 1 13 15,0 0 13-15,1 0-131 16,-1 0-39-16,0 2-34 15,0 0-29-15,0-2-45 16,0 2-98-16,0 0-94 16,0 0-42-16,0 0 0 15,0 4 0-15,0 2 0 16,0 5 0-16,0 4 0 16,0 6 0-16,0 5 0 15,0 3 0-15,0 2 0 16,-1 6 0-1,-1 0 0-15,-1 3 0 16,1 0 0-16,0-5 0 16,1-1 0-16,1-5 0 15,0-3 0-15,1-5 0 16,-1-6 0-16,0-5 0 16,0-3 0-16,0-3 0 15,0-4 0-15,0 2 0 16,0-2 0-1,-1-2 0-15,1-1 0 0,0-2-335 16,-2-3-1516-16,5-6 161 16,4-2 137-1</inkml:trace>
  <inkml:trace contextRef="#ctx0" brushRef="#br0" timeOffset="-204870.54">32758 13345 3900 0,'0'0'195'0,"0"0"130"15,0 0 89-15,0 0 8 16,0 0 9-16,0 0 10 16,0 0 11-16,0 0 10 15,0 0 12-15,0 0-149 16,0 0-74-16,0 2-152 16,0 5-99-16,-2 5 0 15,-3 9 0 1,-1 6 0-16,0 8 0 15,1 0 0-15,0-1 0 16,2-2 0-16,0-3 0 16,-1-6 0-16,4-7 0 15,-1-3 0-15,1-5 0 16,0-4 0-16,-2-4 0 16,-1 0 0-16,1 0-314 15,42-8-1542-15,-44-4 161 16,2-9 138-16,2-6 120 15</inkml:trace>
  <inkml:trace contextRef="#ctx0" brushRef="#br0" timeOffset="-204407.44">32605 13289 4825 0,'0'-4'333'16,"0"-2"5"-16,7 2 5 16,8-4 7-1,11 3 6-15,9-1 8 0,8 4 6 16,-1-2 7-16,-5 4 7 15,-6-2-233 1,-10 2-151-16,-9-1 0 16,-7 1 0-16,-3-1-237 15,-2 1-134-15,14 0-526 16,-14 1-642-16,0-1 113 16,3 1 101-16,0 1 87 15</inkml:trace>
  <inkml:trace contextRef="#ctx0" brushRef="#br0" timeOffset="-204037.55">33002 13349 4918 0,'1'-4'325'15,"-1"-2"6"-15,0 4 4 16,0-2 8-16,-6 4 6 16,-6 2 5-16,-5 6 8 15,-4 5 6-15,-3 7 7 16,2 9-244-16,6 6-131 16,5 5 0-1,4-1 0-15,4 1 0 16,3-4 0-16,4-4 0 15,3-6 0-15,7-4 0 16,5-6 0-16,7-3 0 16,5-5 0-16,2-3-290 15,0-2-202-15,-4-46-1238 16,-6 35 141-16,-4-5 123 16,-9-8 107-16</inkml:trace>
  <inkml:trace contextRef="#ctx0" brushRef="#br0" timeOffset="-203778.79">32975 13405 4753 0,'0'-16'192'0,"3"-7"75"15,5-4 21-15,9-3 2 16,5 7 8-16,10 6 3 15,5 6 7-15,-2 3 2 16,-5 2 9-16,-2 5-109 16,-9-1-102-16,-5 2-159 15,-4 0-169-15,-4 0-92 16,-3 2-254-16,0-1-924 16,-6 3 108-16,-6 3 93 15</inkml:trace>
  <inkml:trace contextRef="#ctx0" brushRef="#br0" timeOffset="-203599.96">32904 13475 4006 0,'-3'1'251'16,"2"0"146"-16,-1-1 9 16,2 2 7-16,12-2 10 15,5-2-77-15,11 2-188 16,6 0-163-16,9-6-1459 15,-4 3 104-15,-4 0 92 16,-6-4 80-16</inkml:trace>
  <inkml:trace contextRef="#ctx0" brushRef="#br0" timeOffset="-203019.54">33502 12962 4707 0,'0'-7'344'0,"0"-2"7"16,0 2 6-16,0-2 8 0,0 6 5 16,0 2 9-16,0 4 5 15,0 5 10-15,0 7 6 16,-2 8-260-16,-1 9-140 16,0 4 0-1,-2 2 0-15,-2-2 0 16,2-3 0-16,-1-4 0 15,2-4 0-15,0-4 0 0,1-6 0 16,2-5 0-16,1-4 0 16,0-3 0-16,0-2 0 15,-2-1 0-15,1 0 0 16,-2-2 0-16,0-4-366 16,-4-65-1476-16,-4 55 158 15,-4-6 137 1</inkml:trace>
  <inkml:trace contextRef="#ctx0" brushRef="#br0" timeOffset="-196144.15">29806 14755 5638 0,'2'0'192'16,"4"-1"59"-16,11 1 5 15,9-2 2-15,13 2 3 16,10-2 4-16,7-3 5 16,4 1 2-16,-4 0-28 15,-4 2-263-15,-10 2-230 16,-12 0-184 0,-7 0-284-16,-13-9-771 15,-7 8 107-15,-6 0 93 16</inkml:trace>
  <inkml:trace contextRef="#ctx0" brushRef="#br0" timeOffset="-195923.35">29829 14890 3859 0,'-12'8'170'0,"-2"-2"113"16,2 1 105-16,3-2 34 15,12-1 10-15,9 1 10 16,12-3 10-1,11 2 11-15,11 1 11 16,7-1-185-16,2-4-284 16,-6 0-233-16,-3 0-320 15,-11-24-1047-15,-10 19 121 16,-10-7 106-16,-7-7 94 16</inkml:trace>
  <inkml:trace contextRef="#ctx0" brushRef="#br0" timeOffset="-195663.59">30032 14609 4161 0,'7'-5'69'15,"13"1"28"-15,13 1 28 16,18 8 20 0,2 11 12-16,8 18 12 15,-9 9 24-15,-19 12 30 16,-17 10 26-16,-19 3 9 15,-19-4-7-15,-18-6-8 16,-11-4-18-16,-8-10-21 16,-4-9-185-16,4-4-152 15,79-11-1398-15,-63-7 113 16,15-7 99-16,11-9 88 16</inkml:trace>
  <inkml:trace contextRef="#ctx0" brushRef="#br0" timeOffset="-194419.06">30211 14018 4822 0,'1'0'79'0,"2"-3"5"16,6-4 2-16,5-4 6 15,-4-1 7-15,7-11 9 16,0-2 34-16,-8-5 30 16,-3-4 65-1,-3 4 22-15,-1 1-3 16,-4 7-4-16,2 6 4 16,0 8-4-16,0 5-4 15,-3 9-6-15,-3 7-34 16,1 6-32-16,1 6-68 15,1 3-95-15,3-1-13 16,0 1-149-16,0-5-148 16,1 0-86-16,1-4-176 15,9-9-1011-15,-4 0 119 16,3-8 102-16,3-2 92 16</inkml:trace>
  <inkml:trace contextRef="#ctx0" brushRef="#br0" timeOffset="-193827.61">30403 13927 3361 0,'3'-5'181'16,"-2"0"41"-16,1-1 20 15,-1-1 12-15,2 4 95 16,-2 3 53-16,4 1 18 16,-3 2 13-16,1 4 13 15,-1 2-137-15,-1 1-57 16,1 2-41-16,-2-2-19 15,0-1-20-15,0-2-105 16,1-3-38-16,-1-1 7 16,2-2-11-16,1-2-5 15,3-3-5 1,3-4-8-16,2-3 0 16,3-1 1-16,-1 1 17 15,-1-1-13-15,-1 3-34 16,-4 5-27-16,1 3 0 15,-1-1-3-15,-2 7-1 16,0 0 5-16,-1 1 1 16,-1 6-1-16,-3 2-7 15,2-1 17-15,-1 2 12 16,-1-4 8-16,0 0 2 16,1-4 12-16,1-3 17 15,1-4 1 1,3 0 2-16,5-6 0 15,4-4 1-15,3-6-6 16,2 0 21-16,-1-4 34 16,0 6 43-16,-4 3-7 15,-1 4-17-15,-4 4 2 16,0 8-3-16,-1 5 1 16,-2 4-1-16,-3 8 2 15,-2 7-13-15,-2 2-34 16,0 6-124-16,0 1-223 15,0 1-204 1,0-45-1185-16,0 39 137 16,1-8 118-16,7-6 103 15</inkml:trace>
  <inkml:trace contextRef="#ctx0" brushRef="#br0" timeOffset="-192111.85">32742 13935 3169 0,'-1'-2'156'15,"-1"-1"34"-15,2 0 20 16,-3-1 28-16,-1-1 33 15,0 2 86-15,-3 0 63 16,-1 0 69-16,1-2 30 16,-2 2-119-16,0 0-45 15,1 3-31-15,1-3-18 16,1 3-25-16,-2-1-34 16,3 1-95-1,2 0-65-15,2 0-67 16,1-3-20-16,1 3 0 15,7 0 0-15,7 0 0 16,5 0 0 0,4 0 0-16,3 0 0 0,-5 0 0 15,-11 0 0 1,-4 0 0-16,-4 0 0 0,-6 0 0 16,-6 0 0-16,-8 0 0 15,-6 0 0-15,-7 0 0 16,0 0 0-16,2 0 0 15,11 0 0 1,4 0 0-16,9 0 0 16,1 0 0-16,3 0 0 15,0 0 0-15,6 0 0 16,5 0 0-16,5 0 0 16,0 0 0-16,6 0 0 15,-7 0 0-15,-7 3 0 16,-4-3 0-16,-2 0 0 15,-4 0 0-15,-8 0 0 16,-7 0 0 0,-5 0 0-16,-4 0 0 15,-2 0 0-15,8 0 0 16,7 0 0-16,9 0 0 16,1 0 0-16,6 0 0 15,-2 0 0-15,8 0 0 16,4 0 0-1,6 0 0-15,-2 0 0 16,-1 0 0-16,-9 0 0 0,-5 0 0 16,-2 0 0-16,-5 0 0 15,-5 0 0-15,-3 0 0 16,-1 0 0-16,0 0 0 16,5 0 0-16,6 0-207 15,1 0-240 1,5-5-1317-16,-3 5 147 15,6-2 126-15,4 1 111 16</inkml:trace>
  <inkml:trace contextRef="#ctx0" brushRef="#br0" timeOffset="-177384.23">30657 14883 4696 0,'0'-1'109'16,"0"-1"114"-16,0 2 75 16,0-1 41-16,3 1 7 15,-3-2 6-15,0 2 5 16,0-2 9-16,0 2 6 15,0-2-63 1,0 2-54-16,0 0-129 16,0 0-83-16,0 0-43 15,0 0 0-15,0 2 0 16,0 3 0-16,0 4 0 16,0 6 0-16,0 6 0 15,-3 2 0-15,3 1 0 16,0 1 0-16,0-3 0 15,0-1 0-15,0-3 0 16,0-4 0-16,0-4 0 16,0-4 0-16,0-4 0 15,0-2 0 1,0 0 0-16,0 0 0 16,0-4-308-16,6-5-1550 15,-4-9 162-15,3-7 138 16,-2-10 120-16</inkml:trace>
  <inkml:trace contextRef="#ctx0" brushRef="#br0" timeOffset="-176960.62">30634 14700 7083 0,'4'-5'121'16,"3"-1"-1"-16,4-4 2 0,6-2 0 16,4 0 1-1,3 0 0-15,5-1 2 16,-1 1 0-16,-3-1 2 15,-8 1-127-15,-5 1 0 16,-8 1 0-16,-4 0 0 16,-3 0 0-16,-4-1 0 15,-7 0 0-15,-5 2 0 16,-6 3 0-16,-1 0 0 16,2 4 0-16,2 2 0 15,2 6 0-15,4 3-70 16,6 5-262-16,5 6-238 15,7 1-1109 1,7 4 134-16,6 0 115 16,4-4 103-16</inkml:trace>
  <inkml:trace contextRef="#ctx0" brushRef="#br0" timeOffset="-176351.66">31042 14889 4227 0,'3'-4'258'0,"3"-2"121"16,-1-4 8-16,2 0 7 15,-5 0 10-15,-2 2 7 16,2 2 9-16,-5 2 10 16,-10 2 8-16,-1 0-137 15,-11 4-159-15,-4 6-142 16,-2 4 0 0,3 7 0-16,2 7 0 0,7 5 0 15,5-1 0 1,5-2 0-16,6-4 0 15,5-4 0-15,8-6 0 16,7-7 0-16,8-2 0 16,5-5 0-16,2-9-39 15,-1-5-36-15,-4-13-33 16,-6-7-17-16,-2-14-11 16,-7-7 6-16,-6-4 29 15,-4 0 101-15,0 5 0 16,-2 7 0-1,-3 12 38-15,4 12 34 16,-5 10 35-16,-3 12 17 16,-1 13 12-16,4 13-4 15,0 13-27-15,1 10-105 16,11 9 0-16,4 0 0 16,-2 0 0-16,5-5 0 15,1-4-43-15,43-5-890 16,-38-12-745-16,8-8 134 15,5-16 115-15,13-5 103 16</inkml:trace>
  <inkml:trace contextRef="#ctx0" brushRef="#br0" timeOffset="-175519.5">31314 14834 5618 0,'0'0'269'15,"0"0"5"-15,0-1 3 16,1 1 4-16,2 0 5 16,8 0 3-16,4 0 5 15,7 0 4 1,7 0 7-16,8 0-305 15,1 0 0-15,0 0 0 16,-2 0 0-16,-4-2 0 16,-8 2 0-16,-7-1 0 15,-10 1-194-15,-4-1-182 16,-1 1-298-16,-11-3-933 16,-4 0 123-16,-1-2 107 15,-3 1 95-15</inkml:trace>
  <inkml:trace contextRef="#ctx0" brushRef="#br0" timeOffset="-175187.55">31453 14680 4690 0,'0'-8'344'15,"0"-3"6"-15,0 2 6 16,0-3 8-16,0 9 5 16,0 3 8-16,0 6 8 15,0 9 7 1,0 10 8-16,0 7-236 16,0 11-164-16,0 1 0 15,0 2 0-15,0-2 0 16,0-5 0-16,0-7 0 15,0-4 0-15,0-8 0 16,0-8-259-16,0-1-213 16,0-65-1271-16,4 51 144 15,6-7 123-15,3-2 108 16</inkml:trace>
  <inkml:trace contextRef="#ctx0" brushRef="#br0" timeOffset="-174688.19">31931 14866 5594 0,'1'-5'272'16,"0"-3"4"-16,-1 2 4 15,2 0 3 1,-2 5 6-16,0 2 3 15,0 7 5-15,0 6 4 16,1 6 6-16,-1 9-307 16,-1 6 0-16,1 0 0 15,-3 0 0-15,2-1 0 16,-4-6 0-16,1-2 0 16,-2-6 0-16,5-4 0 15,-1-4 0-15,2-8 0 16,-1 0 0-16,1-3 0 15,-2-2 0-15,1-6-167 16,0-6-291 0,-1-13-1314-16,1-1 148 15,1-5 128-15,1 3 110 16</inkml:trace>
  <inkml:trace contextRef="#ctx0" brushRef="#br0" timeOffset="-174287.73">31912 14879 3413 0,'1'-9'136'15,"1"1"34"-15,1-5 19 16,4-2 29-16,-1-1 51 16,-1 3 95-16,3-1 88 15,-4-1 28 1,3 1 12-16,0-1-85 15,4 2-54-15,-3-1-36 16,7 3-14-16,1-2-27 16,1 2-57-16,1 1-106 15,4 0-93-15,0 2-20 16,-1 1 0-16,-1 1 0 16,-2 2 0-16,-2 3 0 15,0-1 0-15,-1 2 0 16,-1 0 0-16,-3 2 0 15,1 0 0-15,-3 4 0 16,-2 1 0-16,-3 2-126 16,-1 4-200-1,-1-2-177-15,0-4-1181 16,-6 4 135-16,0-1 116 16,-6 0 103-16</inkml:trace>
  <inkml:trace contextRef="#ctx0" brushRef="#br0" timeOffset="-174043.38">31931 14925 4471 0,'-2'0'297'0,"2"0"63"15,-1 0 5-15,1 0 8 16,5 0 8-16,9 0 7 15,4 0 8-15,7 0 7 16,5 4 10-16,2-2-138 16,-2 3-416-16,-1 0-201 15,-2 3-181-15,-2-17-1129 16,-2 13 129-16,-1-3 114 16</inkml:trace>
  <inkml:trace contextRef="#ctx0" brushRef="#br0" timeOffset="-173603.57">32618 14880 5668 0,'2'-3'265'0,"-2"-1"3"16,0-1 4-16,0 3 4 15,0 0 4-15,0 4 4 16,-3 11 4-16,0 2 5 15,-3 7 4-15,1 9-297 16,-1 4 0-16,0-1 0 16,1-2 0-16,4-1 0 15,-2-5 0 1,3-5 0-16,0-6 0 16,-3-3 0-16,3-8 0 15,-1-2 0-15,1-2-275 16,0-2-202-16,1-14-1261 15,-2 9 142-15,-2-5 124 16,0-3 108-16</inkml:trace>
  <inkml:trace contextRef="#ctx0" brushRef="#br0" timeOffset="-173276.39">32433 14868 4310 0,'2'-7'177'0,"2"-6"125"16,6-1 44-16,5-2 23 16,6 3 11-16,12 3 18 15,5 1 9-15,1 2 8 16,0 3 9-16,-3-1-132 15,-9 4-67-15,-5-2-144 16,-5 2-46-16,-3 1-27 16,-3-2-160-16,-2 2-147 15,-1 0-88-15,5 2-260 16,-4-2-891 0,-2 0 113-16,2 0 100 15,-2 0 89-15</inkml:trace>
  <inkml:trace contextRef="#ctx0" brushRef="#br0" timeOffset="-172910.76">32944 14498 5815 0,'0'-4'250'16,"0"0"4"0,2 1 2-16,-2 5 4 15,0 7 4-15,0 8 3 16,0 5 4-16,0 6 3 15,0 1 6-15,0 1-280 16,-2-1 0-16,1-3 0 16,-5-5 0-16,2 0-125 15,-2-5-274-15,0-3-1401 16,5-2 153-16,-1-6 131 16</inkml:trace>
  <inkml:trace contextRef="#ctx0" brushRef="#br0" timeOffset="-172462.9">33206 14827 5891 0,'0'-4'243'0,"0"-1"2"16,0 2 4 0,-3 0 3-16,-6 3 3 0,-7 5 3 15,0 4 5 1,-7 8 2-16,0 4 5 15,4 9-270-15,1 3 0 16,5 1 0-16,3 2 0 16,7-2 0-16,1-5 0 15,10-1 0-15,4-5 0 16,10-3 0-16,6-3 0 16,9-6 0-16,1-1 0 15,2-8 0-15,-2-1-220 16,-2-1-175-16,32-2-546 15,-45-6-584-15,-7 0 111 16,-2-8 98 0,-8-4 87-16</inkml:trace>
  <inkml:trace contextRef="#ctx0" brushRef="#br0" timeOffset="-172176.17">33203 14847 4392 0,'3'-16'199'0,"7"-3"99"15,0-2 51-15,6-1 27 16,1 3 8 0,8 9 8-16,-1 4 8 15,0-2 8-15,3 5 9 16,2 0-135-16,-3 1-90 15,-5 1-115-15,0 1-52 0,-4 0-81 16,-7 0-201-16,-4 0-80 16,-1 0-151-16,-5-2-1147 15,-5 4 126-15,-8 2 112 16,-6 2 98-16</inkml:trace>
  <inkml:trace contextRef="#ctx0" brushRef="#br0" timeOffset="-171976.36">33076 14951 5347 0,'-2'0'297'15,"2"0"4"-15,-1 0 4 16,5 0 5-16,13 0 6 16,7 0 4-16,6 0 6 15,10 0-41-15,1 2-259 16,-2-1-475-16,36-1-474 15,-46 0-558-15,-7-4 106 16,-4-5 93-16</inkml:trace>
  <inkml:trace contextRef="#ctx0" brushRef="#br0" timeOffset="-171488.4">33695 14477 4999 0,'0'-8'317'15,"2"-3"7"-15,-2 0 3 16,1 3 8-16,-1 3 4 15,0 8 7-15,0 8 5 16,2 6 8-16,-2 4 5 0,-2 10-234 16,2 2-130-16,-1 3 0 15,-2-1 0-15,-1-3 0 16,-2-5 0-16,-3-2 0 16,2-6 0-16,-2-4-45 15,2-4-497-15,-1-3-1240 16,2-5 150-16,3-5 128 15,1-7 112-15</inkml:trace>
  <inkml:trace contextRef="#ctx0" brushRef="#br0" timeOffset="-170225.09">29851 15459 4998 0,'0'0'112'0,"0"0"24"16,2 0 1-1,-1 0-6-15,5-1-12 16,1-5-9-16,2-3-10 16,1-5-12-16,0-6 3 15,-3-6-63-15,-4-3-36 16,0-3 61-16,-3 1 122 15,0 3 10-15,0 9 16 16,0 6 12-16,0 9 13 16,0 8 17-16,0 9-1 15,-2 6 3-15,1 8-16 16,1 3-92-16,-1 0-137 16,1-1 0-1,0-3 0-15,1-4-231 16,-1 0-184-16,4-8-1351 15,4-4 147-15,3-3 127 16,2-6 110-16</inkml:trace>
  <inkml:trace contextRef="#ctx0" brushRef="#br0" timeOffset="-169647.8">30055 15394 5279 0,'1'-3'295'15,"4"2"5"-15,0-2 4 16,4 6 5-16,0 2 6 16,-2 5 4-16,-1 3 5 15,-2 3 6 1,0 1 6-16,-1-2-256 16,-2-1-80-16,1-5 0 15,-1 0 0-15,-1-8 0 16,2 2 0-16,1-6 0 15,1-3 0-15,1-4 0 16,2-3 0-16,3 1 0 16,-1-2 0-16,-1 3 0 15,1 3 0-15,-3 1 0 16,-1 4 0-16,0 3 0 16,-1-3 0-16,1 6 0 15,0 0 0 1,1 4 0-16,-3 2 0 15,-3 4 0-15,0 1 0 16,1-2 0-16,-1 0 0 16,0-4 0-16,0-3 0 15,2-1 0-15,2-4 0 16,5-4 0-16,4-5 0 16,4-3 0-16,5-2 0 15,-2-1 0-15,-3 1 0 16,-2 6 0-16,-5 3 0 15,0 2 0-15,-2 7 0 16,-2 4 0 0,-1 7 0-16,-2 5 0 15,-3 5 0-15,0 5 0 16,0 3-75-16,-5 3-283 16,43-2-1466-16,-45 4 156 15,-2-8 134-15</inkml:trace>
  <inkml:trace contextRef="#ctx0" brushRef="#br0" timeOffset="-169145.44">29638 16156 5779 0,'0'-3'254'0,"0"1"3"15,2-2 3-15,11-3 4 16,9 2 4-16,8-1 3 15,9-1 4-15,8 0 4 16,-1 0 5-16,-3 1-284 16,-3 2 0-16,-7 2-117 15,-9 0-221 1,-7 1-201-16,-10-6-1134 0,-8 6 133 16,-14 0 115-1,-9 0 101-15</inkml:trace>
  <inkml:trace contextRef="#ctx0" brushRef="#br0" timeOffset="-168917.8">29559 16183 4376 0,'-14'7'360'15,"-1"1"12"-15,3-1 7 16,1 3 8-16,14-3 8 16,13-3 7-16,10-3 9 15,10 2 10-15,8-2 8 16,9-1-177-16,-4-1-245 15,0 1-7 1,-7 0-42-16,-4 0-230 16,-10-3-89-16,-7 3-153 15,42-7-1107-15,-54-2 124 16,-6-5 110-16,-6-6 97 16</inkml:trace>
  <inkml:trace contextRef="#ctx0" brushRef="#br0" timeOffset="-168660.07">29794 15938 4524 0,'1'-7'325'0,"3"-2"33"0,6 2 7 16,6 0 6 0,9 4 8-16,7 3 7 15,2 6 8-15,1 5 8 16,-8 6 9-16,-4 9-169 15,-10 8-208-15,-7 3-34 16,-7 4 0-16,-14 1 0 16,-7 0 0-16,-5-2-53 15,-3-2-316-15,76-4-1457 16,-79-4 156-16,1-3 134 16,2-6 118-16</inkml:trace>
  <inkml:trace contextRef="#ctx0" brushRef="#br0" timeOffset="-168300.41">29483 16615 4804 0,'-10'7'336'0,"0"3"7"16,0-1 5-16,-2 4 6 15,9-5 8-15,3-5 6 16,0-2 5-16,4-1 9 15,4-1 8-15,-2-7-259 16,2-8-131 0,1-6 0-16,-3-11 0 15,-3 0 0-15,1-1 0 16,0 6 0-16,-3 9 0 16,1 6 0-16,-2 7 0 15,0 4 0-15,0 8 0 16,0 7 0-16,0 7 0 15,0 5 0-15,0 4 0 16,0 1 0-16,0-3 0 16,1-5-258-16,2-2-183 15,5-9-1312-15,2-4 146 16,5-5 124 0</inkml:trace>
  <inkml:trace contextRef="#ctx0" brushRef="#br0" timeOffset="-167670.36">29662 16601 5274 0,'4'-8'303'15,"-1"-2"4"-15,3 0 6 16,-2 2 3-16,-1 5 7 16,-1 3 5-16,0 8 6 15,1 2 4-15,-1 7 8 16,-2 1-337-16,0 5-9 15,0-3 0-15,0-1 0 16,0-6 0 0,0-3 0-16,0-4 0 15,3-4 0-15,1-3 0 16,6-3 0-16,2-3 0 16,5-5 0-16,2-2 0 15,1-4 0-15,-1 2 0 16,-2 1 0-16,-1 1 0 15,-4 5 0-15,-2 1 0 16,-3 6 0-16,1 2 0 16,-3 6 0-16,-1 3 0 15,-1 5 0-15,-3 3 0 16,0 3 0 0,0-1 0-16,0 0 0 15,0-5 0-15,0-7 0 16,0-1 0-16,0-4 0 15,0-5 0-15,3-7 0 16,8-6 0-16,5-5 0 16,9-3 0-16,5-4 0 15,2 4 0-15,-2 3 0 16,-2 8 0-16,-5 5 0 16,-6 6 0-16,2 4 0 15,-6 8 0-15,-6 8 0 16,2 4 0-1,-6 7 0-15,-5 4 0 16,-6-4 0-16,1-1 0 16,-5-3-305-16,-1-5-202 15,-2-61-1215-15,4 46 140 16,2-7 122-16,2-9 105 16</inkml:trace>
  <inkml:trace contextRef="#ctx0" brushRef="#br0" timeOffset="-162727.83">31893 15380 2970 0,'-3'1'128'15,"2"1"43"-15,-3-2 26 16,1 3 19-16,0-2 22 15,-2 3 22-15,1-3 22 16,1 1 35-16,0-1 65 16,0-1-32-16,1 0-6 15,2 0-1-15,-2 0-18 16,2 0-15-16,0 0-19 16,0 0-18-16,0 0-18 15,4 0-30 1,3 0-69-16,8 0-54 15,5 0-50-15,5 0-48 16,1 0-4-16,0 0 0 16,-3 0 0-16,-2 0 0 15,-3 0 0-15,-4 0 0 16,-5 0 0-16,-3 0 0 16,-3 0 0-16,-3 0 0 15,0 0 0-15,0 0 0 16,-3 0 0-16,-9 0 0 15,-8 0 0 1,-9 0 0-16,-5 0 0 16,-4 0 0-16,3 0 0 15,6 0 0-15,9 0 0 16,7 0 0-16,7 0 0 16,5 0 0-16,1 0 0 15,1 0 0-15,9 0 0 16,8 0 0-16,6 0 0 15,7 1 0-15,1 1 0 16,-5-2 0-16,-7 1 0 16,-8-1 0-16,-5 0 0 15,-4 0 0 1,-3 0 0-16,-3 0 0 16,-7 0 0-16,-3 0 0 15,-4 0 0-15,-4 0 0 16,1 0-265-16,7 0-289 15,0 0-1166-15,6-1 139 16,4-2 122-16</inkml:trace>
  <inkml:trace contextRef="#ctx0" brushRef="#br0" timeOffset="-155847.66">30573 16270 2410 0,'3'0'58'0,"-2"-3"20"16,2 2 13-16,0 1 17 16,-1 0 25-16,-1 0 35 15,-1 0 31-15,0 0 33 16,0-4 28 0,0 3 8-16,0-1-15 15,0 0 0-15,0 0 44 16,0 1 49-16,0 0 38 0,0-1 17 15,0 2-24 1,0 0-31-16,0-3-23 16,0 3-23-16,0 0-23 15,0-1-22-15,0 1-61 16,0 0-70-16,2 0-68 16,-2 1-56-16,1 5 0 15,-1 3 0-15,2 5 0 16,-1 6 0-16,1 2 0 15,-2-1 0 1,1 1 0-16,-1 0 0 16,0-4 0-16,0-3 0 15,0-2 0-15,0-3 0 16,0-6 0-16,0-1 0 16,0-3 0-16,3 0 0 15,-3-2 0-15,1 2 0 16,3-1-68-16,2-5-400 15,-1-5-1328-15,-1 0 151 16,0-5 131-16</inkml:trace>
  <inkml:trace contextRef="#ctx0" brushRef="#br0" timeOffset="-155383.96">30619 16109 4908 0,'0'-1'316'0,"0"-4"6"16,0 2 4-1,2-3 7-15,2 2 4 16,3-2 8-16,3-1 4 16,4-1 8-16,1 0 5 15,1-2-126-15,2-1-236 16,-5 0 0-16,1 0 0 16,-5-2 0-16,-5 0 0 15,-2 1 0-15,-1 2 0 16,-4-1 0-16,-4 5 0 15,-5 1 0-15,-5 4 0 16,-2-2 0-16,-3 3 0 16,4 3 0-1,2 4 0-15,4 2 0 16,5 5-259-16,4 7-115 16,5-1-268-16,6 2-957 15,5-1 123-15,2-5 105 16,3 1 96-16</inkml:trace>
  <inkml:trace contextRef="#ctx0" brushRef="#br0" timeOffset="-154772.52">30988 16262 3712 0,'1'0'152'0,"1"-3"47"15,-2-2 77 1,1-2 116-16,-1 1 44 16,0-1 10-16,-1 0 11 15,-4 2 12-15,-2 0 10 16,-7 4-101-16,-4 0-65 16,-2 2-48-16,-3 3-92 15,3 3-129-15,1 5-44 16,6 4 0-16,0 4 0 15,6 2 0-15,5-2 0 16,1 1 0-16,1-5 0 16,1 1 0-1,1-2 0-15,5-5 0 16,4-4 0-16,5-3 0 16,6-3 0-16,-1-7 0 15,3-6 0-15,-1-7-28 16,-2-9-30-16,-4-10-9 15,-3-7 3-15,-7-4-1 16,-4-2 22-16,-1 1 43 16,-2 6 0-16,0 8 0 15,0 8 0-15,0 12 25 16,0 4 33-16,0 7 9 16,-2 8-3-16,-1 8 2 15,-1 11-21 1,-1 10-45-16,4 7 0 15,-1 9 0-15,2 2 0 16,3-1 0-16,2-2 0 16,-1-3 0-16,3-6 0 15,5-3 0-15,2-7-318 16,9-6-363-16,0-5-990 16,1-8 132-16,3-6 115 15,-2-6 101-15</inkml:trace>
  <inkml:trace contextRef="#ctx0" brushRef="#br0" timeOffset="-154507.77">31243 16367 5236 0,'4'-4'140'0,"4"-2"118"15,6-3 30-15,8 2 4 16,7 2 4-16,1 1 5 16,0 2 4-16,-2-1 7 15,-5 2-37-15,-7 1-227 16,-6-1-202-16,-2 1-275 16,-5-2-1236-16,-3 0 132 15,0-2 113-15,-4-4 102 16</inkml:trace>
  <inkml:trace contextRef="#ctx0" brushRef="#br0" timeOffset="-154215.05">31359 16190 5270 0,'0'-3'299'15,"0"-1"4"-15,0-2 5 16,0 2 5-16,0 8 5 16,0 8 5-16,0 7 6 15,0 7 5-15,0 6 5 16,0 1-284 0,0 0-55-16,0 0 0 15,0-4 0-15,0-2-33 16,0-4-294-16,0-3-230 15,0-39-1136-15,0 26 135 16,1-6 118-16,5-6 103 16</inkml:trace>
  <inkml:trace contextRef="#ctx0" brushRef="#br0" timeOffset="-153924.04">31629 16283 5418 0,'0'-6'289'0,"0"2"5"16,1 1 4-16,-1-1 5 16,0 4 5-16,0 4 4 15,0 6 6 1,0 3 4-16,0 3 7 15,0 7-329-15,0-4 0 0,0 1 0 16,0-1 0 0,0-2-107-16,0-3-268 15,19-1-539-15,-18-6-654 16,1-3 118-16,-5-6 103 16</inkml:trace>
  <inkml:trace contextRef="#ctx0" brushRef="#br0" timeOffset="-153580.36">31689 16170 3412 0,'12'-7'126'16,"5"-3"35"-16,1-3 26 16,2-2 29-16,-10 1 53 15,-3 0 104-15,-4-2 50 16,-3 1 41-16,-3 0 24 16,-5 2-67-16,0 2-60 15,-2 3-34 1,-3 4-25-16,-1 2-227 15,4 4-202-15,1 8-383 16,6 2-1102-16,0 4 123 16,9 3 109-16,4 2 95 15</inkml:trace>
  <inkml:trace contextRef="#ctx0" brushRef="#br0" timeOffset="-153054.85">32022 16270 4762 0,'0'-8'323'0,"-2"-3"14"15,1-5 7-15,-5 1 5 16,-3 4 6 0,-7 4 8-16,-4 4 6 15,-3 2 6-15,0 5 9 16,0 6-164-16,3 8-210 15,4 0-10-15,3 7 0 16,7 0 0-16,3-2 0 16,3-4 0-16,7-1 0 15,6-3 0-15,3-5 0 16,7-7 0-16,5-1 0 16,0-5 0-16,0-9 0 15,-5-7 0-15,0-9 0 16,-4-12 0-1,-7-6 0-15,-7-7 0 16,-2-5 0-16,-4 1 0 16,-2 4 0-16,-1 13 0 15,-2 11 0-15,-8 18 0 16,-4 13 0-16,-1 18 0 16,6 17 0-16,6 16 0 15,19 15 0-15,21 10 0 16,14 5 0-16,7-4 0 15,5-8 0-15,-3-8 0 16,-8-15 0-16,-9-8-343 16,-9-15-1504-1,-8-9 159-15,-7-13 137 16,-5-11 119-16</inkml:trace>
  <inkml:trace contextRef="#ctx0" brushRef="#br0" timeOffset="-149219.99">10963 10068 1679 0,'-3'0'150'16,"-1"0"34"-16,-2 0 45 0,-2-1 34 16,3-1 33-16,-1 1 35 15,-2-1 28-15,-2 2 20 16,2 0 21-1,0 0-110-15,3 0-34 16,4 0-28-16,1 0-41 16,0 0-11-16,3-3-34 15,6-2-24-15,11-3-27 16,7-5-46-16,5-1-33 16,1 1-50-16,-4-2-79 15,-13 6-107-15,-3 1-125 16,-3-2-290-16,-9 7-339 15,-6 2 47-15,-4 1 45 16,-3 4 41 0</inkml:trace>
  <inkml:trace contextRef="#ctx0" brushRef="#br0" timeOffset="-149048.15">10946 10072 1866 0,'-7'14'172'0,"-2"1"28"15,0 1 24-15,1 2 46 16,5-8 33-16,4-9 18 15,11 0 9-15,7-3 6 16,7-6-6-16,4 0-208 16,5 1-218-16,-6-34-865 15,-8 29 46-15,-5 2 43 16,-6 2 40 0</inkml:trace>
  <inkml:trace contextRef="#ctx0" brushRef="#br0" timeOffset="-142463.44">11206 11362 4078 0,'0'-1'77'0,"0"1"38"15,0 0 31 1,0-2 28-16,0 4 33 16,0-4 17-16,0 2 14 15,0 0 9-15,0 0 7 16,6 0-31-16,4-1-35 16,12 0-39-16,6-5-88 15,10 0-86-15,3-4-88 16,0-3-124-16,-6 1-182 15,-9-12-839 1,-9 15 78-16,-8 0 69 16,-9 3 64-16</inkml:trace>
  <inkml:trace contextRef="#ctx0" brushRef="#br0" timeOffset="-142248.45">11232 11475 4073 0,'-12'7'109'0,"5"1"22"16,0 0 42-16,1 1 39 16,15-6 12-16,17-5 5 15,10-5 1 1,14-4-26-16,11-4-27 16,-1-1-140-16,-4 1-66 15,-7 3-167-15,26-2-1059 16,-45 6 77-16,-7 1 70 15</inkml:trace>
  <inkml:trace contextRef="#ctx0" brushRef="#br0" timeOffset="-132663.85">32638 16147 3190 0,'0'-2'108'15,"0"1"55"-15,0-3 32 16,0 2 21-16,0-1 21 15,0 1 47-15,0-1 107 16,0 2 94-16,0-3 18 16,2 2-51-16,-2 1-54 15,1-2-53 1,-1 2-33-16,0-1-19 16,0 1-15-16,0 1-52 15,0-2-120-15,0 2-97 16,0 0-9-16,0 0 0 15,0 0 0-15,0 2 0 16,0 4 0-16,0 4 0 16,0 10 0-16,0 2 0 15,2 7 0-15,0 3 0 16,1 0 0-16,0-3 0 16,0-3 0-16,-1-4 0 15,1-6 0 1,-2-4 0-16,2-3 0 15,-3-5 0-15,0-2 0 16,0 0 0-16,0-2 0 16,0 0 0-16,0 0 0 15,0-4-333-15,0-4-1518 16,0-7 161-16,0-6 137 16,0-6 119-16</inkml:trace>
  <inkml:trace contextRef="#ctx0" brushRef="#br0" timeOffset="-132312.65">32432 16041 4919 0,'12'-5'235'0,"9"-5"81"15,11-1 5-15,14 1 5 16,6 2 6-16,3 3 6 16,-5 3 6-16,-3 2 5 15,-9 0 7-15,-11 0-92 16,-9 0-173-16,-6 0-91 15,-7 0 0-15,-3 0-297 16,-2 0-275 0,0-3-1135-16,0 2 139 15,1-1 119-15,4-5 104 16</inkml:trace>
  <inkml:trace contextRef="#ctx0" brushRef="#br0" timeOffset="-131975.97">33025 15747 5334 0,'2'-6'293'16,"-2"3"5"-16,0 1 4 16,0 3 5-16,1 9 5 15,-1 8 5-15,0 5 4 16,0 4 7-16,-1 2 3 16,-2 0-283-16,-3 0-48 15,-1-2-311-15,2 3-468 16,-3-3-869-1,2-4 129-15,3-6 113 16,3 0 99-16</inkml:trace>
  <inkml:trace contextRef="#ctx0" brushRef="#br0" timeOffset="-131670.25">33291 16077 6237 0,'0'-4'208'16,"0"0"2"-16,0 0 2 16,-6 0 2-16,-11 10 3 15,-2 10 2-15,-8 6 3 16,-2 8 2 0,4 10 4-16,11 2-228 15,4 2 0-15,7-3 0 16,3-2 0-16,7-3 0 15,6-6 0-15,4-8 0 16,6-6 0-16,8-5 0 16,1-7-232-16,1-4-312 15,-3-8-1188-15,-2-9 142 16,-5-7 123-16,-10-4 107 16</inkml:trace>
  <inkml:trace contextRef="#ctx0" brushRef="#br0" timeOffset="-131425.48">33285 16067 5497 0,'6'-13'281'16,"7"-3"4"-16,7-4 4 0,9 0 4 15,0 2 6-15,6 8 4 16,-2 1 3-16,-6 3 7 15,-4 4 4 1,-7 0-309-16,-6 2-218 0,-5 2-178 16,12 3-472-16,-21 2-691 15,-6-1 115-15,-11 3 101 16,-4 1 90-16</inkml:trace>
  <inkml:trace contextRef="#ctx0" brushRef="#br0" timeOffset="-131236.65">33151 16168 5260 0,'0'0'292'16,"0"0"5"-16,3 0 2 15,5 0 7 1,11 3 4-16,9-2 6 0,8 0 5 16,10 1 4-1,-1-1-271-15,-3 0-418 16,-6-41-1368-16,-7 34 142 15,-6-2 123-15,-7-4 106 16</inkml:trace>
  <inkml:trace contextRef="#ctx0" brushRef="#br0" timeOffset="-130923.7">33802 15612 5096 0,'0'-5'273'16,"0"3"26"-16,0 4 5 0,-1 6 3 15,-2 9 7-15,0 10 4 16,0 5 6-16,2 3 4 15,-1 4 6 1,1-4-65-16,-1 2-244 0,-1-3-132 16,-2 1-343-16,-7-75-1340 15,-1 67 151-15,-4-8 129 16,-2-5 114-16</inkml:trace>
  <inkml:trace contextRef="#ctx0" brushRef="#br0" timeOffset="-129776.21">32603 16652 4838 0,'0'0'199'16,"0"0"121"-16,0 0 4 16,-1-1 7-16,2 1 5 15,-1 0 5 1,0 0 8-16,0 0 5 15,0 0 7-15,3 0-60 16,8 0-164-16,10 0-137 16,9 0 0-16,7 0 0 15,2 0 0-15,-6 0 0 16,-9 0 0-16,-8 0 0 16,-10 0 0-16,-5 0 0 15,-8 0 0-15,-13 0 0 16,-9 0 0-16,-8 0 0 15,-6 0 0-15,3 0 0 16,10 0 0-16,9 0 0 16,10 0 0-1,7 0 0-15,2 0 0 16,8 0 0-16,11 0 0 16,8 0 0-16,6 0 0 15,0 0 0-15,-2 1 0 16,-12-1 0-16,-9 2 0 15,-5-2 0-15,-8 0 0 16,-8 0 0-16,-7 0 0 16,-7 0 0-16,-2 0 0 15,3 0-267-15,13 0-334 16,5 0-1105-16,7-2 137 16,7-1 120-1,8-1 104-15</inkml:trace>
  <inkml:trace contextRef="#ctx0" brushRef="#br0" timeOffset="-128072.41">29772 17358 4624 0,'-3'0'199'16,"-1"-1"141"-16,1 1 6 15,0 0 6-15,1 0 6 16,2-1 8-16,-1-1 6 16,1 2 7-16,0 0 9 15,0-1-84-15,3 2-141 16,8-3-163-16,11-1 0 16,11 1 0-1,9-3 0-15,3 1 0 0,-4 0 0 16,-9 3 0-16,-11-1-120 15,-7 2-210 1,-8 0-139-16,10 0-1225 16,-31 2 137-16,-8-1 117 15,-6 2 104-15</inkml:trace>
  <inkml:trace contextRef="#ctx0" brushRef="#br0" timeOffset="-127882.58">29682 17436 3629 0,'0'3'188'16,"0"1"106"-16,6 0 65 0,7 2 16 16,12-2 13-16,8-3 15 15,8 0-66 1,3 1-129-16,-2-2-99 16,-3 0-334-16,-8-18-1154 15,-9 15 92-15,-9-5 83 16</inkml:trace>
  <inkml:trace contextRef="#ctx0" brushRef="#br0" timeOffset="-127629.81">29947 17195 5035 0,'11'-5'110'16,"6"2"144"-16,9 2 49 15,5 1 6-15,-1 9 3 16,-1 9 6-16,-5 7 5 16,-8 7 6-16,-4 7 5 15,-8 4-39-15,-8 0-79 16,-12 1-452-16,-2-2-257 16,-7-40-1237-1,-9 28 141-15,3-7 123 16,0-7 107-16</inkml:trace>
  <inkml:trace contextRef="#ctx0" brushRef="#br0" timeOffset="-127276.18">29623 17948 4660 0,'-3'5'303'16,"0"0"46"-16,2 0 7 15,-1 0 6-15,2-2 6 16,2-3 8 0,3-6 7-16,6-3 7 15,3-8 8-15,2-13-200 16,3-6-150-16,-5-4-48 16,0 1 0-16,-5 6 0 15,-4 10 0-15,-2 7 0 16,-2 9 0-16,-1 4 0 15,0 6 0-15,0 6 0 16,0 6 0-16,0 8 0 16,-1 5 0-16,1 4-69 15,0-2-345-15,0-63-1396 16,1 52 154 0,2-5 133-16,1-5 114 15</inkml:trace>
  <inkml:trace contextRef="#ctx0" brushRef="#br0" timeOffset="-126664.64">29865 17862 5399 0,'6'-10'283'16,"3"-2"4"-16,2-2 5 15,1 1 4-15,-2 11 4 16,0 2 6-16,-1 6 3 15,-2 5 6-15,-2 2 4 16,-2 4-234 0,-2 2-85-16,-1 0 0 15,-1-3 0-15,2-2 0 16,-1-3 0-16,0-6 0 16,0-3 0-16,3-2 0 15,-1-6 0-15,6-3 0 16,4-5 0-16,3-2 0 15,3-6 0-15,3 3 0 16,-1 3 0-16,-2 3 0 16,-4 6 0-16,-1 4 0 15,0 3 0-15,-4 2 0 16,-3 5 0 0,-3 3 0-16,-2 4 0 15,-1 3 0-15,-4 1 0 16,1-2 0-16,-2-4 0 15,0-2 0-15,-2-2 0 16,4-6 0-16,1-3 0 16,2-4 0-16,5-7 0 15,7-4 0-15,7-4 0 16,4-3 0-16,9-1 0 16,-3 3 0-16,3 9 0 15,-5 5 0-15,2 3 0 16,-6 9 0-1,-2 9 0-15,-6 5 0 16,-6 8 0-16,-6 5 0 16,-2 0 0-16,-5-2 0 15,-2 0-322-15,-1-7-1532 16,-1-8 161-16,3-8 137 16,7-9 121-16</inkml:trace>
  <inkml:trace contextRef="#ctx0" brushRef="#br0" timeOffset="-105484.49">30382 17391 3256 0,'0'0'149'0,"0"0"33"0,0-1 21 16,0 1 22-1,2 0 38-15,-2-3 88 16,1 3 90-16,1-4 55 15,-1-2 14-15,-1 4-106 16,2-1-50-16,-2 2-33 16,0 0-16-16,1 1-19 15,-1-2-41-15,0 2-97 16,2 0-96-16,-4 0-52 16,4 0 0-16,-2 6 0 15,0 3 0 1,0 9 0-16,0 3 0 0,0 8 0 15,-3-3 0 1,3 0 0-16,0-4 0 16,-2-5 0-16,2-2 0 15,2-7 0-15,-2-3 0 16,0-2 0-16,-2-2 0 16,2-1 0-16,0-1 0 15,0-1-363-15,0-6-1480 16,-1-1 160-16,1-7 135 15,0-3 120 1</inkml:trace>
  <inkml:trace contextRef="#ctx0" brushRef="#br0" timeOffset="-105036.43">30388 17215 5400 0,'0'0'282'16,"0"-4"4"-16,0 0 5 15,2-2 5-15,4-2 3 16,4-5 5 0,7-1 4-16,2-1 6 0,3-2 5 15,-2-2-227-15,-9-5-92 16,-5-3 0-16,-3-2 0 16,-6-2 0-16,-7 3 0 15,-3 1 0 1,-6 8 0-16,-8 8 0 0,-2 7 0 15,0 4 0 1,3 10 0-16,6 6 0 16,5 8 0-16,10 5-275 15,3 10-177-15,9-1-1292 16,10 0 143-16,6-3 124 16,1-5 108-16</inkml:trace>
  <inkml:trace contextRef="#ctx0" brushRef="#br0" timeOffset="-104433.9">30764 17411 4856 0,'4'-2'243'15,"-1"-2"80"-15,1-2 5 16,1 1 5-16,-4-2 7 16,-1 0 6-16,-1 3 6 15,-6 2 5-15,-8 0 9 16,-7 2-108-16,-6 3-169 16,-3 5-89-16,1 4 0 15,5 4 0 1,6 4 0-16,5 2 0 15,5-1 0-15,5 0 0 16,4-1 0-16,1-5 0 16,7-3 0-16,6-2 0 15,5-4-30 1,7-6-14-16,4 0-8 0,1-6-4 16,-3-8-4-1,-2-5 0-15,-5-11 2 16,-1-12-2-16,-6-6 21 15,-2-4 39-15,-6-2 30 0,-3 3 12 16,-3 10 10 0,0 10 3-16,0 8 5 15,0 11 1-15,-3 8-3 16,-3 11 3-16,-1 9-21 16,-2 13-40-16,2 7 0 15,4 8 0-15,3 2 0 16,0 2 0-16,1-3 0 15,4-2 0-15,1-4-281 16,6-2-236 0,5-82-1208-16,6 66 140 15,-3-11 122-15,4-6 107 16</inkml:trace>
  <inkml:trace contextRef="#ctx0" brushRef="#br0" timeOffset="-104208.11">30943 17529 5666 0,'4'-7'260'0,"3"-2"4"16,12-2 3 0,7-1 5-16,6 5 3 15,2 1 3-15,1 5 4 16,-7-1-38-16,-8 2-215 15,-6 0-327-15,-6 0-207 16,-5-21-1125-16,-2 17 125 16,-4-2 112-16</inkml:trace>
  <inkml:trace contextRef="#ctx0" brushRef="#br0" timeOffset="-103941.36">31079 17368 5228 0,'0'-5'299'0,"-2"0"5"15,1 3 4-15,-1 2 7 16,-2 8 4-16,1 8 4 16,1 6 7-16,1 6 4 15,1 3 7-15,0-2-251 16,1 2-90-16,-1-3 0 15,0-3-75-15,0-5-281 16,0-2-286-16,0-7-1011 16,0-5 130-1,2-5 114-15,4-6 98 16</inkml:trace>
  <inkml:trace contextRef="#ctx0" brushRef="#br0" timeOffset="-103708.58">31249 17441 5712 0,'0'-2'261'16,"1"-1"2"-16,-1 2 5 0,2 2 3 16,-2 6 5-1,0 7 2-15,0 3 5 16,0 3 4-16,0 1-74 15,0-2-577-15,35 1-584 16,-37-4-621-16,2-6 118 16,-1-7 103-16</inkml:trace>
  <inkml:trace contextRef="#ctx0" brushRef="#br0" timeOffset="-103364.9">31184 17363 4381 0,'13'-9'38'16,"4"-1"8"-16,5-4-3 15,4-4-3-15,-4 2 3 16,-5-3 0-1,-3 0 9-15,-6-6 19 16,-5-2 37-16,-3-3 47 0,-5 2 60 16,-4 2 50-1,-2 7 29-15,-3 6 21 16,-8 6 8-16,0 4 0 16,2 7-22-16,1 9-224 15,6 8-156-15,57 6-1556 16,-43 11 126-16,9 0 112 15,3-2 98-15</inkml:trace>
  <inkml:trace contextRef="#ctx0" brushRef="#br0" timeOffset="-102839.81">31559 17426 5077 0,'0'-10'312'16,"0"-1"5"-16,0-1 7 15,-4-1 3-15,-6 8 8 16,-4 4 4-16,-8 2 7 16,-4 7 5-16,3 3 7 15,-2 6-253-15,5 4-105 16,5 1 0-1,3 1 0-15,6-1 0 16,4-2 0-16,1-5-53 16,5-2-71-16,7-6-95 15,6-3-40-15,6-1-24 16,4-7-4-16,-1-8 0 16,-1-5 2-16,-4-9 6 15,-4-13 3-15,-5-8 62 16,-6-9 101-16,-1-7 246 15,-4 0 100-15,-1 9 32 16,-1 12 10-16,1 12 9 16,-3 19 6-1,0 19 0-15,0 17 8 16,0 12-10-16,4 15-38 16,8 10-177-16,7 1-73 15,1-1 0-15,2-2 0 16,1-4 0-16,2-8-295 15,4-6-602-15,-7-7-724 16,0-14 124-16,4-14 111 16</inkml:trace>
  <inkml:trace contextRef="#ctx0" brushRef="#br0" timeOffset="-101791.91">32296 17297 5826 0,'0'-5'250'0,"0"1"2"0,0 1 3 15,-3 1 4 1,-8 7 4-16,-7 5 3 16,-8 8 3-16,-7 5 4 15,-7 5 5-15,2-1-278 16,-1 1 0-16,1-1 0 15,4-6 0-15,5-1-4 16,4-3-252-16,8-5-109 16,8-7-236-16,41-8-1011 15,-32-3 123-15,5-8 109 16,-2-8 96 0</inkml:trace>
  <inkml:trace contextRef="#ctx0" brushRef="#br0" timeOffset="-101580.11">31965 17312 3775 0,'0'-8'276'16,"2"0"145"-16,-2 1 8 16,3-1 11-16,3 4 10 15,3 10 10-15,2 4 12 16,5 5 11-16,2 6 13 16,1 4-177-16,-3 1-149 15,0 2-170-15,-5-4-71 16,0-1-238-1,-2-2-148-15,0-4-272 16,-3-7-794-16,-3-6 112 16,0-4 97-16,-2-8 88 15</inkml:trace>
  <inkml:trace contextRef="#ctx0" brushRef="#br0" timeOffset="-101333.34">32123 17134 4658 0,'0'-4'258'16,"0"2"80"-16,0 6 6 16,0 7 6-1,0 9 7-15,0 14 7 16,0 5 6-16,0 2 6 16,0 4 9-16,-2-3-84 15,-4-3-211-15,-2-3-90 16,-7-1-270-16,-1-7-177 15,19-5-494-15,-27-7-558 16,-2-8 108-16,-3-5 96 16,0-10 84-16</inkml:trace>
  <inkml:trace contextRef="#ctx0" brushRef="#br0" timeOffset="-101180.48">31870 17457 4093 0,'9'-8'167'16,"8"-5"114"-16,9-1 33 15,8-3 2-15,9 5-23 16,1 3-130-16,4 5-109 16,-1 3-242-16,-5-1-1046 15,-5 4 74-15,-7-2 68 16,-7 0 61-16</inkml:trace>
  <inkml:trace contextRef="#ctx0" brushRef="#br0" timeOffset="-100655.24">32433 17406 4620 0,'2'-1'353'0,"-2"-1"7"16,1 1 7-16,-1 1 7 16,0-1 7-16,0 5 9 15,0 6 6-15,0 5 9 16,0 8 8-16,-1 5-281 15,-2 4-132-15,0 0 0 16,-2 3 0-16,0-6 0 16,2 0 0-16,-3-7 0 15,3-5 0-15,2-5 0 16,1-6 0-16,0-4 0 16,0-2 0-1,1-4 0-15,-1-9 0 16,0-4 0-16,0-7 0 15,5-6 0-15,0 1 0 16,1 0 0-16,0 2 0 16,0 0 0-16,0 4 0 15,0-2 0-15,2 2 0 16,1-1 0-16,2 2 0 16,6-2 0-16,2-1 0 15,3 0 0-15,4 4 0 16,1 2 0-16,-1 5 0 15,-3 3 0 1,-5 8 0-16,-4-1 0 16,-4 3 0-16,-4 1 0 15,1 5-196-15,-3 2-143 16,-4 6-183-16,2 0-1135 16,-2 6 130-1,-3 2 114-15</inkml:trace>
  <inkml:trace contextRef="#ctx0" brushRef="#br0" timeOffset="-100436.45">32446 17548 3503 0,'-4'1'221'16,"1"-1"208"-16,2 0 21 16,-2 0 11-1,4 0 11-15,2 0 13 16,5 0 11-16,3 0 13 15,9 0 13-15,0 2-158 16,9 1-371-16,-1 0-412 16,14-2-423-16,-15 2-686 15,3-3 112-15,-4-3 98 16</inkml:trace>
  <inkml:trace contextRef="#ctx0" brushRef="#br0" timeOffset="-100131.98">32882 17444 4542 0,'2'-6'356'0,"1"-2"6"16,-1 0 8-16,0 1 6 15,-2 4 8-15,1 3 8 16,-1 7 7-16,0 4 11 15,0 8 6-15,0 3-232 16,0 9-184-16,-1-3 0 16,-3 0 0-16,-1-2 0 15,-2-3 0-15,0-3 0 16,0-3-120-16,-1-4-233 16,1-3-231-16,-3-44-1073 15,6 31 130 1,-4-5 114-16</inkml:trace>
  <inkml:trace contextRef="#ctx0" brushRef="#br0" timeOffset="-99857.23">32761 17479 4108 0,'0'-9'320'0,"1"-4"75"15,4-3 10-15,8 1 8 16,7 0 8-16,4 5 10 16,11 0 9-1,1 2 11-15,-2 4 10 16,-3 0-199-16,-3 3-283 16,-5 1-237-16,-7 0-61 15,-5 0-115-15,5 0-347 16,-7 0-656-16,-5-3 99 15,-1 0 90-15,0 0 78 16</inkml:trace>
  <inkml:trace contextRef="#ctx0" brushRef="#br0" timeOffset="-99504.75">33154 17072 3759 0,'0'-11'322'0,"1"2"104"15,-1-2 10-15,2 1 9 16,-2 6 12-16,0 7 10 16,0 8 12-16,1 4 11 15,-1 5 14-15,0 6-218 16,0 4-166-16,-3-1-120 16,-2 0-292-16,-1 4-193 15,-2-5-1247-15,0 1 142 16,1-5 123-16</inkml:trace>
  <inkml:trace contextRef="#ctx0" brushRef="#br0" timeOffset="-99144.41">33327 17406 5367 0,'3'-4'294'0,"-3"0"6"16,2-1 2-16,-1 1 7 15,-4 2 4-15,-3 5 5 16,-3 5 6 0,-3 6 5-16,-4 5 6 0,0 8-335 15,1 5 0 1,4-1 0-16,4-1 0 15,2-1 0-15,2-3 0 16,5-5 0-16,1-1 0 16,6-4 0-16,3-4 0 15,6-3 0-15,6-2-236 16,4-1-157-16,3-5-310 16,-5-2-882-16,-4-5 121 15,-7-5 104-15</inkml:trace>
  <inkml:trace contextRef="#ctx0" brushRef="#br0" timeOffset="-98892.64">33288 17479 4178 0,'-1'-16'323'16,"1"-3"66"-1,0-3 8-15,4-3 9 16,6 4 8-16,7 6 10 15,6 2 8-15,8 2 10 16,-2 1 10-16,-2 2-191 16,-1 4-188-16,-4 0-73 0,-8 2 0 15,-1 1-200 1,-4 1-136-16,-6 0-159 16,10 0-1168-16,-12 1 131 15,-8 2 114-15,-3 4 100 16</inkml:trace>
  <inkml:trace contextRef="#ctx0" brushRef="#br0" timeOffset="-98712.81">33187 17509 3789 0,'-4'0'328'0,"1"2"93"16,0-2 10-1,2 2 10-15,6-2 10 16,8 0 11-16,3 0-84 15,7 2-205-15,6-2-183 16,4 2-1575-16,-5-2 119 16,1 2 105-16</inkml:trace>
  <inkml:trace contextRef="#ctx0" brushRef="#br0" timeOffset="-98116.72">33713 16997 4185 0,'0'-3'258'15,"0"-1"73"-15,0 1 46 16,0 0 14-16,0 0 19 15,0 5 8-15,0 3 9 16,0 5 10-16,0 7 8 16,0 6-177-16,-3 7-120 15,-1-1-82-15,-1-2-48 16,-1-3-6-16,2-2-12 16,0-3 0-16,1-2 0 15,0-1-410-15,-4-8-1419 16,2 2 156-16,-2-6 135 15,0-3 117-15</inkml:trace>
  <inkml:trace contextRef="#ctx0" brushRef="#br0" timeOffset="-97172.6">33227 17597 2306 0,'0'0'174'15,"0"0"43"-15,2 0 35 16,-2 0 32-16,0 0 31 16,0-1 29-16,0 1 28 15,0 0 57 1,0-2 73-16,0 2-89 15,0-1-21-15,0 0-20 16,0 1-32-16,0-2-26 16,0 2-29-16,0 0-26 15,0-1-20-15,0 1-57 16,0 0-71-16,0-1-51 16,1 1-31-16,1 0-29 15,5 0 0-15,7 0 0 16,4 0 0-16,5 0 0 15,4 0 0-15,-1 0 0 16,-1 0 0-16,-2 0 0 16,-4 0 0-16,-6 0 0 15,-5 0 0-15,-3 0 0 16,-5 0 0-16,0 0 0 16,0 0 0-1,0 0 0-15,0 0 0 16,0 0 0-16,1 0 0 15,-1 0 0-15,0 0 0 0,0 0 0 16,0 0-4-16,2 0-317 16,-1 0-291-16,0 0-1077 15,-1 0 136-15,-1 0 116 16,-3 0 104-16</inkml:trace>
  <inkml:trace contextRef="#ctx0" brushRef="#br0" timeOffset="-92573.15">13180 10362 3807 0,'0'0'62'15,"0"-1"38"-15,0-1 42 16,0 1 28-16,0-2 20 16,0 2 7-16,0-2 4 15,0 3 1-15,0-1 3 16,0 1-50-1,0 0-49-15,0 0-164 16,5 0-238-16,6 0-861 16,16-5 66-16,12-7 60 15,9-7 55-15</inkml:trace>
  <inkml:trace contextRef="#ctx0" brushRef="#br0" timeOffset="-91196.14">19341 11165 5332 0,'0'0'9'0,"2"0"7"15,-1 0 14-15,-1 0 7 16,2 0 2-1,-1 0-7-15,-1 0-36 16,2 0-132-16,32 0-1064 16,-25-1 71-16,-2-5 64 15,3-4 59-15</inkml:trace>
  <inkml:trace contextRef="#ctx0" brushRef="#br0" timeOffset="-90768.88">20426 11241 8115 0,'0'0'8'0,"0"-2"1"16,0 2-2-16,1 0 2 15,-1 0 0-15,2 0-158 16,-2-2-242-16,4 0-1394 16,-4 0 150-16,3-2 128 15,-2-5 114 1</inkml:trace>
  <inkml:trace contextRef="#ctx0" brushRef="#br0" timeOffset="-90496.02">21548 11197 7825 0,'4'-8'-1842'16,"1"0"158"-16,-4-2 137 15</inkml:trace>
  <inkml:trace contextRef="#ctx0" brushRef="#br0" timeOffset="-89165.19">15500 10397 3291 0,'0'0'94'0,"-1"0"43"16,1-2 44-16,-3 2 27 15,3 0 22-15,0 0 15 16,3 0 44-16,-3 0 71 16,0 0 78-16,0 0-14 15,0 0-25-15,-3 0-41 16,1 0-45-16,-4 0-26 16,1 0-17-16,3 0-13 15,-1 0-42 1,3 0-78-16,7 0-79 15,13 0-58-15,15-1 0 16,13-2 0-16,11 1 0 16,-1-2 0-16,-8 0-265 15,-12 1-160-15,6 2-1329 16,-24-1 145-16,-4-1 125 16,-1-2 109-16</inkml:trace>
  <inkml:trace contextRef="#ctx0" brushRef="#br0" timeOffset="-84580.61">17471 9449 4163 0,'0'0'124'16,"0"-2"66"-16,0 2 128 16,0 0 70-16,0 0 8 15,0 0 9-15,2 0 8 16,5-1 9-16,6 0 10 16,7-2-92-16,10 0-41 15,4-1-76-15,0-3-145 16,-5 3-78-16,-6 2-165 15,-10 0-186 1,-5 1-272-16,-5 0-1013 16,-5 1 128-16,-2 0 111 15</inkml:trace>
  <inkml:trace contextRef="#ctx0" brushRef="#br0" timeOffset="-83660.94">18140 11126 5777 0,'-2'-1'199'0,"2"1"42"15,-1 0 4-15,0-2 2 16,1 4 4-16,0-4 2 16,0 4 5-16,0-2 2 15,0 2 5-15,4 3-117 16,8 2-101-16,12-1-47 16,12 0 0-16,15-2 0 15,3-1 0-15,1-3 0 16,-7 0 0-16,-6 0 0 15,-9-2 0 1,-7 2 0-16,-7 0 0 16,-7 0 0-16,-5 0-174 15,-3 0-280-15,-3-68-1317 16,-1 64 148-16,-1-4 128 16,1-3 110-16</inkml:trace>
  <inkml:trace contextRef="#ctx0" brushRef="#br0" timeOffset="-82801.28">19324 11160 5973 0,'-4'-4'230'16,"-1"0"3"-16,1-2 3 15,1 3 2-15,3 0 4 16,9 3 2-16,15-1 4 15,13 1 2 1,10 0 4-16,11 0-211 16,-3 0-43-16,-6 0 0 15,-11 0 0-15,-13 0 0 16,-13 0 0-16,-5 0 0 16,-14 0 0-16,-12 0 0 15,-14 0 0-15,-12 0 0 16,-8 0 0-16,-2 0 0 15,9 0 0-15,13 0 0 16,12 0 0-16,11 0-5 16,9 0-417-1,5-31-1404-15,10 26 157 16,3-2 134-16</inkml:trace>
  <inkml:trace contextRef="#ctx0" brushRef="#br0" timeOffset="-71821.2">5757 17794 2954 0,'-6'5'102'16,"-2"2"72"-16,-1-2 43 0,0 1 34 16,6-2 40-16,0-3 96 15,3-2 92-15,0 1 40 16,0 0 15-16,0 0-53 15,11 0-43-15,9-6-78 16,17-6-44-16,20-8-34 16,17-10-41-1,9-10-111-15,5-2-95 16,-7 1-35-16,-7 1 0 16,-14 8 0-16,-15 3 0 15,-11 7 0-15,-11 5 0 16,-10 6-65-16,-5 3-235 15,-4 7-117-15,-4-2-124 16,-7 3-1045 0,-13 10 120-16,-9 7 105 15,-8 4 93-15</inkml:trace>
  <inkml:trace contextRef="#ctx0" brushRef="#br0" timeOffset="-71508.81">5834 17938 4311 0,'-21'19'114'16,"-2"3"35"-16,3 0 193 0,1-1 34 16,19-8 9-1,19-13 8-15,23-11 7 16,19-8 8-16,18-10 11 16,17-9-116-16,4-8-7 15,-3-4-36-15,-10 5-225 16,-13 3-35-16,-15 4 0 15,-14 8 0-15,-18 8 0 16,-10 6 0-16,-8 6 0 16,-8 5 0-16,-1 2 0 15,0 3 0 1,2-1-44-16,1 1-340 16,10 1-1441-16,1-3 157 15,3-8 133-15,4-13 118 16</inkml:trace>
  <inkml:trace contextRef="#ctx0" brushRef="#br0" timeOffset="-68217.44">32378 17893 3572 0,'0'0'130'15,"0"-1"38"-15,0 1 23 16,0-2 11-16,0 2 7 15,-1-1 11-15,1 1 35 16,-3 0 35 0,2-1 40-16,-2 1-23 0,0 0-53 15,0 0-28-15,1-1-9 16,2 1 18-16,0 0 22 16,0 0-7-16,5 0-33 15,8-2-33-15,10 1-39 16,12-2-44-1,6-1-21-15,4 0-13 16,0 0-11-16,-8 0-28 16,-8 1-28-16,-5 2 0 15,-7 1-15-15,-10-2-7 16,-2 2-24-16,-3 0-23 16,-2 0-9-16,-5 0 10 15,-9-1 1-15,-13 1 19 16,-9-1 29-1,-10-1 19-15,1-1 14 16,3 2 6-16,11-1 27 0,7 0 22 16,10 2 7-1,7 0-6-15,4 0-4 16,3-2-16-16,4 2-30 16,9 0-20-16,7 0 0 15,5 0 0-15,6 0 0 16,-3 2 0-16,-5-1 0 15,-10 2 0-15,-4-2 0 16,-6-1 0-16,-3 2 0 16,-8-2 0-1,-3 0 0-15,-11 0 0 16,-2 0 0-16,-5 0 0 16,10 0 0-16,5 0 0 15,8 0 0-15,4 0 0 16,4 0 0-16,-1 0 0 15,2 0 0-15,8 0 0 16,3 0 0-16,-1 1 0 16,2 1 0-1,-4-1 0-15,-7 0 0 0,0-1 0 16,-4 0 0-16,0 0 0 16,0 0 0-1,0 0 0-15,0 0 0 16,0 0 0-16,0 2-243 15,4-1-464-15,-4-1-979 16,2-3 136-16,-1-2 116 16</inkml:trace>
  <inkml:trace contextRef="#ctx0" brushRef="#br0" timeOffset="-65901.43">29083 18480 4515 0,'0'0'93'0,"0"0"82"16,-1 0 78-16,1 0 22 16,-2 0 14-1,2 0 24-15,0 0 55 16,0 0 9-16,0 0 6 16,0 0-53-16,2 0-41 15,2 0-92-15,12 0-88 16,8 0-20-16,12 0-11 15,11-3-20-15,5 3-58 16,1-2 0-16,-1-2 0 16,-7-1 0-1,-8 2 0-15,-6 1-140 16,-13 0-198-16,-9 2-170 16,-5 0-1168-16,-9 3 134 15,-13-4 115-15</inkml:trace>
  <inkml:trace contextRef="#ctx0" brushRef="#br0" timeOffset="-65649.67">28928 18688 4764 0,'0'2'59'16,"0"2"76"-16,9-1 79 15,10-1 15-15,11 2 8 16,13-2 6-16,11-2 5 16,5 0 2-16,-1 0-55 0,-5-2-137 15,1 2-85-15,-11 0-213 16,-4 0-339-16,-10 0-729 16,-9-1 84-16,-14-2 74 15,-2-2 69-15</inkml:trace>
  <inkml:trace contextRef="#ctx0" brushRef="#br0" timeOffset="-65248.04">29206 18411 4232 0,'0'-4'124'0,"-2"-1"119"16,2 0 114-16,-1-2 26 16,2 5 7-16,4 1 8 15,12 1 9-15,12 7 9 16,10 8 7-16,13 8-71 15,-1 11-61-15,-4 9-139 16,-12 6-129-16,-11 0-23 16,-15 1 0-16,-5-5 0 15,-13-5 0-15,-11-7 0 16,-4-5 0-16,-10-5 0 16,-9-4-97-16,3-4-331 15,3-20-1371-15,6 10 153 16,8-7 130-16,12-1 115 15</inkml:trace>
  <inkml:trace contextRef="#ctx0" brushRef="#br0" timeOffset="-64449.69">29856 18738 4794 0,'1'-4'184'16,"2"0"141"-16,-2 0 6 16,2-1 6-16,-2-1 5 15,1 4 7-15,1-2 5 16,-3 4 8-16,1 0 6 15,1 0-86 1,1 0-119-16,-2 2-163 0,4 7 0 16,-1 1 0-16,0 7 0 15,-3 3 0-15,4 1 0 16,-4-1 0-16,1-1 0 16,-2-2 0-16,3-5 0 15,-3-4 0-15,0-2 0 16,1-4 0-16,-1 0 0 15,0-1 0-15,0-2-345 16,10-6-1503-16,-7-4 161 16,-1-4 136-16,2-3 119 15</inkml:trace>
  <inkml:trace contextRef="#ctx0" brushRef="#br0" timeOffset="-64025.09">29885 18545 5462 0,'5'-8'16'16,"5"-4"4"-16,6-5 5 15,7-2 0-15,6 3-2 16,-3-2 1-16,-1 1 4 16,-6-1 14-16,-5 0 42 15,-8-1 26-15,-3 2 62 16,-5 2 61-16,-5 2 10 15,-7-1 3-15,-1 6 5 16,-4 1 2-16,-1 4-1 16,0 3-53-16,4 7-256 15,4 6-154-15,6 6-437 16,4 3-918 0,2 10 117-16,4-2 103 15,6 4 91-15</inkml:trace>
  <inkml:trace contextRef="#ctx0" brushRef="#br0" timeOffset="-63473.6">30309 18713 5542 0,'6'-6'246'15,"1"-3"17"-15,-1-4 5 16,1-2 2-16,-4 3 5 15,-3 1 3-15,1 3 6 16,-2 1 2-16,-5 3 5 16,-7 2-121-16,-6 2-152 15,-7 4-18-15,-3 4 0 16,1 5 0-16,-1 3 0 16,8 7 0-16,3 2 0 15,6 0 0-15,5 0 0 16,6-3 0-16,-1-3 0 15,8-6 0-15,5-2 0 16,2-3 0-16,9-5 0 16,5-2 0-16,2-4-35 15,-1-6-11-15,-1-6-22 16,-7-10-11-16,0-7-12 0,-6-13-7 16,-3-6-2-16,-4-9 63 15,1 0 37 1,-4 3 0-16,0 10 33 15,-2 12 12-15,0 13 21 16,0 11 12-16,-2 6 13 16,0 10 9-16,0 9 1 15,0 13-61-15,0 9-40 16,0 9 0-16,3 1 0 16,0 3 0-16,0-6 0 15,1-3 0-15,2-4-298 16,1-4-285-16,3-9-1120 15,0-7 137-15,2-8 119 16,4-3 105-16</inkml:trace>
  <inkml:trace contextRef="#ctx0" brushRef="#br0" timeOffset="-63212.84">30570 18755 7083 0,'12'-4'121'0,"4"-3"-1"16,5 1 2-16,7-3 0 15,1 5 1-15,1 0 0 16,2 3 2-16,-2 1 0 16,2 0 2-16,-2-1-127 15,-5 1 0-15,-5 0-151 16,-6 0-155-16,-6 0-142 15,3 0-338-15,-11-4-704 16,-4-2 107-16,-6 3 94 16,-3-4 83-16</inkml:trace>
  <inkml:trace contextRef="#ctx0" brushRef="#br0" timeOffset="-62933.1">30733 18584 5855 0,'0'-5'246'15,"2"1"3"-15,-2 3 4 16,1 3 3-16,2 10 3 16,2 10 3-16,-4 6 4 15,2 5 4-15,2 2 5 16,-3 1-275-16,-2-4 0 15,3-2 0-15,-2-5 0 0,-1-6 0 16,0-5-335-16,3-2-323 16,-1-9-1015-16,5-1 133 15,-1-2 115-15,4-3 101 16</inkml:trace>
  <inkml:trace contextRef="#ctx0" brushRef="#br0" timeOffset="-62669.35">31142 18707 8191 0,'0'-1'0'16,"0"-2"0"-1,2 2 0-15,-2 2 0 0,0 5 0 16,0 8 0-16,0 1 0 15,0 8 0-15,0 0 0 16,0 0 0-16,0-1 0 16,0-4 0-16,0-4-205 15,0-1-229-15,0-8-1335 16,0-3 148-16,-2-4 127 16</inkml:trace>
  <inkml:trace contextRef="#ctx0" brushRef="#br0" timeOffset="-62321.67">31103 18584 5287 0,'19'-9'-20'0,"6"-3"16"16,5-6 14-16,3-2 4 0,-5-2 2 16,-8 0 22-16,-9 0 42 15,-6-1 45 1,-1-2 57-16,-10 2 101 16,-1 1 18-16,-6 3-12 15,-4 4-12-15,-2 5 0 16,-1 5 2-16,-2 4-219 15,6 7-199-15,6 7-407 16,0 7-1025-16,5 2 118 16,5 6 103-16,8 1 92 15</inkml:trace>
  <inkml:trace contextRef="#ctx0" brushRef="#br0" timeOffset="-61841.12">31513 18669 5931 0,'3'-8'239'15,"-3"-2"2"-15,2-1 4 16,-1-3 2-16,-4 8 4 0,-5 2 3 16,-6 1 4-1,-6 6 2-15,-4 7 5 16,-4 3-265-16,1 7 0 0,5 8 0 15,2 2 0-15,5 1 0 16,6-2 0 0,6-2 0-16,1-4 0 0,5-3 0 15,7-6 0-15,5-5 0 16,6-5 0-16,8-3 0 16,3-5-38-16,2-6-59 15,1-7-22-15,-2-8-22 16,-2-10-2-16,-5-13-7 15,-3-10-6-15,-6-7 69 16,-4 0 87-16,-6 2 0 16,-2 11 35-16,-4 13 59 15,-1 15 22-15,2 11 22 16,-2 9 4 0,0 13 12-16,1 14 7 15,1 14-70-15,3 12-91 16,7 10 0-16,2 1 0 15,2 1 0-15,3-6-268 0,5-6-1601 16,1-5 164-16,4-9 139 16</inkml:trace>
  <inkml:trace contextRef="#ctx0" brushRef="#br0" timeOffset="-61200.79">32267 18581 5366 0,'7'-9'289'0,"4"-2"3"16,-2 1 6-16,-1 0 4 15,-4 6 5-15,-4 4 4 16,-4 10 6-16,-8 4 4 16,-2 6 7-16,-11 5-268 15,-6 7-60-15,-3-4 0 16,0 0 0-1,0-2 0-15,4-4-159 16,6-2-195-16,6-5-372 16,2-8-883-16,6-3 124 15,0-5 107-15</inkml:trace>
  <inkml:trace contextRef="#ctx0" brushRef="#br0" timeOffset="-60977.89">32039 18588 4998 0,'7'-5'289'0,"2"2"26"16,5 0 7-16,6 5 4 15,2 6 6-15,0 8 5 16,4 5 7-16,-2 0 5 0,-2 4 8 16,-3-2-162-16,-2-5-203 15,-5-3-255 1,-4-3-112-16,-2-6-205 0,-5-22-1025 15,1 12 124-15,-6-7 106 16,-1-8 95-16</inkml:trace>
  <inkml:trace contextRef="#ctx0" brushRef="#br0" timeOffset="-60737.3">32209 18345 5361 0,'0'-2'272'0,"0"2"2"16,0 4 6-16,2 8 2 16,-2 10 5-16,0 14 4 15,0 9 5-15,0 5 4 16,0 1 5-16,-2-2-62 16,-1-4-243-16,-5-8 0 15,-2-2-5-15,-6-5-314 16,-3-8-254-16,-4-6-1126 15,-3-9 136-15,4-4 119 16</inkml:trace>
  <inkml:trace contextRef="#ctx0" brushRef="#br0" timeOffset="-60557.33">31973 18694 5397 0,'5'-6'275'15,"11"-2"6"-15,9-2 2 16,8 1 5-16,9 5 4 15,7 2 4-15,-1 2 4 16,1 0-21-16,-6 2-257 16,-5 0-282-16,-3 1-381 15,-11-4-931-15,-3 3 118 16,-9 0 103-16</inkml:trace>
  <inkml:trace contextRef="#ctx0" brushRef="#br0" timeOffset="-60248.62">32541 18681 4043 0,'6'-6'395'16,"2"1"8"-16,-1 0 9 16,0-2 8-16,-3 2 9 15,-2 3 11 1,1 2 10-16,-1 2 10 0,3 3 11 0,1 8-203 15,-2 4-268-15,-1 4 0 16,-1 3 0-16,-2 2 0 16,0-4 0-16,0 0 0 15,2-3 0 1,-2-6 0-16,1-4 0 0,-1-2-287 16,2-5-219-16,-7-49-1221 15,2 37 141-15,-3-5 122 16,-2-7 107-16</inkml:trace>
  <inkml:trace contextRef="#ctx0" brushRef="#br0" timeOffset="-59976.87">32582 18597 4704 0,'13'-10'62'0,"7"-6"58"15,8-6 102-15,2-7 64 16,-3 1 51 0,-4-2 5-16,-8 0 7 15,-8 3 6-15,-2 1 7 16,-7 2-29-16,-8 3-30 16,-5 4-65-16,-8 6-115 15,-1 6-68-15,-7 3-337 16,6 8-168-16,7 4-1293 15,10 6 144-15,2 4 123 16,12 6 108-16</inkml:trace>
  <inkml:trace contextRef="#ctx0" brushRef="#br0" timeOffset="-59485.33">32930 18669 4349 0,'4'-6'297'15,"-1"-2"72"-15,1-5 8 16,-1-3 8-16,-3 7 7 16,-4-2 7-16,-6 0 11 15,-3 6 7-15,-6 3 8 16,-5 4-135-16,2 6-209 16,-1 4-81-16,4 6 0 15,6 5 0-15,3 0 0 16,3 2 0-16,5-3 0 15,2-1 0-15,2-5 0 16,8-5-39-16,0-5-105 16,6-4-82-16,3-2-43 15,2-7-28-15,-2-8-16 16,0-10-2-16,-3-8 0 0,-2-15 7 16,-1-8 22-16,0-8 100 15,-3 0 313 1,-2 6 75-16,-1 12 45 15,-6 13 33-15,-1 14 25 16,0 12 11-16,0 14 9 16,0 14 6-16,2 14-15 15,0 13-67-15,7 9-249 16,3 2 0-16,2-1 0 16,2-6 0-16,-2-8 0 15,14-7-882-15,-16-9-821 16,-1-11 137-16,2-11 119 15,4-11 105-15</inkml:trace>
  <inkml:trace contextRef="#ctx0" brushRef="#br0" timeOffset="-58528.71">33359 18484 5162 0,'3'-7'299'0,"0"4"6"16,0-2 5-16,1 1 4 15,-4 1 5-15,0 2 6 16,3 1 6-16,0 5 4 16,-2 6 7-16,0 6-193 15,1 6-149-15,-2 7 0 16,0-1 0-16,0 1 0 0,0-2 0 15,0-4 0 1,0-4 0-16,0-4 0 16,0-4 0-16,0-5 0 15,0-3 0-15,0-2-30 16,0-1-295-16,0-2-193 0,-2-7-1188 16,-2 2 138-16,-2-5 119 15</inkml:trace>
  <inkml:trace contextRef="#ctx0" brushRef="#br0" timeOffset="-58227.99">33244 18470 4273 0,'1'-7'167'0,"6"-4"102"16,5-1 57-16,8-2 59 16,4 3 8-16,8 3 8 15,1 0 9-15,-4 3 7 16,-6 1 11-16,-4 2-133 16,-6 1-53-16,-2 1-121 15,-2 0-280-15,-4 0-175 0,-1 0-139 16,55 0-1190-1,-53-2 131-15,2 1 114 16,-2-3 100-16</inkml:trace>
  <inkml:trace contextRef="#ctx0" brushRef="#br0" timeOffset="-57900.29">33574 18151 5401 0,'0'-3'244'0,"0"2"35"16,0-1 3-16,2 4 4 15,-2 9 5-15,0 7 4 16,0 5 4-16,-2 7 4 16,-1 2 7-16,-1 2-210 15,-4-1-373-15,0-2-231 16,1-13-1200-16,2-1 137 16,0-2 119-1,2-7 105-15</inkml:trace>
  <inkml:trace contextRef="#ctx0" brushRef="#br0" timeOffset="-57559.57">33642 18484 5332 0,'2'0'282'0,"-2"0"6"15,0 0 3-15,0 1 4 16,-2 6 6-16,-4 4 4 16,2 5 4-16,-2 6 6 15,0 1 5-15,-1 3-167 16,4 0-153-16,2 0 0 0,1-2 0 16,-2 0 0-16,5-1 0 15,-1-6 0-15,2-5 0 16,2-1 0-16,2-2 0 15,4-5-7-15,2-3-235 0,1 1-79 16,1-2-123-16,-5-4-189 16,-2-36-868-1,-5 24 107-15,-2-8 96 0,-2-4 85 16</inkml:trace>
  <inkml:trace contextRef="#ctx0" brushRef="#br0" timeOffset="-57335.78">33633 18530 3852 0,'0'-7'195'0,"2"-5"121"16,1-3 67-16,8-1 36 15,2-2 17-15,7 4 11 16,5 2 9-16,1 2-3 16,0 3-67-16,-3-1-296 15,-7 4-137-15,-3 3-227 16,-6 0-190-16,9 1-394 15,-15 1-451-15,-6 2 84 16,-4 3 74-16,-6 4 69 16</inkml:trace>
  <inkml:trace contextRef="#ctx0" brushRef="#br0" timeOffset="-57179.93">33597 18616 3701 0,'0'1'176'0,"0"1"164"16,0-2 87-16,3 0 10 15,3 1 10-15,7-2 11 16,4 1-70-16,5 0-171 16,1 0-111-16,0 0-351 0,-1-16-1233 15,-7 14 105-15,0-6 93 16,-5-1 83-16</inkml:trace>
  <inkml:trace contextRef="#ctx0" brushRef="#br0" timeOffset="-51881.07">33723 18133 2164 0,'1'0'100'16,"2"0"8"-16,0 0 7 0,0 0 5 16,0-1 5-16,-2 1 7 15,2-2 12-15,-3 1 10 16,1 0 17-16,-1-1-70 15,0 2-8-15,0-1-1 16,2 1 2-16,-2 0 10 16,0-1 16-16,0 1 19 15,0 0 12-15,0 0 9 16,0 0 9-16,1-3 15 16,-1 3 38-16,0-2 42 15,2 0 31-15,-1-2 30 16,-1 4 19-16,2 0-6 15,-1-2-20-15,-1 2-17 16,2 0-22-16,-2 0-30 16,1-2-51-16,1 4-55 15,-1 0-42-15,2 6-45 16,0 1-38-16,-2 5-18 16,1 3 0-16,-2-1 0 15,0 4 0-15,0-1 0 16,0-1 0-16,0-1 0 15,0-4 0-15,0-2 0 16,0-3 0-16,0-1 0 16,0-3 0-16,0-1 0 0,0-2 0 15,0-1 0 1,0 0 0-16,0 0 0 16,0 1-184-16,0 1-355 15,0-1-1207-15,0-4 144 16,0-3 124-16</inkml:trace>
  <inkml:trace contextRef="#ctx0" brushRef="#br0" timeOffset="-42953.45">8666 15750 1963 0,'1'1'125'16,"3"2"28"-16,2-3 20 16,4 3 21-16,6-3 20 15,2 0 14 1,5-3 8-16,2 0 1 15,6 0-66-15,20-4-433 16,-13 0-477-16,3-6 28 16,1-1 27-16,4-4 24 15</inkml:trace>
  <inkml:trace contextRef="#ctx0" brushRef="#br0" timeOffset="-42237.28">9657 15577 3129 0,'0'2'78'16,"0"-1"36"-16,0-1 26 15,0 2 26-15,0-4 24 16,0 2 14 0,2 0 3-16,4 0 4 0,6 0-55 15,13-1-252-15,9-2-895 16,13-3 49-1,3-3 46-15,7-4 42 16</inkml:trace>
  <inkml:trace contextRef="#ctx0" brushRef="#br0" timeOffset="-41665.04">10525 14909 3142 0,'0'-4'112'0,"0"1"13"0,2-4 9 0,7 0 10 0,11-2 14 0,9-4 8 16,5 1 5 0,4 2 1-16,-2 1-10 15,-5 4-171-15,-4 1-288 16,-10 3-618-16,-10 1 43 16,-2-2 38-16</inkml:trace>
  <inkml:trace contextRef="#ctx0" brushRef="#br0" timeOffset="-41003.14">11079 16700 7494 0,'13'0'60'16,"11"-3"0"-16,14-1-1 16,8-1-163-16,2 2-212 15,54-1-1373-15,-56 4 136 16,-3-1 117-16</inkml:trace>
  <inkml:trace contextRef="#ctx0" brushRef="#br0" timeOffset="-40641.47">12234 16663 7911 0,'10'0'-33'31,"10"-2"2"-31,13-5-5 0,9 1-52 0,6-4-177 16,8 2-134 0,18 1-1238-16,-28 3 127 15,-4-2 112-15,-13-1 98 16</inkml:trace>
  <inkml:trace contextRef="#ctx0" brushRef="#br0" timeOffset="-39849.4">12833 17623 5554 0,'-1'-3'179'15,"-1"0"80"-15,2-1 4 16,-2 0 3-16,2 2 4 16,0 1 4-16,5-1 4 15,12 1 3 1,14-3 5-16,13-1-95 0,11 0-101 16,6 0-90-1,-5-2-48-15,-8 3-254 16,-10 2-305-16,-14 1-1076 15,-11-2 135-15,-8-1 116 16,-7-1 102-16</inkml:trace>
  <inkml:trace contextRef="#ctx0" brushRef="#br0" timeOffset="-27181.48">14143 17494 4052 0,'0'0'58'0,"0"0"51"16,0-1 49 0,3-2 74-16,1 2 90 15,6-5 70-15,7-3 14 16,6-4 10-16,2-3 9 16,2 2-41-16,-2-2-9 15,-2-1-55-15,2 2-53 16,-1-1-83-16,1 1-103 15,-2 2-71-15,-3 3-252 16,-1 3-139-16,-6 2-224 16,-6-32-1006-1,-5 34 123-15,-4 2 109 16,-11 5 95-16</inkml:trace>
  <inkml:trace contextRef="#ctx0" brushRef="#br0" timeOffset="-26945.19">14106 17592 4676 0,'0'7'103'0,"0"0"154"15,6-1 77-15,15-1 10 16,16-2 6-16,9-6 7 16,8-3 6-16,1-3 7 15,-9-3 7 1,-8-1-79-16,-7 1-31 15,-10 1-177-15,-8 1-107 16,-5 4-250-16,-5 1-191 16,-3-11-1282-16,0 8 144 15,0 0 122-15</inkml:trace>
  <inkml:trace contextRef="#ctx0" brushRef="#br0" timeOffset="-25214.59">13532 14644 4312 0,'0'0'53'0,"0"0"39"16,0 0 38-16,0 0 65 15,1 0 58-15,-1 0 25 16,0 0 14-16,0 0 11 16,0 0 11-16,0 0-29 15,0 0-105 1,0 0-193-16,7 0-377 15,-1 0-1045-15,3-3 101 16,8-2 87-16,6-9 79 16</inkml:trace>
  <inkml:trace contextRef="#ctx0" brushRef="#br0" timeOffset="-24114.13">21668 15458 5475 0,'0'0'242'0,"0"0"26"15,0-1 4-15,0 1 3 16,0 0 4-1,0 0 3-15,1 0 5 16,5 0 5-16,6-3 4 16,9 0-98-16,8-1-173 15,4-3-25-15,4-2 0 16,-3 0 0-16,-3 3 0 16,-7 1-251-16,-5 1-123 15,-9 2-210-15,17-5-1032 16,-31 5 123-16,-12 1 110 15,-1 1 95-15</inkml:trace>
  <inkml:trace contextRef="#ctx0" brushRef="#br0" timeOffset="-23790.43">21617 15537 3940 0,'-6'4'131'0,"2"2"45"16,0-2 91-16,3-1 62 15,13 0 34-15,11-3 24 16,11-2 10-16,5 1 16 16,7-1 12-16,-1-2-95 15,-6-4-40 1,-6 3-29-16,-7-1-102 0,-9 0-67 16,-8 3-34-1,-6-1-17-15,-3 1-4 16,0 2-7-16,-2 0-5 15,4-1-5-15,-2 1 0 16,0 1-20-16,0 0-183 16,0 0-175-16,6 0-493 15,-9 0-717-15,-3-3 118 16,-10 3 102-16,-6-2 92 16</inkml:trace>
  <inkml:trace contextRef="#ctx0" brushRef="#br0" timeOffset="-6125.58">15247 15405 2753 0,'0'0'66'16,"0"-3"27"-1,0 2 33-15,0-2 17 16,0 0 8-16,0 2 1 16,0-1 2-16,0 1 9 15,0 1 5-15,0 0-47 16,0 0-9-16,0-1-23 15,0 1-27-15,0 0-15 16,0-3-2-16,0 3 10 16,0 0 10-16,0 0 4 15,0-1 5-15,0 1 0 16,0 0-3 0,0 0-7-16,0-3-6 15,0 0-4-15,0-1-5 16,0-2-9-16,0-1-10 15,0-1-9-15,0 0-8 16,0 0-8-16,0-1-1 16,0 1 0-16,0 1 2 15,0 1 1-15,0 1 0 16,0 0-2-16,0 1 0 16,0 0-1-1,0 0 0-15,0 0 1 16,2 0-3-16,-2-2 0 15,2 0-1-15,2-2-1 16,0 2 0-16,2-3 3 16,-2 2-1-16,2-3 1 15,1 1-2 1,-2 0-1-16,1 2 2 0,0-1 1 16,-2 3-3-16,0 1 1 15,0 0 0-15,-1-1-1 16,-1 2-1-1,2 2 0-15,0-1 1 16,0 1 2-16,-1-2-1 16,-2 2 0-16,4-3 0 15,-2 2-1-15,0-1 1 16,1 0-1-16,2 0 3 16,-4 0-3-16,3 0-1 15,-1 0-1-15,-2 0 2 16,2-1-1-16,-1 0 2 15,-1 1 1 1,0-1 0-16,0 0 0 16,0 2-1-16,3 0 0 15,-2-2 2-15,-2 2 0 16,1 1 1-16,1 0-2 16,-2 1-2-16,2-3-1 15,0 3 2-15,-2-2-1 16,2-1 0-16,-1-1 0 15,1 3 0-15,1-3-2 16,-1 2 2-16,-2-1-1 16,3 0 4-1,-1 0-2-15,2-1-2 16,1 1 0-16,0-2 0 16,-1 4 2-16,-1-5-1 15,-1 2 1-15,-1 2 0 16,-1 1-1-16,1-2-2 15,1 1 1-15,1 1 2 16,0 1-1-16,2-3 1 16,0 3-5-16,-1 0 0 15,0 0 1 1,-2 0 0-16,4 0 0 16,-1 0 0-16,-2 0 1 15,0 0-3-15,1 0 2 16,-2 0-2-16,1 0 4 15,0 0-1-15,-1 0 0 16,3-1 1-16,-2 1 0 16,1-2 0-16,-2 2-2 15,-1 0 1-15,3 0-2 16,-1 0 3-16,3 0-2 16,2-1 0-1,1-1-1-15,0 1-1 16,0-1 1-16,-2 1-1 15,-1 1 1-15,-2-2 1 16,0 2 3-16,-1 0-2 16,-1 0 1-16,-2-1 0 15,2 0 1-15,0 1 0 16,0 0-1-16,3-3 1 16,1 3-1-16,-3 0 1 15,2-4-5 1,3 3 2-16,-5 0 4 15,2-1-3-15,0 0 1 16,0 2 0-16,-3-1-2 16,1 0 1-16,0 1 1 15,-1 0 0-15,1-2 2 16,-1 2-1-16,1-1-2 16,1 0 2-16,-1-2-2 15,1 3-1-15,-1-1 10 16,3-1-7-16,-1 1 0 15,1 0-1 1,-1-1 2-16,1-1-1 16,0 2-2-16,-2 1 2 15,-1-2-2-15,-3 1 4 16,-1 1-8-16,2 0 7 16,-1 0 0-16,4-2-1 15,-2 2-1-15,2 0-1 16,1 0 0-16,0 0 1 15,0 0 0-15,1 0 1 16,0 0-1-16,-3 0 0 16,1 0-1-1,-2 0 2-15,-3 0-3 16,4 0 5-16,-1 0-4 16,0 0 4-16,0 0-2 15,2 0 0-15,-2 0-4 16,3 0 3-16,-2 0 0 15,2 0 0-15,-1 0 1 16,2 0-3-16,-2 0 0 16,0 0-3-16,1 0 2 15,-2 0 0-15,0 0 1 16,2 0-3-16,0 0 2 16,0 0 0-1,1 0-2-15,2 0 4 16,1 0-1-16,-2 0 1 15,0 0 0-15,-1 0-1 16,-2 0-2-16,1 0 2 16,0 0-2-16,0 0-3 15,0 2 4-15,-1-1-5 16,0 2 3-16,0 0 1 16,1-2 1-1,0 0-1-15,0 0 2 0,-1 0 1 16,1-1-1-16,-1 2 2 15,1-2-1 1,-2 0 4-16,3 0-2 16,-1 0-3-16,1 1 0 15,-1 2-2-15,0-1 3 16,2 2-2-16,-2-2 2 16,0 2-1-16,1 0 1 15,1 1-2 1,0-1 2-16,-2-2 0 0,1 1 0 15,-1-1 1 1,-1-2-1-16,0 1 1 0,-1 2 2 16,0 0-3-1,1 0 2-15,-1-2 0 16,3 3 0-16,-2-2 1 16,-1 1-1-16,0 0 0 15,2 0 0-15,-1 0 0 16,-1-2-1-16,3-1 2 15,-3 4-1-15,2-2 0 16,1 1 0-16,-1-2-2 16,1 0 1-16,-1-1 2 15,-3 1 0-15,0 0 0 16,0 1-1 0,0-1 2-1,0 0-4-15,0-1 0 0,3 0 0 16,-3 0 2-16,3 0 0 15,-1 0 2-15,-1 0-4 16,0 0 1-16,2 1 0 16,-2-1-2-16,1 0 3 15,-1 3 0-15,-1-3 3 16,0 0-1-16,-2 0-1 16,1 0-4-16,1 0 3 15,0 0 1 1,1 0-1-16,-1 0 1 0,1 0 1 15,-1 0-2-15,0 0-2 16,1 0 1 0,-1 1-5-16,0 2 4 15,0-2-2-15,1 1 1 16,-1-1-1-16,0 0 0 16,0-1 1-16,0 1 2 15,0-1 2-15,-2 0-3 16,2 0 4-16,0 0-1 15,-2 0 2-15,2 0 0 16,1 1 0 0,-1-1-1-16,0 0-1 15,2 2 3-15,-1-1-7 16,0-1 3-16,-1 1-1 16,0 3 1-16,0-4-1 15,0 0 0-15,0 0 0 16,-2 2-1-16,2-2 2 15,1 0-4-15,1 2 5 16,1-2 1-16,-1 1-1 16,2-1 0-16,-2 1 0 15,-1 1-1-15,-1-1 0 16,0-1 4 0,0 1-4-16,-3-1 0 15,1 0 2-15,1 2-2 16,-1-2-1-16,-1 0 0 15,2 1 2-15,-1-1 0 16,3 0 2-16,1 0-6 16,0 1 1-16,0-1 2 15,1 0-3-15,-2 0 2 16,2 2 1-16,-5-2 0 16,3 1-1-16,-1 0 2 15,0 2-6-15,-3-3 8 16,3 1-2-1,-3-1 0-15,2 0 2 16,-2 0-1-16,0 0-1 16,0 0 1-16,0 0-2 15,1 0-1-15,2 0 4 16,1 0-4-16,2 0 1 16,1 0 0-16,-1 0 0 15,0 0 1-15,-3 0 1 16,0 0-2-16,0 0 1 15,-1 0 1 1,0 0-2-16,-1 0 1 16,2 0 0-16,1 0-1 15,-1 0 2-15,2 0-2 16,1 0 0-16,-1 0 0 16,1 0-2-16,0 0 2 15,-2 0 0-15,1 0 0 16,-4 0 0-1,2 0 2-15,-2 0-4 0,1 0 2 16,-1 0-1-16,3 0 3 16,-1 0-2-1,0-1 1-15,2 1-2 16,-3 0 2-16,1-3-1 16,0 2 0-16,0 0 1 15,0 1-2-15,-1-2 3 16,2 2-4-16,-3 0 3 15,1 0-2-15,-1-1 1 16,2 1-1-16,0 0 2 16,0-1 2-16,1 1-2 15,1-3 1-15,-3 2 0 16,1-1 0 0,1 1 0-16,-1 0 2 15,-1-1-2-15,1 2 1 16,0-2-3-16,0 2 0 15,-1-2 0-15,1-1 0 16,0 3-2-16,0-1 1 16,3-1 0-16,-3 2 0 15,-2 0 0-15,3 0 1 16,-1-1 0-16,-1 1 0 16,1 0 0-1,-2 0 0-15,-1 0 1 16,2 0-1-16,-2-1 0 15,1 1 0-15,-1 0 1 16,2 0-2-16,-2 0 1 16,0 0-1-16,1 0 1 15,1-1-3-15,-1 1 2 16,1-1 1-16,3 1 0 16,-1 0 0-16,1-2-1 15,1 2 1-15,1-1 1 16,0-2-1-1,0 2-1-15,2 1 2 16,-2-4 0-16,4 3 1 16,-2-3-1-16,2 2 1 15,-2-2 0-15,0-2-1 16,-2 3-2-16,1-1 3 16,0 0 0-16,-2-2-2 15,0 3 1-15,1-2 1 16,-1 1-2-16,1 0-1 15,-1 0 3 1,0 0-1-16,0-1-2 16,-1-1-1-16,2 0 4 15,-1-2 0-15,3-1 5 16,-2-3 3-16,3 3 3 16,-1-1 4-16,0-2-4 15,0 4 3-15,-1-3 2 16,-1 2 1-16,0-1 2 15,-2 2 5-15,0 0-6 16,-2-1 0-16,0-3-3 16,-1 1 0-1,0 1 4-15,0-2 2 16,-1-1 2-16,2 0 0 16,0-3-3-16,2 2-3 15,2-1 2-15,-2 0-1 16,3 1 1-16,-1 1 0 15,3-1-5-15,-4-1-3 16,1 4 0-16,-1-2 1 16,1 2-4-16,0-1 2 15,-1 1-5 1,-2 0-3-16,4-2 0 16,-2 1 0-16,2-1 0 15,1 1 0-15,1 1-1 16,0 1-2-16,-3-1 0 15,-3 2 1-15,2 0-2 16,0 0 3-16,-2 0-2 16,1-1 0-16,0 2 2 15,-2-2-2-15,3 2-1 16,-1-1 1-16,-1 2 2 16,1-1-2-1,-2 0 1-15,-1 1-2 16,-1 0 4-16,2 1-5 15,-1 1 2-15,1 1-1 16,1-2 4-16,-1 3-5 16,1-4 2-16,2 1-2 15,0 1 1-15,-4-1 0 16,1-2-1-16,0 1 4 16,-1 0-3-16,-2 2 0 15,3-2 1-15,-2 1 0 16,4 2-1-1,-1-3 0-15,-2 2 0 16,3 0 0-16,-2-1-1 16,-2 2-1-16,1 0 4 15,1-1-1-15,0-1-2 16,0-1 2-16,-1 1-2 16,4-1 3-16,-3 0-1 15,0 1-1-15,0 1 0 16,0 0 2-16,0 0-4 15,-1 0 1-15,4 0 0 16,-1-2 2-16,0 1 0 16,0 1-1-1,0 0-1-15,-2-1 2 16,3 2 1-16,-1-2 0 16,-3 0 0-16,4 2-2 15,0-1 1-15,0 1-2 16,1-3 0-16,3 3 0 15,-3-1 1-15,0 1-1 16,2-2 2-16,-2 3-2 16,2-2 0-16,-3 1 2 15,1 1-1 1,-3 1 1-16,3-1 0 16,-2 2 0-16,-1-2-1 15,2 2 2-15,0 0-4 16,4-3 0-16,-2 3 2 15,4-1 0-15,2 1-1 16,2 0-2-16,0-1 2 16,0 2 1-16,-2-1 1 15,-5 1-3-15,0 0 4 16,-2 0 0 0,-1 0-4-16,0 0-1 15,2 0 2-15,4 0 0 0,-2 0 0 16,3 0-2-1,1 0-2-15,0 0 5 16,0 3-3-16,0 1-1 16,-1 1-1-16,-4 2 1 15,-2 2-3-15,1 0 3 16,-3 2-1-16,-2 1 1 16,1 0 0-16,2 2-2 15,0 1 2-15,0 1-1 16,-2-1 0-16,0 4 4 15,-1-2 0-15,-3-2-2 16,2 3 0-16,-2-1 0 16,1-2 2-1,-1 2 1-15,2-3-1 16,-1 3 2-16,2-1 1 16,0 1-2-16,0-1 3 15,1 1-1-15,-1-4-2 16,3 3 1-16,-4-1 0 15,0-2-1-15,-1 0 0 16,-1 1 2-16,0-1-2 16,0 1 2-16,0-3 1 15,0 2-1-15,0 0 0 16,0-2 0-16,0 0 0 16,0 2 0-1,0-3 3-15,0 1-5 16,0 0 1-16,0 1 0 15,0 1-1-15,2 1-1 16,-2 0 1-16,1 1-2 16,1 2 1-16,1-3 1 15,0 1 0-15,0-1-1 16,0-1-3-16,-1-1 3 16,2 0 0-16,-1 1 1 15,0 0 1-15,0 1-1 16,0 2 1-16,0 0-2 15,-1 3-2 1,-1 1 4-16,0 0 2 16,1 1-1-16,-1-3 1 15,-1 0-2-15,2 1 0 16,-2-2 3-16,0 1-4 16,0 2 3-16,0-2 1 15,1 0-2-15,-1-3-1 16,0 4-1-16,0-2-3 15,0 4-6-15,0 0-7 16,0 0-5-16,0 2-4 16,0-2-4-1,0-1-4-15,0-2-1 16,0-2-5-16,0 0-3 16,0-1-4-16,0-3 4 15,0 4 2-15,0-1 0 16,0-1 3-16,2 1 4 15,-2-1 3-15,1-1 2 16,2 0 3-16,-2 0 3 16,1 1 6-1,-1-3 5-15,1 2 4 16,1 0 2-16,-1-4 3 16,3 2 1-16,-1-2 0 15,1 1-1-15,1 0 1 16,2 2 1-16,-2-2-1 15,2 4 1-15,-2-3-3 16,3 0 2-16,-3 2 0 16,-1-1-1-16,0-2 3 15,1 0-1-15,2-2 2 16,2-3 2-16,3 1 0 16,3-2-1-1,1 0 1-15,-1 1 2 16,0-1-1-16,-3 1-3 15,-3 1 0-15,2 1 0 16,-5 1 0-16,0-2-3 16,-1 1 3-16,1-3-1 15,0 1 0-15,1-1-1 16,2 2 2-16,1 1-2 16,1-1 3-16,-2-2-1 15,2 1-1 1,-2-1-1-16,-1-1 1 15,-1 3-2-15,-1-2 1 16,-1-2 1-16,0 2-2 16,2 0 3-16,0-2-2 15,0 2 0-15,1-2 1 16,3 0 2-16,-5-2 0 16,-1 1 5-16,0 0 3 15,-2-1 3-15,-2 2 4 16,0-2 5-16,-2 1 7 15,0-1 9 1,-3 1 3-16,-5 1 4 16,-3-1 2-16,-2 0 3 15,-2-1 3-15,3 0-1 16,3 0-3-16,7-1-4 16,0 1-9-16,4 0-6 15,-2 0-7-15,0 0-6 16,0 0 0-16,0 0-6 15,0 0-7-15,0 1-1 16,0 1 0 0,1 1 0-16,3 1 3 15,6 1 2-15,5-1 0 16,5 2-2-16,3 0-1 16,-1-2-1-16,-1-1 1 15,-1 1-2-15,0-4-2 16,0 0-3-16,-3 0-1 15,0 0-2-15,0 2-4 16,1-2-2-16,1 0-6 16,2 0-6-16,0 0-5 15,0 0-2 1,1 0 1-16,0 0-2 16,1-2 2-16,-2 2 0 15,0-2-1-15,-1-1 2 16,0 1 3-16,-4-2 7 15,1 1 1-15,2-2 2 16,3 1-2-16,-1 0 3 16,2-1-2-16,1 1 1 15,0 1 2-15,-1 0 1 16,0 2 3 0,-2-1 0-16,-1 1 4 15,-2 0-2-15,0 1 4 16,-2 0-2-16,-2 0 2 15,2 0 0-15,-2 0 2 16,1 0-1-16,-2 0 2 16,0 0-1-16,1 0-1 15,-2 0 2-15,-1 0-1 16,0 0 2-16,-1 0-2 16,1 1 0-16,1 2 1 15,-1 1 0 1,4 0 1-16,-4 2 2 15,2-1 3-15,-3 0 1 16,-1 1 5-16,1-2 1 16,-4 1 1-16,1-1 1 15,-1 2 4-15,1-2 4 16,0 2 3-16,2-1 2 16,1 2-1-16,0-2 0 15,0 2-2-15,-1 1 1 16,1-3 3-16,-4 0-1 15,0-1-1 1,-2-1-8-16,0 0 1 16,-1-1-4-16,-1 1-2 15,-2-1-1-15,1-1-3 16,-1 0-2-16,0 2 0 16,0-2 2-16,0 1 0 15,0 2 6-15,0 0 2 16,3-1 7-16,-2 3 5 15,1 1 2-15,4-2 6 16,-1 2-3-16,1 0 0 16,2-1-7-16,1 2 0 15,-3-1-2 1,2 0-7-16,0-2-4 16,-1 2-3-16,1-2-6 15,-3-1-5-15,3 2 5 16,0 0-7-16,-1 0 5 15,1 1-2-15,1 0 1 16,-1-1-7-16,1 0 2 16,-3 2-5-16,1 0 2 15,-2 2-5-15,0-1-2 16,-2 1 2-16,0-1-4 16,0 1-2-1,-1 1-13-15,3 0 2 16,-1 0-11-16,-1-1-3 15,1 1 2-15,-2 0 1 16,1 2 1-16,-2-1 2 16,3 2 2-16,-1-1 1 15,2 3 10-15,2 0 1 16,0 3 10-16,0-2 4 16,1 1 0-1,-1-1 0-15,-4-2 0 0,2-1 0 16,-2 0 0-1,2-2 3-15,-3 1-1 16,3-1-1-16,1 1-1 16,-2-1-3-16,2-1-2 15,-2 2 1-15,0-1-2 16,1 1 3-16,1-2-1 16,-2 2-2-16,4-1 2 15,0 2-1-15,-1 0-1 16,0 0-3-16,2 0 2 15,-2 0-2 1,3-2-2-16,0-1-5 16,5 2 0-16,-2-4 2 15,1-2-5-15,1 1-1 16,-1-2-3-16,-1-3-1 16,1 1-9-16,1-2-5 15,-1-1-1-15,-2-1 3 16,0 0-3-16,0 0 2 15,-1 0 5-15,-3 0 2 16,2 0 5-16,-2 0 7 16,-1 2 7-1,0-1 11-15,3 0 2 16,-1 1 2-16,1 1-10 0,4-2-12 16,1 1-6-16,5 0-4 15,0-1-9 1,1 2-3-16,0-3 0 15,1 1 0-15,-3-1 0 16,2 0-3-16,-1 0 13 16,-1 3 12-16,1-3 5 15,0 0 3-15,-2 0 12 16,-1 0 0-16,-1 0 1 16,0 0-1-1,-1 0 0-15,2 0-3 16,-1 0-14-16,1 0-9 0,-2 0-7 15,2 1-4 1,-3-1-4-16,2-1-2 16,0 1 0-16,0 1-3 15,-2-1 6-15,2 0 0 16,-1 0 5-16,-2 0 0 16,0 0 2-16,1 0 2 15,1 0 1-15,-1 0 4 16,2 0 2-16,1-1 5 15,-1 1 2-15,4-4 6 16,-1 0 6 0,1 1 6-16,-1-1 9 15,-1 1 3-15,-3 1 2 0,-2-1-4 16,2 0 2 0,-2 2-4-16,-2-1-3 15,4 1-3-15,-4 0 1 16,5 1 1-16,-3-1-2 15,3 1 1-15,-1 0-1 16,0 0 1-16,0 0 7 16,-1 0 8-16,1 0 11 15,2 0 4 1,-1 0 4-16,1 2 3 16,2 2-1-16,0 0 4 15,2 3 0-15,-2 0 2 16,3 1-3-16,-2-4-7 15,-1 2-6-15,3-2 3 16,-2-2 8-16,-3 1 3 16,2-2 9-16,0 2-1 15,-2-1 2-15,0-1 0 16,-1 1-7-16,0 0 4 16,-3 0-4-16,0 1-9 15,1-1-12-15,-3 0-8 16,3-2-3-1,-2 2-5-15,-2 0-1 16,1-1-1-16,1-1 0 16,2 0-3-16,-2 0-1 15,2 0-4-15,2 0-5 16,1 0-7-16,1 0 0 16,0-1-2-16,1-1-2 15,0-2 1-15,0-3-5 16,-3-1-3-16,-1-3-7 15,-1 0-13 1,1-4-19-16,-3 1-4 0,0 0-4 16,-1-3 1-1,-2 0 1-15,-5-4 2 16,1-2 9-16,-2-1 9 16,-3-1 13-16,0-2 19 15,1 0 30-15,-1 2 17 16,0 0 23-16,0 2 9 15,-1 1-1-15,-1 2 0 16,1 1-4-16,-1-2-10 16,2 0-11-16,-1-4-7 15,1-1-11 1,0-1-7-16,-2 3-18 16,-1 1-6-16,-1 1-3 15,-2 2 2-15,2 1-7 16,-2 1-3-16,5 2-3 15,-1 0-5-15,4-2 0 16,-2 1-1-16,0-1 6 16,0 1 7-16,0 2 2 15,0 0 4-15,0 0 8 16,-3 1 7-16,-2 1 14 16,1 0 9-16,-3 1 1 15,-2-2 2 1,-1-1-6-16,1-1-6 15,-1 3-2-15,2-4 2 16,-3 1 3-16,3 0 12 16,-2 2 1-16,0-1-1 15,1 1 2-15,-2 2-1 16,0-1 2-16,2 3-1 16,-2 1-2-16,1-1-5 15,0 0 8-15,-2 1-8 16,2-5 7-16,-3 1 8 15,2-2 5 1,-2 2 3-16,0-1 2 16,1 2 4-16,2-1 1 15,-1 3 0-15,3-2-12 16,1 5-2-16,-1-1-2 16,0 0-6-16,5 3-2 15,-4-3-4-15,1 1 0 16,-5 0-5-16,1-2 0 15,-2-1 0-15,-4 1 3 16,3-2-5 0,3-1 1-16,-2-3-5 15,5 2 6-15,-1-1 4 16,3-1 5-16,1-1 3 16,4 1 1-16,0 0 2 15,0 0-3-15,0 2 0 16,0 0-1-16,0 0 0 15,3 0-8-15,-2 1 0 16,6-2-7-16,1 0-5 16,0 0-2-16,1 2-1 15,4-2-2 1,-1 1 3-16,-2 1-3 16,4 1-3-16,1 1 1 15,0 0-6-15,0-2 1 16,1 2 6-16,-3 0-4 15,3-2-2-15,-2-1 1 16,0 2-4-16,4-1-7 16,-1 2-5-16,-1 0-6 15,3 2-2-15,1 1-5 16,-1 3-3-16,1-2-2 16,3 2-4-1,-1 2-1-15,2 0-8 16,-1 0-4-16,2 1 1 15,-3-2-5-15,1 3-5 16,0 3-7-16,0 0 0 16,-1 0 3-16,1 6 4 15,-2 0 2-15,1 3 11 16,-2 2 7-16,2 0 5 16,-2 1 11-16,-2 2 8 15,-1 1 12 1,-1 1 2-16,1 2 1 15,-1 2 0-15,4 2 1 16,0 3 3-16,1 1 10 16,0 0 4-16,2 0 3 15,-2 0 3-15,0 3 5 16,-1-3 4-16,-1 2 4 16,0 3 2-16,-3-2 1 15,-2 3 4-15,0 1-8 16,-3 0 5-16,-2 2 2 15,-2-4 4 1,-1 3 4-16,-2-2 1 16,-1-1 0-16,-2 1-1 15,1-3-2-15,-1 1-4 16,2-1 2-16,0 1-9 16,0 1-3-16,3 1-9 15,-2 0-9-15,1-1-5 16,0 3-8-16,-2-2-5 15,-2 1-6-15,-1 0 0 16,0-3-6-16,0 2 2 16,0-2 0-16,0 2-2 15,-3-4 1 1,-1 2 1-16,0-2 3 16,-5-2 4-16,2-1 7 15,-2 1 4-15,-2-3 3 16,1 3 1-16,-1-4-2 15,0 0 6-15,2-2 1 16,2-4 4-16,1-1 5 16,-1-2 6-16,1-1 4 15,-1 0 7-15,0 0 7 16,-5 5 9 0,-1 0 24-16,-1 3 5 15,-4 2 4-15,0-1 1 16,-1 0-1-16,0-2-3 15,1 0-8-15,3-2-5 16,2 1-6-16,-1-3-14 16,3-2-18-16,-1-3-7 15,-3 0 6-15,-4-1-7 16,-3 1-7-16,-4 1 3 16,-2-2 15-16,-3 0-8 15,1-1-4 1,3 1 4-16,2-2-7 15,1 2 0-15,2-2-11 16,-1-1-1-16,0-1 5 16,-3 1 0-16,0-2-23 15,-2 0 10-15,-5 0 5 16,4 0-9-16,1 0 5 16,1 1 0-16,1 3-1 15,2 0 2-15,1 1-10 16,-2 0 2-16,0 0 11 15,2-2-6 1,-4-1 9-16,0 0 7 16,-4-2-6-16,2-1 2 15,1 3-4-15,3-3 6 16,2 0 5-16,1-1-2 16,2 1-3-16,1-3 0 15,-3 1-12-15,-2-1 2 16,-1 1 4-16,-4 1-2 15,-3-1 2-15,-2 3-3 16,1-2-3-16,0 3 0 16,1-2 1-16,-1 1-2 15,2-1 3 1,1-3-6-16,-3 0-2 16,-2-2 5-16,-1-1-4 15,-2 0 4-15,-5 0 1 16,3 0 4-16,-2 0-6 15,0 0 3-15,1 0 0 16,2 0 2-16,-1 0 29 16,4 0 29-16,1 0 25 15,-1-1 16 1,1-1 15-16,-1 0-4 16,-2 0 5-16,0-4 0 15,2 3-1-15,0-1-1 16,2 1-27-16,1 0-36 15,-1 1-22-15,-2-4-21 16,1 1-14-16,-3-2 0 16,-4-2 0-16,1 3 0 15,-3-1 0-15,0 0 0 16,-3 0 0-16,3 2 0 16,-1-2 0-16,0 1 0 15,3 0 0 1,3-1 0-16,0-1 0 15,0-1 0-15,4-3 0 0,1 2 0 16,-4-3 0 0,0 1 0-16,-2-2 0 15,-6 2 0-15,0-3 0 16,2 1 0-16,1 1 0 16,4-2 0-16,7 1 0 15,1 0 0-15,2-2 0 16,1 0 0-16,1-2 0 15,-1 1 0-15,-6-3 0 16,-2 1 0-16,-3 0 0 16,1 2 0-1,3 3 0-15,4 2 0 16,3 2 0-16,2 1 0 16,0 0 0-16,3-1 0 15,1-3 0-15,1 1 0 16,-4-2 0-16,-1 0 0 15,-2 0 0-15,-4-3 0 16,-1 2 0-16,-1 1 0 16,7 1 0-16,-1 3 0 15,5-3 0-15,2 1 0 16,-2-2 0-16,0 0 0 16,1-3 0-1,0 2 0-15,-2-2 0 16,4-2 0-16,-1 0 0 15,-1-3 0-15,3 0 0 16,1 0 0-16,2 1 0 16,3-1 0-16,4 3 0 15,1 1 0-15,3 4 0 16,4-2 0-16,-1 3 0 16,1 3 0-16,0-1 0 15,-4-1 0 1,-2-1 0-16,-4 0 0 0,-3-3 0 15,3-2 0 1,-2 0 0-16,6-1 0 16,1 1 0-16,3 1 0 15,0 0 0-15,3 1 0 16,-3-1 0-16,2 0 0 16,1 1 0-16,-2 1 0 15,0 1 0-15,-3-2 0 16,2 3 0-16,-3 0 0 15,3 1 0-15,-1 0 0 16,0 0 0-16,1 1 0 16,0-1 0-16,-1 1 0 15,-4-2 0 1,0 0 0-16,-4-1 0 16,1 1 0-16,-3-1 0 15,3 0 0-15,0 0 0 16,1 2 0-16,1-1 0 15,0 2 0-15,-1-2 0 16,3 4 0-16,-2-1 0 16,0 1 0-16,-3 0 0 15,0 2 0-15,-5 3 0 16,1-2 0-16,-1 2 0 16,-1-1 0-1,2-1 0-15,3 1 0 16,-1-3 0-16,2 2 0 15,2-2 0-15,-1 1 0 16,2-2 0-16,-1 2 0 16,-3 1 0-16,-2 0 0 15,0-1 0-15,-4 1 0 16,0 2 0-16,0 1 0 16,2 0 0-16,0 2 0 15,3-2 0-15,-1 2 0 16,2 0 0-1,-2-1 0-15,1 2 0 16,-5 0-7-16,0-1 0 16,-1 1-1-16,-1-1-5 15,0-1-5-15,-1 1-4 16,-1 1-8-16,3-2-12 16,-3 2-7-16,0 0-7 15,0 0 7-15,1 0-5 16,-2 0 5-16,-2 0 3 15,0 0-3 1,-3 0 7-16,-1 0 2 16,1 0 10-16,0 0-4 15,0 0 7-15,6 0-2 16,-3 0 7-16,0 0-11 16,3 2 4-16,-2-2 12 15,2 1-4-15,-3 2-1 16,-2-2-4-16,-3 3 0 15,-1 0-12-15,-3-1-2 16,2 0 4-16,-4 0 4 16,2-2-5-1,0 1 0-15,1-1-1 16,0 0 8-16,4 1 2 16,1-1 10-16,2 1 3 15,1 0 9-15,2 0-7 16,0 0 3-16,-2 1-1 15,-1-2 1-15,-2 2-4 16,0 0 0-16,-3-3 6 16,2 4-4-16,1-2 7 15,2-1-3 1,-1 1 5-16,3-1-2 16,2-1 9-16,0 3-6 15,3-3 1-15,4 0 2 16,3 0-1-16,-1 0 6 15,5 0-4-15,-4 0 1 16,0 0-6-16,-4 0 1 16,-2 0-4-16,-3 0-2 15,1 0 6-15,0 0-2 16,0-3-4-16,1 2-3 16,1-2-1-1,1 1-2-15,4-2 5 16,1 2 4-16,3-1-3 15,1 1 7-15,1-3-4 16,-1 1 1-16,0-1 1 16,2-2 1-16,-3 0 3 15,2 2 5-15,0-2-1 16,1 0-5-16,-2 2 1 16,2-2 0-16,0 0 4 15,-3 0-8 1,2 0 6-16,1-3-3 15,0 0 0-15,-4-1-2 16,2-1 1-16,-2 0 8 16,2 0 1-16,0-2 10 15,2 2-2-15,2-2 12 16,-1 0 4-16,1-1 2 16,2 2 1-16,0-4 2 15,0 3 5-15,2 1-7 16,1 0-1-16,0-1-4 15,0 3-8 1,0-2-7-16,0 1 1 16,0-2 11-16,0 1 4 15,0 1 1-15,0 0-1 16,0 1 9-16,0 0 3 16,0 2-11-16,1-1 7 15,1 1 11-15,2 2-10 16,6-6 4-16,1 4 4 15,4-4 4-15,2 1 12 16,-5-2-7 0,-1 3 1-16,-5 2 6 15,-3 3-3-15,-3 1-36 16,1 1-145-16,-1 4-157 16,0-1-163-16,16 5-472 15,-16 1-513-15,-4 2 98 16,1 3 87-16,3 0 78 15</inkml:trace>
  <inkml:trace contextRef="#ctx0" brushRef="#br0" timeOffset="15941.24">1114 3491 449 0,'-2'0'78'16,"0"0"23"-16,0 0 35 16,0 0 27-16,2 0 24 15,0 0 19-15,0 0 16 16,-3 0 23-16,-3 0 17 16,-4 0-38-16,0 0-11 15,-2 0-1-15,1 0-25 16,0 0-13-1,4 0-10-15,-3 0-1 16,2 0 1-16,-1 1-8 16,-1 2-1-16,0 2 8 15,-1 2-3-15,-1 1-3 16,1-2 11-16,-4 0 7 16,3 1 10-16,1-2 90 15,5-3 101-15,2-1-9 16,2 1-7-16,18-11-13 15,20-11-15 1,30-13-17-16,28-15-20 16,29-10-20-16,5-4-23 15,-5 0-124-15,-14 8-128 16,-23 5 0-16,-22 10 0 16,-19 8 0-16,-16 9 0 15,-12 8 0-15,-13 5 0 16,-3 5 0-16,-1 2-81 15,0 2-181-15,0 2-73 16,0 7-127-16,-1 5-173 16,-6 1-834-16,-11 14 104 15,-9 3 92 1,-11 4 82-16</inkml:trace>
  <inkml:trace contextRef="#ctx0" brushRef="#br0" timeOffset="16289.43">1003 3743 3466 0,'-37'23'170'0,"5"3"50"16,-1-1 161-16,2-1 74 15,35-13 12-15,25-21 10 16,21-15 14-16,26-13 11 16,24-11 14-16,17-10-149 15,3-3-40 1,-5 3-55-16,-12 7-192 15,-12 3-80-15,-15 9 0 16,-18 7 0-16,-16 6 0 16,-13 9 0-16,-16 6 0 15,-7 3 0-15,-4 5 0 16,-2 3 0-16,0 0 0 16,0 1 0-16,0 0 0 15,0 0 0-15,0 0-123 16,0 0-226-1,0 0-223-15,3-9-1088 16,3 10 131-16,-4-2 113 16,2-2 101-16</inkml:trace>
  <inkml:trace contextRef="#ctx0" brushRef="#br0" timeOffset="32037.42">29786 11144 3306 0,'0'-1'31'0,"0"1"43"16,0 0 35-16,0-2 21 15,0 4 9-15,0-4 6 16,0 2 6-16,0 0 9 16,0 0 9-16,0 0-9 15,0 0 0-15,0 0-28 16,0 0-29-16,0 0-11 15,0 0-3-15,0 0-1 16,0 0 3-16,0 0 0 16,0 0 27-16,3 0 86 15,16 0 23 1,18 0 0-16,31-1 4 16,32-3-4-16,31 0-3 15,18-2 5-15,8-1-7 16,-2 2-6-16,-5 2-33 15,-14 2-113-15,-15-1-39 16,-14 2-14-16,-16 0-19 16,-14-1-1-16,-18-1-4 15,-17-2-5-15,-10 0 7 16,-12 1 11-16,-10-3-1 16,-7-1 8-16,-2 3-2 15,-1-1-71 1,-3 1-164-16,-4 1-107 15,-6 2-184-15,-12-8-1033 16,-8 11 114-16,-7-1 102 16,-5 2 88-16</inkml:trace>
  <inkml:trace contextRef="#ctx0" brushRef="#br0" timeOffset="32361.47">29873 11293 5169 0,'-2'0'37'16,"2"-2"82"0,19 2 110-16,23 0 61 15,40-1 4-15,38-3 4 16,37-1 5-16,17-1 5 15,9-1 5-15,-2 3-17 16,-12 0-16-16,-17 2-90 16,-13-2-125-16,-11 1-65 15,-12-2 0-15,-3-2-172 16,-2 1-150-16,2 2-156 16,-2-6-1201-16,-3-1 134 15,-5-2 115-15,-9-3 103 16</inkml:trace>
  <inkml:trace contextRef="#ctx0" brushRef="#br0" timeOffset="32866">33252 11181 3190 0,'36'-2'-79'15,"10"-2"7"-15,14 0 21 16,6-5 11 0,-13-2 5-16,-7 0 6 0,-9 0 22 15,-11 3 45-15,-10 1 19 16,-10 0 77-16,-20 0 36 16,-23 1 23-16,-30-3 3 15,-32 4 21-15,-30-2 20 16,-18 3 10-16,1 0-18 15,15 4-46-15,28-1-21 16,32 2-22-16,31 6-43 16,24-1-32-1,22 1-28-15,20 3-46 16,19-2-28-16,21 0-15 16,12-2-5-16,7-2-2 15,-4-3 6-15,-16 0 28 16,-17-1 40-16,-18 0 17 15,-16 0 49-15,-17 0 185 16,-24 3 46-16,-25-2 7 16,-22 1 5-16,-24-1 7 15,-14-1 1-15,1 0-160 16,20-1-201-16,23 1-226 16,28-14-1336-1,23 13 121-15,19-2 105 16,13-1 94-16</inkml:trace>
  <inkml:trace contextRef="#ctx0" brushRef="#br0" timeOffset="38017.87">27796 12660 2024 0,'-5'0'110'16,"-2"-1"27"-16,2 0 19 15,-1-1 19 1,4 1 23-16,2 1 15 16,0-3 11-16,0 1 15 15,0 2 14-15,0 0-61 16,0-2-31-16,0 2-14 16,-2 0-8-16,2-2-5 15,0 2-16 1,2-2-10-16,6-2-9 0,11 0-11 15,12-2-11-15,10-2-15 16,11 0-10-16,-2 1-15 16,-4-2-13-16,-6 2-14 15,-9 0-13-15,-8 2-6 16,-7 1-4 0,-4 0-17-16,-6 1-28 15,-2-2-64-15,-1 1-118 16,19-1-800-16,-17 2 54 15,-3 1 50-15,-2-1 46 16</inkml:trace>
  <inkml:trace contextRef="#ctx0" brushRef="#br0" timeOffset="38317.59">27796 12709 3261 0,'0'3'67'0,"0"-1"40"15,7-2 13-15,10 3 7 16,10-3 6-16,9-3 5 16,9 1 2-16,1 1 3 15,-2-3 2-15,-6 0-30 16,-6-1-38-16,-8 1-40 15,-8-3-12-15,-4 3-12 16,-6 2-71 0,-2-2-160-16,-1-42-742 15,-2 37 46-15,1-2 43 16,-1-2 40-16</inkml:trace>
  <inkml:trace contextRef="#ctx0" brushRef="#br0" timeOffset="39537.76">27672 13411 3040 0,'0'0'23'16,"3"0"-2"-16,3-3-6 15,11 0-51-15,22-1-235 16,-3 1-323-16,9-5 19 16,5-1 17-16</inkml:trace>
  <inkml:trace contextRef="#ctx0" brushRef="#br0" timeOffset="39776.54">28797 13298 4137 0,'0'0'19'15,"0"0"-9"-15,0 0-34 16,0 0-83-16,33 0-773 15,-42 0 39-15,-8 0 36 16,-13 0 35-16</inkml:trace>
  <inkml:trace contextRef="#ctx0" brushRef="#br0" timeOffset="40842.54">27509 13751 2754 0,'-2'0'85'16,"1"0"50"-16,1 0 33 16,0 0 21-16,0 0 19 15,0 0 11-15,0 0 9 16,1 0 6-16,4-1 5 16,7 0-46-16,8-2-36 15,11-2-50-15,10-2-37 16,6-3-18-16,4 0-17 15,1 0-9-15,-5-1-7 16,-6 1-3 0,-7 2-1-16,-10 1 1 15,-8 1 3-15,-6 2 7 16,-7 2 6-16,-1-1 0 16,0 3 4-16,-4 0 0 15,-5-3 2-15,-9 3-1 16,-16 3 1-16,-12 0-5 15,-12 5-7-15,-4 3-8 16,4 4 0-16,4-1-6 16,9 0 1-16,15 0 4 15,5-3-1-15,13-3 20 16,4-1 20 0,5-3-1-16,4-4 15 15,13 1-4-15,14-1-2 16,9-1-1-16,14-4-12 15,5-1-6-15,0 1-7 16,-11-4-34-16,-9 2-27 16,-13 3-3-16,-11-1-20 15,-8 4 3-15,-19 1 1 16,-17 0 16-16,-17 1 35 16,-8 1 28-1,-8 1 44-15,11 1 34 0,16 1 24 16,16-3 37-1,12 0 23-15,8 0 2 16,13-2 2-16,16 0-19 16,13 0-44-16,12-2-50 15,9-1-47-15,-4 1-26 16,-17 0-24-16,-15 0-45 16,-16 2-13-16,-9-2 73 15,-11 2 26-15,-20 0 6 16,-9 2 17-16,-4-1 21 15,-3 0 10-15,8 1 1 16,15-1 6 0,11 0 10-16,8 0-104 15,4 1-282-15,9 0-151 16,15-2-304-16,1 0-784 16,3-2 112-16,-2-5 97 15</inkml:trace>
  <inkml:trace contextRef="#ctx0" brushRef="#br0" timeOffset="42106.37">27988 13735 4752 0,'0'-1'-124'16,"0"-1"-30"-16,0 1-206 0,-4 0-539 16,-3-1 42-16,0 2 37 15,-2 0 36 1</inkml:trace>
  <inkml:trace contextRef="#ctx0" brushRef="#br0" timeOffset="43765.78">27468 15147 3682 0,'-5'-3'133'16,"-1"-1"60"-16,2-1 77 15,-2 1 86-15,6 0 58 16,0 3 17-16,0-2 8 16,10-2 5-16,5 0 10 15,12-4-107-15,4 0-87 16,3 3-92-16,-5 1-103 16,-9 0-109-16,-13 5-69 15,-3-2-15 1,-14 0 13-16,-13 4 12 15,-9 3 21-15,-8-1 57 16,-7 0 98-16,11 0 27 16,11 1 12-16,14-3 15 15,7-2 13-15,8 0-92 16,7 0-120-16,10 0-76 16,6 0-95-16,7 0-213 15,1-2-1093-15,-8 4 114 16,-11-1 101-1,-10 2 90-15</inkml:trace>
  <inkml:trace contextRef="#ctx0" brushRef="#br0" timeOffset="44741.31">27204 16605 4386 0,'-2'-2'33'16,"0"2"39"-16,-3 0 30 15,1-1 8-15,0 2 7 16,1-2 7-16,-1 1 12 16,-1 0 2-16,1 0 4 15,3 0-21-15,-3 0 5 16,2 0-29-16,0 0-15 15,0 0 0-15,2 0 7 16,0 0-7-16,0 0-9 16,4 0-5-16,3 0-4 15,6 0-13-15,-2 0-24 16,4 0-14 0,-5 0-21-16,-5 0-5 15,-3 0-11-15,-2 0 11 16,0 0 6-16,0 0 17 15,-4 0 17-15,1 0 38 16,-1 0 35-16,2 0 16 16,-2 0 12-16,4 0 1 15,0 0-2-15,0 0-60 16,0 0-154-16,0 0-142 16,23 0-1319-16,-20 0 114 15,-3-3 101-15,0-1 90 16</inkml:trace>
  <inkml:trace contextRef="#ctx0" brushRef="#br0" timeOffset="46698.56">28112 16689 1247 0,'-4'0'9'0,"0"0"18"15,0 0 13-15,-2 0 5 16,6 0 11 0,-2 0 26-16,2 0 29 15,0 0 23-15,0 0 31 0,0 0 33 16,0 0 22 0,0 0 18-16,0 0 22 15,0 0 21-15,0 0 7 16,-3 0-6-16,-1 0-12 15,2 0-3-15,-3-1-10 16,-4 1-16-16,0 0 4 16,-2-2-1-16,-2 2-12 15,1 0-6-15,4 0-11 16,5 0-4-16,1 0 12 16,2 0-19-16,3 0-13 15,12-1-18-15,14 0-40 16,9-6-48-1,12 1-37-15,6-2-22 16,-5-3-9-16,-5 0-12 16,-10 2-35-16,-9 0 2 15,-11 5-1-15,-7 0-2 16,-9 0 0-16,-15 2 17 16,-12 2 12-16,-13 0 22 15,-12 4 31-15,-10 2 33 16,-1 0 34-16,11 3 1 15,7 4-7-15,14-2 0 16,11-3 9-16,11-1-6 16,6-3-3-1,3 0-17-15,6-2-28 16,10-1-33-16,8-1-34 16,5 0 0-16,7-1 0 15,-1-2 0-15,-5 0 0 16,-7-1 0-16,-7 1 0 15,-8 0 0-15,-3 1 0 16,-7 2 0-16,-13 0 0 16,-10-2 0-16,-9 2 0 15,-8 2 0-15,-5-1 0 16,9 2 0 0,9-1 0-16,12 0 0 15,6 2 0-15,7-1 0 16,2-2 0-16,2 1 0 15,8-1 0-15,7 0 0 16,6-1 0-16,2 0 0 16,3 0 0-16,-6 0 0 15,-8 0 0-15,-7 0 0 16,-3 0 0-16,-2 0 0 16,0 0 0-16,0 0 0 15,0 0 0-15,0 0 0 16,0 0 0-1,0 0 0-15,0 0 0 16,0 0 0-16,0 0-211 16,0 0-272-16,1-55-1270 15,1 50 145-15,0-5 125 16,2-3 109-16</inkml:trace>
  <inkml:trace contextRef="#ctx0" brushRef="#br0" timeOffset="50157.71">27275 17594 2474 0,'-2'3'2'15,"1"0"4"-15,-2 1 4 16,1 1 2-16,0 1 1 16,2-2-2-16,0 0 3 15,0-1-1-15,0 1-14 16,0-3-110-1,0-7-405-15,0 4 15 16,0 1 13-16,2-4 13 16</inkml:trace>
  <inkml:trace contextRef="#ctx0" brushRef="#br0" timeOffset="57293.74">32667 13898 2341 0,'-1'0'113'15,"-2"0"36"1,0 0 25-16,0 0 11 15,3 0 10-15,0 0 6 16,0 0 8-16,0 0 2 16,0 0 3-16,2 0-79 15,3 0-38-15,5 0-39 16,5 0-24-16,4 0-13 16,2-3-5-16,-3 2-5 15,-7 1 3-15,-4-3 14 16,-4 2 7-16,-3 0 2 15,-10-1-4-15,-7 0 5 16,-5 0 0-16,-3 1 6 16,-1 0 1-1,5 1-1-15,9 0-8 16,5 0-10-16,6 0-10 16,2 0-2-16,11 0-7 15,8 0-7-15,5 0-5 16,3 0-5-16,3 1-1 15,-8-1-3-15,-10 0 2 16,-6 0 1-16,-7 0 9 16,-10 0 5-16,-9 0 18 15,-7-3 19-15,-4 1 20 16,-2-2 14 0,6 0 11-16,9 1 6 15,10 0 2-15,4 0-2 16,3 3-10-16,0-1-10 15,7 1-19-15,6 0-18 16,0 0-19-16,3 0-15 16,-5 0-10-16,-3 0-5 15,-7 0 3-15,-1 0 1 16,-1-1 7-16,-2-1 4 16,-3 1 10-16,-3 0 6 15,-1-3 4-15,1 4 2 16,2-2-2-1,6 2 0-15,-1-1-4 16,2 1-8-16,2 0-3 16,1 0-2-16,1 0-2 15,2 0-5-15,1 0-1 16,0 0-2-16,-3 0 0 16,-4 0 2-16,0 0 1 15,-1 0 6-15,-5-1-2 16,-5 1 5-16,-1 0 0 15,-2 0 1-15,2 0 0 16,6 0 0-16,3 0-2 16,3 0-5-1,0 0-7-15,3 0-2 16,3 0-1-16,7 0-3 16,0 0-2-16,0 0 2 15,-3 0-1-15,-4 0 1 16,-5 0 9-16,-1 0 10 15,-3 0 8-15,-2 0 0 16,-5 0 6-16,-2 0 0 16,-4 0 2-16,5 0-1 15,3 0 0-15,5 0 0 16,2 0-14 0,2 0-7-16,-1 0-5 15,0 0-3-15,0 0-2 16,0 0 2-16,0 0-1 15,0 0 2-15,0 0 2 16,0 0 0-16,0 0 9 16,0 0 3-16,0 0 5 15,0 0 2-15,0 0-1 16,0 0-1-16,0 0 0 16,0 0-2-16,0 0-1 15,0 0-2-15,0 0-2 16,0 0-1-1,0 0-3-15,0 0 2 16,0 0 0-16,0 0 1 16,0 0-1-16,0 0 0 15,0 0 2-15,0 0 4 16,0 0 0-16,0 0 3 16,0 0 0-16,0 0-3 15,0 0 4-15,0 0 1 16,0 0-14-16,0 0-60 15,0 0-176-15,2 0-1005 16,2 1 76-16,-2-1 69 16,-1 0 61-1</inkml:trace>
  <inkml:trace contextRef="#ctx0" brushRef="#br0" timeOffset="58153.66">32595 13879 3078 0,'0'0'132'15,"2"0"33"-15,-2-2 23 16,0 2 12-16,0 0 13 15,0 0 11-15,0-2 11 16,0 2 8-16,0 0 5 16,0 0-80-16,0-2-54 15,0 2-28-15,0 0-16 16,0 0-8-16,0-2-9 16,0 2-9-16,0-2-21 15,1 2-49-15,-1 0-103 16,4-2-303-1,-3 2-670-15,-4 0 60 16,-8 0 55-16,-5 0 50 16</inkml:trace>
  <inkml:trace contextRef="#ctx0" brushRef="#br0" timeOffset="59301.25">31955 15262 3253 0,'-5'0'45'15,"0"0"43"-15,1 0 24 16,-1 0 10-16,4 0 5 16,1 0 9-16,0 0 7 15,0 0 4 1,0 0 3-16,0 0-20 0,0 0-25 15,0 0-43 1,0 0-22-16,3 0-8 16,3 0-2-16,4 0-11 15,-2 0-4-15,1 0-1 16,-3 0-4-16,-5 0 2 16,-1 0-2-16,-2 0 0 15,-6 0-5-15,-2 1-2 16,-3 1 1-16,-1 0-6 15,2 0-62-15,8 0-154 16,2-2-783 0,2 1 50-16,2 0 47 15,-2 1 43-15</inkml:trace>
  <inkml:trace contextRef="#ctx0" brushRef="#br0" timeOffset="60037.29">31832 15373 3366 0,'-5'0'86'15,"2"0"39"-15,0-1 25 16,0 1 9-16,6 0 4 15,13 0-1-15,10 0 2 16,7-2 3-16,6 2 1 16,0 0-50-16,-7-3-36 15,-14 2-38-15,-7 1-16 16,-8 0 11-16,-6 0 30 16,-13 0 39-16,-12 0 50 15,-9 0 62-15,-8 0 85 16,0 0 10-1,9 0 1-15,16 0 2 16,9 0-8-16,6 0-17 16,5 0-30-16,7 0-41 15,5 0-54-15,8 0-70 16,5 0-91-16,4 0-7 16,-5 0 0-16,-5 1 0 15,-11 2 0-15,-5-3 0 16,-1 2 0-16,-11-1 0 15,-10 1 0-15,-5 0 0 16,-11 0 0-16,-1-1 0 16,6 0 0-1,8-1 0-15,12 0 0 16,7 0 0-16,3 0 0 16,4 0 0-16,11 0 0 15,7 0 0-15,5 0 0 16,2 0 0-16,-2 0 0 15,-10 0 0-15,-9 0 0 16,-7 0 0-16,-1 0 0 16,-6 0 0-16,-9 0 0 15,-1 0 0-15,-6-1 0 16,2 1 0-16,7-1 0 16,8-1 0-16,2 1 0 15,5 1-73 1,2-1-245-16,9 2-145 15,39-1-477-15,-29 0-523 16,5-3 102-16,-5-4 92 16,-4-4 82-16</inkml:trace>
  <inkml:trace contextRef="#ctx0" brushRef="#br0" timeOffset="64233.26">32744 16621 3443 0,'-8'0'89'16,"1"0"31"-16,-1 0 14 16,-1 0 11-16,6 0 14 15,3 0 17-15,0 0 15 16,0 0 15-16,0 0 13 15,0 0-28-15,3 0-54 16,8 0-34-16,10-2-15 16,9 2-10-1,8 0-12-15,5-2-18 16,-6 0-17-16,-2 0-11 16,-9-2-12-16,-7 4-8 15,-9 0-3-15,-4-2 2 16,-5 2 2-16,-2-1-1 15,-9 1 1-15,-9 0 3 16,-10-1 1-16,-9 1 4 16,-4 0 3-16,2 0 17 15,6 1 13-15,8 2 7 16,8-1-5-16,7 2 4 16,5 0 9-16,6-4 1 15,0 0-1 1,3 2 3-16,7-1-2 15,9 0-13-15,7-1-20 16,7 0-4-16,3 0-4 16,1 0-2-16,-6 0-11 15,-7-1-1-15,-5 1-2 16,-9 0-5-16,-5 0 4 16,-3 0-2-16,-6-1 6 15,-9 1 6-15,-11-2 30 16,-8 2 14-16,-9 0 34 15,-2 0 49 1,8 0 35-16,11 0 15 16,8 0-5-16,7 0 3 15,6 0 1-15,3 0-10 16,0 0-22-16,5 0-17 16,8 0-33-16,10 0-51 15,7 0-38-15,3 0-15 16,1 0 0-16,-7 0 0 15,-8 0 0-15,-8 0 0 16,-6 0 0-16,-2 0 0 16,-3 0 0-16,-8 0 0 15,-10 0 0 1,-10 0 0-16,-6 2 0 16,-7-1 0-16,6 2 0 15,8 0 0-15,10-1 0 16,9 0 0-16,6 0 0 15,2-2 0-15,10 2 0 16,11-2 0-16,8 0 0 16,7 0 0-16,9 0 0 15,-8 0 0-15,-6 0 0 16,-10 0 0-16,-9 0 0 16,-6 0 0-16,-3 0 0 15,-3 0 0 1,-9 0 0-16,-8 0 0 15,-8 0 0-15,-7 0 0 16,-5 0 0-16,4 0 0 16,9 0 0-16,7 0 0 15,5 0 0-15,7 0 0 16,4 0 0-16,1 0 0 16,0 0 0-16,1 0 0 15,-1 0 0-15,0 0 0 16,0 0 0-16,0 0 0 15,0 0 0-15,0 0 0 16,0 0 0 0,0 0 0-16,0 0 0 15,0 0 0-15,0 0 0 16,0 0 0-16,0 0-246 16,0 0-279-16,0 0-1208 15,0-2 141-15,0-4 124 16</inkml:trace>
  <inkml:trace contextRef="#ctx0" brushRef="#br0" timeOffset="72312.95">32410 17861 2173 0,'-1'1'101'15,"1"-1"33"-15,0 0 19 16,0 0 20-16,0 0 25 16,0 0 20-1,0 0 14-15,0 0 9 16,0 0 8-16,0 0-48 15,0 0-50-15,0 0-33 16,0 0-18-16,0 0-18 16,0 0-22-16,-2 0-16 15,-1 0-4-15,0 0 4 16,-2 0-1-16,-1 0 2 16,0 0 4-1,0 0 2-15,2 1 3 16,3-1-4-16,-1 0-2 15,2 2 1-15,0-2-6 16,0 1-8-16,0 0-5 16,6 1-4-16,7-2-6 15,4 1-2-15,9-1-5 16,6 0 2-16,-2 0 1 16,-1 0-4-16,-1 0-3 15,-5 0-2-15,-7 0 0 16,-2-1-6-16,-4-1-2 15,-3 2 1-15,-2-1 1 16,0 0-1-16,-3-1 3 16,-1 2 1-1,-2-1 2-15,-1 0 1 16,-5 1 0-16,-6 0 6 16,-10 0-1-16,-3 0 4 15,-3 0 4-15,1 0 5 16,7 1-2-16,5 2 1 15,6-2 0-15,6 0-2 16,-1 2 2-16,5-2-2 16,0-1 0-16,-1 0-1 15,1 0-2-15,6 2-5 16,4-4-1-16,9 2-2 16,3 0-1-1,8 0 4-15,0 0-3 16,-1-1-3-16,-6 0 1 15,-6-2 21-15,-7 2 26 16,-5-3 27-16,-5 2 10 16,-2 2 12-16,-3-1-3 15,-11 1 8-15,-8 0-1 16,-4 0 21-16,-7 0-3 16,-2 0-16-16,8 3-23 15,4-2-18 1,3 2 4-16,5-1-13 15,8 2 5-15,4-2-11 16,2-1 13-16,3 1-13 16,0-1 16-16,0-1-3 15,0 0 0-15,0 0-10 16,7 0-5-16,9 0 3 16,3 0 4-16,8 0-8 15,3 0-14-15,-1-1 4 16,-4-1-11-16,-6 1-15 15,-5-1-4-15,-7 1 9 16,-4 1-11-16,-1-1-4 16,-2 1-4-16,-9 0 17 15,-3 0 4 1,-11 0-9-16,-9 0-2 16,-1 0 12-16,1 0-4 15,1 1-8-15,9 0 1 16,6 2-1-16,5-1 1 15,5-1-10-15,6 2 1 16,-2-2 0-16,4-1 0 16,-2 2-4-16,1-1 0 15,7 0 0-15,7-1 0 16,10 0 0 0,6 0 0-16,4-1 0 15,-4 0 0-15,-3 1 0 16,-9-3 0-16,-7 0 0 15,-3 0 0-15,-5 2 0 16,-4-1 0-16,-3 2 0 16,-6 0 0-16,-14 0 0 15,-6-1 0-15,-5 1 0 16,-3 1 0-16,9 2 0 16,8 0 0-16,8 0 0 15,6 0 0-15,5-2 0 16,1-1 0-1,0 0 0-15,7 0 0 16,3 0 0-16,5 0 0 16,3 0 0-16,5 0 0 15,-4 0 0-15,0 0 0 16,-7-1 0-16,-4 1 0 16,-2 0 0-16,-2-2 0 15,-4 2 0-15,0-1 0 16,0 1 0-16,0-3 0 15,-4 3 0-15,-10 0 0 16,-2 0 0-16,-6 0 0 16,-1 0 0-1,7 0 0-15,6 0 0 16,1 0 0-16,6 0 0 16,3 0 0-16,-1 0 0 15,1 0 0-15,3 0 0 16,8 0 0-16,2 0 0 15,7 0 0-15,2 0 0 16,1 0 0-16,-8 0 0 16,-4 0 0-16,-5 0 0 15,-6 0 0-15,2 0 0 16,-2 0 0-16,-5 0 0 16,-5 0 0-1,-9 0 0-15,-2 0 0 16,-6 0 0-16,2 0 0 15,3 0 0-15,6 0 0 16,3 0 0-16,4 0 0 16,3 0 0-16,5 0 0 15,0 0 0-15,1 0 0 16,0 0 0-16,0 0 0 16,0 0 0-16,0 0 0 15,0 0 0-15,0 0 0 16,0 0 0-16,0 0 0 15,0 0 0 1,0 0 0-16,0 0 0 16,0 0 0-16,0 0 0 15,0 0 0-15,0 0 0 16,0 0 0-16,0 0 0 16,0 0 0-16,0 0 0 15,0 0 0-15,0 0 0 16,0 0 0-16,0 0 0 15,0 0 0-15,0 0-64 16,0 0-267 0,0 4-165-16,0-4-1205 15,0 4 137-15,0-2 118 16</inkml:trace>
  <inkml:trace contextRef="#ctx0" brushRef="#br0" timeOffset="73177.16">32407 17896 3246 0,'0'0'64'0,"0"-2"55"16,0 2 35-16,0 0 18 15,0 0 7-15,0 0 9 16,0 0 11-16,0 0 15 16,0 0 9-16,0 0-20 15,0 0-31-15,0 0-54 16,0 0-39-16,0 0-23 15,0 0-67 1,0 0-185-16,3-17-960 16,3 14 66-16,-2-8 60 15,0-7 55-15</inkml:trace>
  <inkml:trace contextRef="#ctx0" brushRef="#br0" timeOffset="75256.77">33376 18645 4130 0,'2'0'106'0,"-1"0"38"16,2-2 60-16,0-1 95 0,0 1 75 15,0-2 26 1,-2 1 8-16,1 0 10 0,-2 1 8 16,1 2-74-16,-1 0-36 15,2 0-38-15,-2 0-68 16,0-2-107-16,1 2-80 16,-2 0-23-16,2-1-190 15,-1 1-153-15,0 0-223 0,0 0-1079 16,4-3 128-16,-1-2 113 15,1-4 99-15</inkml:trace>
  <inkml:trace contextRef="#ctx0" brushRef="#br0" timeOffset="78869.84">33292 18860 1340 0,'0'0'101'0,"0"0"35"16,0 0 26-1,0 0 21-15,2 0 17 16,-1 0 18-16,-1 0 17 16,0 0 18-16,2 0 17 15,-2 0-43-15,0 0-33 0,0 0-27 16,0 0-14-16,0 0-15 16,0 0-8-16,0 0-10 15,0 0-6-15,0 0-1 16,0 0-6-16,0 0-5 15,0-2 1-15,0 2-6 16,0 0-5-16,0 0-3 16,0 0-2-16,0 0-6 15,0 0-8-15,0-1-12 16,0 1-7-16,0 0-12 16,0 0-10-16,0 0-7 15,0 0-8-15,0 0-2 16,0 0-1-16,0 0 0 15,0 0 4-15,0 0 5 16,1-1 1-16,-1 0 6 16,2-2 14-16,-2 2 1 15,0-2 10-15,0 2-1 16,0 1-2-16,1-2-3 0,1 2-1 16,-2 0-6-1,5 0-5-15,-2 0-16 16,6 0-26-16,0 0-21 15,6-1-17-15,-4 1-6 16,4-2 0-16,-6 1 0 0,3-1-12 16,-2 1-1-16,-2 0 4 15,1-1 8-15,-2 2 6 16,2-1 15-16,-3 0 8 16,-1 1 2-16,0 0-1 15,-1-2 3-15,-4 2 4 0,0 0 1 16,0 0 2-16,0 0-4 15,0-1 2-15,0 1 1 16,0 0 0-16,0-1 3 16,-7 1 0-16,-2 0 1 15,-6 0-3-15,-5 0 0 16,-3 0 3-16,6 0 2 16,-2 0 9-16,2 0 3 15,4 0 7-15,-1 0 6 16,5 0 3-16,2 0 0 0,2 0 5 15,0 0 4-15,5 0-2 16,0 0 0-16,0 0-3 16,0 0-3-16,0 0-4 15,0 0-3 1,0 0-5-16,4 0 4 16,2 0-6-16,2 0-5 0,6 0-2 15,3 0-4-15,3 0-9 16,-4 0 3-16,1 0-5 15,-1-2-1-15,-3 2-1 16,-4 0-5-16,-2 0 1 16,-4 0 3-16,-3 0 0 15,1 0 4-15,-1 0 5 0,0 0-2 16,0 0-1-16,0 0 1 16,-5 0 2-16,-4 0 1 15,-7 0 0-15,0 0 2 16,-3 2-2-16,2-1 3 15,1 2 0-15,6-2 3 16,-1 0 4-16,5 1 1 16,3-1-1-16,1-1 1 15,2 1 4-15,0-1-2 16,0 0 3-16,0 0-1 16,3 0 1-16,5 0-1 15,3 0-6-15,4 0 0 16,2 0 0-16,0 0-1 0,-3 0-5 15,1 0 0 1,-5 0-1-16,-3 0 1 16,-2 0-2-16,-4 0 1 0,-1 0 0 15,0 0-2-15,0 0 1 16,-3 0 0-16,-6 0 2 16,-6 2-1-16,-3-2 1 15,-2 1 0-15,3 1 0 16,5-1-1-16,2-1 1 15,7 2 3-15,0-1-5 16,1-1-15-16,2 0-17 0,2 0-3 16,0 1-5-1,0-1-8-15,4 2-5 16,3-2 2-16,1 0 1 16,3 0 1-16,-6 0 6 15,1 0 15-15,-5 0 16 16,-3 0 12-16,0 0 3 0,0 0 8 15,0 0 8-15,-2 1 6 16,-2-1 2-16,-3 1 5 16,-4 1-1-16,-1-1 0 15,1-1 4-15,5 0-12 16,2 0 2 0,3 0 1-16,1 0-2 0,0 0-7 15,0 0-5-15,0 0-2 16,0 0-3-16,0 1 0 15,0-1-3-15,0 0 3 16,0 0 2-16,0 0-5 16,0 0 0-16,0 0 0 15,0 0 0-15,0 0 0 16,0 0 0-16,0 0 0 16,0 0 0-16,0 0 0 15,0 0 0-15,0 0 0 16,0 0 0-16,0 0 0 15,0 0 0-15,0 0 0 16,0 0 0-16,0 0 0 16,0 0 0-16,0 0 0 15,0 0 0-15,0 0 0 16,0 0 0-16,0 0 0 16,0 0 2-16,0 1 1 15,0-1 2-15,0 0 0 0,0 0-1 16,0 0 1-16,0 0 0 15,0 0 0-15,0 0 0 16,0 0-1 0,0 0-2-16,0 0 0 15,0 0-2-15,0 0 0 16,0 0 0-16,0 0-3 0,0 0-20 16,0 2-38-16,4-1-130 15,2-4-951-15,3 2 64 16,3 1 58-16</inkml:trace>
  <inkml:trace contextRef="#ctx0" brushRef="#br0" timeOffset="80989.8">33700 18970 1348 0,'0'-1'16'0,"0"1"7"0,3 0 3 16,-3-2-3 0,1 1-28-16,6-4-86 0,-5-1-184 15,-1 4 3-15,0 0 4 16,1 0 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09:01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9923 2608 2730 0,'0'0'77'15,"0"0"29"-15,0-1 31 16,0-2 30-16,0 1 25 16,0-2 18-16,0-3 13 15,0 1 10-15,0 2 7 16,0 1-59-16,0 0-22 16,0 3-32-16,0 0-34 15,0 0-34-15,0 0-27 16,0 0-13-1,0 0-12-15,0 0-7 16,0 0-1-16,0 0 4 16,0 0 5-16,0 0 6 15,0 0 5-15,3 0 9 16,10-1 4-16,6-3 0 16,13 0 1-16,14-3 1 15,7-1 1-15,4 0-5 16,4-2-4-16,-1 4-5 15,-1-1-2-15,-1 1-7 16,0 2-4-16,-3 1-2 16,-2 2-1-16,-2 1-2 15,-1 0-3 1,-2 4 1-16,0 2-2 16,-4 1 2-16,1 3-2 15,-1 4 4-15,-1 1 0 16,2-2-2-16,1 3 2 15,0-4 1-15,3-1 1 16,-3-2 2-16,5-2 2 16,-2-3 2-16,1-3-1 15,4-1 0-15,0-1 3 16,-1-2 2-16,5-1-4 16,4-6 0-16,0 0 0 15,6-2-1 1,1-2 2-16,1 2 1 15,-4-1 2-15,-1 4 0 16,-3 2-1-16,-2 2-2 16,0 3 7-16,-3 1-2 15,0 2-3 1,-3 5 2-16,2 1-3 0,4 2-2 16,-1 5 0-16,6 1-2 15,0-1-1-15,1-4 1 16,-5-1-2-1,-1-1-1-15,-9-6 1 16,-3 0 5-16,-2-2 9 16,0-4 34-16,3-4 21 15,1-3 11-15,2-3 2 16,-2-4 10-16,2 0 9 16,-5 4 4-16,1 1 5 15,1 4-8-15,-2 3-11 16,-1 5-36-16,-4-1-22 15,2 5-14-15,2 3-1 16,6 2-5-16,3 2-17 16,8 0 1-1,3 1-2-15,3 0 3 16,-4-3-1-16,-4-5 14 16,-7-2 46-16,-7 1 64 15,-9-5 1-15,-3 0-4 16,-8-4 7-16,-1 2-3 15,-6-2-39-15,-2 0-223 16,-3 3-122-16,4 3-325 16,-8 1-974-16,-3 0 115 15,-5-3 102-15,-3-2 90 16</inkml:trace>
  <inkml:trace contextRef="#ctx0" brushRef="#br0" timeOffset="1609.73">15860 2807 3803 0,'0'-4'52'15,"0"-4"10"-15,8-3 19 16,11-5 23 0,13 0 25-16,14-7 20 15,20 0 15-15,11 0 5 16,11 5 5-16,12 1-43 15,6 6-7-15,3 4-13 16,3 4-13-16,1 3-28 16,0 2-24-16,-2 2-21 15,-1 1-11-15,2 3-4 16,4 3-3-16,-2 2-2 16,5-4 2-16,-3 4-1 15,0-4-2 1,-6-2 0-16,1-5 2 15,-3 2 0-15,-2-4 0 16,-5 0-1-16,-4 0 4 16,-5-4-3-16,-7 2 3 15,-3-4-3-15,-5 2 3 16,-2 1 1-16,-4 1-2 16,-5 4-1-16,-1 4-3 15,-1 5 2-15,-1 4-6 16,4 5-2-16,1 5-6 15,2 1-8 1,4-1-14-16,3-2-6 16,1-4-6-16,2-2-8 15,-2-8-3-15,-2-4-6 16,-7-3 1-16,-8-4 4 16,-7-3 4-16,-5-4 10 15,-5-3 12-15,-5 1 3 16,0 0 8-16,-2 2 7 15,1 4 3-15,2 3 2 16,5 2 2-16,6 0 0 16,5 0-3-1,8 0 1-15,6 0-1 16,2-2 1-16,1 1-1 16,2-4 2-16,-5-2 6 15,-4-3 4-15,-3 0 1 16,-4-2 2-16,-4 3 3 15,-2-1-1-15,-3 5 3 16,-4 1-2-16,-1 0 0 16,1 4-1-16,0 0-3 15,3 0-3-15,3 0 0 16,2 0-3 0,-1 0-2-16,2 0 2 15,-3 0 0-15,1 0 2 16,-1-1 1-16,1-4 1 15,0 0 6-15,6-3 4 16,5-5 0-16,2 2 3 16,4-2 5-16,0 1 4 15,-4 1 6-15,-5-1 7 16,-5 2 3-16,-5 0 3 16,-6 2-2-16,-6 1-7 15,-7 1 4-15,-9 0-12 16,-8 4-34-1,-9 0-76-15,-3 2-114 16,-4-1-142-16,-7 1-771 16,-10 0 62-16,-13-4 55 15,-15-4 51-15</inkml:trace>
  <inkml:trace contextRef="#ctx0" brushRef="#br0" timeOffset="3723.29">10036 2792 1067 0,'0'0'-24'15,"-1"0"1"-15,1 0 8 16,0-1 14-16,1 1 12 15,-1 0 15-15,0 0 24 16,0 0 33-16,0 1 37 16,0-1 51-16,0 3 28 15,0-1 18-15,0-2 15 16,0 1 0-16,-1-1 3 16,-2 0-5-16,0-1-12 15,-3 1-15-15,3 0-33 16,0-2-27-1,2 1-12-15,-1-2-18 16,2-1-18-16,2-3-17 16,8 2-12-16,9-4-8 15,11 3-13-15,16-1-18 16,9 6-9-16,6-2-1 16,1 3-12-16,-1 0-1 15,1 0-2-15,-3 3 4 16,2-2 4-16,-1-1-5 15,-1 4-2-15,1-1 0 16,-4-2 1 0,-1-1-3-16,-5 0 2 15,-2 0-2-15,-6 0 3 16,0 0-3-16,-3 0-5 16,-2 0 5-16,2 0-1 15,6-1 4-15,-2-3 2 16,5-3-2-16,0 0 2 15,2-2-2-15,1 0 0 16,-4-1-1-16,1 6 1 16,-3-1 1-1,1 4-2-15,0 1-1 0,0 2-3 16,2 6 3 0,4-2-3-16,3 3 1 15,5 0 0-15,-3-2 2 16,6-5-2-16,-1 0 1 15,-6-2 2-15,-2 0-3 16,2 0 2-16,-4 0 0 16,3-4-2-16,0-2 3 15,9 2-3-15,1-2 0 16,6 1 2-16,-4 4-4 16,3 1 2-16,-6-2 0 15,-1 2-1 1,-4 4-1-16,1 0 2 15,1 1-2-15,8 2 2 16,6 1-1-16,5 0 1 16,10 0-1-16,2 0 1 15,-2-1 2-15,-4-2-2 16,-12-3 3-16,-4-1 1 16,-17-2-4-16,-7 1 4 15,-9 0-2-15,-7 0-18 16,-5-2-82-1,4 1-292-15,-9 1-435 0,-6-4 34 16,-5-4 33 0,-5-2 31-16</inkml:trace>
  <inkml:trace contextRef="#ctx0" brushRef="#br0" timeOffset="5231.89">16226 3020 2824 0,'-3'0'30'16,"2"0"18"-16,-2 0 19 16,2-3 12-16,1 0 16 15,4-6 10-15,8 0 6 16,11-3 6-16,11-3 6 15,17-1-15-15,15 1-8 16,17 2-14-16,9-2-11 16,11 3-13-16,4 5-14 15,2 4-10-15,-2 0-4 16,4 3-6-16,-2 2-6 16,2 3 2-1,0 1-5-15,0 2-4 16,2 3-8-16,1-1 0 15,0 2-1-15,3-2 0 16,3 1-1-16,0-1 1 16,0-2 5-16,1-4-6 15,-3 2-1-15,-1-6 2 16,3 0 2-16,2 0 0 16,-1-3 4-16,0 2-1 15,2-4 0-15,-8-1 1 16,1-2-1-1,-8-2 2-15,-1 1-1 16,-9 0-6-16,-3 1 1 16,-4 2-5-16,-3 4 2 15,-3 2-2-15,1 0-2 16,1 4-1-16,1 2-6 16,0 2-8-16,1 5-6 15,-2 0-3-15,0-3-3 16,-4-1 4-16,1-5-6 15,-3-3 0-15,3-5-3 16,1 1 2 0,0-8 5-16,-1-3 3 15,1-5 9-15,-3-2 7 16,-3-2 5-16,0-1 0 16,1 3 2-16,-1 4 0 15,0 5 3-15,1 3 1 16,0 4-1-16,2 4 7 15,4 1 0-15,-1 1-2 16,2-2-2-16,-5 1 1 16,-1 0 0-16,-2-2 3 15,0 0 8-15,-2-4 20 16,-6-2 20 0,-6-3 8-16,-7-3 3 15,-11-1 7-15,-6-1 1 16,-9 2-2-16,-8 1-26 15,-8 2-78-15,-4 3-255 16,-9 1-693-16,-12-1 48 16,-8-3 44-16,-12-5 40 15</inkml:trace>
  <inkml:trace contextRef="#ctx0" brushRef="#br0" timeOffset="12152.28">24224 2946 2428 0,'0'0'115'0,"0"0"42"15,0-3 36-15,0 1 23 16,0-1 17-16,0 2 14 15,0-2 15-15,0 2 13 16,0-1 13-16,0 2-77 16,0-1-28-16,0 0-28 15,0 1-21-15,0-2-9 16,0 2 19 0,0 0 3-16,0 0-4 15,0-2-7-15,0 2 21 16,0 0 52-16,3 2 49 15,3 1 8-15,5 6-15 16,6 5-13-16,9 7-35 16,3 3-12-16,1 5-8 15,2 0 0-15,-4 0-33 16,-1-1-64 0,-4-1-62-16,-1-2-24 0,-7-3 0 15,-1-5 0 1,-3 0 0-16,-3-5 0 15,-2-4 0-15,-2-3 0 16,-1-2 0-16,-2 0 0 16,-1-3 0-16,0 0 0 15,3 0 0-15,-3 0-279 16,59 0-1587-16,-50-2 163 16,1-2 140-16,-3-3 120 15</inkml:trace>
  <inkml:trace contextRef="#ctx0" brushRef="#br0" timeOffset="13459.33">24999 3364 4683 0,'0'-3'61'0,"0"2"42"15,0 0 121-15,-2 5 93 16,-7 9 24-16,-1 10 7 16,-6 12 5-16,-4 9 7 15,0 3 7-15,2 2-53 16,1-2-5-16,7-4-46 15,1-8-138-15,3-4-102 16,3-11-23-16,2-7 0 16,1-5 0-1,0-6 0-15,0-4 0 16,4-9 0-16,5-11 0 16,2-15 0-16,9-15 0 15,4-9 0-15,3-4 0 16,1 2 0-16,-2 8 0 15,-3 9 0-15,-3 7 0 16,-3 10 0-16,-5 4 0 16,-4 9 0-16,-2 5 0 15,-4 5 0-15,1 3 0 16,5 2 0-16,9 5 0 16,5 9 0-1,6 7 0-15,2 9 0 16,-1 7 0-16,-4 6 0 15,-3 0 0-15,0 2 0 16,-6-5 0-16,1-3 0 16,-4-5 0-16,0-5 0 15,-4-5 0-15,-2-8 0 16,-1-1 0-16,-3-7 0 16,-1-2 0-16,-2-2 0 15,2-1 0-15,-4 0-294 16,4 1-319-16,-2-6-1084 15,0-3 137-15,-4-3 118 16,-3-2 103-16</inkml:trace>
  <inkml:trace contextRef="#ctx0" brushRef="#br0" timeOffset="13832.43">24995 3562 4629 0,'0'-2'103'16,"4"-2"27"-16,7-2 15 15,12-3 4-15,13-2 8 16,11-2-7-16,5-1-13 16,1 2-19-16,-10 0-18 15,-10 4-113-15,-10 2-103 16,-9 1-219-16,-10 0-865 15,-3-1 71-15,-2-1 65 16,-7-3 57-16</inkml:trace>
  <inkml:trace contextRef="#ctx0" brushRef="#br0" timeOffset="15684.21">26223 3233 3959 0,'5'-6'146'0,"-1"0"51"16,-2-2 77-16,1-1 48 15,-1 3 46-15,-2 3 54 16,0 0 9-16,-2 0 10 15,-1 1 11-15,-13 0-110 16,-3 2-50-16,-11-1-53 16,-6 2-87-16,0 3-53 15,2 2-44-15,7 3-55 16,7 4 0-16,6 5 0 16,10 3-7-16,4 2 7 15,9 3 0 1,9 2 0-16,9-1-5 15,3 0 4-15,5-1-1 16,-5 0-8-16,-10-2-13 16,-11-5-5-16,-11 1 25 15,-9-5 3-15,-10-5 0 16,-10 0 0-16,-1-5-2 16,-3-1-250-16,5-2-165 15,52-4-1321-15,-26-6 143 16,12-3 122-16,15-2 109 15</inkml:trace>
  <inkml:trace contextRef="#ctx0" brushRef="#br0" timeOffset="16011.57">26385 3446 5434 0,'9'-10'148'15,"9"-5"25"-15,2-3 1 16,7-3 6-16,2 0-26 15,-4 1-5-15,-4-1-7 16,-6 1-8-16,-5-2-4 16,-7 3-74-16,-3 2-67 15,-5 5 28-15,-6 5 83 16,-9 5-2 0,-7 8 28-16,-7 8 8 15,-4 7 10-15,5 8 8 16,10 5 10-16,8 4-3 15,10-3-14-15,5-1-54 16,11-3-91-16,12-6-35 16,9-4-276-16,10-5-196 15,5-11-1204-15,-2-4 139 16,-9-9 119 0,-9-10 106-16</inkml:trace>
  <inkml:trace contextRef="#ctx0" brushRef="#br0" timeOffset="16319.56">26688 2840 4879 0,'0'-8'117'16,"2"1"111"-16,1 3 93 15,7 8 6-15,-1 17 4 16,5 15 8-16,-1 17 4 15,-3 12 8 1,-4 7 5-16,-3 2-91 16,-3-1-36-16,6-1-124 15,1-7-105-15,5-7 0 16,-1-7 0-16,2-10 0 16,3-10 0-16,4-8 0 15,6-9-282-15,9-9-188 16,1-11-1268-16,-3-8 142 15,-3-11 124-15,-15-6 108 16</inkml:trace>
  <inkml:trace contextRef="#ctx0" brushRef="#br0" timeOffset="16484.41">26670 3298 4858 0,'-4'-5'90'0,"4"-4"4"15,8-4-15-15,15-2-58 16,22 1-164-16,15-5-970 16,15 6 62-16,1-1 56 15</inkml:trace>
  <inkml:trace contextRef="#ctx0" brushRef="#br0" timeOffset="16939.98">27647 3107 4652 0,'0'-5'346'0,"0"0"7"15,0-1 6 1,0 2 7-16,0 2 6 15,-4 9 8-15,-3 7 7 16,-2 9 8-16,-2 7 8 16,4 9-225-16,2 2-178 15,3 2 0-15,6-6 0 16,8 0 0-16,5-6 0 16,6-7 0-16,7-6 0 15,3-8 0-15,0-6 0 16,-5-7 0-16,-4-8 0 15,-8-8 0-15,-6-8 0 16,-8-10 0-16,-4-7 0 16,-8-1 0-1,-6 1 0-15,-4 4 0 16,-5 5 0-16,1 6 0 16,-1 7 0-16,5 7-308 15,4 4-180-15,7-1-1238 16,7 8 141-16,9-3 122 15,6-3 107-15</inkml:trace>
  <inkml:trace contextRef="#ctx0" brushRef="#br0" timeOffset="17207.73">28026 2695 5325 0,'0'-12'298'15,"0"0"5"-15,0 1 5 16,0 2 5-16,0 10 4 16,-2 16 6-16,-2 15 6 15,0 14 5-15,1 13 7 16,-2 10-341-16,3 4 0 16,2-1 0-16,0-1 0 15,0-2 0-15,-3-4-4 16,0-5-385-16,42-8-1445 15,-49-7 157-15,1-14 136 16,-3-12 117 0</inkml:trace>
  <inkml:trace contextRef="#ctx0" brushRef="#br0" timeOffset="17339.61">27868 3284 4916 0,'5'-18'126'0,"6"-2"19"16,11-3-30-16,11-4-95 15,15 9-359-15,5 2-770 16,7 0 62-16,1-3 55 16</inkml:trace>
  <inkml:trace contextRef="#ctx0" brushRef="#br0" timeOffset="18000.39">28849 3097 5915 0,'4'-14'240'0,"5"-3"3"16,8-3 3-16,11-1 4 15,0 10 2-15,11 7 4 16,2 4 3-16,-5 10 3 15,-4 8 6-15,-6 6-268 16,-10 5 0-16,-9 4 0 16,-4-1 0-16,-6-1 0 15,-3-7 0-15,1-4 0 16,5-7 0 0,-3-5 0-16,3-5 0 15,2-9 0-15,3-10 0 16,2-11 0-16,5-10 0 15,6-12 0-15,2-3 0 16,-2 1 0-16,-2 7 0 16,-8 9-295-16,0 14-277 15,-2-18-1135-15,2 31 137 16,-4 12 120-16</inkml:trace>
  <inkml:trace contextRef="#ctx0" brushRef="#br0" timeOffset="18328.13">29354 3098 3590 0,'12'3'162'16,"2"-1"12"-16,9 0 4 16,8-2 1-16,0-6 3 15,-2-6 5 1,-3-2 3-16,-7-6 10 16,-7-3 16-16,-10-2-92 15,0 2 28-15,-4 3 40 16,-6 6 88-16,-2 5 3 15,-10 7 3-15,-5 7 1 16,-5 8 3-16,1 7-4 16,3 9-13-16,6 6-44 15,7 2-74-15,4 0-59 16,5-2-96-16,4-4 0 16,8-3 0-16,10-6-101 15,9-5-278-15,35-4-541 16,-16-10-646-1,1-3 117-15,-4-12 103 16,-1-8 91-16</inkml:trace>
  <inkml:trace contextRef="#ctx0" brushRef="#br0" timeOffset="18596.08">29841 2938 5227 0,'-3'-7'301'15,"-1"3"5"-15,-8 0 5 16,-1 2 5-16,-4 8 5 16,-3 13 6-16,-2 6 5 15,3 8 6-15,5 8 5 16,6-1-274-16,6 2-69 16,3-6 0-16,6-1 0 15,8-6-140 1,7-6-200-16,6-7-160 15,23-7-408-15,-15-6-532 16,-1-7 100-16,-5-11 89 16,-4-10 80-16</inkml:trace>
  <inkml:trace contextRef="#ctx0" brushRef="#br0" timeOffset="18963.7">30024 3010 3856 0,'0'-14'358'15,"0"-3"61"-15,0 3 10 16,0-2 9-16,0 9 10 15,0 14 11 1,0 9 11-16,0 7 10 0,0 5 14 16,0 5-219-1,0 2-210-15,3-2-65 16,3-4 0-16,2-4 0 16,4-4 0-16,4-7 0 15,6-7 0-15,-1-5 0 16,4-6 0-16,-5-9 0 15,3-10 0-15,-4-3 0 16,-3-4 0-16,-2 0 0 16,-5 7 0-16,-5 6 0 15,-2 7 0-15,-2 5 0 16,0 4 0-16,0 6 0 16,1 6 0-1,2 5 0-15,-1 6 0 16,4 5-285-16,1 1-222 15,0-23-1220-15,0 14 141 16,-1-3 122-16,-2-11 107 16</inkml:trace>
  <inkml:trace contextRef="#ctx0" brushRef="#br0" timeOffset="19288.64">30345 3008 5248 0,'11'-10'294'16,"6"1"5"-16,3 2 4 16,6 0 5-16,-4 10 4 15,-1 7 6-15,-5 6 5 16,-5 3 6-16,-3 4 3 16,-5 0-207-16,-3-1-125 15,0-4 0-15,0-4 0 16,0-8 0-16,0-3 0 15,0-7 0 1,0-8 0-16,0-9 0 16,0-10 0-16,1-9 0 15,2 0 0-15,1-1 0 16,-1 11-15-16,1 9-365 16,4 11-305-16,-5 6-966 15,2 5 129-15,2 9 114 16</inkml:trace>
  <inkml:trace contextRef="#ctx0" brushRef="#br0" timeOffset="19664.1">30627 3035 3780 0,'15'-5'138'16,"6"-6"35"-16,3-6 27 16,8-7 40-16,-3-5 79 15,0-5 84 1,-3-3 36-16,-5 5 12 15,-6 3 10-15,-5 7-93 16,-7 7-53-16,-3 7-36 16,-11 4-25-16,-7 2-52 15,-5 5-168-15,-2 6-181 16,2 4-109-16,4 6-12 16,12 9 8-16,6 4 2 15,4 1 5-15,5 2 1 16,4 1 4-16,5-2 14 15,-1-3 72-15,0-2 96 16,-9-5 81 0,-2-2 49-16,-4-6 16 15,-4-3 10-15,-4-5-38 16,-2-3-97-16,-1-2-190 16,0-23-1044-16,4 15 79 15,3-6 72-15,11-7 66 16</inkml:trace>
  <inkml:trace contextRef="#ctx0" brushRef="#br0" timeOffset="19867.91">30977 2896 5744 0,'2'-5'257'0,"1"2"3"0,0 0 5 15,3 5 2-15,1 9 5 16,-2 6 4-16,1 5 3 15,0 6 3 1,-4 0-7-16,-1 2-710 16,-1-22-1384-16,0 13 155 15,-4-11 133-15,-2-6 116 16</inkml:trace>
  <inkml:trace contextRef="#ctx0" brushRef="#br0" timeOffset="20139.65">30943 2862 3986 0,'22'-16'220'0,"4"-7"178"15,0-6 9-15,2-6 7 0,-19 3 11 16,-6 2 9-1,-4 2 9-15,-10 2 11 16,-10 8 11-16,-4 4-131 16,-5 9-321-16,-5 2-396 15,12 8-309-15,6 8-908 16,11 0 123-16,5 2 106 16,9 2 94-16</inkml:trace>
  <inkml:trace contextRef="#ctx0" brushRef="#br0" timeOffset="20460.36">31093 2764 4670 0,'9'5'199'16,"2"5"125"-16,5 6 20 16,0 6 7-16,-3 3 6 15,0 2 8-15,-3 2 5 16,2 0 9-16,-2 0 5 15,-3-4-115-15,2-5-109 16,-4-7-141-16,0-6-19 16,1-8 0-16,1-11 0 15,4-12 0-15,1-11 0 16,2-4 0-16,-4-6 0 16,-1 3 0-1,-3 6 0-15,0 10 0 16,-5 8-246-16,5 8-322 15,3 4-1153-15,6 3 140 16,3 6 122-16,5 3 105 16</inkml:trace>
  <inkml:trace contextRef="#ctx0" brushRef="#br0" timeOffset="20760.09">31548 2842 3826 0,'26'-4'116'15,"7"-5"37"-15,10-6 26 16,7-4 34-16,-9 0 129 15,-7-8 81-15,-12 2 9 16,-8-1 11-16,-11 6 10 16,-18 4-65-16,-19 7-55 15,-8 11-37-15,-7 9-25 16,-4 16-36 0,12 9-147-16,16 7-88 15,15 8 0-15,19-1 0 16,15-2 0-16,18-7 0 15,4-8 0-15,9-9 0 16,-1-10 0-16,-9-8 0 16,-11-3-249-16,-9-3-160 15,38-5-1354-15,-66-4 147 16,-14 0 126-16,-23-6 111 16</inkml:trace>
  <inkml:trace contextRef="#ctx0" brushRef="#br0" timeOffset="21717.51">24394 4766 6999 0,'2'0'129'16,"3"0"0"-16,4 7 3 16,3 9-2-16,6 13 3 15,-2 10 0-15,2 13 2 16,-5 2-1-16,0 0 3 16,-8 2-137-16,-2-6 0 15,0-8-95-15,-3-4-318 16,55-9-550-16,-58-11-585 15,-4-11 115-15,-6-13 101 16,-11-14 88 0</inkml:trace>
  <inkml:trace contextRef="#ctx0" brushRef="#br0" timeOffset="21935.56">24384 4797 3967 0,'19'-31'114'0,"13"-2"42"16,13-8 35-16,11 0 28 15,-4 15 13-15,0 18 13 16,-10 11 28-16,-10 13 22 16,-11 9 16-16,-12 7-67 15,-8 6-21-15,-8-3-42 16,-9 0-30-16,-6-5-132 16,1-4-148-16,-3-6-191 15,4-14-1137-15,3 0 102 16,11-6 90-1,4-2 82-15</inkml:trace>
  <inkml:trace contextRef="#ctx0" brushRef="#br0" timeOffset="22291.4">24855 4742 5876 0,'7'-2'191'0,"6"2"47"16,8-2 2-16,3 8 5 16,5 5 1-16,-2 8 5 15,-4 6 2-15,-7 4 4 16,-4 3 2-16,-8-3-174 16,0-1-35-16,-4-6-50 15,0-9 0 1,0-4 0-16,0-7 0 15,0-9 0-15,0-7 0 16,0-11 0-16,0-8 0 16,5-6 0-16,5-4 0 15,4 4 0-15,1 5-63 16,6 3-274-16,2 7-250 16,-1-16-1088-16,0 26 134 15,1 3 114-15,-4 3 103 16</inkml:trace>
  <inkml:trace contextRef="#ctx0" brushRef="#br0" timeOffset="22627.09">25264 4625 3978 0,'0'3'154'15,"0"3"148"1,0 4 99-16,0 5 8 16,0 8 10-16,0 2 9 15,4 5 9-15,1 3 10 16,1-1 12-1,6 0-102-15,4-2-71 0,1-5-187 16,4-4-207-16,0-6-86 16,2-8-42-16,2-5 2 15,-2-12 4-15,-4-11 2 16,-7-10 12 0,-7-8 45-16,-5-11 75 0,-4 1 98 15,-5 4 99-15,-3 6 80 16,-5 9 45-1,-2 8 3-15,-2 11-118 16,0 6-171-16,0 6-146 16,12 5-305-16,3 4-989 15,6 1 108 1,8 0 96-16,15-1 84 0</inkml:trace>
  <inkml:trace contextRef="#ctx0" brushRef="#br0" timeOffset="23983.83">25749 4595 4503 0,'0'-8'358'15,"0"-3"7"-15,0 1 8 16,0 1 6-16,-2 5 8 16,-7 7 9-16,-7 6 7 15,-2 8 8-15,-4 6 9 16,4 6-224-16,5 3-196 15,8 4 0-15,3-2 0 16,9 0 0-16,10-2 0 16,10-4 0-1,8-5 0-15,16-7 0 16,2-5 0-16,6-7-27 0,-6-5-34 16,1-7-30-1,-8-7-16-15,-4-7-7 16,-8-8 1-16,-9-5 6 15,-7-2 47-15,-7-1 60 16,-7 6 0-16,-6 5 24 16,0 6 36-16,-11 8 29 15,-5 4 18 1,-5 8 6-16,-4 1 2 0,-3 8-6 16,5 7-46-1,6 6-63-15,1 6 0 0,9 5 0 16,5 1 0-16,6 0 0 15,8 0 0 1,11-3 0-16,10-4 0 16,12-6 0-16,16-6-83 15,5-9-105-15,3-2-74 16,2-9-12-16,-9-4 1 16,-5-9 2-16,-9-6 6 15,-10-6 36-15,-7-3 126 16,-6 0 103-16,-14 0 73 15,-5 6 102 1,-4 5 71-16,-4 4 19 16,-9 5 8-16,-2 6 3 15,-6 4 2-15,-4 4-30 16,-2 5-134-16,2 8-114 16,4 5 0-16,4 3 0 15,3 7 0-15,7-1 0 16,1 1 0-16,6-5 0 15,0-3 0-15,4-4 0 16,5-5-14-16,7-7-77 16,5-1-80-16,3-8-31 15,3-9-1 1,-4-8 0-16,-1-8 3 16,-2-12 27-16,-4-7 84 15,-5-6 89 1,-2-1 11-16,-6 4 74 0,-3 4 79 15,0 5 31-15,0 10 8 16,0 10 0-16,0 8 3 16,0 9-24-16,-3 4-85 15,-4 13-97-15,3 9 0 16,1 10 0-16,-1 10 0 16,4 9 0-16,4 0 0 15,1-1 0 1,5-5 0-16,2-5 0 15,4-6 0-15,4-6 0 16,5-9 0-16,0-8 0 16,2-5 0-16,-1-10 0 15,3-7 0-15,-8-10 0 16,-2-4 0-16,-6-6 0 16,0-2 0-16,-6 4 0 15,-3 5 0-15,-2 7 0 16,-2 7 0-16,1 5 0 15,-1 4 0-15,0 5 0 16,0 6 0-16,0 7 0 16,0 7 0-1,2 4 0-15,2 5 0 16,3-1 0-16,7-4 0 16,3-2 0-16,10-6 0 15,-2-6 0-15,4-4 0 16,1-6 0-16,-1-8 0 15,-6-7 0-15,-2-9 0 16,0-5 0-16,-5-7 0 16,-3 1 0-16,-4 3 0 15,-5 7 0-15,-1 6 0 16,-3 8 0-16,0 4 0 16,0 3 0-16,0 2 0 15,2 6 0 1,0 3 0-16,3 6 0 15,3 4 0-15,1 4-263 16,1 2-200-16,1-6-1281 16,-2-1 143-16,-2-7 124 15,-7-3 108-15</inkml:trace>
  <inkml:trace contextRef="#ctx0" brushRef="#br0" timeOffset="24301.54">27277 4545 4443 0,'11'-15'356'16,"5"-1"11"-16,4-1 7 16,6 2 8-16,-3 8 7 15,0 9 8-15,-1 4 8 16,-4 7 9 0,-7 5 8-16,-4 3-187 15,-4 4-228-15,-3-2-7 16,0-3 0-16,0-2 0 15,0-7 0-15,-3-5 0 16,0-6 0-16,1-10 0 16,0-12 0-16,2-9 0 15,6-9 0-15,2-6 0 16,1 1-270-16,4 6-176 16,13 7-412-16,-13 9-663 15,2 11 111-15,-3 8 97 16,1 4 88-16</inkml:trace>
  <inkml:trace contextRef="#ctx0" brushRef="#br0" timeOffset="24788.12">27595 4385 3505 0,'5'0'166'15,"1"-2"46"-15,4-3 112 16,0-2 124-16,-5 2 11 16,-1-1 11-16,-3 1 11 15,-1 3 13-15,-3 5 13 16,-3 7-121-16,-1 6-63 15,-4 4-50-15,-1 7-130 16,2 3-143-16,3-1 0 16,4-1 0-16,3-2 0 15,10-5 0-15,3-5 0 16,7-6 0-16,12-4 0 16,7-5 0-16,0-2 0 15,0-11 0 1,0-6 0-16,-7-10 0 15,-2-11 0-15,-8-9 0 16,-5 0 0-16,-7 5 0 16,-7 5 0-16,-3 9 0 15,-10 12 0 1,-5 8 0-16,-2 7 0 0,0 4 0 16,1 11 0-16,11 7 0 15,8 8 0-15,13 8-35 16,5 7-53-16,6-1-30 15,2 2-13-15,-3-3-4 16,-5-4-4 0,-11-4 0-16,-4-4 12 15,-12-8-1-15,-12-3-160 16,-6-3-277-16,-13-6-873 16,-3-6 99-16,-2-3 89 15,8-5 80-15</inkml:trace>
  <inkml:trace contextRef="#ctx0" brushRef="#br0" timeOffset="25447.52">28713 4425 7857 0,'0'-2'37'16,"3"0"0"-16,3 8 0 16,0 2 0-16,-2 7 0 15,3 5 0-15,-1 6 0 16,0-2 0-16,-5-2 1 16,0-1-38-16,1-5-71 15,0-3-398-15,3-9-1326 16,1-1 152-16,-2-7 130 15,-1-11 113-15</inkml:trace>
  <inkml:trace contextRef="#ctx0" brushRef="#br0" timeOffset="25759.22">28629 4291 5791 0,'0'-3'245'0,"0"-2"4"16,6-2 1-16,9-5 5 15,8-3 3-15,7-4 3 16,5-3 4-16,-3-1 3 16,-8-3 3-16,-11-2-193 15,-7 2-78-15,-6-1 0 16,-7 2 0-16,-4 6 0 15,-2 2 0-15,-1 7 0 16,-3 6 0 0,-2 6-330-16,15 7-416 15,-1 9-905-15,7 3 129 16,5 8 114-16,5 6 98 16</inkml:trace>
  <inkml:trace contextRef="#ctx0" brushRef="#br0" timeOffset="26153.86">28820 4506 4088 0,'12'-1'164'0,"5"-2"106"15,13-4 83-15,8-9 47 16,2-2 11 0,2-12 7-16,-4-5 10 15,-7-9 8-15,-5-1 12 16,-10 1-129-16,-8 2-54 15,-3 10-124-15,-5 6-91 16,-3 11-50-16,-8 7 0 16,-4 3 0-16,-3 8-90 15,-3 7-94-15,6 8-75 16,9 8-21-16,6 10 0 16,10 5-4-16,8 5-4 15,4 4-1-15,4-4 3 16,0-4 0-1,-4-2 85-15,-9-6 92 16,-7-6 86-16,-5-10 43 16,-2-4 8-16,-6-6 7 15,-2-8-34-15,1 0-117 16,29-7-1070-16,-27-6 69 16,8-5 63-16,3-4 57 15</inkml:trace>
  <inkml:trace contextRef="#ctx0" brushRef="#br0" timeOffset="26531.58">29723 4188 6421 0,'0'-3'189'0,"0"3"1"16,0 4 3-16,0 4 1 16,0 7 3-16,1 10 1 15,4 2 2-15,3 4 3 16,4-2 3 0,8-2-206-16,2-4 0 15,5-5 0-15,5-4 0 16,0-10 0-16,-4-5 0 15,-2-10 0-15,-6-8 0 16,-8-10 0-16,-5-8 0 16,-5-5 0-16,-1-1 0 15,-4 7 0-15,-2 7-58 16,-4 10-352-16,-4 6-1405 16,0 9 156-16,6 2 131 15,2 8 117-15</inkml:trace>
  <inkml:trace contextRef="#ctx0" brushRef="#br0" timeOffset="27572.02">30088 4340 3483 0,'20'-9'153'16,"9"-8"37"-16,4-8 41 15,6-5 108-15,-8-6 79 16,-8-2 44-16,-6-1 13 15,-7 7 11-15,-6 3 13 16,-2 7-97-16,-8 7-68 16,-7 5-38-16,-4 6-43 15,-6 0-126-15,-5 8-84 16,4 6-67-16,9 9-36 16,8 3-34-16,6 10-6 15,11 3-7-15,7 5 5 16,6 1-3-1,2-1 9-15,2-2 9 16,-5-1 32-16,-5-3 51 16,-8-6 56-16,-6-5 39 15,-2-4 7-15,-1-5 8 16,-6-3-3-16,2-7-93 16,-5-3-186-16,-1-1-92 15,5-5-135-15,2-3-131 16,9-8-167-16,17-10-594 15,-1-3 82-15,6-4 73 16,-1 24 4036-16,2-23-3489 16,-10 4 112-16,3-2 96 15,-8 5 164 1,1-27 198-16,-11 29 113 16,-3 5 204-16,-1 3 161 15,0 3 171-15,-3 8 117 16,-2 1-114-16,-7 6-90 15,-1 7-86-15,-2 4-90 16,0 8-61-16,6 4-57 16,6 6-137-16,2 2-72 15,7-5-8-15,8 1-78 16,8-5-126-16,8-5-95 16,11-8-34-16,5-1-21 15,0-10-7-15,1 1 2 16,-3-8 8-1,-5-4 23-15,-6-9 37 16,-4-6 100-16,-7-8 238 16,-8 1 167-16,-8 0 37 15,-3 4 28-15,-6 3 19 16,-7 6 7-16,-3 4 5 16,-6 7-14-16,-4 4-32 15,-5 2-57-15,0 9-145 16,0 5-90-16,5 7 0 15,7 4 0-15,3 9 0 16,10 1 0-16,0-2 0 16,8-2 0-16,6-4-45 15,7-8-57 1,3-6-51-16,10-6-23 16,2-6-8-16,-3-10-3 15,-1-10 6 1,-6-14 0-16,-4-9 41 0,-3-15 89 15,-9-7 92-15,-4-5 54 16,0 4 51-16,-5 9 25 16,-1 12 9-16,-5 16 10 15,-5 18-6-15,-3 18 4 16,0 16-38-16,7 15-95 16,8 14-55-16,14 13 0 15,13 8 0-15,10 4 0 16,6 1-330-1,9-11-1109-15,0-8 99 16</inkml:trace>
  <inkml:trace contextRef="#ctx0" brushRef="#br0" timeOffset="28184.08">31564 3653 5972 0,'0'-1'226'0,"0"-1"3"15,1 11 2 1,-1 7 3-16,3 14 3 15,0 13 3-15,2 11 3 16,4 7 3-16,2 0 2 16,2-2-163-16,4-2-85 15,3-6 0-15,0-5 0 16,3-9 0-16,0-7 0 16,1-9-260-16,3-5-194 15,2-11-1294-15,-6-8 145 16,-3-9 123-16,-5-10 110 15</inkml:trace>
  <inkml:trace contextRef="#ctx0" brushRef="#br0" timeOffset="28639.65">31617 4018 3610 0,'-14'-4'217'15,"2"-1"173"-15,-2-1 51 16,4-2 12-16,8 1 9 16,7-2 13-16,9-2 10 15,8-2 14-15,10-3 11 16,9 0-174-16,4 2-76 16,-4 3-207-1,-6 6-53-15,-7 1 0 16,-6 7 0-16,-8 5 0 15,-5 8 0-15,-3 6 0 16,-5 4 0-16,2 5 0 16,-1 1 0-16,2-6 0 15,7 0 0-15,8-3 0 16,7-4 0-16,7-7 0 16,6-5 0-16,-3-5 0 15,-1-9 0-15,-8-7 0 16,-9-9 0-16,-8-6 0 15,-6-8 0-15,-11 0 0 16,-10 3 0 0,-8 6 0-16,-7 5 0 15,-11 11-290-15,-2 7-388 16,-5 5-1003-16,-8 2 135 16,-1 1 115-16</inkml:trace>
  <inkml:trace contextRef="#ctx0" brushRef="#br0" timeOffset="29430.37">26071 5602 8191 0,'0'-3'0'15,"4"2"0"-15,2-1 0 16,8 11 0-16,4 9 0 15,3 15 0-15,3 12 0 16,-6 11 0-16,0 2 0 16,-7 2 0-16,-2-2 0 15,-5-3 0-15,1-8 0 16,-2-7 0 0,-6-10-314-16,15-11-498 15,-12-11-827-15,-3-11 128 16,-6-8 112-16,-2-15 97 15</inkml:trace>
  <inkml:trace contextRef="#ctx0" brushRef="#br0" timeOffset="29680.14">26149 5611 4732 0,'33'-12'50'0,"11"-1"23"16,9 4 6-16,10 2 3 15,-14 12 5-15,-11 19 22 16,-15 9 74-16,-12 5 90 16,-15 7 65-16,-12-1-18 15,-8-7-26 1,-4-2-19-16,-5-9-57 16,4-4-237-16,8-6-271 15,10-9-1279-15,7-3 117 16,10-9 103-16,13-7 92 15</inkml:trace>
  <inkml:trace contextRef="#ctx0" brushRef="#br0" timeOffset="30003.84">26547 5699 5378 0,'6'-7'228'0,"8"1"54"16,5 2 5-16,6 3 3 15,-2 9 6-15,2 10 4 16,-5 4 5 0,-6 6 3-16,-4 1 6 15,-7-4-169-15,-3-2-87 16,0-6-58-16,0-5 0 16,0-8 0-16,0-4 0 15,0-10 0-15,2-9 0 16,2-8 0-16,2-4 0 15,5-7 0-15,2 4 0 16,3 4 0-16,1 5-311 16,2 8-246-16,-3-58-1149 15,1 60 137-15,2 3 120 16,-6 5 104-16</inkml:trace>
  <inkml:trace contextRef="#ctx0" brushRef="#br0" timeOffset="30347.66">26938 5602 4486 0,'0'0'198'16,"0"-1"107"-16,0 1 56 16,0 1 7-16,0 8 7 15,0 5 8-15,0 7 7 16,0 8 9-16,0 5 6 16,0 2-127-16,0-2-95 15,4-3-123-15,5-3-63 16,9-7-198-16,4-6-79 15,7-7-21 1,-2-8-5-16,2-8 2 16,-6-11 7-16,-8-14 11 15,-7-10 28-15,-4-8 101 16,-4 1 131-16,-4 3 206 16,-6 8 76-16,1 10 27 15,-6 6 14-15,-3 11 8 16,1 5-132-16,2 5-177 15,1 8-172-15,14 3-478 16,-2 4-819-16,8-3 104 16,11 3 93-16</inkml:trace>
  <inkml:trace contextRef="#ctx0" brushRef="#br0" timeOffset="31335.27">27382 5523 5159 0,'0'-9'312'16,"2"0"5"-16,-2-1 5 16,2 2 6-16,-2 5 5 15,-4 6 7-15,-5 6 5 16,-3 8 6-16,1 6 5 16,-2 8-328-16,2 7-28 15,6-1 0 1,3 0 0-16,6-1 0 15,5-6 0-15,10-7 0 16,7-5 0-16,8-9-20 16,4-5-70-16,3-4-52 15,-5-8-41-15,-1-11-27 16,-9-4-2-16,-9-10 12 16,-3-5-1-16,-6-3 66 15,-5 6 122-15,-1 4 32 16,0 8 65-16,-2 9 50 15,-4 3 43-15,2 7 28 16,-5 4 9-16,-4 5-9 16,-1 7 5-1,-1 7-67-15,1 8-128 16,6 2-15-16,4 4 0 16,0 0 0-16,4-3 0 15,4-5 0-15,1-1 0 16,11-7 0-16,7-6 0 15,4-4 0-15,3-3 0 16,4-8 0-16,-2-3 0 16,-3-9 0-16,-2-7 0 15,-2-9 0-15,-4-7 0 16,-6-2 0-16,-1 3 0 16,-4 4 0-1,-6 7 0-15,-2 6 0 16,-1 7 0-16,-2 4 0 15,-1 7 0-15,0 1 0 16,0 7 0-16,2 9 0 16,-1 7 0-16,1 6 0 15,-1 8 0-15,3-2 0 16,1-2 0-16,1 0 0 16,1-8 0-16,6-7 0 15,1-8 0-15,9-5 0 16,5-9 0-16,1-7 0 15,-1-10 0 1,-1-6 0-16,-2-10 0 16,-4-3 0-16,-4-1 0 15,-2 3 0-15,-6 7 0 16,-4 5 0-16,-5 8 0 16,0 7 0-16,0 8 0 15,0 4-74-15,0 9-123 16,0 8-84-16,4 9-30 15,1 6-12-15,5 8-5 16,4 7 3-16,1 0 4 16,2-3 14-1,-4-1 22-15,-3-6 102 16,-6-7 201-16,-1-7 207 16,-8-9 58-16,-4-4 21 15,-4-5 15-15,-4-4-92 16,-1-2-208-16,4 0-290 15,8-10-1188-15,6-5 103 16,16-10 90-16,10-10 81 16</inkml:trace>
  <inkml:trace contextRef="#ctx0" brushRef="#br0" timeOffset="31588.04">28813 5088 5354 0,'0'8'291'0,"0"10"6"15,1 11 4-15,3 14 4 16,2 5 6-16,2 11 4 16,3 4 5-16,1-3 6 15,-1-1 6-15,5-6-293 16,2-6-39-16,2-8-338 15,11-8-446-15,-2-12-856 16,-1-10 128-16,-5-11 112 16</inkml:trace>
  <inkml:trace contextRef="#ctx0" brushRef="#br0" timeOffset="32347.15">28818 5431 4974 0,'0'-3'69'16,"0"-1"14"-16,6 0 1 16,9-1-7-16,11-1-11 15,9-2-3-15,4-4 0 16,-1-3 5-16,-6-5 17 16,-9-1 123-16,-7-2 36 15,-6-1-9-15,-6 1 0 16,-2 2 11-16,-2 4 16 15,0 5 6-15,0 5 6 16,0 4-1-16,0 3-18 16,0 7-196-1,0 7-59-15,0 8 0 16,0 6 0-16,0 8 0 16,0 0 0-16,0 1 0 15,0-4 0-15,0-3 0 16,0-6 0-16,0-6 0 15,0-5 0-15,0-9 0 16,5-6 0-16,6-9 0 16,8-8 0-16,3-5 0 15,5-2 0-15,-1-1 0 16,-3 4 0-16,-7 6 0 16,-5 6 0-16,-2 6 0 15,-2 2 0-15,3 7 0 16,-1 5 0-1,1 2 0-15,0 5 0 16,2 2 0-16,-2-1 0 16,9-1 0-16,5-1 0 15,9-4-146-15,5-2-135 16,3-6-38-16,0-4-18 16,-3-8 2-16,-5-9 6 15,-7-9 19-15,-6-6 50 16,-10-4 124-16,-5 1 136 15,-10 2 128-15,-6 10 127 16,-11 9 44 0,-5 8 26-16,-8 10 10 15,2 11 5-15,0 9-9 16,7 10-45-16,11 6-132 16,11 5-154-16,5 0 0 15,14 0 0-15,5-4 0 16,6-6 0-16,7-6-198 15,5-8-166-15,4-9-354 16,-6-7-880-16,-2-8 122 16,-3-12 106-16</inkml:trace>
  <inkml:trace contextRef="#ctx0" brushRef="#br0" timeOffset="32807.49">30549 5366 8191 0,'0'-2'0'16,"0"2"0"-16,0 2 0 15,3 7 0-15,1 8 0 16,3 5 0-16,2 6 0 16,-4 3 0-16,-2-1-253 15,-1-2-367-15,-5-7-1086 16,-6-6 138-16,-2-11 119 15</inkml:trace>
  <inkml:trace contextRef="#ctx0" brushRef="#br0" timeOffset="33103.21">30396 5331 4126 0,'27'-13'7'0,"9"-4"48"15,6-9 44-15,4-6 34 16,-14-2 111-16,-11 0 137 16,-13 2 7-16,-7 3 8 15,-8 3 8-15,-12 4 14 16,-4 6-4-16,-3 7-49 15,0 5-167-15,3 9-339 16,9 5-1610-16,9 9 145 16,11 2 124-16,7 3 110 15</inkml:trace>
  <inkml:trace contextRef="#ctx0" brushRef="#br0" timeOffset="33536.81">30708 5302 6306 0,'4'0'201'0,"3"3"1"15,7 3 4-15,3 4 0 16,1 9 3-16,1 2 3 16,-5 4 2-16,-3 1 1 15,-4 0 5-15,-6-1-220 16,0-5 0-16,-1-2 0 15,-1-8 0-15,2-2 0 16,-1-4 0-16,0-12 0 16,0-6 0-16,3-10 0 15,6-8 0-15,7-8 0 16,10-1 0 0,6 2 0-16,2 5 0 15,1 6 0-15,-3 11 0 16,-5 9 0-16,-1 10 0 15,-4 9 0-15,-2 8 0 16,-4 7 0-16,-4 5 0 16,-7 3 0-16,-2 2 0 15,-1-4 0-15,-2 0-223 16,0-6-203-16,4-6-1339 16,3-3 146-1,2-12 127-15,3-3 111 0</inkml:trace>
  <inkml:trace contextRef="#ctx0" brushRef="#br0" timeOffset="33771.59">31288 5250 6805 0,'0'-6'149'0,"1"0"2"15,2 4 0-15,2 8 2 16,1 11 1-16,6 16 1 15,0 11 1-15,2 9 2 16,-2 1 1 0,-3 4-159-16,-5-6 0 0,0-3 0 15,-4-5-191 1,0-8-281-16,-5-35-1290 16,-1 11 146-16,-3-11 126 15</inkml:trace>
  <inkml:trace contextRef="#ctx0" brushRef="#br0" timeOffset="34035.34">31338 5282 4778 0,'12'-25'334'0,"7"-3"5"0,4-2 7 16,7-1 7-16,1 13 5 15,-2 14 7 1,-3 8 8-16,-5 10 5 15,-9 10 9-15,-6 8-207 16,-11 5-180-16,-9 4 0 16,-11-3 0-16,-5-4 0 15,-3-5 0-15,1-8-174 16,7-4-169-16,8-8-232 16,11-80-1073-16,6 65 129 15,10-10 113 1</inkml:trace>
  <inkml:trace contextRef="#ctx0" brushRef="#br0" timeOffset="34695.76">31649 5205 6760 0,'0'-2'153'0,"0"1"2"15,0 5 2-15,1 5 1 16,-1 8 0-16,0 8 3 15,0 4 0-15,3 4 2 16,2-4 2-16,1-2-165 16,1-3 0-16,4-5 0 15,2-8 0-15,3-3 0 16,6-7 0-16,4-10 0 16,1-8 0-1,4-9 0-15,-3-8 0 16,-3-5 0-16,-6-1 0 15,-3 5 0-15,-9 11 0 16,-4 9 0-16,-2 4 0 16,-1 9 0-16,0 4 0 15,0 6 0-15,3 9 0 16,3 4 0-16,0 8 0 16,4-1 0-16,4-1 0 15,2-4 0-15,4-4 0 16,5-4 0-16,-2-7 0 15,2-5 0-15,-2-7 0 16,-6-9 0 0,-1-12 0-16,-4-10 0 15,-1-15 0-15,-5-10 0 16,2-12 0-16,-3-5 0 16,-1 1 0-16,0 4 0 15,-1 13 0-15,-3 17 0 16,2 15 0-16,-4 12 0 15,2 15 0-15,-1 16 0 16,-2 17 0-16,0 16 0 16,2 14 0-16,-1 6 0 15,9 2 0-15,5-6 0 16,1-6 0-16,6-9 0 16,5-7 0-1,1-10 0-15,0-9-302 16,5-8-322-16,-3-10-1068 15,-1-5 136-15,-4-10 117 16</inkml:trace>
  <inkml:trace contextRef="#ctx0" brushRef="#br0" timeOffset="34867.84">32132 5033 6039 0,'1'-10'228'16,"12"1"2"-16,13-3 3 15,13 3-240-15,9 2-126 16,12 6-216-16,-5-2-1075 16,-9 0 98-16,-16-1 87 15,-15-1 78 1</inkml:trace>
  <inkml:trace contextRef="#ctx0" brushRef="#br0" timeOffset="39687.28">24241 3342 3624 0,'6'-1'74'15,"7"1"45"-15,6-2 23 16,10 1 4-16,4 4 3 16,3-3-10-16,2 2-63 15,-2 1-139-15,0-12-906 16,-4 11 48-16,1-3 43 15,-4-2 41-15</inkml:trace>
  <inkml:trace contextRef="#ctx0" brushRef="#br0" timeOffset="40095.39">24702 2942 3040 0,'0'-9'144'16,"-2"-1"48"-16,2-3 15 16,0 3 13-1,-2 5 44-15,-3 12 98 16,-1 10 91-16,-8 10 61 16,-4 6 14-16,0 8-88 15,-1 0-60-15,-1-1-77 16,3-5-206-16,1-2-142 15,0-4-292-15,1-14-1222 16,1 1 117-16,2-8 101 16,1-7 91-16</inkml:trace>
  <inkml:trace contextRef="#ctx0" brushRef="#br0" timeOffset="47963.74">9268 4179 3645 0,'0'0'102'16,"0"0"40"-16,0-1 34 15,0 1 31-15,0 0 44 16,0 0 56-16,0-1 54 16,0-1 33-16,0 2 36 15,0-1-32 1,0 1-38-16,0 0-40 0,0 0-34 16,1-1-30-1,2-1-46-15,9-3-62 16,11-4-51-16,12-2-34 15,13-2-29-15,12-1-30 16,5 1-4-16,1 2 0 16,5 1 0-16,2 4 0 15,0 5 0-15,-1-2 0 16,-1 6 0-16,-5 4 0 16,-1 4 0-16,-3 3 0 15,-1 7 0 1,-3 0 0-16,-4 4 0 15,-1-2 0-15,-6-2 0 16,0 0 0-16,0-6 0 16,-2-7 0-16,0-4 0 15,-1-4 0-15,2-6 0 16,2-7 0-16,1 0 0 16,3-8 0-16,3-2 0 15,2 1 0-15,0-1 0 16,-2 2 0-16,-3 3 0 15,-7 5 0 1,-4 6 0-16,-4 3 0 16,-3 10 0-16,-1 5 0 15,-2 6 0-15,1 4 0 16,2 5 0-16,4 0 0 16,5-4 0-16,2-3 0 15,6-9 0-15,1-6 0 16,3-2 0-16,1-8 0 15,1-2 0-15,-6-2 0 16,1 2 0-16,-2-3 0 16,-4 3 0-1,2 3 0-15,-4 4 0 16,4-2 0-16,-1 6 0 16,5 1 0-16,0-2 0 15,4 4 0-15,2-1 0 16,0 0 0-16,-3 0 0 15,-4 0 0-15,-8-2 0 16,-7-2 0-16,-7 1 0 16,-5-2 0-16,-3 0 0 15,-5-3 0-15,-2 1 0 16,-4 0 0-16,1-1 0 16,-1-1 0-1,-6 3 0-15,1 0 0 16,1 1-198-16,-4 0-300 15,0-4-1254-15,0 6 144 16,-4-2 125-16,-6-2 110 16</inkml:trace>
  <inkml:trace contextRef="#ctx0" brushRef="#br0" timeOffset="64146.96">12169 5463 3049 0,'-1'0'83'0,"1"0"34"15,-1-2 51-15,1 2 37 16,-2 0 22-16,2-1 12 15,0 0 9 1,0-1 7-16,-2 2 3 16,2-1-52-16,0 1-17 15,0 0-23-15,0 0-27 16,0-2-25-16,0 2-16 16,0-1 8-16,4 1 1 15,5-2 7-15,11 1 4 16,14-2-1-16,16-2-2 15,6 0-11 1,11-3-22-16,5 3-11 0,7 1-4 16,1 2-16-1,4 0-5-15,1 1-13 16,-4 1-1-16,-3 0-12 16,-4 0-13-16,-5 1 1 15,-5 3-13-15,-3 1 2 16,0 2-3-16,-4 0-3 15,-3 3 6-15,3-3 1 16,-3 2-4-16,0-1 1 16,-1 1 5-16,4 0-16 15,-1-1 0-15,3 0-15 16,3 0-2 0,1-2-1-16,7-2-5 15,1-1-5-15,1-2-7 16,0-1 0-16,-1 0 1 15,-4 0 14-15,-3 0 1 16,-5 0 2-16,0 0 3 16,-2 0-1-16,1 0-1 15,1 0 5-15,2 0 5 16,2 3 5-16,2 3-6 16,0 0 3-16,-3 1 0 15,3 1 11 1,-6-2 2-16,-1-2 0 15,3-3-3-15,-2 0-4 16,4-3 13-16,1-2-2 16,5-4 5-16,0 1-6 15,1-5 1-15,-1 2 6 16,0-1-10-16,-4 3 2 16,-4 1 4-16,-3 4 5 15,-8 0-13-15,-2 3-1 16,-2 0 5-16,2 3-1 15,-3-1 6 1,4 0-12-16,0 4 8 16,1 0-5-16,1 0 9 15,1-3-2-15,3-2 7 16,3-2 1-16,2-5-3 16,-1-5 3-16,1-4 1 15,-6-7 11-15,-1-2-2 16,-3-1 15-16,-2 0 2 15,-3 2 2-15,-2 4 1 16,-3 3-5-16,-5 7 1 16,-3 5-2-1,-2 0 1-15,-1 8-8 16,4 2 1-16,5 1-13 16,6 3-8-16,3 3 1 15,5-1-4-15,4-2 5 16,4-1-2-16,2-6 1 15,6-2-2-15,0-1 7 16,2-4-1-16,-2-5 2 16,1 1 3-16,-7-3-5 15,-3-1 16-15,-10 2-1 16,-3 4 3 0,-8 3-5-16,-6 2-2 15,-3 2-4-15,-2 2 0 16,-1 2-6-16,0 2 4 15,5 2-4-15,3 0-11 16,4 2 4-16,5-3-3 16,9-4 11-16,3 3 4 15,5-4-4-15,5-3 3 16,-1 0 2-16,2 0 5 16,4 0 0-16,-4 0 0 15,0 0-2 1,0 0 16-16,-4 0 53 15,-3 1 5-15,-3 3 3 16,4 3 6-16,3 1 7 16,2 2-8-16,3 2 2 15,3-2 1-15,3 2 2 16,-4-2-13-16,-2-3-60 16,-6 0-10-16,-9-3-1 15,-8 0-6-15,-3-3-3 16,-3 2 5-16,-4-1 1 15,2-2-1 1,2 0 4-16,2 0-4 16,-1 0-2-16,5 0-3 15,0 0 8-15,-2 0-2 16,2 0-7-16,-6 0-5 16,-2 0 3-16,-6 0-10 15,-4 0-11-15,-8 0 1 16,-3 0 6-16,-3 1-1 15,-3 0-18-15,2 2-13 16,3-2-62-16,-2 2-115 16,3-2-81-1,-1 2-69-15,6-2-363 16,-10 1-732-16,-3-2 103 16,-2-4 90-16,-6-3 82 15</inkml:trace>
  <inkml:trace contextRef="#ctx0" brushRef="#br0" timeOffset="82192.25">22411 5840 4480 0,'0'-2'89'15,"0"0"32"-15,2 0 64 0,-2-1 39 16,0 1 17-16,0 1 18 15,1 1 46-15,-1 0 63 16,0-1 14-16,0-1-66 16,0 1-24-1,0-1-32-15,0 1-69 16,0-1-42-16,0 1-15 16,2 1-17-16,-2-7-46 15,0 1-64-15,0-3-7 16,1-1 0-16,-1-1 0 15,0 0 0-15,0 0 0 16,0 1 0-16,-1 2 0 16,-2 0 0-16,-8 2 0 15,-4 1 0-15,-8 4 0 16,-6-2 0-16,-7 4 0 16,-6 4 0-1,-3 4 0-15,5 3 0 16,1 3 0-16,8 6 0 15,10 0 0-15,8 1 0 16,4-2 0-16,9 3 0 16,9-5 0-16,7 4 0 15,11-2 0-15,6 1 0 16,5 3 0-16,1 2 0 16,-5 1 0-16,-6 0 0 15,-11-1 0-15,-5 1 0 16,-6-5 0-16,-8-1 0 15,-9-6 0 1,-8 0 0-16,-10-5 0 16,-6-3 0-16,-6-4 0 15,-1-3 0-15,4-3 0 16,6-3 0-16,5 0-188 16,8-1-160-16,12 0-247 15,4-2-1042-15,10 2 127 16,6-2 112-16,7 2 97 15</inkml:trace>
  <inkml:trace contextRef="#ctx0" brushRef="#br0" timeOffset="85415.21">22699 5739 4269 0,'0'-4'132'0,"0"-2"115"15,0 0 126-15,0 1 10 16,0 0 5-16,0 4 9 16,-3 4 9-16,-7 9 7 15,-9 7 9-15,-5 11-87 16,-4 7-56-16,6 7-132 15,5 1-147-15,8-1 0 16,8-1 0-16,7-4 0 16,4-4 0-1,7-3 0-15,1-8 0 16,6-3 0-16,1-4-351 16,32-5-1495-16,-28-7 160 15,0-4 136-15,0-7 119 16</inkml:trace>
  <inkml:trace contextRef="#ctx0" brushRef="#br0" timeOffset="85690.96">23069 5621 5733 0,'11'0'224'0,"9"4"17"16,5 8 2-16,4 11 3 15,-2 13 4-15,-6 9 3 16,-7 9 2-16,-7 1 4 16,-4 0 5-16,-6-4-124 15,-6-1-478-15,-2-3-363 16,-6-5-939-16,-11-8 128 15,-1-6 112-15</inkml:trace>
  <inkml:trace contextRef="#ctx0" brushRef="#br0" timeOffset="86426.27">22706 6478 3497 0,'0'-3'135'0,"2"2"37"16,2-4 35-16,2-1 36 15,-1-3 43-15,3-3 63 16,-1-2 44-16,-3 0 69 16,2-1 23-16,-5 2-109 15,1 0-29-15,-4 3-37 16,-5 1-36-16,-3 5-35 15,-3 1-46-15,-7 2-69 16,-2 5-40-16,3 7-69 16,1 5-15-16,5 6 0 15,3 8 0-15,4 4 0 16,3 0 0 0,3 2 0-16,0-2 0 15,0-2 0-15,0-3 0 16,-4-3 0-16,-1-4 0 15,-1-5 0-15,-2-3 0 16,2-7 0-16,-1-2 0 16,1-4 0-16,3-3 0 15,2-7 0-15,2 0 0 16,5 0 0-16,4 0 0 16,0 1 0-16,3 6 0 15,-1 6 0 1,-4 9 0-16,-3 8 0 15,-2 11 0-15,-3 7 0 16,0 9 0-16,0 1 0 16,5-2 0-16,4-3 0 15,5-3 0-15,4-11 0 16,6-3 0-16,1-11-183 16,1-4-204-16,79-4-1400 15,-79-5 151 1,-1-4 128-16,-5-4 114 0</inkml:trace>
  <inkml:trace contextRef="#ctx0" brushRef="#br0" timeOffset="87455.31">23281 7701 5761 0,'0'-6'220'0,"0"-2"30"16,4-4 4-16,7-2 2 15,9-1 5 1,6 1 3-16,4 4 4 16,0 3 2-16,-4 4 6 15,-7 3-198-15,-5 10-45 16,-9 6-33-16,-2 10 0 16,-5 3 0-16,1 7 0 15,-1-4 0-15,2 0 0 16,2-8 0-16,5-4 0 15,7-6 0-15,7-7 0 16,6-5 0 0,5-2-19-16,-5-5-18 0,-4-1-1 15,-9-1 7 1,-9 1 31-16,-2 1 0 16,-10 2 0-16,-6 6 0 15,-4 4 0-15,-2 10 0 16,-3 10 18-16,10 13 19 15,5 9 0-15,11 6-4 16,7 6-33-16,3-1 0 16,2-4 0-16,-3-5 0 15,-2-8 0-15,-8-11 0 16,-8-3 0-16,-14-7 0 16,-10-9 0-16,-9-5 0 15,-9-5-290 1,-2-4-250-16,1-10-1177 15,6-7 139-15,7-7 121 16,9-8 106-16</inkml:trace>
  <inkml:trace contextRef="#ctx0" brushRef="#br0" timeOffset="88213.62">22796 7417 4513 0,'0'-2'166'0,"0"1"139"15,0 0 51-15,0-2 7 16,0 0 6-16,6-1 8 16,6 0 7-16,9 0 8 15,6-2-240-15,12-3-229 16,16 0-529-16,-7-1-935 15,-3-2 114-15,1-2 100 16,-4-6 89-16</inkml:trace>
  <inkml:trace contextRef="#ctx0" brushRef="#br0" timeOffset="88475.37">23480 7225 4634 0,'15'0'75'15,"5"-4"23"1,7-4 2-16,11-2 1 15,2-3-25-15,4-2-70 16,3 1-181-16,1-36-917 16,-2 32 59-16,-2-4 55 15</inkml:trace>
  <inkml:trace contextRef="#ctx0" brushRef="#br0" timeOffset="92120.98">22862 7417 4502 0,'0'0'98'16,"0"-2"78"-16,0 2 126 15,0-1 53-15,0 2 8 16,0-2 5 0,6-2 9-16,5 1 6 15,9-4 9-15,8 0-65 16,11-1-38-16,3-2-88 15,-1-2-143-15,-4 2-58 16,-7-2-168 0,-6 3-216-16,59 1-1408 15,-63-1 152-15,-1 3 129 0,1-4 114 16</inkml:trace>
  <inkml:trace contextRef="#ctx0" brushRef="#br0" timeOffset="92448.18">23573 7252 4368 0,'17'-9'73'16,"7"1"21"-16,11-6 12 0,6-3 6 15,-1-1 2-15,-3 3-1 16,-5 1-7-16,-7 3-25 16,-8 3-55-16,-9 4-169 15,-4 2-241 1,-13 1-647-16,-4 1 54 15,-11 3 48-15,-10 3 45 16</inkml:trace>
  <inkml:trace contextRef="#ctx0" brushRef="#br0" timeOffset="94120.32">22979 7607 3085 0,'-3'-1'134'0,"0"1"51"16,0-1 36-16,0-1 32 15,0 0 57-15,3 1 77 16,0 0 103-16,0-1 21 16,0 1 15-16,5-4-71 15,4 1-65-15,11-2-53 16,9-3-38-16,7-2-111 15,4 0-273-15,2-1-223 16,33 2-624 0,-39-3-545-16,-2-1 106 15,-4 1 92-15,-3-2 83 16</inkml:trace>
  <inkml:trace contextRef="#ctx0" brushRef="#br0" timeOffset="94418.82">23571 7424 4942 0,'7'0'114'0,"9"-2"89"16,10-6 37-16,12 0 5 15,9-3-45-15,6-4-133 16,0 2-95-16,-3 3-249 16,-13-1-1011-1,-9 1 81-15,-13 2 73 16,-8 2 66-16</inkml:trace>
  <inkml:trace contextRef="#ctx0" brushRef="#br0" timeOffset="103770.47">9991 9282 3079 0,'-1'0'71'16,"1"0"35"-16,0 0 29 16,-1 0 18-16,1 0 20 15,0 0 24-15,-2 0 26 16,1 0 27-16,-4 0 35 16,2 0 16-16,-3 0 23 15,2 0 26-15,1 0 18 16,-1 0-13-16,1 0-14 15,5 0-21-15,-2 0-23 16,5-1-25 0,13-6-31-16,16-3-59 15,15-7-66-15,15-2-64 16,2-6-52-16,-2 4 0 16,-9 0 0-16,-12 3 0 15,-10 2 0-15,-7 4 0 16,-8 3 0-16,-8 2 0 15,-7 2 0-15,-2 4 0 16,-1-1 0 0,0 2 0-16,0 0-95 0,0 0-217 15,0 0-131 1,0 0-156-16,0-2-955 16,0 3 116-16,-3 2 101 15</inkml:trace>
  <inkml:trace contextRef="#ctx0" brushRef="#br0" timeOffset="104207.82">10084 9390 3300 0,'-12'6'130'16,"-2"1"36"-16,-2 0 21 15,3 1 22-15,7-3 25 16,5-2 46-16,2-3 49 16,5 1 62-16,7-4 63 15,11-3-64-15,11-2-28 16,9-6-31-16,3-1-20 15,-4-3-18 1,-2 0-22-16,-10 2-48 16,-5 1-51-16,-10 1-66 15,-5 5-59-15,-4 3-42 16,-5 2-5-16,-2 1 0 16,2 3 0-16,-2 0 0 15,0-1-132-15,0 1-188 16,0 0-236-16,1-4-1114 15,1 4 133-15,-2-2 114 16,1-4 102-16</inkml:trace>
  <inkml:trace contextRef="#ctx0" brushRef="#br0" timeOffset="114114.95">13609 9368 3088 0,'2'0'59'15,"-2"0"35"-15,0 0 23 16,0 0 15-16,1 0 14 15,-1 0 16-15,0 0 18 16,0 0 17-16,0 0 20 16,0 0-23-16,0 0-1 15,0 0-18-15,2 0-9 16,0-1-11-16,0-1-8 16,4 1-7-16,0-3-19 15,5 0-12 1,0-3-16-16,7 0-10 15,5 0-18-15,3 0-19 16,9-2-16-16,0 4-6 16,1 2-4-16,2 2-6 15,-2 0-6-15,0 3-3 16,-5 5-1-16,-2 1-9 16,-4 6 2-16,-2 4 5 15,0 1-4-15,3 0 5 16,-4-3 0-16,3-2-3 15,2-1 11 1,-4-5 3-16,4-4 2 16,-3-1 11-16,3-2 5 15,3-2 1-15,3-3 13 16,2-1 5-16,2-1 10 16,1-5 3-16,1-1 3 15,0 0 3-15,0-1 0 16,0 0-4-16,-4 0-13 15,1 3 0-15,-1 2-10 16,-5 2-10 0,0 4-14-16,-1 0 3 15,-4 2-8-15,-1 4-8 16,-3 2 3-16,0 1-2 16,1 2-5-16,2 2-1 15,-2-2 3-15,5 1 11 16,4-2 1-16,2-5-5 15,4-1 2-15,2-1 7 16,2-5-6-16,-2-2-5 16,-2-2 6-16,-2 0 4 15,-3-5-15 1,-3 1 0-16,-1 3 4 16,-5-1 2-16,1 5-3 15,-3 1-4-15,-3 2-1 16,-1 2-1-16,3 0 2 15,-1 2-3-15,3 1 4 16,1-1-8-16,3 4-3 16,-1 0 6-16,2 0-1 15,3-3 4-15,2-1 4 16,-2-2-1 0,5 0 1-16,1 0 2 15,-1-2 1-15,-1-1 6 16,1-1-7-16,-3-2-2 15,0 1 4-15,-4 1-10 16,1 3 0-16,0 1-2 16,-2-2 2-16,-1 5-4 15,1 0-4-15,0 3-9 16,2 1-12-16,1 4-26 16,2-2-13-16,3-2-1 15,3-1-15 1,2-2 0-16,-1-4-7 15,2 0-8-15,0 0 12 16,-5 0 6-16,-4 0 15 16,0 0 19-16,-4 0 13 15,0 0 5-15,-2 0 11 16,1 0 12-16,2 0-5 16,0 0 12-16,-1 0-12 15,4 0 7-15,2 0-4 16,-2-2-1-16,1 1-2 15,0-3 6 1,-1 0-6-16,-2-2-6 16,-2 1 7-16,-6-3 1 15,1 1 6-15,-2 0 8 16,-3-1 8-16,0-2 3 16,-3 5 1-16,-1-2 0 15,-1 5 5-15,1-1-5 16,-2 3 3-16,4 0-1 15,0 1-5-15,3 2-10 16,-3 0-9-16,4 2-2 16,1-1 6-1,0 0 2-15,3 1 0 16,2-5 3-16,0 0 0 16,-1 0 10-16,-3 0 11 15,-4 0 10-15,-3 0 3 16,-2-2 4-16,-8 1-5 15,-2 1-109-15,-1-2-101 16,-2 2-385-16,-18-1-748 16,-14-5 83-16,-11 0 75 15,-13-7 67-15</inkml:trace>
  <inkml:trace contextRef="#ctx0" brushRef="#br0" timeOffset="141877.88">28043 3345 1962 0,'0'1'83'15,"0"0"16"-15,0 1 12 16,0-2 7-16,0 0 9 16,0 0 12-16,0 0 16 15,0 3 12-15,0-3 12 16,0 1-49-16,0-1-11 15,0 0-5-15,0 0 0 16,0 3 0-16,0-2-2 16,0 1-7-1,0 0-5-15,0 1-6 16,-3 1-1-16,3 1-7 16,-1 4-8-16,1 0-6 15,0 3-2-15,1 0-3 16,-1 5-2-16,3 0-1 15,4 4 2-15,1 4-4 16,1 1-3-16,2-1 3 16,-4 3 5-1,2-1-4-15,-2-3-2 16,-3 0 2-16,-3-2 6 16,1-2 4-16,-4 0 17 15,-4 1 44-15,-6 0 35 16,-5 0 2-16,-7 0-2 15,-3-3 4-15,4-1-9 16,0-1-71-16,2-3-152 16,4-1-219-1,-3-24-1137-15,0 15 96 0,-3-5 87 16,-8-8 77-16</inkml:trace>
  <inkml:trace contextRef="#ctx0" brushRef="#br0" timeOffset="148294.41">10660 11045 2714 0,'0'0'24'16,"0"0"34"-16,0 0 27 16,0 0 23-16,1 0 16 15,-1 0 17-15,0 0 18 16,0 0 21-16,0 0 22 15,0 0 11-15,0 0 4 16,0 0-10 0,0 0-8-16,0 0-6 15,0 0 10-15,0 0 11 16,0 0 8-16,0 0 19 16,0 0 14-16,0 0 18 15,0 0 13-15,0 0-4 16,0 0-17-16,3-2-18 15,3-2-23-15,8-3-29 16,9-1-26-16,12-6-42 16,10-2-37-16,10-1-35 15,4-2-36 1,3-2-19-16,-1 0 0 16,-6 2 0-16,-10 3 0 15,-11-1 0-15,-6 3 0 16,-13 3 0-16,-6 2 0 15,-2 4 0-15,-7 2 0 16,0 2 0-16,0-1 0 16,0 1 0-16,0 0-13 15,0 1-201-15,0-2-126 16,0 4-104-16,0-1-219 16,0-43-832-16,-3 46 108 15,-7 0 95 1,-5 4 84-16</inkml:trace>
  <inkml:trace contextRef="#ctx0" brushRef="#br0" timeOffset="148802.14">10806 11220 3135 0,'-3'5'59'15,"0"-3"45"-15,1 2 36 16,-1-2 21-16,1 0 15 15,2-2 18-15,0 0 25 16,0 0 31-16,4-2 37 16,5 2 11-16,12-3 5 15,14-4-18 1,10-4-31-16,10-3-3 16,4-3-2-16,-3-2-16 15,-6 0-20-15,-5 1-24 16,-8 1-34-16,-9 3-40 15,-6 1-1-15,-9 4 1 16,-7 2-5-16,-2 3-17 16,-4 0-11-16,0 2 3 15,0 1-6-15,0 1-6 16,0 0-140-16,0 0-179 16,0 0-169-1,0-3-1283-15,0 3 136 16,-2-2 118-16,-4-2 105 15</inkml:trace>
  <inkml:trace contextRef="#ctx0" brushRef="#br0" timeOffset="162046.23">16299 11646 2893 0,'-2'0'79'15,"-1"0"36"-15,2 0 31 16,-1 0 20 0,1 0 16-16,0 0 18 15,-1 0 18-15,1 0 16 16,1 0 15-16,0 0-46 16,-2 0-20-16,2 0-33 15,-1 0-24-15,-1 0-19 16,2 0-10-16,0 0-9 15,0 0 1-15,0 0 35 16,0 0 34-16,5-1 4 16,9-1-5-16,17-4-1 15,13-1-5 1,18-3-2-16,9-2 1 16,3-2-8-16,-5 1-22 15,-7 0-58-15,-11 3-47 16,-7-3-17-16,-9 3 4 15,-5 2-11-15,-7 0 1 16,-5 1 0-16,-2 2-15 16,-6-2-36-16,-1 2-63 15,-2 1-48-15,-5 3-64 16,0 0-125-16,-1 1-230 16,-2 0-644-1,-6 1 74-15,-5-1 68 16,-8 1 60-16</inkml:trace>
  <inkml:trace contextRef="#ctx0" brushRef="#br0" timeOffset="162545.75">16340 11663 2818 0,'-8'5'85'16,"-1"0"31"-16,2 2 24 0,-3 0 24 16,9-2 24-16,1-2 26 15,6-2 25-15,9-1 21 16,14 0 25-16,10-1-57 15,16-5 14-15,8-1 2 16,1 0-1-16,-2-5-6 16,-4 0 2-16,-6 3-14 15,-12 0 4-15,-4 2 7 16,-4-2 15 0,-4 4-3-16,-5 1-31 15,-2-3-32-15,-3 3-28 16,-3 2-14-16,-4 0-26 15,-3-1-14-15,-2 2-25 16,-2 1-30-16,-2-2-36 16,-1 2-12-16,-1 0 0 15,0-1 0-15,0 1 0 16,0 0-162-16,0-1-217 16,41 1-1416-1,-53 0 152-15,-11-3 130 16,-7-1 113-16</inkml:trace>
  <inkml:trace contextRef="#ctx0" brushRef="#br0" timeOffset="175270.14">20638 12250 3329 0,'0'0'51'16,"0"0"32"-16,0 0 26 15,-1 0 21-15,-1 0 11 16,1 0 18-16,-1 0 20 16,1 0 27-16,1 0 29 15,0 0 1-15,0 0 35 16,0 0 36-16,0 0 57 15,0 0-13-15,0 0-8 16,1 0-12-16,7-3-16 16,10-1-26-16,8-2-24 15,10-1-35-15,8-6-59 16,2 3-78 0,-6-2-90-16,0 2-3 15,-12 0 0-15,-5 1 0 16,-9 5 0-16,-5 0 0 15,-6 0 0-15,-1 1 0 16,-2 2 0 0,0 0 0-16,0-1-264 0,0 2-142 15,12 0-502-15,-15 0-611 16,-2 0 110-16,-4 2 97 16,-3-2 88-16</inkml:trace>
  <inkml:trace contextRef="#ctx0" brushRef="#br0" timeOffset="175642.04">20560 12364 4639 0,'0'1'92'15,"4"1"91"-15,11-2 88 16,14 1 23-16,14-2 9 15,9-4 13 1,7-1 12-16,-1 0 13 16,-7-1 21-16,-8-1-32 15,-10 0-53-15,-5 4-103 16,-11 0-100-16,-7 0-20 16,-6 2-6-16,-2 0-8 15,-2-1-8-15,0 3-8 16,0-1-15-16,0 1-9 15,0 0 0-15,0 0 0 16,0 0 0-16,0 0-7 16,1 0-271-16,-1-3-131 15,35 2-1344 1,-36-2 145-16,-4-1 125 16,-5-1 109-16</inkml:trace>
  <inkml:trace contextRef="#ctx0" brushRef="#br0" timeOffset="210329.19">14143 11529 392 0,'0'0'24'16,"0"-2"-2"-16,1 2 1 15,8-1 1-15,7 1 2 16,11-3 2-16,12 1 1 15,13-3 1-15,7-1 0 16,2-1-20 0,4-2-2-16,-6 0 3 0,-4-1 0 15,-4-1 0-15,-5 1-2 16,-3-1-1-16,-5 0-1 16,-5 0-1-1,-10 3-1-15,0 0-5 16,-8 2-24-16,-4-1-116 15,-8 6 2-15,1-2 0 16,-8 2 1-16</inkml:trace>
  <inkml:trace contextRef="#ctx0" brushRef="#br0" timeOffset="210618.25">14300 11681 719 0,'0'1'50'0,"1"-1"4"16,8 0 3-16,7 0 4 16,13 2 3-16,13-5 1 15,16 0 0-15,1 0 0 16,2-3 1-16,-7-1-40 15,-10 0-13-15,-7 1-26 16,-8-3-73-16,-7-1-162 16,-12 6 4-16,-6-6 4 15,-10-2 2-15</inkml:trace>
  <inkml:trace contextRef="#ctx0" brushRef="#br0" timeOffset="212469.74">11783 12494 3577 0,'-1'0'96'0,"1"0"36"16,-3 0 44-16,2 0 44 15,1 0 90-15,0 0 83 16,0 0 59-16,0 0 11 16,0 0 11-16,0 0-63 15,0 0-30 1,0-1-36-16,10-1-46 15,7-3-47-15,19-6-101 16,12-6-92-16,15-4-59 16,6-2 0-1,1-2 0-15,-7 1 0 0,-12 5 0 16,-6-1 0-16,-13 5 0 16,-13 4 0-16,-8 5 0 15,-7 1 0-15,-4 4-70 16,0 1-244-16,-5 0-158 15,12 1-1238 1,-27 6 139-16,-6 0 119 16,-5 5 106-16</inkml:trace>
  <inkml:trace contextRef="#ctx0" brushRef="#br0" timeOffset="212753.97">11804 12627 4756 0,'-1'4'92'0,"-1"-1"85"16,8-1 51-1,11-2 28-15,20-6 8 16,18-7 8-16,10-4 3 16,9-4 12-16,-2-3 11 15,-7 1-43-15,-16 3-52 16,-10 3-79-16,-17 4-30 15,-9 6-11-15,-8 1-5 16,-3 3-22-16,-4 2-211 16,2 1-129-16,2-1-269 15,5 1-1017-15,7-2 117 16,3-3 103-16</inkml:trace>
  <inkml:trace contextRef="#ctx0" brushRef="#br0" timeOffset="-214695.15">20452 12350 4159 0,'0'0'52'0,"-2"0"40"16,1 0 40-16,0 0 25 15,1 0 17-15,0 0 15 16,0-2 23-16,1 0 35 16,-1 2 37-16,0 0 0 15,0 0-7-15,0 0-12 16,0 0-30-16,1-2-20 16,5-1-8-1,4-1-10-15,5 0-23 16,9-2-37-16,10 0-36 15,0-2-28-15,5-2-16 16,3 1-45-16,-3-3-22 16,-4 2-28-16,-2 0-37 15,-6-1-43-15,-5 3-103 16,-7 1-66-16,-7 2-79 16,-1 2-188-16,-5-25-875 15,-4 23 98 1,-5 3 88-16,-6-1 78 0</inkml:trace>
  <inkml:trace contextRef="#ctx0" brushRef="#br0" timeOffset="-214410.97">20511 12410 4620 0,'0'0'43'16,"5"0"4"-16,6-2 4 16,8 2 2-16,10 0 2 15,7-3-7 1,4 1-10-16,1-1-18 16,-8-2-16-16,-6 0-64 15,-9 2-45-15,-7-1-61 16,-7 2-61-16,-2-3-142 15,-8-25-515-15,-5 23 40 16,-4-2 36-16,-3 1 35 16</inkml:trace>
  <inkml:trace contextRef="#ctx0" brushRef="#br0" timeOffset="-204503.46">11750 13972 3624 0,'0'0'73'0,"0"0"36"16,0 0 33-16,0 0 29 16,0 0 16-16,0 0 14 15,0 0 14-15,0 0 35 16,-3 0 34 0,1 0-23-16,0 0 1 15,2 0-28-15,4 0-7 16,19 0 5-16,26 0 10 15,27-3-4-15,32-2-11 16,22-5-28-16,9 0-34 16,3-4-22-16,-10-1-21 15,-10 1-13-15,-14 2-29 16,-18 2-60-16,-20 0-57 16,-16 3-7-1,-19 0 1-15,-16 4-16 16,-13 1 1-16,-4-1-29 15,-6 3-130-15,-8 0-79 16,-5-1-74-16,-14 3-143 16,-13-2-924-16,-16 10 99 15,-10 3 90-15,-8 7 78 16</inkml:trace>
  <inkml:trace contextRef="#ctx0" brushRef="#br0" timeOffset="-204223.72">11779 14373 5692 0,'0'6'86'0,"20"-1"24"15,22-4 58-15,37-4 68 16,34-12 15-16,35-16 4 16,16-10 3-16,2-4 4 15,-11-1 3-15,-15 2-85 16,-24 7-5-16,-31 6-26 15,-27 5-62-15,-24 8-70 16,-22 3-17-16,-10 6-42 16,-8 3-207-16,-11 3-109 15,-3 1-176 1,-4-15-1089-16,-11 19 125 16,7 2 110-16,5 2 97 15</inkml:trace>
  <inkml:trace contextRef="#ctx0" brushRef="#br0" timeOffset="-93840.19">14081 11558 3160 0,'0'0'60'16,"0"-3"31"-16,2-1 25 15,8-1 23-15,5-2 10 16,16-1 12-16,10-1 10 16,11 1 9-16,6-2 10 15,3 0-36-15,-5 3-21 16,0 1-33-16,-7 0-22 15,-4 0-25-15,-6 4-9 16,-6-2-9-16,-4 0-13 16,-4 0-16-1,-8 0-34-15,-3-1-56 16,-5-1-126-16,25-5-834 16,-36 7 55-16,-5 0 49 15,-13 0 47-15</inkml:trace>
  <inkml:trace contextRef="#ctx0" brushRef="#br0" timeOffset="-93620.19">14227 11675 4409 0,'9'3'44'16,"15"0"25"-16,13-3 15 15,18 0 5 1,11-3 0-16,11-6-1 15,1-2-1-15,-3-1-12 16,-9-4-16-16,-7 4-56 16,-10 1-89-16,-5 1-156 15,-12-12-815-15,-16 14 57 16,-6-1 51-16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12:56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 7161 5766 0,'-2'-1'108'15,"1"-4"68"1,6-8 63-16,13-8 3 15,16-7 2-15,18-12 4 16,13-2 3-16,12-4 3 16,7 0 3-16,-1 1-61 15,2 0-54-15,-2 4-139 16,-9 4-279-16,-12 6-121 16,-17 10-295-16,-25 9-867 15,-30 8 117-15,-25 8 102 16,-27 9 90-16</inkml:trace>
  <inkml:trace contextRef="#ctx0" brushRef="#br0" timeOffset="275.74">1548 7355 4845 0,'-5'12'72'0,"2"-3"137"16,0 0 109-16,3-4 4 15,19-4 7-15,14-15 4 16,18-9 7-16,14-8 5 16,14-6 7-16,1-7-28 15,-7 2-44 1,-9 2-158-16,-12 5-122 16,-17 12 0-16,-16 4-27 15,-8 9-200-15,-10 5-152 16,4 4-327-16,-4 1-876 15,1 0 120-15,-2 0 104 16,1 0 93-16</inkml:trace>
  <inkml:trace contextRef="#ctx0" brushRef="#br0" timeOffset="3083.26">3734 6901 3755 0,'2'0'55'0,"-2"0"28"15,1 0 25-15,-1 0 22 16,0 0 13-16,0 0 5 16,0 0 7-16,0 0 4 15,0 0 9-15,0 0-14 16,0 0-11-16,0 0 1 15,0 0 22 1,0 0 18-16,0 0 28 16,0 0 38-16,0 0 34 15,0 0 2-15,0 0-4 16,0 0-11-16,0 0-16 16,0 0-32-16,1 0-49 15,5-1-45-15,7 0-43 16,10-6-45-16,13-3-38 15,9-2-3-15,9-4 0 16,-3 2 0-16,-1 2 0 16,-6 2 0-1,-5 6 0-15,-4 1 0 16,-5 5 0-16,-2 4 0 16,-5 4 0-16,0 4 0 15,-3 2 0-15,2 2 0 16,-2 0 0-16,0-3 0 15,0-3 0-15,2-3 0 16,0-2-3-16,1-2 1 16,1-4 2-16,4 0 0 15,2-5-3 1,5-2-4-16,4-5 2 16,3-3-7-16,1-4 0 15,-2-2-2-15,-1-2-3 16,-1 4-3-16,-1 0-1 15,-4 3-9-15,-1 2-17 16,-1 5-15-16,2 6-27 16,-4 0-29-16,5 5-33 15,2 2-29-15,0 2 5 16,5 1-5-16,1 1 5 16,2-1-12-16,0-5 19 15,-2-2 25 1,0-1 15-16,-2-1 39 15,0-6 27-15,-1-2 38 16,0-6 0-16,-1-4 8 16,2 2-4-16,1-2 25 15,1 1 7-15,1 4 8 16,5 2 7-16,2 4-3 16,3 3 0-16,4 5-5 15,5 0 3-15,8 0 0 16,3 0 5-16,4 0 0 15,3 2-10-15,-4 0-11 16,-1-1-2 0,-5-1 10-16,-1 0 1 15,-8-1 5-15,-4 1 28 16,-7-4 12-16,-7 2 8 16,-2-3 15-16,-6-1 13 15,-2-1 12-15,-1 2 8 16,-3 1-5-16,-4 0 28 15,-4 1-4-15,-1-1-18 16,-5 2-21 0,-3-2-8-16,-6 1-49 15,-2 2-201-15,-4 1-146 16,-1-1-1352-16,-8 1 131 16,-14-1 113-16</inkml:trace>
  <inkml:trace contextRef="#ctx0" brushRef="#br0" timeOffset="7271.09">5535 4674 5155 0,'0'-4'179'0,"0"0"20"15,0 1 24-15,0-1 81 16,0 8 5-16,0 4 6 16,-2 10 3-16,-2 8 6 15,-6 7 7-15,0 2-130 16,-3 1-71-16,0-5-16 16,4-5-25-16,1-6-89 15,5-5 0-15,1-6 0 16,2-5 0-1,0-3 0-15,5-9 0 16,3-10 0-16,2-8 0 16,4-12 0-16,1-14 0 15,1-2 0-15,-5-2 0 16,0 3 0-16,-1 5 0 16,-3 11 0-16,-1 11 0 15,-2 9 0-15,2 7 0 16,2 7 0-16,6 9 0 15,7 6 0-15,6 7 0 16,5 8 0 0,0 7 0-16,1 2 0 15,-2-2 0-15,-5-3 0 16,-3-3 0-16,-4-3 0 16,-5-6 0-16,-4 0 0 15,-4-6-297-15,-5 1-218 31,-4-6-1207-31,-11-1 140 0,-9-4 122 0,-10-3 105 16</inkml:trace>
  <inkml:trace contextRef="#ctx0" brushRef="#br0" timeOffset="7470.9">5475 4835 5661 0,'6'-11'71'0,"8"-4"1"16,7-5-13-16,9-3-85 15,4 3-94-15,15 1-346 16,-9 2-709-16,1 2 69 16,-3 2 61-16,-4 1 57 15</inkml:trace>
  <inkml:trace contextRef="#ctx0" brushRef="#br0" timeOffset="7735.33">6125 4670 5520 0,'11'0'226'0,"10"0"41"16,14-4 5-16,14-3 2 15,7-2 6-15,11-5 2 16,-2-4 6-16,-5-1 3 16,-4 3 5-16,-9-1-145 15,-9 6-208 1,-14 1-202-16,-11 4-90 16,-6 2-152-16,3 2-1115 15,-30 0 123-15,-13 2 110 16</inkml:trace>
  <inkml:trace contextRef="#ctx0" brushRef="#br0" timeOffset="7979.16">6274 4433 3463 0,'32'-10'85'16,"11"1"19"-16,12 0 22 15,15 0 26 1,-10 14 37-16,-4 8 22 15,-11 11 16-15,-7 11 27 16,-19 7 24-16,-10 4-36 16,-9 0-32-16,-5-1-19 15,-2-5-59-15,-2-5-105 16,4-10-165-16,13-7-1162 16,-8-7 83-16,7-10 75 15,10-13 65-15</inkml:trace>
  <inkml:trace contextRef="#ctx0" brushRef="#br0" timeOffset="8224.27">7301 4291 5457 0,'-4'20'183'0,"-8"11"38"15,-5 10 11-15,-6 11 11 16,-3 1-4-16,-3-2-100 16,0-2-120-16,0-3-86 15,3-5-173-15,-2-24-1231 16,1 6 104 0,6-11 93-16,-1-12 81 15</inkml:trace>
  <inkml:trace contextRef="#ctx0" brushRef="#br0" timeOffset="8400.01">6963 4515 5464 0,'10'-6'275'15,"10"5"6"-15,8-1 3 16,8 4 3-16,3 8 6 16,4 5 4-16,-2 5 4 15,-4 6-205-15,0 1-260 16,-5-76-1568-16,-8 72 142 15,-4-4 123 1</inkml:trace>
  <inkml:trace contextRef="#ctx0" brushRef="#br0" timeOffset="8590.84">7500 4692 8191 0,'4'3'0'15,"5"7"0"-15,3 4 0 16,4 8 0-16,-2 7 0 16,0 5 0-16,-2 1 0 15,-2 3-341 1,13 2-580-16,-17-7-682 16,1-9 123-16,-1-9 106 15</inkml:trace>
  <inkml:trace contextRef="#ctx0" brushRef="#br0" timeOffset="8827.82">7942 4339 8191 0,'0'1'0'16,"0"7"0"-16,-4 11 0 15,-8 12 0-15,-2 9 0 16,-9 11-69-16,-6 1-230 16,1-2-115-16,49-2-1316 15,-56-9 141-15,6-7 123 16,2-15 107-16</inkml:trace>
  <inkml:trace contextRef="#ctx0" brushRef="#br0" timeOffset="9003.66">7692 4525 6167 0,'18'2'215'0,"6"2"2"16,7 2 3-16,6 2 2 16,0 3-242-16,-2 3-252 15,-2-1-1283-15,-1 0 115 16,-5-2 102-16,-3-4 90 15</inkml:trace>
  <inkml:trace contextRef="#ctx0" brushRef="#br0" timeOffset="9299.78">8108 4530 5859 0,'13'-14'246'0,"5"-4"3"16,6 2 2-16,6 0 5 15,-2 10 3-15,-4 10 2 16,-5 11 5-16,-5 10 4 16,-8 10-4-16,-7 9-278 15,-6 4-1-15,-6-1 7 16,1-2 6 0,0-8 0-16,4-9 0 15,4-10 0-15,2-6 0 16,4-10 0-16,12-6 6 15,8-7-307-15,18-9-517 16,3-8-813-16,17-8 126 16,5-7 111-16,8-1 98 15</inkml:trace>
  <inkml:trace contextRef="#ctx0" brushRef="#br0" timeOffset="9670.98">9001 4102 7564 0,'0'0'69'0,"0"9"0"16,-5 11-1-16,-2 14 2 15,-7 10 0-15,-7 13-1 16,-3 7 1-16,-2-3 1 15,1-4-27-15,5-5-372 16,3-9-255-16,4-10-1106 16,-2-11 136-16,2-14 117 15</inkml:trace>
  <inkml:trace contextRef="#ctx0" brushRef="#br0" timeOffset="9875.78">8648 4323 6330 0,'7'-3'198'0,"12"1"3"16,13 5 1-16,16 4 2 15,12 8 3-15,12 7 2 16,-2 4 2-16,-2 1 2 16,-11 1-313-16,-3 1-615 15,-18-3-948-15,-16-6 131 16,-8-3 114-16,-8-6 100 15</inkml:trace>
  <inkml:trace contextRef="#ctx0" brushRef="#br0" timeOffset="10303.69">9266 4542 6722 0,'5'-11'158'16,"-1"-2"1"-16,7-5 1 16,5-5 2-16,5 3 1 15,4 1 2-15,2 2 1 16,-1 5 1-16,-5 4-26 16,-5 3-213-1,-6 4-11-15,-7 7-1 16,-7 7 1-16,-8 7 2 15,1 9 4-15,-1 8 3 16,-1 1 4-16,9-1 1 16,8-3 27-16,12-4 46 15,4-3 15-15,6-4 5 16,0-1 16-16,-6-4 30 16,-12-3 6-16,-14 0-2 15,-19-4-2-15,-12 0-2 16,-14-3-2-1,-9-2-106-15,-5-5-242 16,4-2-355-16,-1-9-984 16,9-5 125-16,8-5 110 15,10-3 95-15</inkml:trace>
  <inkml:trace contextRef="#ctx0" brushRef="#br0" timeOffset="12119.66">7955 4427 2330 0,'2'-4'111'16,"-2"2"13"-16,1-2 8 15,1 1 3-15,0-1 1 16,1 1 1-16,0 2 1 16,1-3 4-16,-1 4 17 15,2-1-60-15,-4-2-2 16,-1 3 18-1,0 0 14-15,0-2 21 16,0 1 23-16,0-1 24 16,0 1 27-16,0 1 28 15,0 0 0-15,0 0-26 16,0 0 20-16,0 3 75 16,0 7 2-16,-6 6-19 15,-3 13-20-15,-6 6-23 16,-3 10-26-16,-5-2-28 15,2-2-15-15,5-4 5 16,3-6-59 0,4-11-113-16,6-4-25 15,0-7 0-15,3-3 0 16,-1-5-285-16,1 1-110 16,0-5-318-16,-3-3-855 15,-3-6 118-15,-1-1 103 16,0-6 90-16</inkml:trace>
  <inkml:trace contextRef="#ctx0" brushRef="#br0" timeOffset="12587.55">7699 4530 3712 0,'2'0'121'16,"4"0"40"-16,8 0 38 15,9 0 62-15,12 5 88 16,7 3 85-16,1 4 10 16,2 3 12-16,-3 3 11 15,-3 1-71-15,-2 1-54 16,-7-4-40-16,-5 0-41 15,-8-2-71-15,-5-5-97 16,-5 0-90 0,-5-4-3-16,-1 0-210 15,-1-4-184-15,39 2-1383 16,-46-3 148-16,-3-3 129 16,-3-4 111-16</inkml:trace>
  <inkml:trace contextRef="#ctx0" brushRef="#br0" timeOffset="15071.97">5815 5625 4178 0,'4'-34'23'15,"4"-10"1"-15,0-8 2 16,5-9-12-16,-3 13-74 16,7 10-217-1,-5 5-578-15,1 10 37 16,-4 6 34-16</inkml:trace>
  <inkml:trace contextRef="#ctx0" brushRef="#br0" timeOffset="15755.61">6628 5334 1410 0,'22'-35'-290'0,"3"-9"4"16,6-4 4-16,-1-3 5 15</inkml:trace>
  <inkml:trace contextRef="#ctx0" brushRef="#br0" timeOffset="16315.25">7096 5617 2818 0,'24'-31'-599'0,"-15"-3"19"15,3-9 18-15,-2-7 16 16</inkml:trace>
  <inkml:trace contextRef="#ctx0" brushRef="#br0" timeOffset="28279.21">4541 9329 2085 0,'-3'-1'95'0,"-1"-1"29"16,1 2 24-16,0-3 24 15,2 2 34-15,1-3 38 16,1 3 33-16,-1-2 26 16,0 0 26-16,0 2-32 15,0 0-26 1,0-1-4-16,0 1 15 15,0-2 17-15,0 1-10 16,0 1-8-16,0 0-9 16,0-1 2-16,0 1-5 15,0 0-4-15,0 1-13 16,0 0-25-16,0 0-40 16,0 0-44-16,0 0-25 15,0 0-31-15,0 0-24 16,0 0-25-16,0 0-16 15,0 0-17-15,0-2-5 16,0 2 0 0,0-1 0-16,2 1 0 15,-1-1 0-15,4 0 0 16,0-1 0-16,4 1 0 16,2-1 0-16,2-1 0 15,2 1 0-15,3-2 0 16,3-4 0-16,3 1 0 15,1 1 0-15,1 2 0 16,-3 0 0-16,3 4 0 16,-1-1 0-1,2 1 0-15,0 0 0 16,2 1 0-16,2 1 0 16,2-1 0-16,3 2 0 15,0-1 0-15,0 4 0 16,-1-3 0-16,-7-2 0 15,-3 5 0-15,0-5 0 16,-1 0 0-16,2-1 0 16,5-8 0-16,2 0 0 15,0-3 0-15,0-4 0 16,-4-2 0-16,-6 4 0 16,-8 3 0-1,-6 4 0-15,-3 2 0 0,0 1-305 16,3 6-430-1,-6-1-926-15,0 2 132 16,-6-2 113-16,-1-1 100 16</inkml:trace>
  <inkml:trace contextRef="#ctx0" brushRef="#br0" timeOffset="29398.8">3094 5850 3153 0,'-1'-7'111'16,"-2"-2"54"-16,3-1 29 15,-1-3 15-15,1 5 3 16,1 4 11-16,7 4 26 16,7 0 24-16,9 7 58 15,8 9-28-15,9 5-3 16,2 3-12 0,-1 2 16-16,0-2-9 15,5-10 3-15,4-8-7 16,7-9-21-16,7-8-20 15,3-11-60-15,-2-10-54 16,-1-6-39-16,-9-10-48 16,-8-1-49-16,-6 0 0 15,-7 1 0-15,-7 4 0 16,-5 8 0-16,-4 6 0 16,-4 8 0-16,-10 6 0 15,-2 9-33 1,-1 2-235-16,-2 10-148 15,55 4-1332-15,-57 10 145 16,-1 5 124-16</inkml:trace>
  <inkml:trace contextRef="#ctx0" brushRef="#br0" timeOffset="40419.28">5696 5770 1389 0,'-1'0'94'0,"0"-1"32"16,1 0 21-16,-2 1 25 15,2-1 24-15,0 1 21 16,0-2 23-16,0 0 29 15,-1 2 25-15,1-2-48 16,0 1-19-16,0 0-26 16,0 2-13-16,0-2-14 15,0-1-16 1,0 1-14-16,0 1-12 16,0-2-19-16,0 2-23 15,0 0-16-15,0-1-11 16,0 2 1-16,3-1-7 15,-1 5-5-15,4 1-5 16,2 1-4-16,1 4-4 16,-1-2-3-16,1-2 1 15,-2-3 1-15,0 2-1 16,-3-4-7 0,1 0-2-16,-2 0 2 15,-1 1 4-15,3-3 2 16,-2 1 19-16,2 1 29 15,-2-1 24-15,3-2 36 16,0 1 21-16,3-2 11 16,2-2 11-16,1-2 12 15,3-4-10-15,0-5-16 16,1 0-10-16,0-1-36 16,1-3-23-16,-1-2-31 15,0 3-16 1,0-3 14-16,-1-1 0 15,-1 3-14-15,0-1 7 16,-1-1 9-16,-1 2-10 16,-1 1-2-16,-1 3-5 15,-1 2-5-15,-2 1-12 16,-3 6-20-16,1 0-19 16,-4 4 0-16,1 0 0 15,-2 2 0-15,0 0 0 16,0-3-141-16,0 3-180 15,1 3-210-15,-5-71-1142 16,-4 71 133-16,-6 1 115 16,-5 1 101-1</inkml:trace>
  <inkml:trace contextRef="#ctx0" brushRef="#br0" timeOffset="55136.55">11625 10667 5663 0,'0'0'252'15,"0"0"5"-15,4-2 2 16,13-1 4-16,17-4 3 15,20-2 4-15,19-6 4 16,15-4 3-16,4-3 5 16,-4 3-154-1,-6-4-128-15,-9 1 0 16,-10 1 0-16,-13 6-60 16,-13 0-220-16,-14 5-111 15,-14 6-213-15,-9-12-979 16,-15 14 120-16,-18 6 104 15,-9 4 93-15</inkml:trace>
  <inkml:trace contextRef="#ctx0" brushRef="#br0" timeOffset="55339.18">11734 10845 4596 0,'-3'13'79'15,"2"0"96"1,1-3 146-16,17 0 26 15,19-7 7-15,22-12 6 16,17-4 6-16,13-5 7 16,2-4 7-16,-6-3-114 15,-5 1-248-15,-8 0-317 16,-5-49-1412-16,-2 49 139 16,-2 1 120-16</inkml:trace>
  <inkml:trace contextRef="#ctx0" brushRef="#br0" timeOffset="56658.89">15262 9468 3446 0,'0'-1'139'15,"0"-1"45"1,0 0 33-16,0-3 44 15,0-3 85-15,0 1 80 16,0 3 46-16,0 0 12 16,0 0 13-16,0 1-98 15,0 3-49-15,0-1-46 16,0 1-32-16,0 1-50 16,0 4-93-16,3 1-86 15,1 4-43-15,3 5 0 16,2 3 0-16,4-3 0 15,-2 2 0-15,-2-3 0 16,4-1 0-16,0-4 0 16,3-2 0-1,3-5 0-15,4 0 0 16,4-4 0-16,2-2 0 16,3-4 0-16,0-4 0 15,1-7 0-15,-1-7 0 16,1-6 0-16,0 0 0 15,1-5 0-15,-3-1 0 16,1 4 0-16,-3 2 0 16,-3 5 0-16,0 4 0 15,-6 4 0-15,-3 2 0 16,-2 5 0 0,-7 3 0-16,-3 2 0 15,-2 3 0-15,-3 1 0 16,0 2-65-16,0 1-237 15,-3 1-198-15,-6-1-1207 16,-11 5 137-16,-9 3 120 16</inkml:trace>
  <inkml:trace contextRef="#ctx0" brushRef="#br0" timeOffset="57339.13">15301 9372 1884 0,'0'0'163'0,"0"0"41"16,0 0 43-16,0-1 42 15,0 1 35-15,0 0 28 16,0 0 20-16,0-3 16 15,0 2 19-15,0 1-131 16,0 0-34-16,0 0-18 16,0 0 4-16,4 0-14 15,3 4-2-15,2 2 11 16,5 4 4 0,1 9 8-16,1 3 4 15,-1 4 8-15,2-2-5 16,-3-1-28-16,2-6-52 15,0 0-29-15,4-6-34 16,3-6-39-16,3-3-16 16,4-1-19-16,6-6-10 15,4-3-15-15,4-5 0 16,3-3 0-16,0-9 0 16,4-3 0-16,-5 0 0 15,-4-2 0-15,-7 1 0 16,-8 4 0-1,-6 4 0-15,-7 5 0 16,-5 3 0-16,-6 6 0 16,-1 1 0-16,-1 4-37 15,-2 2-259-15,1-1-214 16,-7-12-1204-16,-6 16 139 16,-7-1 120-16</inkml:trace>
  <inkml:trace contextRef="#ctx0" brushRef="#br0" timeOffset="60423.13">5958 6612 3280 0,'3'-4'124'16,"-3"0"55"-16,0-1 39 15,0-5 40-15,0 6 79 16,0 0 64-16,0 0 42 16,0 2 37-1,0 2 26-15,1 5-76 16,2 8-48-16,1 14-59 15,4 12-39-15,-2 13-43 16,2 11-88-16,-2 5-66 16,0-3-41-16,-1-4-27 15,1-7-19-15,3-8 0 16,-3-9 0-16,-2-8 0 16,-3-11 0-16,2-3 0 15,-3-11 0 1,2-1 0-16,-7-3 0 15,-3-1 0-15,-8-7-361 16,3-8-1482-16,-10-11 160 16,1-9 135-16,8-8 119 15</inkml:trace>
  <inkml:trace contextRef="#ctx0" brushRef="#br0" timeOffset="60955.2">5896 6554 3831 0,'0'0'105'0,"-4"0"61"16,-5 9 79-16,-6 9 94 16,-8 9 69-16,-1 10 19 15,-4 7 9-15,7-2 11 16,3-8 11-16,7-6-52 16,5-8-57-1,3-9-66-15,3-6-91 16,0-3-107-16,5-11-71 15,7-11-14-15,4-6 0 16,6-11 0-16,5-6 0 16,-1 4 0-16,-2 4 0 15,0 6 0-15,1 14 0 16,3 7 0-16,6 7 0 16,3 6 0-16,8 6 0 15,1 1 0-15,2 0 0 16,-3 2 0-1,-8-2 0-15,-6-2 0 16,-8-1 0-16,-11-2 0 16,-4 1-303-16,-2 2-385 15,-8 0-986-15,-5-4 133 16,-10-1 115-16,-6-1 101 16</inkml:trace>
  <inkml:trace contextRef="#ctx0" brushRef="#br0" timeOffset="80865.94">6504 6613 3231 0,'1'0'111'16,"-1"0"49"-16,0 0 42 16,2 0 31-16,-2 0 63 15,0 0 100 1,0-1 88-16,0 1 12 16,0-1 13-16,0 1-64 15,0 0-47-15,0 0-48 16,0 0-44-16,1 4-32 15,2 8-68-15,3 10-112 16,2 11-94-16,1 13 0 16,2 5 0-16,1 7 0 15,-3-6 0-15,1 0 0 16,-3-5 0-16,-1-3 0 16,-2-7 0-16,-2-1 0 15,-1-5 0-15,-1-6 0 16,0 0 0-1,0-7 0-15,0-5 0 16,0-5 0-16,0 2 0 16,0-7 0-16,0-3 0 15,0 1 0-15,-4-1 0 16,-2-2 0-16,-4-6-396 16,-2-8-1438-16,-1-7 157 15,3-8 136-15</inkml:trace>
  <inkml:trace contextRef="#ctx0" brushRef="#br0" timeOffset="81306.05">6521 6611 4469 0,'-13'1'99'16,"-7"6"48"0,-9 6 84-16,-6 9 54 15,2 4 45-15,3 5 12 16,5-1 10-16,9-6 15 16,8-6 19-16,3-4-59 15,5-6-41-15,-1-6-50 16,8-4-96-16,6-10-57 15,10-5-46-15,6-6-8 16,6-6-4-16,-2-2-9 16,-4 5-12-16,-5 4-4 15,-2 4 0 1,0 9 0-16,1 4 0 0,6 5 0 16,1 7 0-16,5 5 0 15,1 1 0 1,1 2 0-16,-2 4 0 15,-2 1 0-15,-1 0-275 16,0 4-303-16,-5 3-1133 16,-6 2 139-16,-4-3 119 15,-8 1 106-15</inkml:trace>
  <inkml:trace contextRef="#ctx0" brushRef="#br0" timeOffset="82479">7054 11916 3196 0,'-7'0'193'15,"-5"0"64"-15,4 0 172 16,-3 0 48-16,7 0 14 16,2 0 12-16,4 0 13 15,-4 0 15-15,5 0 14 16,9-2-120-16,16-4-98 16,14-5-74-16,15-5-205 15,15-8-48 1,2-2 0-16,0-2 0 15,-4 0 0-15,-8 3 0 16,-6 2 0-16,-10 4 0 16,-10 5 0-16,-10 2-184 15,-9 7-162-15,-8 3-164 16,14 0-381-16,-27 4-537 16,-5 1 98-16,-9 3 88 15,-8 4 77-15</inkml:trace>
  <inkml:trace contextRef="#ctx0" brushRef="#br0" timeOffset="82866.15">7177 12022 5302 0,'-6'8'284'16,"1"1"5"-16,3-2 3 15,9-1 5-15,22-4 5 16,17-12 5-16,18-7 4 15,15-3 5-15,6-3 6 16,-1-6-153-16,-9 2-169 16,-9 3 0-1,-9 2 0-15,-18 5 0 16,-13 5 0-16,-13 4 0 16,-8 4 0-16,-5 0 0 15,0 4 0-15,0-2 0 16,0 2 0-16,0 0 0 15,0 0 0-15,0 0 0 16,0 0 0-16,0 0 0 16,0 0 0-16,0 0 0 15,0 0 0 1,0 0 0-16,0 0-263 16,0 0-278-16,-2 0-1182 15,-7-2 139-15,-4-1 122 16,-7-2 107-16</inkml:trace>
  <inkml:trace contextRef="#ctx0" brushRef="#br0" timeOffset="179944.8">17695 12933 267 0,'0'-4'35'16,"0"0"6"-1,0 0 2-15,1 0-1 16,-1 2 1-16,2-1 0 15,-1 2 1-15,1 1 0 16,-2-3 0-16,1 3-22 16,1-1-13-16,-1 1-6 15,-1 0-1-15,0 0 0 16,2 0 1-16,-2 0-1 16,0-3 1-16,0 2 0 15,0-1 0-15,0 2-2 16,1-1-2-1,1 0-9-15,-2 1-5 16,0-1-5-16,1 1-10 16,1 0-18-16,-2 0-68 15,2 0 0-15,0 0 1 16,-2 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14:39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 4429 2538 0,'0'2'111'0,"0"-2"40"16,0 0 40-16,3 0 38 16,-3 0 29-16,0 0 30 15,0 0 30-15,0 0 45 16,0 0 45-16,0 0-60 16,0 0 1-16,0 0-15 15,0 0-33-15,1-2-43 16,2-2-36-1,3 0-25-15,5-6-32 16,5 0-43-16,5-3-44 16,3-2-33-16,3-2-35 15,3 3-29-15,3-1-6 16,3 2 1-16,0 4 1 16,7 2 1-16,2 4 3 15,1 3-8-15,3 0 3 16,2 7 6-16,-5 1 8 15,-3 2 4-15,-1 2 2 16,-7 4 9 0,-3-1 7-16,-3-3 2 0,-6-1 3 15,-3-1 10 1,-3-4 32-16,-1-2 6 16,1-3 13-16,6-2 2 15,5-7 10-15,4-4-3 16,4-5-1-16,3-6-1 15,0-2-5-15,1-1 5 16,-1 0-37-16,-3 4-12 16,-2 3-16-16,-3 5-9 15,1 5-17-15,0 6-6 16,-2 3-4-16,7 6 3 16,3 6 8-1,0 2-14-15,2 5 1 16,3 3 8-16,-3-1 11 15,1-3 3-15,-1-1 8 16,0-4 8-16,1-5 5 16,-1-1 1-16,0-7-7 15,1 1 7-15,-1-2 5 16,3-6-9-16,-2-1-6 16,2-2-4-16,-2-6 2 15,-1 0-7-15,-2 1 0 16,-3 1-7-1,-1 5 0-15,-1 1 0 16,-1 4 0-16,4 2 0 16,3 4 0-16,2 3 0 15,1 4 0-15,1 4 0 16,2 0 0-16,3 1 0 16,5-2 0-16,-1-5 0 15,1-2 0-15,2-4 0 16,-1-2 0-16,-3-5 0 15,-2-1 0-15,-3-4 0 16,-4 0 0 0,-3-4 0-16,-5 1 0 15,-6 4-5-15,1 1-7 16,-5 3-5-16,-1 3-7 16,3 2 2-16,1 3-8 15,2 5-17-15,7 4-33 16,6 1-39-16,6 6-35 15,6-2-18-15,9 1-3 16,0-3 4-16,0-5 1 16,-3-4-3-16,-7-2 11 15,-10-4 12 1,-6-5 37-16,-11-2 41 16,-5 0 35-16,-5-3 22 15,-5 0 11-15,-1 3 9 16,-1 1-5-16,1 3 6 15,7 2 4-15,4 1 1 16,10 1 2-16,6 1-5 16,10 1-1-16,3-2 5 15,6 0 9-15,0 0-7 16,1-3 15-16,0-4-2 16,-6-1-3-1,-8-4 11-15,-4-3 15 16,-11 1 16-16,-7 2 3 15,-3 2 1-15,-2 4-17 16,-1 3-1-16,2 2-2 16,0 1 2-16,5 2 1 15,5 4-8-15,3 0-26 16,1 4-48-16,2 3-87 16,-2-1-65-16,-3 0-58 15,-4-3-104 1,-1-2-186-16,-14-23-740 15,-5 15 79-15,-7-5 71 16,-14-3 64-16</inkml:trace>
  <inkml:trace contextRef="#ctx0" brushRef="#br0" timeOffset="8146.1">4227 9226 3296 0,'0'0'43'0,"0"0"18"15,0-2 5-15,0 2-2 16,0 0 3-16,0 0 12 15,0 0 18-15,0 0 19 16,0 0 29-16,0 0 1 16,0 0 1-16,0 0-7 15,0 0 5-15,0 0 13 16,0 0 5-16,0 0-6 16,0 0-7-16,0 0-18 15,0 0-18-15,0 0-7 16,0 0-11-1,0 0-2-15,0 0 4 16,0 0 13-16,0 0 12 16,0 0 7-16,0 0 0 15,0 0 12-15,0 0 12 16,0 0-4-16,0 0 24 16,1 0 18-16,7 0-11 15,10-2-24-15,11-4-16 16,17-7-16-16,10-5-7 15,10-4-15-15,1-4-23 16,-5-1-13 0,-10 4-35-1,-9 4-32-15,-11 2 0 0,-13 3 0 16,-5 5 0-16,-8 2 0 16,-4 3 0-16,-2 1 0 15,0 3 0-15,0-1 0 16,0 1-165-16,1 0-174 15,-1 0-223-15,0-48-1092 16,-4 48 129-16,-8 4 114 16,-4 0 100-16</inkml:trace>
  <inkml:trace contextRef="#ctx0" brushRef="#br0" timeOffset="8555.01">4251 9439 3729 0,'-3'3'86'0,"-1"1"43"16,-1 0 19-16,0 0 10 16,5 0 12-16,0-4 37 15,0 0 111-15,0 0 111 16,5 0 14-16,8-4-28 16,13-4-52-16,15-5-43 15,18-10-17-15,11-8-4 16,4-6-9-16,-3 2-38 15,-12 1-125 1,-15 7-122-16,-14 5-78 16,-13 8-254-16,-8 7-196 15,37 1-1169-15,-46 6 136 16,-4 0 117-16,-5 2 104 16</inkml:trace>
  <inkml:trace contextRef="#ctx0" brushRef="#br0" timeOffset="15510.28">3130 3229 2913 0,'2'0'68'0,"-1"-2"25"15,1 2 23-15,-2-2 17 16,1 0 16-16,-1 0 23 16,0-2 20-16,0 4 13 15,0 0 6-15,1-2-47 16,-1 2-20-16,0 0-23 16,3 0-17-16,5 0-9 15,2 0-8 1,3 4-15-16,1 4-14 15,5 0-5-15,-2 3 3 16,1 3 1-16,-3-3 12 16,0-1 24-16,-2-6 56 15,0 0 37-15,4-4 36 16,1-4 14-16,3-6 30 16,7-5 6-16,-1-7-2 15,2-7-1-15,-1-6-10 16,-1-3-27-1,0-1-68-15,-2-2-50 0,-2 2-46 16,-4 3-22 0,0 1-33-16,-5 4-13 15,-1 5 0-15,-4 3 0 16,-5 4 0-16,1 6 0 16,-2 4 0-16,-1 1 0 15,-2 5 0-15,1 0-130 16,-1 3-223-1,0 3-177-15,0 0-1138 0,0 14 132 16,0 4 114-16,-1 11 102 16</inkml:trace>
  <inkml:trace contextRef="#ctx0" brushRef="#br0" timeOffset="28230.16">3868 3005 2831 0,'0'-3'60'0,"0"1"23"15,0-1 24-15,0-2 14 16,0 1 8 0,0 1 15-16,0 2 13 15,0-2 6-15,0 3-3 16,0-2-39-16,0 1-10 16,3 1-14-16,1 1-21 15,5 4-11-15,5 2-4 16,3 2-8-16,0 1-11 15,-1 0 1-15,1 1 6 16,-2-3 8-16,2-2-3 16,-1-4 1-16,4 0 4 15,3-2 4-15,3-3 5 16,2-5 0 0,3-6 9-16,2-6 2 15,-2-6 5-15,-4-4-1 16,-2-1 14-16,-5 1 19 15,-5 2-5-15,-1 3-5 16,-5 5-9-16,-4 4-4 16,1 5-12-16,0 3-17 15,-3 2-66-15,1 4-40 16,-1 0-57 0,3 2-88-16,0 0-119 15,48 0-403-15,-41 2-364 16,-7-2 57-16,-9 1 53 15,-5 2 48-15</inkml:trace>
  <inkml:trace contextRef="#ctx0" brushRef="#br0" timeOffset="30121.49">7995 10536 4833 0,'-5'0'158'0,"2"0"106"15,-1 0 62-15,1 0 5 16,6 0 6-16,14-1 5 15,15-5 7-15,18-6 8 16,19-6 4-16,19-6-81 16,-1-5-95-16,-2 0-117 15,-12 2-68-15,-14 4 0 16,-16 3 0-16,-17 6-20 16,-14 7-209-1,-8 1-97-15,-4 5-171 16,6 1-380-16,-19 1-547 15,-10 2 98-15,-8 5 87 16,-5 3 78-16</inkml:trace>
  <inkml:trace contextRef="#ctx0" brushRef="#br0" timeOffset="30378.25">8088 10721 4722 0,'1'7'108'16,"8"-2"131"-16,14-2 43 15,16-4 17 1,17-12 10-16,17-12 20 16,10-8 24-16,5-2 7 15,-6 0 6-15,-8 1-50 16,-14 6-66-16,-17 6-146 16,-17 4-47-16,-14 7-24 15,-8 3-139-15,-4 4-189 16,0 3-203-16,-4-6-1183 15,-4 5 134-15,3 0 116 16,-10-4 102-16</inkml:trace>
  <inkml:trace contextRef="#ctx0" brushRef="#br0" timeOffset="32744.61">4407 3210 2356 0,'0'-1'95'0,"0"1"21"15,0-2 21-15,0 1 30 16,0-2 19-16,0 2 19 16,0-1 14-16,1 0 7 15,-1 2 3-15,2 0-70 16,2 0-17-16,3 2-15 15,3 5-20 1,2 3-28-16,2 4-15 16,0 4-11-16,-2-1-10 15,0-4 2-15,1-1 20 16,6-7 10-16,2-3-4 16,8-3 6-16,4-5 4 15,1-7 10-15,-1-5 3 16,0-5 9-16,-1-4-2 15,-3-4 0 1,1 0-20-16,-3 2-4 0,-2-1 4 16,-5 5-3-1,-4 3 2-15,-6 4-12 16,-4 6-5-16,-3 5-25 16,-1 3-55-16,-2 3-42 15,0-1-58-15,1 6-149 16,86 4-1025-16,-75 3 81 15,-3 3 74-15,1 3 65 16</inkml:trace>
  <inkml:trace contextRef="#ctx0" brushRef="#br0" timeOffset="43085.6">4000 13484 4391 0,'-6'0'173'0,"1"0"154"15,-3-2 41-15,4 2 7 16,4 0 7-16,1 0 8 16,8-3 7-16,12-10 9 15,16-4 8-15,17-12-108 16,21-9-86-16,6-7-178 15,4 1-42-15,-2-1 0 16,-11 8 0-16,-13 3 0 16,-17 10-100-16,-13 8-226 15,-15 10-170-15,-12 0-1196 16,-11 9 136 0,-10 5 117-16,-11 3 103 15</inkml:trace>
  <inkml:trace contextRef="#ctx0" brushRef="#br0" timeOffset="43322.38">4150 13671 4846 0,'-2'15'77'16,"1"0"135"-16,2 0 107 16,10-1 7-16,14-12 4 15,18-16 7-15,13-7 5 16,13-12 7-1,5-6 5-15,-4-7-54 16,-7 3-23-16,-12 3-155 16,-13 6-160-16,-13 8-215 15,-12 7-128-15,-5 3-275 16,-6 5-928-16,-2-2 119 16,2-2 105-16,0-4 93 15</inkml:trace>
  <inkml:trace contextRef="#ctx0" brushRef="#br0" timeOffset="51998.24">6369 4196 2406 0,'-1'0'59'16,"-1"0"9"-16,1 0 8 16,-2 0 9-16,3 0 5 15,-1 0 1-15,1 0-9 16,-3 0-86-16,0-39-626 15,-3 34 21 1,-4-3 19-16</inkml:trace>
  <inkml:trace contextRef="#ctx0" brushRef="#br0" timeOffset="52821.51">5992 3041 1406 0,'2'-3'138'0,"2"-1"35"15,-1-2 27-15,0 1 25 16,-3 1 26-16,2 1 20 16,-2 1 14-16,0 2 3 15,0 0 16-15,2-2-78 16,1 4-17 0,5 4-22-16,2 4-21 15,3 2-16-15,1 5-19 16,2-1-12-16,1 0-1 15,1-2 14-15,0-3 3 16,0-3-10-16,2-4 9 16,4-3 16-16,5-2 10 15,5-7 8-15,5-7 8 16,4-6 20-16,-1-6 12 16,0-5 20-16,-1-4 19 15,-3-4-3 1,-3 1-43-16,-6 0-27 15,-6 6-18-15,-7 5-14 16,-5 7-17-16,-7 8-23 16,-1 5-22-16,-3 4-278 15,0 2-172-15,5 4-456 16,-4 2-726-16,1 0 116 16,-1-3 101-16,1 1 90 15</inkml:trace>
  <inkml:trace contextRef="#ctx0" brushRef="#br0" timeOffset="53349.88">6837 2878 3660 0,'0'0'69'0,"0"4"41"15,3 3 30-15,0 2 22 16,2 4 19-16,4 1 23 15,3-2 59-15,8-3 66 16,11-3 68-16,8-3-6 16,14-8-15-1,11-8-31-15,8-9-28 16,3-6-21-16,1-10-15 16,-3-1-23-16,-6 1-61 15,-6 1-71-15,-10 2-72 16,-7 4-29-16,-12 4-15 15,-7 6-10-15,-8 4 0 16,-7 4 0-16,-1 3 0 16,-5 3 0-16,-2 3 0 15,-1 1 0-15,-1 2 0 16,0 1 0 0,0 0-204-16,0 1-159 15,-3 10-274-15,-13 0-981 16,-11 10 124-16,-11 6 110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16:00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 6943 3203 0,'0'-2'89'16,"-2"2"51"-16,2 0 39 16,-1-2 31-16,1 1 19 15,-3-2 19-15,3 0 44 16,0-2 46-16,0 2 49 16,0-2-22-16,0 1-24 15,0 0-49-15,0 0-32 16,0-3-29-1,0-1-20-15,7-3-21 16,10-3-41-16,11-3-51 16,17-1-44-16,12-1-32 15,8-2-13-15,2 3-4 16,-1 3-6-16,2 6-6 16,-4 3-2-16,-2 6 8 15,0 6-4-15,-3 7 2 16,-2 3 0-16,-4 6 3 15,-1 1-4-15,-4-2-1 16,-2-2-1 0,-3-2 13-16,-1-5 1 15,-5-2 1-15,1-4 2 16,-3-5 5-16,0-2 0 16,0-8 1-16,1-5 8 15,1-5 0-15,2-6 1 16,1-6-14-16,2-2 8 15,0-1-6-15,2 3 0 16,-3 2-3-16,0 5-16 16,-1 6-4-1,-1 10 1-15,1 6-2 16,2 8-3-16,0 10-3 16,-1 8 1-16,2 3 2 15,-3 6-1-15,1 0-5 16,0-2 17-16,1-6 0 15,5-7 0-15,0-6 1 16,5-6 4-16,-1-5 1 16,-2-4-17-16,-3-4-1 15,-3-3 3-15,-2-5-4 16,-3-3-3 0,0-4-1-16,-4 0-9 15,-1 1-3-15,0 2-1 16,-1 3-5-16,0 7-2 15,5 6 6-15,-1 0-9 16,6 9 8-16,2 5 4 16,2 4-2-16,1 1 6 15,5 5 2-15,2 0 1 16,-1-5 8-16,5-3 15 16,0-3-3-1,-1-7 4-15,0-2-5 16,-5-2-5-16,-2-5-1 15,-4-1 0-15,-9-2 5 16,-6-4 2-16,-5-1-2 16,-7 2 0-16,-2 2-1 15,-2 0-7-15,2 4-1 16,5 3 2-16,3 1 6 16,5 1-2-16,10 4-4 15,2 0 3-15,6-1-3 16,2 5-1-1,7-3 9-15,0-1 0 16,3-3 10-16,-4 0-1 16,-5 0-2-16,-7-1 1 15,-8-2-1-15,-7 0-3 16,-6-4 6-16,-5 2-5 16,-3 2 0-16,-3 0 2 15,4 2 7-15,4 1 12 16,8 4 10-16,8-1 6 15,7 1 2-15,6 4 7 16,5-1-6 0,-1-1 7-16,-1-2-1 15,-3 2-3-15,-8-3-3 16,-8-1-15-16,-7-1-9 16,-5-1 3-16,-6 0-5 15,-1 0-6-15,-5-2-29 16,-3 1-149-16,-5-4-109 15,3 1-214-15,-4-68-998 16,-2 60 108-16,-4-2 93 16</inkml:trace>
  <inkml:trace contextRef="#ctx0" brushRef="#br0" timeOffset="8235.63">6757 4613 2853 0,'0'2'68'16,"-2"1"31"-16,1 0 42 16,-2-1 26-16,0-1 24 15,-3-2 28-15,0-2 28 16,2-2 21-1,-2 0 15-15,5-3-47 16,2-3-13-16,14-3-34 16,16-3-44-16,24-6-26 15,26-6-18-15,26-2-26 16,13 0-27-16,5 2-18 16,-3 7-12-16,-8 5-5 15,-7 9-2-15,-9 4 0 16,-7 4 7-16,-5 3-4 15,0-1-3 1,-4 0-1-16,2-1-6 16,2-1 3-16,2-1 5 15,-1-5 1-15,1-2 3 16,-4-5-4-16,-6-5 1 16,-9-4 5-16,-8-1-3 15,-10 0 5-15,-5 1 4 16,-6 1-6-16,0 2-3 15,1 4-2-15,-2 2-1 16,4 3-6-16,1 3-2 16,1 4-4-1,8 3 2-15,5 0-7 16,2 5 3-16,5 0 9 16,2 1-3-16,1 1-1 15,2-5-3-15,1 0 13 16,-1-4-5-16,1-3 4 15,-4-5 0-15,-5 0 0 16,-3-5-2-16,-8 1-5 16,-2 0 0-16,-5 2 2 15,-4 4-1-15,-3 3-9 16,1 2 9 0,3 3-12-16,7 6 3 15,9 1-3-15,6-1 5 16,5 5-3-16,9-3 2 15,-4 0-2-15,1-4 6 16,-2-2 2-16,-4-2 0 16,-6-4 7-16,-3-2 1 15,-7-6 19-15,-7-4 84 16,-4-4 85-16,-7-2 3 16,-3-1 1-16,-5 1-1 15,-2 3 3 1,-5 0-1-16,-3 6 0 15,-5 0-4-15,-4 6-14 16,-1 2-95-16,-6 0-92 16,3 4 0-16,0 0 0 15,2 1 0-15,0 0 0 16,-1 0 0-16,-1 0 0 16,1 0-102-16,-2 0-181 15,0 0-137-15,5 0-421 16,-10 0-660-1,-9-3 107-15,-14-3 96 16,-11-4 85-16</inkml:trace>
  <inkml:trace contextRef="#ctx0" brushRef="#br0" timeOffset="11159.56">10798 9203 3868 0,'0'0'87'15,"0"0"56"-15,-1 0 35 16,2 0 7-16,14-4 42 16,17-5 50-16,20-3 30 15,14-6 9-15,13-5 9 16,-2 1-47-1,-9 1-34-15,-15 2-93 16,-11 4-157-16,-13 6-118 16,-9 2-226-16,12-1-1040 15,-26 7 95-15,-12-1 82 16,-7 1 76-16</inkml:trace>
  <inkml:trace contextRef="#ctx0" brushRef="#br0" timeOffset="11643.04">10901 9314 3259 0,'-3'11'67'15,"2"-1"77"-15,7-3 48 16,14 2 15-16,19-5 11 16,14-11 11-16,12-4 10 15,4-4 17-15,-4-1 38 16,-5-3 0-16,-11 1-3 15,-10 3-56-15,-13 3 18 16,-10 2 23-16,-5 2-4 16,-8 4-6-16,-3 0-5 15,0 2-13-15,0 0-37 16,0 0-33-16,0 2-33 16,0 0-32-1,0 0-70-15,0 0-43 16,0 0 0-16,0 0 0 15,0 0 0-15,0 0 0 16,0 0 0-16,0-1 0 16,0 1 0-16,0 0 0 15,0 0 0-15,0 0 0 16,0-2 0-16,0 2 0 16,0 0 0-16,0 0 0 15,0 0 0 1,0 0 0-16,0 0-66 15,-4 0-207-15,-6 0-98 16,-2 3-151-16,31-1-1089 16,-37 2 124-16,1 2 109 15,4 0 94-15</inkml:trace>
  <inkml:trace contextRef="#ctx0" brushRef="#br0" timeOffset="17863.19">3702 5501 2441 0,'0'0'87'0,"0"0"20"0,0 0 18 15,0-2 21-15,0-1 16 16,2 2 14-16,-2-5 14 15,0 1 24-15,1 3 14 16,-1-1-66 0,0 0-15-16,2 3-16 15,-2-1-18-15,0 1-24 16,0 0-6-16,1 0-5 16,3 2-6-16,2 4-16 15,4 2-8-15,3 3-1 16,5 2-1-16,-1 1 6 15,0-3 2-15,-3-3 15 16,0-1 8-16,0-3 9 16,-1-2 34-16,6-4 34 15,3-4 3 1,5-5 3-16,5-7 18 16,2-7 14-16,1-8 24 15,-3-2 7-15,-5 1-3 16,-4 0-7-16,-4 4-34 15,-7 3-31-15,-2 4 3 16,-2 5-9-16,-2 4-20 16,-3 1-22-16,-1 6-27 15,0 0-18-15,0 1-14 16,-2 1-10-16,0-1-10 16,1 4-12-1,-1-1-9-15,0 2-241 16,0-1-202-16,35 2-1313 15,-28 3 146-15,-6 0 125 16,-1 1 109-16</inkml:trace>
  <inkml:trace contextRef="#ctx0" brushRef="#br0" timeOffset="19050.96">5143 5356 3737 0,'2'-2'104'0,"-1"2"40"15,2 0 31 1,2-1 20-16,-1 0 19 16,0-1 29-16,-1 0 19 15,-2-1 15-15,1 2 9 16,-2 1-62-16,0-2-39 15,1 2-43-15,-1 0-31 16,5 0 1-16,-1 0-2 16,3 2 39-16,3 2 6 15,1 2 9-15,0 4 6 16,3 3-6 0,-2-1 0-16,1-1 2 15,-3 0-1-15,-4-4-19 16,1-2-20-16,0-1-68 15,-1-3-28-15,1 0-17 16,8-1-13-16,1-1 0 16,7-3 0-16,4-4 0 15,5-6 0-15,4-5 0 16,2-7 0-16,2-4 0 16,3-5 0-16,1-2 0 15,-4-1 0 1,-4 0 0-16,-6 5 0 15,-9 6 0-15,-7 5 0 16,-5 7 0-16,-8 6 0 16,1 5 0-16,-2 1-265 15,0 3-154-15,13 11-518 16,-23 5-572-16,-5 5 109 16,-6 3 97-16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16:32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2629 2236 5711 0,'-1'-9'255'0,"1"-1"4"16,0 0 3-16,-2 1 4 16,4 6 3-16,-4 9 4 15,0 9 4-15,-4 12 4 16,-2 12 4-16,1 14-232 15,0 8-53-15,6 0 0 16,1-5 0 0,8-6 0-16,4-9 0 15,9-7 0-15,8-10 0 16,10-9 0-16,6-9 0 16,9-4-284-16,-1-9-234 15,-4-9-1206-15,-9-8 140 16,-16-6 122-16,-13-9 107 15</inkml:trace>
  <inkml:trace contextRef="#ctx0" brushRef="#br0" timeOffset="204.34">2631 2317 5223 0,'-7'-11'215'0,"4"-7"69"16,1-5 10-16,14-10 5 15,20 2-31-15,14-2-64 16,7 2-125-16,2 4-69 16,-6 6-145-16,-11 9-381 15,-20 4-904-15,-19 5 98 16,-19 11 87-16,-15 9 76 16</inkml:trace>
  <inkml:trace contextRef="#ctx0" brushRef="#br0" timeOffset="343.86">2599 2429 4159 0,'0'4'93'0,"2"-2"4"15,6-2-64-15,12 2-237 16,14-4-710-16,9-7 43 16,6-3 38-16,1-4 37 15</inkml:trace>
  <inkml:trace contextRef="#ctx0" brushRef="#br0" timeOffset="744.02">2966 2359 5465 0,'4'-11'267'0,"6"-3"9"16,6-3 4-16,9 2 5 16,6 7 3-1,3 2 5-15,-3 10 4 16,-2 8 5-16,-9 9 4 15,-6 5-182-15,-9 4-116 16,-3 3-8-16,-2-2 0 16,0-5 0-16,-2-9 0 15,4-6 0-15,-2-7 0 16,2-8 0-16,3-12 0 16,1-7 0-16,4-7 0 15,3-4 0 1,-3 0 0-16,-1 9 0 15,-3 7 0-15,-1 9 0 16,1 6 0-16,3 11 0 16,2 8 0-16,6 8 0 15,2 2 0-15,0 5 0 16,3-1 0-16,4-3-274 16,4-5-154-16,5-4-301 15,1-11-830-15,0-4 117 16,-1-11 102-16</inkml:trace>
  <inkml:trace contextRef="#ctx0" brushRef="#br0" timeOffset="1679.98">3653 2300 3708 0,'-2'-22'176'0,"-1"-1"109"16,-3-5 89-16,-2 0 44 15,-2 14 25-15,-9 9 9 16,-5 12 12-16,-2 12 12 15,1 8 10-15,2 7-110 16,9 7-86-16,8-1-127 16,5-5-103-16,7-4-40 15,6-8-20 1,7-8 0-16,10-10-29 16,8-9-20-16,0-6 6 15,-4-6 0-15,-3-6 43 16,-11-2 0-16,-3 0 0 15,-6 5 0-15,-6 4 0 16,-4 6 0-16,3 6 28 16,0 2 19-16,3 6-3 15,3 5 1-15,1 7-45 16,3 1 0-16,3 7-20 16,-1 0-251-1,0-2-70-15,1-4-66 16,0-6-80-16,-4-6-52 15,3-4 7-15,-2-7 18 16,-1-6 56-16,-4-4 70 16,2-3 97-16,-4-3 270 15,-2-1 194-15,-1 3 175 16,-1 2 86-16,-2 3 71 16,1 5 21-16,2 5 11 15,3 3-34-15,4 6-55 16,-3 6-82-1,2 4-72-15,-1 4-159 16,-2 3-135-16,-1-1 0 16,-1-5 0-16,-1-4 0 15,0-5 0-15,3-5 0 16,4-9 0-16,1-7 0 16,5-6 0-16,0-6 0 15,1-2 0-15,-1-1 0 16,1 6 0-16,-3 5 0 15,3 6 0 1,-4 6 0-16,3 5 0 0,-2 9 0 16,-1 9 0-1,-1 3 0-15,-5 6 0 16,-3 5 0-16,-1-2 0 16,1-3 0-16,-4-5 0 15,0-5 0-15,2-7 0 16,-2-5 0-16,1-8 0 15,4-8 0-15,2-8 0 16,6-7 0-16,3-2 0 16,2-7 0-16,0 7 0 15,-2 4 0-15,-2 9 0 16,3 5 0 0,0 10 0-16,1 10 0 15,1 9 0-15,-2 9 0 16,-5 4 0-16,-1 8 0 15,-8 1 0-15,-1 0-154 16,-2-3-266-16,66-6-1365 16,-60-9 150-16,7-9 128 15,-3-8 114-15</inkml:trace>
  <inkml:trace contextRef="#ctx0" brushRef="#br0" timeOffset="2140.14">4544 2355 5413 0,'0'-6'280'16,"1"0"5"-16,4 5 4 15,4 8 4-15,4 17 4 16,4 13 6-16,1 17 3 16,-3 10 7-16,-5 6 3 15,-1 1-220-15,-6-1-96 16,-2-3 0-16,-2-8 0 15,1-10 0-15,-2-14-64 16,-1-11-254-16,-4-13-126 16,2-16-102-1,-3-14-70-15,2-20-48 16,-1-19-24-16,0-16 19 16,0-11 37-16,2-6 69 15,2 2 124-15,8 7 260 16,8 10 128-16,12 12 118 15,6 15 95-15,5 18 87 16,3 14 77-16,-4 20 40 16,-6 16 27-16,-10 14 12 15,-9 8-4-15,-10 10-43 16,-13-1-18 0,-5-1-24-16,-6-5-83 15,-2-6-151-15,0-4-204 16,5-19-1214-16,6-3 88 15,9-12 77-15,4-5 70 16</inkml:trace>
  <inkml:trace contextRef="#ctx0" brushRef="#br0" timeOffset="2692.01">4813 2648 3971 0,'11'-6'55'0,"4"-3"28"16,5-7 3-1,6-7 2-15,-4-8 2 16,1-8 8-16,-5-9 20 16,-6-7 27-16,-6-6 46 15,-3-1 116-15,-3 3 45 16,-2 9-23-16,2 16 1 16,2 13 5-16,-2 14 2 15,0 13-1-15,-2 13-17 16,2 13-26-16,0 12-49 15,0 10-160-15,3 6-84 16,6-4 0-16,2-5 0 16,6-3 0-1,5-12 0-15,7-10 0 16,5-10 0-16,6-9-70 16,2-8-168-16,0-10-52 15,-1-8-17-15,-7-9-7 16,-7-11 2-16,-11-8 5 15,-5-5 10-15,-8 1 32 16,-3 8 39-16,-4 8 145 16,-9 17 280-1,-3 9 63-15,-5 15 26 16,-4 11 14-16,2 13 8 16,7 9 4-16,7 9 1 15,4 2-26-15,6 3-36 16,9-4-93-16,6-3-145 15,4-7-15-15,8-6 0 16,5-6 0-16,6-12-339 16,2-5-1510-16,5-10 160 15,-6-14 137-15,-1-11 119 16</inkml:trace>
  <inkml:trace contextRef="#ctx0" brushRef="#br0" timeOffset="2844.87">5653 2284 8191 0,'0'-6'0'16,"0"1"0"-16,0-1 0 15,0-1 0-15,-1 6 0 16,1 1-591-16,0 1-1190 16,-3 1 149-16,2 6 128 15</inkml:trace>
  <inkml:trace contextRef="#ctx0" brushRef="#br0" timeOffset="2989.33">5685 2623 8191 0,'-4'2'0'0,"1"4"-394"16,-4-23-1440-16,-4 20 157 15,-1-3 136-15,-3-3 117 16</inkml:trace>
  <inkml:trace contextRef="#ctx0" brushRef="#br0" timeOffset="3667.89">1657 3782 5479 0,'-6'-3'268'15,"2"-5"5"-15,2-4 2 16,16-9 4-16,23-4 4 15,24-12 5-15,24-6 3 16,27-5 5 0,15 2 5-16,11 0-143 15,8 4-158-15,3 6 0 16,0 6 0-16,2 8 0 16,-1 8 0-16,-2 6 0 15,-3 5 0-15,-4 3 0 16,1 0 0-16,7 1 0 15,1-2 0-15,5 0 0 16,1-3 0-16,0-4 0 16,-2-1 0-16,1-5 0 15,-5-3 0 1,-10-3 0-16,-17-4 0 16,-21 0 0-16,-24-2 0 15,-18 1 0-15,-20 1 0 16,-14 2 0-16,-12 1-324 15,1 2-501-15,-21 5-807 16,-11 4 126-16,-15 3 111 16,-13 5 98-16</inkml:trace>
  <inkml:trace contextRef="#ctx0" brushRef="#br0" timeOffset="5491.67">6942 2677 5891 0,'-2'-3'243'16,"-5"2"2"-16,-6 9 4 15,-9 15 3-15,-1 16 3 16,4 15 3-16,5 9 5 15,8 6 2-15,7-6 5 16,8-8-270-16,7-4 0 16,4-9 0-16,15-11 0 15,8-10 0 1,9-10 0-16,6-8-354 16,4-9-422-16,-13-12-861 15,-13-9 127-15,-13-9 112 16,-14-14 97-16</inkml:trace>
  <inkml:trace contextRef="#ctx0" brushRef="#br0" timeOffset="5687.92">6934 2778 4170 0,'-16'-10'269'0,"-1"-5"115"16,2-3 8-16,3-5 7 15,23-1 10-15,14 1 8 16,12-4 10-1,9 2-44-15,5 1-191 16,-5 5-247-16,-8 4-373 16,-8-1-1183-16,-13 9 124 15,-9 4 109-15,-13 2 94 16</inkml:trace>
  <inkml:trace contextRef="#ctx0" brushRef="#br0" timeOffset="5859.05">6886 2816 4133 0,'-7'13'163'16,"4"1"150"-16,1-2 77 16,2-1 9-16,17-6-20 15,14-7-221 1,14-4-203-16,13-51-1290 16,7 43 88-16,-1-5 77 15,-7-1 70-15</inkml:trace>
  <inkml:trace contextRef="#ctx0" brushRef="#br0" timeOffset="6088.89">7478 2930 6614 0,'8'0'169'16,"10"0"1"-16,16 0 3 15,16-3 0-15,16 1 2 16,8-6 2-1,2 0 1-15,-6-3 1 16,-9-2 4-16,-10 2-183 16,-10 2 0-16,-11 0-275 15,-6 4-201-15,-11-14-1262 16,-9 8 143-16,-13 0 122 16,-11-5 109-16</inkml:trace>
  <inkml:trace contextRef="#ctx0" brushRef="#br0" timeOffset="6322.43">7697 2657 4777 0,'27'-4'89'15,"18"2"73"1,20 0 62-16,17 5 53 16,-1 7 56-16,-4 13 4 15,-14 8 6-15,-18 13 7 16,-23 6 6-16,-15 6-32 15,-25 3-60-15,-16-2-81 16,-12-4-373-16,1-3-521 16,-9-10-942-16,14-13 130 15,18-13 114-15,16-13 98 16</inkml:trace>
  <inkml:trace contextRef="#ctx0" brushRef="#br0" timeOffset="6780.06">8723 2670 6622 0,'-4'4'169'0,"-5"7"0"16,-6 14 3-16,-2 11 0 16,0 10 2-16,3 10 1 15,2 2 3-15,10-5 0 16,2-2 4-16,9-12-182 16,7-3 0-1,10-10 0-15,9-8 0 0,13-11 0 16,2-4-349-1,17-8-1497-15,-21-13 160 16,-13-9 136-16,-14-6 119 16</inkml:trace>
  <inkml:trace contextRef="#ctx0" brushRef="#br0" timeOffset="6983.87">8650 2739 5414 0,'0'-14'284'0,"1"-3"4"16,6-6 4-16,12-5 4 16,10 4 5-1,7 2-8-15,6 3-207 16,0 5-125-16,-11 5-226 16,-7-22-1343-16,-13 26 124 15,-6 5 107-15,-11 6 95 16</inkml:trace>
  <inkml:trace contextRef="#ctx0" brushRef="#br0" timeOffset="7147.73">8637 2856 4073 0,'-4'9'254'0,"1"-1"140"16,-2-2 8-16,7 0 9 15,15-2-14-15,13-8-250 16,12-3-198-16,14-8-1318 15,5 4 91-15,-3-2 81 16,-9 2 73-16</inkml:trace>
  <inkml:trace contextRef="#ctx0" brushRef="#br0" timeOffset="7351.99">9081 2927 5379 0,'5'0'293'0,"8"0"4"15,10-2 6-15,10 0 4 16,13 2 5-16,7-6 5 16,3 0 5-16,-3-2 5 15,-8 3-229-15,-9 1-458 16,-14 1-168-16,-9-14-1111 16,-12 13 128-16,-5-3 112 15,-14-3 97-15</inkml:trace>
  <inkml:trace contextRef="#ctx0" brushRef="#br0" timeOffset="7583.89">9282 2710 5209 0,'-1'-8'309'0,"1"2"6"16,-2 1 5-16,2 2 5 15,0 15 6-15,2 12 5 16,1 13 6-1,1 8 6-15,2 8 8 0,1-2-356 16,0-2 0-16,2-7 0 16,-2-5 0-16,-1-6-275 15,-2-6-251-15,4-57-1199 16,0 35 140 0,2-11 122-16</inkml:trace>
  <inkml:trace contextRef="#ctx0" brushRef="#br0" timeOffset="7870.53">9848 2592 8191 0,'5'0'0'16,"-1"6"0"-16,2 7 0 15,0 9 0 1,2 11 0-16,-4 7 0 16,-1 7 0-16,2 1 0 15,-4-6 0-15,1-6 0 16,-2-4 0-16,1-8 0 16,-2-7-368-16,1-4-1473 15,-3-8 158-15,-6-9 137 16,-8-6 119-16</inkml:trace>
  <inkml:trace contextRef="#ctx0" brushRef="#br0" timeOffset="8063.35">9601 2706 5707 0,'0'-13'261'16,"3"-5"4"-16,10-2 3 15,15-4 4-15,16 6 3 16,13 1 5-16,12 2 3 15,-1 1 5-15,-6 3-26 16,-9 4-579-16,-12 5-236 16,-15-21-1145-16,-10 19 136 15,-9-2 119-15,-11-1 103 16</inkml:trace>
  <inkml:trace contextRef="#ctx0" brushRef="#br0" timeOffset="8532.26">10384 2180 7923 0,'5'12'30'0,"3"17"-1"0,2 19 1 16,5 21 0 0,2 19-1-16,-1 16 1 15,0 8 0-15,-5-1 0 16,1-5 0-16,-5-9-30 16,-1-14 0-16,-2-12 0 15,-1-18 0-15,-1-16 0 16,0-12-185-16,79-17-1706 15,-66-14 167-15,2-15 142 16,6-16 124 0</inkml:trace>
  <inkml:trace contextRef="#ctx0" brushRef="#br0" timeOffset="8780.03">10880 2464 8178 0,'0'-4'1'16,"0"3"1"-16,1 3-1 16,0 13 0-16,8 10 0 15,-3 16 1-15,1 8-1 16,-1 6 0-16,0 0 2 16,-5 0-3-16,-1-5 0 15,-3-7 0-15,-3-4-306 16,-1-8-343-1,-10-12-1035-15,-2-11 135 16,-7-8 116-16,-3-13 103 16</inkml:trace>
  <inkml:trace contextRef="#ctx0" brushRef="#br0" timeOffset="8967.85">10595 2625 5272 0,'10'-21'201'0,"13"-5"46"16,19-6 47-16,20-5 5 15,12 7 5-15,8 7 4 16,-4 5 4-16,-10 6-24 16,-19 3-186-1,-16 6-277-15,-21 6-293 16,-16 3-1149-16,-21 4 124 16,-18-2 110-16,-21 7 95 15</inkml:trace>
  <inkml:trace contextRef="#ctx0" brushRef="#br0" timeOffset="9707.69">6920 4109 7906 0,'0'-4'32'16,"0"1"-1"-16,2 7 1 16,3 7-1-16,4 14 1 15,-3 12-1-15,2 9 1 16,-1 8-1-16,-1-1 2 15,0-2-33-15,-5-1 0 16,2-9 0-16,-1-9 0 16,-4-5-255-16,2-8-340 15,-3-11-1116-15,-4-7 138 16,-12-12 120-16,-4-12 106 16</inkml:trace>
  <inkml:trace contextRef="#ctx0" brushRef="#br0" timeOffset="9935.48">6590 4235 7804 0,'6'-14'43'0,"16"-5"0"16,18-6-1-16,21-6 1 15,17 2 0-15,16 3-1 16,0 1 1-1,-6 6 1-15,-15 6-29 16,-10 4-320-16,-18 5-199 16,-10-7-1211-16,-13 11 140 15,-9 1 120-15,-9 1 106 16</inkml:trace>
  <inkml:trace contextRef="#ctx0" brushRef="#br0" timeOffset="10163.27">7377 4301 5418 0,'9'4'289'0,"7"1"5"15,14-1 4 1,14-1 5-16,9 0 5 16,12-9 4-16,7-1 6 15,1-1 4-15,-7-2 7 16,-10 0-329-16,-10 0-271 15,-17 2-162-15,39-1-1318 16,-65-1 145-16,-13-1 124 16,-15-4 110-16</inkml:trace>
  <inkml:trace contextRef="#ctx0" brushRef="#br0" timeOffset="10421.03">7554 4088 4776 0,'21'-1'56'16,"14"1"22"-16,17 0 30 15,16 6 86-15,3 8 31 16,-2 10 30-16,-11 8 29 16,-14 7 32-16,-19 6 28 15,-13 3-25-15,-20-3-24 16,-15 0-24-16,-13-1-308 15,-3-4-329-15,-9-57-1287 16,11 40 130 0,9-10 114-16,18-12 98 15</inkml:trace>
  <inkml:trace contextRef="#ctx0" brushRef="#br0" timeOffset="10823.75">8866 4051 8191 0,'0'-1'0'16,"3"2"0"0,-1 8 0-16,2 10 0 15,0 11 0-15,3 11 0 16,-2 7 0-16,1 3 0 15,-2-2 0-15,-1-4 0 16,-2-6 0-16,1-4-175 16,-2-6-296-16,-2-23-1295 15,-5 2 147-15,-5-7 127 16,-9-7 110-16</inkml:trace>
  <inkml:trace contextRef="#ctx0" brushRef="#br0" timeOffset="11031.44">8488 4223 7353 0,'6'-18'91'0,"13"-8"0"15,18-3 2-15,15-8-1 16,17 3 1-16,12 7 1 16,1 3 0-16,-5 5 0 15,-6 5-255-15,-12 8-258 16,-2 4-387-16,-14 3-739 15,-9 2 114-15,2 1 101 16,4-4 89-16</inkml:trace>
  <inkml:trace contextRef="#ctx0" brushRef="#br0" timeOffset="11243.27">9786 3983 5622 0,'0'0'266'0,"0"2"6"15,-3 8 1-15,-8 12 5 16,-7 9 5-16,-11 13 3 16,-11 8 4-16,-5 2 6 15,3 0 2-15,4-5-271 16,4-7-292-16,7-8-232 16,7-29-1238-1,-1 5 142-15,7-9 123 16,0-11 108-16</inkml:trace>
  <inkml:trace contextRef="#ctx0" brushRef="#br0" timeOffset="11440.09">9415 4155 5563 0,'9'-5'266'0,"8"3"3"16,9 0 5-16,11 6 3 15,5 9 4-15,3 9 5 16,1 3 3-16,-4 7 4 15,-5-1 5-15,-7-2-467 16,-8-4-276 0,-5-5-1304-16,-12-8 144 15,-3-8 124-15,-6-4 110 16</inkml:trace>
  <inkml:trace contextRef="#ctx0" brushRef="#br0" timeOffset="11669.9">9604 3979 5259 0,'0'-6'294'16,"0"4"5"-16,0 2 4 15,5 9 5-15,2 12 5 16,6 14 5 0,1 8 5-16,5 12 6 15,-6 0 4-15,-4 1-221 16,-5-2-444-16,-3-3-455 15,-11-10-853-15,-4-9 127 16,-8-11 113-16,-8-13 97 16</inkml:trace>
  <inkml:trace contextRef="#ctx0" brushRef="#br0" timeOffset="11823.75">9385 4339 5424 0,'11'-15'281'0,"15"-3"5"15,15-5 2-15,14-3 6 16,8 7-35-16,7 5-265 16,2 2-360-16,-7 2-1114 15,-5 0 106-15,-4-3 93 16,1 0 82-16</inkml:trace>
  <inkml:trace contextRef="#ctx0" brushRef="#br0" timeOffset="12419.98">10193 4146 5799 0,'0'0'252'15,"0"4"3"-15,0 6 3 16,0 11 4-16,0 12 4 15,3 9 2-15,0 7 5 16,0 1 4-16,2-3 4 16,1-3-281-16,-4-9 0 15,-1-8 0-15,1-8 0 16,-2-7 0-16,-2-8 0 16,1-5 0-16,-3-8 0 15,-6-13 0 1,1-14 0-16,0-14 0 15,2-15 0-15,4-7 0 16,8 0 0-16,2 6 0 16,4 8 0-16,9 12 0 15,9 10 0-15,6 8 0 16,4 6 0-16,6 5 0 16,-6 8 0-16,-2 5 0 15,-6 2 0-15,-7 4 0 16,-8 5-43-16,-6 3-279 15,-6 7-279-15,-9 2-1079 16,-10 1 133-16,-6 2 116 16,-4 1 103-1</inkml:trace>
  <inkml:trace contextRef="#ctx0" brushRef="#br0" timeOffset="12583.83">10204 4282 5334 0,'0'2'288'15,"0"-1"5"-15,8-1 3 16,13 0 6-16,13-2 4 16,12-6-70-1,13-2-264-15,27-3-555 16,-28-5-894-16,-5-2 106 0,-8-5 92 16</inkml:trace>
  <inkml:trace contextRef="#ctx0" brushRef="#br0" timeOffset="13066.98">10942 3634 5845 0,'0'0'246'16,"0"11"3"-16,3 15 4 15,3 20 2-15,0 22 4 16,3 25 3-16,0 16 4 16,-2 11 4-16,-3 4 3 15,1 0-260-15,-4-6-13 16,0-9 0-16,3-20 0 15,-3-14 0-15,-1-22 0 16,1-17-352-16,-1-22-1494 16,0-16 160-16,0-17 136 15,-1-16 119-15</inkml:trace>
  <inkml:trace contextRef="#ctx0" brushRef="#br0" timeOffset="13507.86">11240 4109 5986 0,'2'-9'233'0,"0"1"3"16,5 4 3-16,2 3 3 16,3 12 2-16,4 12 4 15,-3 12 3-15,-1 9 3 16,-4 5 4-1,-5 0-258-15,-3-3 0 16,0-7 0-16,0-8 0 16,0-8 0-16,-1-8 0 15,-5-8 0-15,-2-6 0 16,-4-13 0-16,-5-15 0 16,3-12 0-16,6-15 0 15,2-15 0-15,5-7 0 16,10 0 0-16,6 3 0 15,6 10 0-15,6 11 0 16,7 10 0-16,4 11 0 16,1 10 0-1,0 7 0-15,-2 8 0 16,-3 3 0-16,-1 7 0 16,-6 4 0-16,-2 7-263 15,-12 4-202-15,-7-1-1280 16,-8 8 145-16,-15-1 123 15,-11 3 109-15</inkml:trace>
  <inkml:trace contextRef="#ctx0" brushRef="#br0" timeOffset="13679.7">11298 4192 5365 0,'0'0'285'15,"7"0"7"-15,12-3 2 16,13-1 6-16,11 0 4 15,11-6-5-15,0 2-239 16,-7-2-150-16,-1 7-426 16,-24-1-999-16,-9 2 110 15,-15 2 97-15</inkml:trace>
  <inkml:trace contextRef="#ctx0" brushRef="#br0" timeOffset="14691.74">6948 5715 7604 0,'0'-2'64'0,"0"5"0"15,2 8 1-15,1 12 0 16,3 11 0-16,-2 13 0 15,3 5 1-15,2 2-1 16,-2-2 3-16,-3-6-68 16,4-5 0-1,-7-8 0-15,2-10 0 16,-1-8 0-16,-1-8 0 16,-2-8 0-16,-1-10 0 15,-2-13 0-15,-4-16 0 16,1-15 0-16,-4-16 0 15,6-8 0-15,4-3 0 16,10 3 0-16,8 8 0 16,10 13 0-16,8 11 0 15,12 12 0 1,4 9 0-16,1 7 0 16,1 8 0-16,-5 7 0 15,-9 2 0-15,-6 8 0 16,-11 5 0-16,-9 6 0 15,-9 6 0-15,-5 8-232 16,-10 5-164-16,-4 2-230 16,-5-24-979-16,-7 21 124 15,-5-2 106 1,-2-4 95-16</inkml:trace>
  <inkml:trace contextRef="#ctx0" brushRef="#br0" timeOffset="14855.58">7047 5870 3699 0,'-15'3'229'0,"1"-2"197"15,0 2 9 1,3-3 9-16,13 2 13 16,13-3 9-16,13 1 12 15,11-1 13-15,10 1 11 16,13-2-479-16,1 1-307 16,-3-10-1435-16,-5 0 140 15,-6 3 121-15</inkml:trace>
  <inkml:trace contextRef="#ctx0" brushRef="#br0" timeOffset="15155.32">7789 5818 6656 0,'0'0'164'0,"1"0"2"15,10-3 2-15,16 2 1 16,22 1 1-16,17-5 3 16,18-2 0-16,6-3 1 15,-5 1 4 1,-7-2-178-16,-12 3 0 16,-14 1 0-16,-16 3 0 15,-11 1-92-15,-18 2-217 16,-5-1-124-16,-15 0-173 15,-3-14-950-15,-23 6 116 16,-10-8 102-16,-13-5 90 16</inkml:trace>
  <inkml:trace contextRef="#ctx0" brushRef="#br0" timeOffset="15345.14">8045 5548 3931 0,'7'-4'136'0,"10"2"38"15,12 0 37 1,15 5 103-16,7 11 72 15,9 7 36-15,-4 12 8 16,-10 9 10-16,-17 6 11 16,-16 4-92-16,-20 1-55 15,-17-2-38-15,-16-2-39 16,-6-5-477-16,-4-8-1586 16,5-7 158-16,14-13 136 15</inkml:trace>
  <inkml:trace contextRef="#ctx0" brushRef="#br0" timeOffset="15835.59">9248 5317 5986 0,'-16'14'233'0,"-9"14"3"16,-7 15 3-16,-4 21 3 15,4 13 2-15,12 11 4 16,11 1 3-1,9-3 3-15,11-9 4 16,10-10-258-16,7-9 0 16,5-13 0-16,12-14-61 15,10-12-395-15,2-87-1345 16,1 54 152-16,-3-10 131 16,-13-14 115-16</inkml:trace>
  <inkml:trace contextRef="#ctx0" brushRef="#br0" timeOffset="16107.34">9607 5507 7366 0,'-7'0'90'16,"-7"7"0"-16,-4 8 1 15,-2 11 0-15,0 11 0 16,4 13 1-16,4 5 0 15,8 1 1-15,1 0 2 16,5-8-95-16,7-4 0 16,8-11 0-16,6-6 0 15,8-10 0 1,11-10-280-16,4-4-186 16,-2-13-1274-16,-5-5 144 15,-10-8 122-15,-12-8 109 16</inkml:trace>
  <inkml:trace contextRef="#ctx0" brushRef="#br0" timeOffset="16287.72">9506 5609 4344 0,'-7'-11'234'0,"4"-5"73"16,3-3 24-16,10-8 6 15,17 4-47-15,11-2-133 16,7 3-90-1,8 3-173-15,-8-1-1247 16,-11 9 90-16,-16 6 79 16,-12 2 71-16</inkml:trace>
  <inkml:trace contextRef="#ctx0" brushRef="#br0" timeOffset="16475.54">9454 5741 5045 0,'0'8'319'15,"9"-1"4"-15,9 0 6 16,13-3 5-16,8-1 8 16,11-8 4-1,1-1-184-15,-1-4-158 16,-2 0-243-16,-10-4-1373 16,-10-3 123-16,-10-2 109 15,-8-3 96-15</inkml:trace>
  <inkml:trace contextRef="#ctx0" brushRef="#br0" timeOffset="16712.32">9716 5196 4199 0,'30'19'174'15,"14"16"192"-15,11 17 18 16,4 21 9-1,-11 16 7-15,-14 12 8 16,-17 4 10-16,-14-5 8 16,-19-5 10-16,-14-14-102 15,-11-11-377-15,41-11-1818 16,-53-19 162-16,5-15 139 16,9-17 120-16</inkml:trace>
  <inkml:trace contextRef="#ctx0" brushRef="#br0" timeOffset="17384.1">10230 5120 5490 0,'5'4'281'16,"7"13"4"-16,-1 14 5 15,7 20 4-15,-1 17 4 16,3 20 5-1,-2 16 4-15,2 4 6 16,1 2 4-16,-2-4-304 16,0-7-13-16,-2-10 0 15,-5-14 0-15,-5-13 0 16,-2-12 0-16,-4-15 0 16,-1-14 0-16,0-9-221 15,0-10-406-15,2-13-1085 16,2-12 138-16,3-13 120 15,5-6 106-15</inkml:trace>
  <inkml:trace contextRef="#ctx0" brushRef="#br0" timeOffset="17671.69">10801 5692 5855 0,'2'-9'246'16,"-1"1"3"-16,-1 0 4 16,0 1 3-16,2 11 3 15,-2 9 3-15,3 7 4 16,-2 7 4 0,3 6 5-16,-1 5-275 15,-1-5 0-15,1 2 0 16,-3-9 0-16,0-1 0 15,0-7-23-15,0-5-348 16,-6-8-1463-16,-1-5 157 16,-7-6 136-16,-1-15 117 15</inkml:trace>
  <inkml:trace contextRef="#ctx0" brushRef="#br0" timeOffset="17968.93">10658 5601 5356 0,'6'-12'25'15,"7"-6"6"-15,6-3 3 16,6-8-2-16,2 0 4 16,-1 0 2-16,-9 0 12 15,-8 0 68-15,-5 3 73 16,-10 6 28-16,-11 1 34 15,-4 4-3-15,-3 5-1 16,-5 5 6-16,3 2-94 16,8 5-200-16,9 7-174 15,34 5-567 1,-17 4-650-16,15 7 99 16,9 1 87-16,9 1 79 15</inkml:trace>
  <inkml:trace contextRef="#ctx0" brushRef="#br0" timeOffset="18443.49">11235 5588 5105 0,'0'-6'311'0,"0"-5"6"16,0 1 4-16,-4-1 6 16,-8 5 6-16,-9 5 5 15,-9 9 6-15,-7 8 6 16,-2 12 5-1,3 9-265-15,10 9-90 16,12 1 0-16,9 3 0 16,5-7 0-16,8-6 0 15,7-9 0-15,9-9 0 16,8-10 0-16,9-9 0 16,2-10 0-16,0-13 0 15,-9-9 0-15,-8-15 0 16,-9-11 0-16,-11-12 0 15,-9-9 0-15,-12-6 0 16,-5 2 0 0,-5 5 0-16,1 14 0 15,1 16 0-15,5 24 0 16,4 21 0-16,8 25 0 16,8 23 0-16,18 21 0 15,20 17 0-15,21 9 0 16,11 4 0-16,14-7 0 15,-3-10 0-15,-7-14 0 16,-10-13-247-16,-10-12-342 16,-11-16-1126-16,-18-14 138 15,-12-10 121 1,-8-14 106-16</inkml:trace>
  <inkml:trace contextRef="#ctx0" brushRef="#br0" timeOffset="23364.84">14185 2255 5206 0,'2'0'42'0,"0"0"65"16,-2 0 104-16,4-3 77 16,-4 3 3-16,2 0 5 15,-1 0 4-15,3 3 6 16,4 1 3-16,3 3-27 16,2 5-13-16,1 4-69 15,3 7-116-15,1 2-84 16,4 7 0-16,0 6 0 15,4 3 0-15,-2 8 0 16,-2 2 0 0,-3 7 0-16,-4 6 0 15,-10 7 0-15,1 6 0 16,-5 4 0-16,-1 8 0 16,0 5 0-16,2 3 0 15,2 10 0-15,0 7 0 16,1 4 0-16,3 8 0 15,-2 3 0-15,-2 3 0 16,2 8 0 0,-3 2 0-16,5 2 0 15,-2 8 0-15,2 2 0 0,-1 3 0 16,9 5 0 0,-5 4 0-16,1 8 0 15,1-2 0-15,0 5 0 16,-3 2 0-16,-4 5 0 15,-2-2 0-15,-1 2 0 16,-3 4 0-16,0 2 0 16,0 0 0-16,0 3 0 15,0 2 0 1,-5 5 0-16,3-6 0 0,-4 4 0 16,1 6 0-16,-4-6 0 15,6-2 0 1,-3 3 0-16,-7-1 0 15,-1-6 0-15,3-2 0 16,-3-1 0-16,-1 0 0 16,1-10 0-16,1 1 0 15,-1-4 0-15,-1-3 0 16,4-9 0-16,1-1 0 16,5-5 0-16,1-1 0 15,2-8 0-15,2-4 0 16,0-4 0-1,2-4 0-15,-2-6 0 16,0-6 0-16,0-1 0 16,1-4 0-16,-1-3 0 15,2-5 0-15,0-4 0 16,0-2 0-16,4 1 0 16,0-4 0-16,2-1 0 15,1-3 0-15,0-4 0 16,2-5 0-16,1 0 0 15,-1-2 0-15,-4-1 0 16,-1 1 0-16,-4-1 0 16,-1-1 0-1,-1 0 0-15,0-1 0 16,-3-2 0-16,-1 2 0 16,-1 1 0-16,-4-1 0 15,1 0 0-15,-1 1 0 16,0-2 0-16,1-3 0 15,2-3 0-15,-1 4 0 16,-1 0 0-16,0 1 0 16,1 0 0-16,-3-3 0 15,5-1 0 1,-4-11 0-16,6-3 0 16,1-7 0-16,1-3 0 15,1-4 0-15,0-5 0 16,1-1 0-16,-1 1 0 15,0-3 0-15,0-3 0 16,0 0 0-16,0-6 0 16,0-6 0-16,2-7 0 15,-2-6 0-15,0-5-201 16,3-4-402-16,-3-9-1120 16,0-9 139-1,0-13 122-15,0-12 107 16</inkml:trace>
  <inkml:trace contextRef="#ctx0" brushRef="#br0" timeOffset="33627.44">4244 5293 4064 0,'-5'0'170'16,"-2"0"187"-16,2 0 39 15,-4 0 10-15,4 0 8 16,2 0 8-16,2 0 11 16,-1 0 9-16,11 0 10 15,19-2-119-15,28-7-73 16,28-10-218-16,31-6-42 15,18-6 0-15,-2-6 0 16,-12-2 0-16,-22 1 0 16,-21 1 0-1,-21 2 0-15,-17 7 0 16,-20 5 0-16,-10 6-107 16,-10 6-251-16,-8 3-209 15,-12-11-1096-15,-8 14 131 16,-9 2 114-16,-10-1 100 15</inkml:trace>
  <inkml:trace contextRef="#ctx0" brushRef="#br0" timeOffset="33823.43">4761 4885 4459 0,'24'-13'94'0,"18"-4"40"16,16 0 87-16,14 2 94 15,-1 12 47 1,1 11 8-1,-10 14 6-15,-14 15 9 0,-18 10 6 16,-17 11-80-16,-18 6-273 16,-19 3-199-16,65-2-1538 15,-96-5 136-15,-12-3 118 16,-15-12 105-16</inkml:trace>
  <inkml:trace contextRef="#ctx0" brushRef="#br0" timeOffset="34675.65">1054 4888 4370 0,'0'-15'365'0,"0"-2"8"15,-2-5 7-15,1-1 7 16,-1 7 8-16,1 6 8 15,-2 6 9-15,3 2 8 16,4 11 9-16,1 11-172 16,5 17-257-16,1 14 0 15,3 16 0-15,0 3 0 16,0-1 0 0,0-6 0-16,3-8 0 15,6-12 0-15,4-7 0 16,6-12 0-16,1-10 0 15,8-9 0-15,2-7-112 16,0-7-415-16,-1-8-1242 16,-7-5 148-16,-11-4 127 15</inkml:trace>
  <inkml:trace contextRef="#ctx0" brushRef="#br0" timeOffset="35047.31">1548 5187 4995 0,'0'-1'157'0,"4"-6"106"16,4-2 31-16,5-5 4 16,11-7 8-16,2-8-7 15,1-3 5-15,-4-8-5 16,-6-1 2-16,-9 0-76 16,-5 3-87-16,-8 3-89 15,-5 6-27-15,-3 7-3 16,-1 9-3-16,-7 4 13 15,1 7 1-15,0 9 8 16,1 10 5 0,2 11-9-16,9 11-2 15,2 12-32-15,4 5 0 16,4-2 0-16,9-2 0 16,1-9 0-16,6-5 0 15,4-9 0-15,7-9 0 16,3-10 0-16,4-5-71 15,0-10-330-15,77-7-1412 16,-81-9 154-16,-9-7 133 16,-5-12 116-16</inkml:trace>
  <inkml:trace contextRef="#ctx0" brushRef="#br0" timeOffset="35518.87">1781 4493 5216 0,'-2'-12'309'0,"-1"1"5"16,0 0 5-16,0 2 6 15,3 15 4 1,6 19 7-16,2 10 5 0,7 14 6 16,4 13 8-1,5 3-355-15,1 3 0 16,-3 0 0-16,-1 3 0 16,-5-3 0-16,0-4 0 15,-8-6-281-15,-3-2-255 16,-1-66-1184-16,-8 40 139 15,-6-12 122-15,-6-9 105 16</inkml:trace>
  <inkml:trace contextRef="#ctx0" brushRef="#br0" timeOffset="35651.75">1854 5199 4916 0,'0'-15'221'0,"1"-6"94"16,4-9 5-1,9-7-72-15,3 0-230 16,14-3-381-16,-1-4-917 15,-1-3 80-15,-8-4 72 16,-2-2 66-16</inkml:trace>
  <inkml:trace contextRef="#ctx0" brushRef="#br0" timeOffset="35935.63">2037 4382 5562 0,'0'-13'275'0,"0"3"5"16,0-1 2-16,5 3 6 16,7 15 4-16,7 19 3 15,9 12 6-15,3 15 4 16,3 14 6-16,-4 5-311 16,-1-1 0-1,-5-4 0-15,1-4 0 0,-2-10 0 16,-1-9 0-16,1-11 0 15,1-8 0-15,5-13-35 16,1-6-385-16,1-14-1398 16,-7-6 156-1,-9-11 132-15,-8-6 116 16</inkml:trace>
  <inkml:trace contextRef="#ctx0" brushRef="#br0" timeOffset="36085.49">2215 4742 4902 0,'-11'-8'177'0,"4"-3"7"16,2-3-50-16,12-7-71 16,23 0-89-16,15-2-156 15,7-4-993 1,3 5 69-16,-9-1 61 0,-13 6 57 16</inkml:trace>
  <inkml:trace contextRef="#ctx0" brushRef="#br0" timeOffset="38022.27">1116 6173 5151 0,'0'-6'310'16,"0"-2"4"-16,0 2 6 15,0-1 4-15,5 4 6 16,7 8 6-16,6 10 6 16,6 8 5-16,8 9 7 15,-3 11-291-15,-2 4-63 16,-2 1 0-16,-8-4 0 15,-5-2 0-15,-3-10 0 16,-5-4 0 0,-4-11 0-16,0-3 0 15,-5-11 0-15,-7-4 0 16,-9-13 0-16,-8-14 0 16,-4-16 0-16,1-19 0 15,5-18 0-15,16-11 0 16,13-3 0-16,15 6-186 15,21 12-96-15,10 17-50 16,6 20-64-16,3 20-36 16,-11 12 1-16,-16 13 6 15,-15 14 17-15,-14 11 52 16,-15 7 41 0,-9 11 183-16,-4 2 101 15,3 0 53-15,4-4 68 16,11-4 53-16,11-7 20 15,16-8 9-15,13-7-2 16,6-5-45-16,7-7-49 16,3-3-66-16,-9-3-99 15,-9-2-102-15,-8 0-194 16,-10-9-672-16,-13 9 57 16,2 0 2611-1,0 2-1936-15,-3 2 78 0,0 7 73 16,9-5 73-1,-6-4 72-15,4 0 75 16,2-2 85-16,8-4 91 16,4-4 183-16,5-7 53 15,7-3-141-15,-1-12-104 16,-4-3-96-16,-6-5-93 16,-5-6-68-16,-10 0-38 15,-1 2 12-15,-4 7 26 16,-5 9 21-16,-2 10 73 15,-4 9 172-15,-4 5 67 16,-3 11 25-16,3 8 22 16,6 9 8-1,6 8 2-15,2 7-19 16,7 1-29-16,5-1-16 16,3-3-65-16,1-8-170 15,9-5-47-15,5-9-289 16,3-8-295-16,4-9-616 15,0-8 69-15,-6-10 63 16</inkml:trace>
  <inkml:trace contextRef="#ctx0" brushRef="#br0" timeOffset="38323.64">2116 5814 6931 0,'-2'-3'136'0,"-7"2"1"15,-4 5 1-15,-3 6 1 16,2 12 1-16,2 7 1 16,4 11 1-1,11 4 1-15,8-1 1 0,3-2-144 16,8-4 0-1,2-7 0-15,4-9 0 16,2-9-254-16,0-7-117 16,-2-6-183-16,0-15-1071 15,-7-2 126-15,-5-8 110 16,-6-5 97-16</inkml:trace>
  <inkml:trace contextRef="#ctx0" brushRef="#br0" timeOffset="38699.89">2313 5871 4802 0,'-1'-8'337'16,"-1"-4"7"-16,-1 3 5 0,3-2 8 16,-1 7 5-16,5 9 7 15,3 6 8 1,6 3 6-16,5 8 8 16,3 5-271-16,4-1-120 15,-5-4 0-15,0-2 0 16,-3-5 0-16,-2-7 0 15,-1-4 0-15,-1-6 0 16,-1-9 0-16,-2-8 0 16,-4-8 0-16,-5-2 0 15,-1-6 0 1,0 3 0-16,0 4 0 0,0 9 0 16,0 3 0-1,0 8 0-15,2 5 0 16,1 4 0-16,3 8 0 15,3 5 0-15,3 8 0 16,1 3 0-16,1 3-207 16,0 2-221-16,-2-8-1341 15,-3-4 147-15,-3-5 128 16,-2-10 110-16</inkml:trace>
  <inkml:trace contextRef="#ctx0" brushRef="#br0" timeOffset="39011.28">2638 5700 5193 0,'10'-14'245'15,"7"2"42"-15,5 1 18 16,8 1 4-16,1 11 6 16,-2 11 4-16,-2 8 6 15,-4 6 5-15,-8 3 6 16,-6 3-184-16,-6-2-94 15,0-6-41-15,-3-7-17 16,-1-6 0-16,-1-7 0 16,-2-11 0-1,-3-13 0-15,-2-13 0 16,2-13 0-16,1-8 0 16,5-1 0-16,1 6-105 15,0 9-258-15,7 10-396 16,-4 8-853-16,1 11 123 15,4 7 109-15</inkml:trace>
  <inkml:trace contextRef="#ctx0" brushRef="#br0" timeOffset="39387.15">2956 5656 3776 0,'7'-3'58'15,"6"-6"10"-15,0-8 13 16,7-8 9-16,-4-3 19 15,0-10 22-15,-8 1 23 16,-2-1 21-16,-3 6 23 16,-3 10-42-16,-4 4-12 15,-6 11-10-15,-5 3-9 16,-2 8-13-16,-5 6-26 16,8 5-38-16,7 3-40 15,5 7-27-15,11 1-21 16,7 1-5-1,8 2-3-15,4-2 0 16,5 0 0-16,-1 0 1 16,-8-2 8-16,-9-2 24 15,-5-2 36-15,-8-2 16 16,0-7 10-16,-10-2 1 16,-1-4-27-16,-1-3-100 15,-2-4-253-15,1-5-797 16,6-8 64-16,4-8 57 15,5-3 53-15</inkml:trace>
  <inkml:trace contextRef="#ctx0" brushRef="#br0" timeOffset="39584.73">3227 5461 5135 0,'1'-2'296'16,"4"2"5"-16,2-2 5 15,3 5 4-15,2 6 6 16,-1 6 5-16,1 3 5 16,-5 8-234-16,0-2-278 15,-4 1-1493 1,-3-6 134-16,0-5 115 16</inkml:trace>
  <inkml:trace contextRef="#ctx0" brushRef="#br0" timeOffset="39835.31">3237 5419 3757 0,'0'-15'6'16,"0"-7"3"-16,0-4 38 15,0-3 61-15,0 4 35 16,-4 2 18-16,-5 7 7 16,-5 3 3-16,-5 3-1 15,-1 8-61-15,1-2-169 16,6-10-1002-16,7 14 57 16,6 0 52-16</inkml:trace>
  <inkml:trace contextRef="#ctx0" brushRef="#br0" timeOffset="40411.67">3328 5325 4475 0,'8'12'132'0,"3"4"93"16,3 5 67-16,5 4 26 15,0-4 23-15,1-2 17 16,0 1 9-16,-1-6 22 15,-2-3 9-15,-3-6-105 16,-3-3-37-16,-4-9-105 16,-4-8-76-16,-1-9-25 15,-2-7-17-15,0-6-13 16,-2-2-2 0,1 6-18-16,-2 3 0 0,-2 7 0 15,4 7-296 1,-1 7-179-16,7 5-234 15,7-13-836-15,5 20 114 16,2 3 101-16,1 3 4833 16,6 1-4110-16,-3 13 114 15,-3-13 71 1,3-7 50-16,5-3 27 0,-7-7 23 16,0-8 259-16,5-4 162 15,-2-7 229-15,-6-7 154 16,-6 0-25-16,-3-2 31 15,-10 7-49 1,-8 4-34-16,-7 14-15 16,-4 7-14-16,-6 16-20 15,-3 16-12-15,6 13-21 16,8 10-40-16,14 7-146 16,11-2-137-16,14-4 0 15,7-7 0-15,5-11 0 16,6-11 0-16,1-12 0 15,-5-8-263-15,-1-8-335 16,-3-13-995-16,-8-6 121 16</inkml:trace>
  <inkml:trace contextRef="#ctx0" brushRef="#br0" timeOffset="41745.34">6921 3505 4867 0,'-4'0'164'15,"0"0"92"-15,1-2 58 16,-2 2 13-16,5 0 7 15,3 0 5-15,9 0 6 16,10 0 6-16,9 0 7 16,9-1-91-1,5-1-103-15,-2-2-114 16,-8 0-56-16,-10 0-11 16,-8-2 4-16,-8 3 13 15,-6 2 0-15,-9 1 0 16,-10 0 0-16,-11 0 11 15,-10 0 0-15,-9 0 11 16,-2 4-5-16,10-1-1 16,8 1-2-16,12 0-14 15,9-1 0-15,5-3 0 16,4 2 0-16,11-4 0 16,10 1 0-1,8-2 0-15,7-1 0 16,1 0 0-16,-5-2 0 15,-16 3 0-15,-5 1 0 16,-8 0 0-16,-6 1 0 16,-11 1 0-16,-5 0 0 15,-10 0 0-15,-5 3 0 16,-4 2-263-16,15 1-243 16,7-48-1227-16,16 44 141 15,17-2 124 1,17-8 106-16</inkml:trace>
  <inkml:trace contextRef="#ctx0" brushRef="#br0" timeOffset="42939.28">8778 3395 3547 0,'-9'2'146'0,"0"-1"44"15,-2-1 75-15,3 1 121 16,6-1 63-16,2 0 10 15,0-1 13-15,3 1 10 16,7-1 13-16,7-1-94 16,9-4-64-1,5 1-46-15,2-1-86 16,-3 0-142-16,-5 0-87 16,-8 3-29-16,-8 0-34 15,-5 2-19-15,-6 1 0 16,-12-2 5-16,-9 4 11 15,-10 0 25-15,-7 2 20 16,-5 0 27-16,4 2 41 16,8 1 27-16,9-4 35 15,9 0 21-15,11 0-1 16,1-2-3-16,9-1-10 16,7 0-49-1,11 0-94-15,5 0-80 16,9 0-38-16,-1 0-11 15,-5 0 2-15,-9 0 4 16,-11 0 6-16,-5 0 12 16,-6 0 53-16,-12 0 74 15,-8 0 118-15,-11 3 56 16,-9-3 18-16,-6 3 14 16,3 0 0-16,9 1-1 15,10-2-2-15,10 1-11 16,10-2-52-1,10 1-65-15,13-2-178 16,9 0-106-16,7 0-33 16,6-2-6-16,-4 2 5 15,-11 0 7-15,-11 0 28 16,-10-1 110-16,-6 0 88 16,-9 1 47-16,-10 0 114 15,-7-2 100 1,-4 2 37-16,-3 0 12 0,5 0 6 15,8 0-68-15,11 2-302 16,14-1-554-16,1-1-961 16,9 1 124-1,6-5 107-15,3-2 95 16</inkml:trace>
  <inkml:trace contextRef="#ctx0" brushRef="#br0" timeOffset="45792.53">6869 4906 3014 0,'0'1'103'16,"0"-1"45"-16,0 0 36 15,-3 0 24-15,0 2 19 16,-1-4 26-16,-1 2 30 16,-1 0 46-16,0 2 49 15,3-1-21-15,0 0 4 16,3-1 4-16,0 2-31 15,0-4-23-15,0 4-13 16,6-4-24 0,11 1-28-16,10-2-45 15,11-2-48-15,5-2-44 16,2-1-54-16,-9 3-55 16,-11-1 0-16,-11 2 0 15,-6 2 0-15,-7 1 0 16,-8 0 0-16,-9 1 0 15,-12 0 0-15,-8 0 0 16,-6 0 0-16,5 0 0 16,6 0 0-16,13 0 0 15,9 0 0 1,5 0 0-16,4 0 0 16,7 0 0-16,12 0 0 15,9 0 0-15,6 0 0 16,3 0 0-16,-6-2 0 15,-10 2 0-15,-13 0 0 16,-4 0 0-16,-8-1 0 16,-8 1 0-16,-11 0 0 15,-6 0 0-15,-4 0 0 16,-2 0 0-16,11 0 0 16,8 0 0-1,10 0 0-15,5 0 0 16,1 0 0-16,7 0 0 15,10 0 0-15,2 0 0 16,0 0 0-16,-1 0 0 16,-6 0 0-16,-8 0 0 15,-5 0 0-15,-5 0 0 16,-6 0 0-16,-3 0 0 16,-1 0 0-16,-2 0 0 15,10 0-15-15,5 1-298 16,3 2-136-16,17 0-322 15,0-2-756 1,8-1 112-16,5-3 98 16,2-2 87-16</inkml:trace>
  <inkml:trace contextRef="#ctx0" brushRef="#br0" timeOffset="47131.62">8771 4779 3726 0,'-3'2'131'16,"-1"-1"40"0,0-1 53-16,1 1 76 15,4-1 25-15,8 0 8 16,8-1 7-16,9-3 6 16,7 0 2-16,5-4-85 15,-1 2-56-15,-13-1-45 16,-7 2-63-16,-11 3-89 15,-5 0-16-15,-13 0 32 16,-14 4 48-16,-10 2 38 16,-7 3 7-1,-2-1-1-15,5 3 2 16,11-1 0-16,12-1 7 16,9-3 7-16,7-1-7 15,14-3-35-15,11 1-49 16,10-2-43-16,5-2 0 15,5-1 0-15,-7 1 0 16,-13-1 0-16,-12 0 0 16,-8 0 0-16,-7 3 0 15,-10-2 0-15,-11 1 0 16,-5 1 0-16,-5-1 0 16,4 2-19-1,7 0-446-15,13-50-1345 16,7 50 154-16,9-4 133 15,5-1 114-15</inkml:trace>
  <inkml:trace contextRef="#ctx0" brushRef="#br0" timeOffset="49907.68">1575 7672 4159 0,'2'0'126'15,"-2"0"51"-15,0-2 106 16,0 1 60-1,0 1 20-15,0-1 12 16,0 0 8-16,0 1 7 16,0 0 9-16,0 0-84 15,0-2-52-15,0 2-61 16,0 0-113-16,0 0-66 16,0 0-16-16,0 0-4 15,0 0-12-15,0 0-106 16,0 0-269-16,0-64-1341 15,0 63 140-15,0-4 122 16,0-8 107 0</inkml:trace>
  <inkml:trace contextRef="#ctx0" brushRef="#br0" timeOffset="51320.61">6645 6676 5488 0,'2'-11'280'0,"-2"0"3"16,1-1 5-16,-1-1 3 15,0 9 6 1,-3 11 4-16,-8 11 5 16,-10 18 4-16,-12 14 5 15,-13 19-283-15,-9 12-32 16,-4 7 0-16,5-5 0 16,7-6 0-16,14-14 0 15,8-13 0-15,15-17 0 16,6-10 0-16,-1-11 0 15,2-7 0-15,2-3-117 16,-2-9-249 0,7-3-422-16,-2-6-812 15,-4-8 123-15,2-6 105 16,0-3 96-16</inkml:trace>
  <inkml:trace contextRef="#ctx0" brushRef="#br0" timeOffset="51998.61">6817 6822 4563 0,'2'-7'298'16,"-2"3"54"-16,0 0 7 16,1 2 5-16,-5 7 9 15,-6 13 6 1,-13 14 8-16,-12 13 8 15,-9 17 8-15,-7 5-144 16,-1 2-200-16,5-5-59 16,6-3 0-16,6-7 0 15,6-9 0-15,6-5 0 16,1-10 0-16,3-5-238 16,8-6-297-16,1-12-1196 15,0-7 140-15,7-11 124 16,1-11 106-16</inkml:trace>
  <inkml:trace contextRef="#ctx0" brushRef="#br0" timeOffset="52511.39">6196 6904 4666 0,'0'-4'157'0,"0"-1"152"16,3 2 36-16,0 8 7 16,5 16 6-16,0 15 6 15,-1 20 8-15,-1 9 6 16,-2 10 8-16,3-2-131 15,1-5-44 1,5-10-173-16,10-10-38 16,13-12 0-16,17-15 0 15,18-12 0-15,13-12 0 16,10-11 0-16,1-10 0 16,-6-1-48-16,-9-2-281 15,-11 4-254-15,-14 0-1099 16,-19 7 134-16,-18 3 116 15,-13 7 103-15</inkml:trace>
  <inkml:trace contextRef="#ctx0" brushRef="#br0" timeOffset="53635.29">1665 8386 6540 0,'0'0'177'15,"0"0"1"-15,0 6 2 16,0 11 1-16,0 10 3 16,0 11 0-1,-2 7 4-15,-1 6 0 16,2-3 3-16,-2-2-191 16,-1-7 0-16,4-3-63 15,0-8-333-15,0-8-1420 16,2-7 155-16,0-9 132 15,-2-12 116-15</inkml:trace>
  <inkml:trace contextRef="#ctx0" brushRef="#br0" timeOffset="53855.85">1747 8468 5531 0,'10'-7'263'15,"7"4"4"1,7 0 3-16,7 3 5 15,4 8 3-15,0 8 4 16,1 6 5-16,-7 4 3 16,-2 1 5-16,-5 1-142 15,-4-4-435-15,-7-1-153 16,10-5-411-16,-15-5-678 16,-3-8 112-16,-6-9 97 15,-3-7 88-15</inkml:trace>
  <inkml:trace contextRef="#ctx0" brushRef="#br0" timeOffset="54071.71">2042 8344 4527 0,'0'-12'297'0,"0"0"61"16,4 2 7-16,1 3 6 16,3 11 8-16,0 15 6 15,1 12 9-15,0 8 8 16,-5 7 9-16,-1 5-177 15,-3-2-166-15,0-2-353 16,0-7-132-16,4-5-304 16,1-12-839-16,5-11 116 15,1-8 102 1,5-11 91-16</inkml:trace>
  <inkml:trace contextRef="#ctx0" brushRef="#br0" timeOffset="54415.27">2265 8454 4802 0,'0'-9'340'16,"0"0"5"-16,0 4 7 16,-3 2 6-16,3 12 7 15,-1 14 6-15,-2 13 8 16,2 3 9-16,-1 8 6 16,4-4-297-16,3-1-97 15,5-9 0 1,4-5 0-16,4-11 0 15,8-7 0-15,2-9 0 16,-2-9-40-16,-2-12-6 16,-7-12 16-16,-9-9 30 15,-7-9 0-15,-11-1 0 16,-6 3 0-16,-3 5 0 16,-4 12 0-16,-6 6 0 15,1 10 40-15,0 9-147 16,5 6-250-16,45 6-578 15,-28 5-612 1,12 0 115-16,5-3 101 16,8 1 88-16</inkml:trace>
  <inkml:trace contextRef="#ctx0" brushRef="#br0" timeOffset="54807.17">2488 8437 5706 0,'3'0'249'0,"-1"0"3"15,4 3 3-15,6 6 3 16,-2 5 4-16,3 9 5 16,1 9 2-16,-2 0 4 15,-3 4 4 1,-1 0-154-16,-4-7-123 16,-1-7 0-16,-1-8 0 15,-2-5 0-15,0-12 0 16,1-14 0-16,5-13 0 15,8-11 0-15,3-9 0 16,6-1 0-16,0 6 0 16,-1 7 0-16,-5 10 0 15,-1 13 0-15,1 9 0 16,1 11 0-16,-1 15 0 16,0 14 0-1,-4 10 0-15,0 10 0 16,-5 3 0-16,1-1 0 15,-1-3 0-15,3-9-95 16,-2-5-355-16,5-78-1343 16,6 51 151-16,5-14 130 15,-1-11 113-15</inkml:trace>
  <inkml:trace contextRef="#ctx0" brushRef="#br0" timeOffset="54977.3">3074 8676 8191 0,'6'-4'0'16,"6"-3"0"-16,11-1 0 15,10 0-235-15,8 0-216 16,1-5-1305-16,2 3 146 16,-9 1 125-16,-7-3 110 15</inkml:trace>
  <inkml:trace contextRef="#ctx0" brushRef="#br0" timeOffset="68139.73">3585 8794 4916 0,'-3'3'244'0,"-1"0"71"16,1 0 6 0,0 0 4-16,3-1 7 15,0-4 5-15,0 4 6 16,2-2 6-16,6-4 8 15,5-6-85-15,6-3-192 16,3-8-80-16,-1-7 0 16,-6-9 0-16,-5-6 0 15,-7-4 0-15,-3-7 0 16,-6 0 0-16,2 3 0 16,0 8 0-16,-1 9 0 15,1 10 0-15,1 14 0 16,3 8 0-1,0 18 0-15,0 12 0 0,1 14 0 16,4 16 0 0,1 6 0-16,2-2 0 15,6-1 0-15,3-10 0 16,0-7 0-16,3-7 0 16,2-9 0-16,2-6 0 15,2-7 0-15,6-7 0 16,1-3 0-16,3-7 0 15,3-5 0-15,-4-4 0 16,-3-6 0-16,-5-5 0 16,-5-7 0-16,-6-3 0 15,-8-7 0 1,-5-3 0-16,-1 0 0 16,-7 6 0-16,-2 6 0 15,-2 10 0-15,-9 11 0 16,-10 9 0-16,-2 11 0 15,-2 13 0-15,3 8 0 16,6 6 0-16,13 8 0 16,6-2 0-16,7-2 0 15,7-5 0-15,8-6 0 16,7-5 0-16,7-7 0 16,5-8 0-1,4-7-130-15,-1-4-234 0,-1-9-299 16,-7-6-967-1,-8-11 125-15,-10-6 112 16</inkml:trace>
  <inkml:trace contextRef="#ctx0" brushRef="#br0" timeOffset="68614.75">4340 8310 4942 0,'0'-5'252'0,"0"-1"67"15,0 4 7-15,0 2 4 16,0 13 5-16,0 12 8 15,2 13 5-15,-1 11 5 16,-1 10 9-16,2 3-156 16,2 4-131-16,-2-3-75 15,-1-3 0-15,1-5 0 16,-4-1-281-16,-4-8-244 16,-2-52-1199-1,-4 30 141-15,-4-11 121 16,-2-11 107-16</inkml:trace>
  <inkml:trace contextRef="#ctx0" brushRef="#br0" timeOffset="68738.63">4229 8891 5146 0,'0'-13'249'15,"0"-7"49"-15,5-3 6 16,8-4-130-16,7 2-190 16,14 0-373-16,4-4-915 15,0-4 84-15,1-5 74 16</inkml:trace>
  <inkml:trace contextRef="#ctx0" brushRef="#br0" timeOffset="69005.39">4595 8238 5530 0,'1'-3'267'15,"-1"0"3"-15,0 6 2 16,0 7 6-16,2 16 3 15,-2 19 4-15,-3 16 4 16,0 14 6-16,0 5 2 16,1 2-170-16,1-4-127 15,5-6 0 1,5-11 0-16,4-8 0 16,4-11 0-16,9-11-59 15,6-10-315-15,61-13-1450 16,-60-10 156-16,-4-9 134 15</inkml:trace>
  <inkml:trace contextRef="#ctx0" brushRef="#br0" timeOffset="69147.25">4598 8755 4795 0,'-18'-8'340'0,"-2"-4"5"16,-2-1 8-16,5 0 5 15,18 0 8 1,15 4-146-16,23-2-260 15,18-66-1513-15,18 49 116 16,13-4 101-16</inkml:trace>
  <inkml:trace contextRef="#ctx0" brushRef="#br0" timeOffset="69808.08">5525 8680 6622 0,'0'-15'169'0,"4"-3"0"16,5-4 3-16,8 0 0 15,8 8 2-15,6 8 1 16,4 5 3-16,-3 10 0 15,-5 10 4-15,-8 6-182 16,-9 5 0-16,-5 5 0 16,-4-2 0-16,-2-5 0 15,-1-6 0-15,4-6 0 16,-2-9 0-16,-3-10 0 16,1-11 0-16,1-14 0 15,1-15 0-15,4-10 0 16,7-9 0-1,4 4 0-15,5 6-309 16,7 14-288-16,-2 11-1100 16,4 13 137-16,-3 9 118 15,-1 9 103-15</inkml:trace>
  <inkml:trace contextRef="#ctx0" brushRef="#br0" timeOffset="70111.27">6033 8603 4382 0,'6'8'296'16,"4"-1"71"-16,6-3 7 15,8 0 6-15,4-8 9 16,2-9 8-16,3-6 7 16,-5-4 9-1,-11-5 9-15,-8 1-134 16,-4 5-209-16,-12 5-79 16,-12 7 0-16,-8 6 0 15,-8 8 0-15,-8 8 0 16,1 10 0-16,7 6 0 15,8 10 0-15,10 2 0 16,10-1 0-16,4 0 0 16,11-5 0-16,8-5 0 15,6-5 0 1,6-7-84-16,15-6-345 16,0-8-1373-16,3-2 153 15,-5-10 131-15,-4-1 115 16</inkml:trace>
  <inkml:trace contextRef="#ctx0" brushRef="#br0" timeOffset="70399.23">6491 8547 5355 0,'0'-12'295'15,"0"-4"6"-15,-3 3 3 16,-6-3 6-1,-2 10 5-15,-9 11 4 16,-5 10 6-16,-3 8 6 16,2 8 5-16,6 8-336 15,10 5 0-15,6-4 0 16,4 0 0-16,6-6 0 16,4-6 0-16,8-5-45 15,7-9-299-15,8-8-214 16,2-57-1127-16,-2 40 134 15,-3-4 117-15,-4-10 102 16</inkml:trace>
  <inkml:trace contextRef="#ctx0" brushRef="#br0" timeOffset="70783.05">6631 8589 5305 0,'0'-10'301'15,"0"1"4"-15,0-1 4 16,0 1 6-16,0 8 5 15,0 14 5-15,0 3 6 16,0 10 5-16,1 6 8 16,2 5-344-16,4-2 0 15,1-2 0-15,3-4 0 16,5-7 0 0,0-7 0-16,4-8 0 15,2-3 0-15,-3-9 0 16,1-9 0-16,-4-8 0 15,-2-4 0-15,-5-7 0 16,-2 1 0-16,-1 6 0 16,-2 6 0-16,-4 7 0 15,1 7 0-15,-1 4 0 16,2 7 0-16,-1 9 0 16,1 4 0-1,1 6 0-15,1 9 0 16,-1 0 0-16,0-1-273 15,2-1-243-15,0-70-1213 16,-1 54 142-16,1-5 122 16</inkml:trace>
  <inkml:trace contextRef="#ctx0" brushRef="#br0" timeOffset="71103.27">6943 8680 5257 0,'17'-16'294'15,"5"-1"6"-15,4 1 4 16,4 2 4 0,-8 11 6-16,-5 14 5 15,-4 9 5-15,-3 4 5 16,-7 6 7-16,-2 4-230 16,-4 0-106-16,-1-10 0 15,3-3 0-15,-2-9 0 16,0-8 0-16,2-8 0 15,1-12 0-15,-2-14 0 16,5-12 0-16,4-10 0 16,5-1 0-1,-1 3 0-15,4 10-332 16,11 14-536-16,-15 8-751 16,-3 14 125-16,-1 8 110 15,3 12 95-15</inkml:trace>
  <inkml:trace contextRef="#ctx0" brushRef="#br0" timeOffset="71479.18">7286 8771 4509 0,'13'-4'85'0,"9"-9"30"16,4-6 11-16,4-10 33 16,-5-6 71-16,-2-10 127 15,-6 2 5 1,-6 2 8-16,-7 7 6 15,-3 9-45-15,-6 9-38 16,-11 8-30-16,-5 5-10 16,-3 7-33-16,-5 7-78 15,8 7-142-15,9 6 0 16,9 10 0-16,12 2-73 16,11 5-105-16,7 2-58 15,3-3-17-15,4 0 0 16,-7-2 1-1,-9-3 13-15,-12-6 87 16,-8-4 122-16,-11-7 30 16,-9-5 65-16,-4-6 103 15,-4-5-27-15,0-2-193 16,6-2-241-16,10-5-1212 16,8-6 109-16,9-5 96 15,11-5 85-15</inkml:trace>
  <inkml:trace contextRef="#ctx0" brushRef="#br0" timeOffset="71686.21">7595 8691 7118 0,'8'0'116'0,"2"1"0"15,4 3 3-15,1 6-1 16,-5 2 1-16,-2 7 1 15,-3 4 1-15,-7 3-215 16,-2 2-343-16,-9-3-1295 16,1-9 142-16,-2-3 123 15,3-7 106-15</inkml:trace>
  <inkml:trace contextRef="#ctx0" brushRef="#br0" timeOffset="72027.06">7535 8558 6742 0,'0'-8'156'0,"0"-1"1"16,1-7 1-16,5-3 2 15,4-3 1-15,6-2 1 16,0-4 1-16,1-1 2 16,-7-2 2-1,-5 1-167-15,-4-1 0 16,-8 6 0-16,-3 2 0 16,-7 7 0-16,-9 7 0 15,-5 6 0-15,1 7-334 16,17 11-546-16,-3 3-736 15,13 3 125-15,10 6 109 16,11-5 95-16</inkml:trace>
  <inkml:trace contextRef="#ctx0" brushRef="#br0" timeOffset="72327.04">7718 8510 6314 0,'10'6'201'0,"4"7"0"15,1 8 3-15,1 8 2 16,-1 7 3-16,-5 1 1 16,0 2 3-16,1-2 1 15,-3-6 5-15,-1-7-219 16,-2-4 0-16,1-9 0 16,0-7 0-16,6-12 0 15,-1-9 0 1,1-13 0-16,0-11 0 15,-3-8 0-15,-4-2 0 16,-2 3 0-16,-2 6 0 16,-1 7 0-16,0 13-487 15,0-67-1322-15,0 80 153 16,6 9 133-16,7 11 114 16</inkml:trace>
  <inkml:trace contextRef="#ctx0" brushRef="#br0" timeOffset="72582.82">8170 8610 3441 0,'18'-17'75'0,"5"-9"60"16,1-9 43-16,1-5 47 15,-14 2 164 1,-6 5 62-16,-14 9 10 16,-11 13 12-16,-9 11 11 15,-6 14-7-15,-6 18-60 16,6 10-63-16,9 8-45 15,11 7-52-15,8-1-192 16,7-6-65-16,9-6 0 16,5-8 0-16,15-10-377 15,8-9-1462-15,13-5 158 16,12-10 137-16,16-2 117 16</inkml:trace>
  <inkml:trace contextRef="#ctx0" brushRef="#br0" timeOffset="73426.69">10035 8626 7305 0,'1'-1'97'15,"0"1"0"-15,7-3-1 16,3-2 3-16,7-2-1 16,3-8 0-16,5-6 2 15,-5-3 0 1,-7-4 1-16,-8-2-101 15,-8 1 0-15,-12 1 0 16,-9 6 0-16,-11 6 0 16,-9 11 0-16,-8 5 0 15,-3 9 0-15,5 7 0 16,7 9 0-16,10 6 0 16,12 4 0-16,12 0 0 15,10 0 0-15,11-4 0 16,12-4 0-16,6-8 0 15,7-5-182 1,7-9-48-16,-5-5-4 16,-5-6-2-16,-6-8 74 15,-5-4 162-15,-7-3 0 16,-8-1 0-16,-3 8 0 16,-2 5 0-16,-1 7 172 15,4 13 54-15,3 13 8 16,1 14 8-16,3 12-72 15,-5 8-170-15,-5 7 0 16,-1-1 0 0,-7-3 0-16,-11-4 0 15,-4-6 0-15,-5-9 0 16,-8-11 0-16,0-10 0 16,1-13 0-16,-1-11 0 15,4-15 0-15,5-13 0 16,13-12 0-16,12-8-264 15,16-6-164-15,29 0-408 16,0 3-697-16,4 5 112 16,5 2 100-16,-1 4 88 15</inkml:trace>
  <inkml:trace contextRef="#ctx0" brushRef="#br0" timeOffset="73686.69">10346 8581 4880 0,'11'-2'268'0,"7"2"50"16,5 7 6-16,5 6 5 15,-2 13 7-15,-3 7 5 16,-6 8 5-16,-5-1 9 16,-6-2 4-16,-6-5-79 15,0-8-225-15,0-6-55 16,-2-10 0-16,2-9 0 16,-3-9 0-16,2-14 0 15,-1-11 0 1,2-12 0-16,3-9 0 15,5 1 0-15,0 7 0 16,1 7-257-16,3 14-226 16,2 5-1258-16,3 12 143 15,5 7 123-15,5 9 109 16</inkml:trace>
  <inkml:trace contextRef="#ctx0" brushRef="#br0" timeOffset="74099.34">10927 8622 5457 0,'-10'-13'286'0,"-6"-1"3"16,-11 5 6-16,-11 1 3 16,-7 12 6-16,3 11 3 15,6 10 6-15,10 3 5 16,12 6 6-16,8 1-324 15,5 1 0-15,5-6 0 16,6-7 0-16,5-6 0 16,6-10 0-16,8-4 0 15,3-9 0 1,0-5 0-16,-2-7 0 16,-1-3 0-16,-8-3 0 15,-3 0 0-15,-5 4 0 16,-9 8 0-16,-1 4 0 15,-3 4 0-15,0 7 0 16,3 2 0-16,1 6 0 16,-1 5 0-16,0 4 0 15,2 5-168-15,-3-1-263 16,2-1-1348-16,1-6 149 16,1-3 129-16,0-9 111 15</inkml:trace>
  <inkml:trace contextRef="#ctx0" brushRef="#br0" timeOffset="74678.54">11070 8678 5846 0,'9'-14'247'16,"-4"-3"4"-16,4 1 2 16,2 2 4-16,-1 10 3 15,-2 13 4-15,1 6 3 16,-1 6 4-16,-5 3 4 15,-1 7-275 1,-2-5 0-16,-2-5 0 16,4-6 0-16,-2-4 0 15,3-8 0-15,1-5 0 16,5-7 0-16,3-6 0 16,5-4 0-16,1-4 0 15,0-3 0-15,-3 4 0 16,-1 3 0-16,-3 6 0 15,-1 7 0-15,-1 4 0 16,1 8 0 0,-3 7 0-16,-3 7 0 0,-2 3 0 15,0 4 0 1,-4-1 0-16,2-1 0 16,0-8 0-16,0-4 0 15,0-8 0-15,2-7 0 16,5-11 0-16,5-9 0 15,7-10 0-15,8-6 0 16,3-2 0-16,3 4 0 16,-6 6 0-16,0 9 0 15,-2 7 0-15,-2 8 0 16,-4 15 0-16,-3 10 0 16,-7 12 0-1,-5 11 0-15,-2 12 0 16,-2 4 0-16,-3 0 0 15,0 3 0-15,1-2-259 16,-1-4-281-16,-1-7-1185 16,0-9 140-16,-3-11 122 15,-7-15 107-15</inkml:trace>
  <inkml:trace contextRef="#ctx0" brushRef="#br0" timeOffset="75506.64">11830 8742 7986 0,'0'-3'22'0,"0"1"0"16,0 2 2 0,0 5-2-16,0 11 1 15,0 5 0-15,0 6-1 16,0 2 1-16,1-4 1 16,-1 0-24-16,0-9 0 15,0-5 0-15,3-6 0 16,7-6 0-16,3-9 0 15,10-7 0-15,2-7 0 16,3-2 0-16,0-3 0 16,0 2 0-16,-5 4 0 15,-2 8 0 1,-4 7 0-16,-2 4 0 16,-3 8 0-16,0 8 0 15,-7 7 0-15,-1 4 0 16,-2 8 0-16,-2-2 0 15,0 1 0-15,0-6 0 16,0-3 0-16,0-9 0 16,0-8 0-16,2-1 0 15,3-12 0-15,8-7 0 16,5-9 0 0,9-3 0-16,3-4 0 15,3 0 0-15,-4 6 0 16,-2 8 0-16,-4 8 0 15,-2 8 0-15,-2 13 0 16,-4 10 0-16,-5 10 0 16,-4 10 0-16,-4 9 0 15,-2 2 0-15,0-4 0 16,0-1 0-16,0-8 0 16,0-8-183-16,1-10-337 15,7-11-1231 1,13-9 145-16,8-8 124 15,11-9 110-15</inkml:trace>
  <inkml:trace contextRef="#ctx0" brushRef="#br0" timeOffset="75916.56">12764 8732 5991 0,'-15'-8'233'15,"-12"3"2"-15,-5 3 3 16,-5 6 3-16,1 12 4 16,4 11 1-1,10 6 5-15,5 5 2 16,11-2 5-16,2-2-258 16,12-6 0-16,11-6 0 15,3-8-123-15,8-7-87 16,5-7-19-16,1-5 5 15,-4-8 147-15,-3-3 77 16,-6 0 0-16,-6-3 0 16,-7 4 0-16,-6 6 0 15,-2 4 118-15,0 4 87 16,-2 2 24 0,2 4 1-16,1 5-149 15,-1 4-81-15,0 5 0 16,0 5 0-16,-4 0-355 15,7 1-496-15,-6-5-766 16,-1-3 124-16,0-6 110 16,-2-6 95-16</inkml:trace>
  <inkml:trace contextRef="#ctx0" brushRef="#br0" timeOffset="76235.45">12881 8871 6063 0,'12'-13'225'16,"3"-2"3"-16,6 4 3 16,4 2 2-16,-10 11 3 15,-4 15 4-15,-1 8 1 16,-6 5 4-16,-2 5 4 16,-2 1-249-16,-4-3 0 15,0-5 0-15,1-8 0 16,-2-8 0-16,3-6 0 15,2-10 0-15,2-12 0 16,6-13 0 0,5-12 0-16,7-12 0 15,0-6 0-15,5 0 0 16,-5 5-223-16,1 9-527 16,-13 10-929-16,-1 5 134 15,-5 12 115-15,4 7 103 16</inkml:trace>
  <inkml:trace contextRef="#ctx0" brushRef="#br0" timeOffset="76383.89">13304 8861 8191 0,'0'2'0'0,"0"0"0"16,0-2 0-16,-2 0-312 15,-3-2-1544 1,-4-3 161-16,-4 2 138 15,2 2 120-15</inkml:trace>
  <inkml:trace contextRef="#ctx0" brushRef="#br0" timeOffset="76515.2">13218 9127 8191 0,'0'4'0'0,"0"-3"0"15,0 2-100-15,75-6-857 16,-77-2-700-16,-6-12 130 15,-9-3 114-15</inkml:trace>
  <inkml:trace contextRef="#ctx0" brushRef="#br0" timeOffset="79146.48">4502 10043 4475 0,'-6'-1'213'0,"-7"0"142"15,-7 1 6-15,-7 6 5 16,-1 15 9-16,-2 8 7 15,4 14 8-15,4 13 6 16,7 7 10-16,6 2-97 16,6 1-146-16,6-6-163 15,11-6 0-15,9-7 0 16,11-11 0-16,12-9 0 16,9-14 0-1,4-7 0-15,5-10-300 16,-2-7-296-16,-12-13-1103 15,-9-6 136-15,-14-11 118 16,-8-10 105-16</inkml:trace>
  <inkml:trace contextRef="#ctx0" brushRef="#br0" timeOffset="79515.11">4449 10047 5531 0,'0'-5'255'0,"5"-4"12"16,10-5 6-16,14-2 3 15,14-2 4 1,12 0 4-16,6 2 4 16,-5 1-56-16,-10 2-209 15,-11 5-272-15,-13 4-324 16,-11-36-1018-16,-8 37 121 15,-12 3 105-15,-8 4 94 16</inkml:trace>
  <inkml:trace contextRef="#ctx0" brushRef="#br0" timeOffset="79731.08">4392 10272 5638 0,'-5'6'265'0,"2"-1"3"16,0 2 4-16,10 0 3 16,21-4 3-16,19-3 6 15,17 1 4-15,15-3 3 16,5-3-321-16,0 5-523 16,-15-5-1141-16,-11-1 135 15,-12 4 118-15</inkml:trace>
  <inkml:trace contextRef="#ctx0" brushRef="#br0" timeOffset="80046.79">5292 10341 7534 0,'0'1'72'0,"0"-1"0"16,9 1 1-16,20 1-1 16,23-1 1-16,20-1 0 15,20 0 1 1,10-1-1-16,-5-2 2 16,-13 0-75-16,-13-3 0 15,-17 0 0-15,-14 1 0 16,-20 1 0-16,-7 1 0 15,-9 0-300-15,-4 1-275 16,-8-4-1130-16,-4-2 138 16,-2-2 119-16,-5-1 105 15</inkml:trace>
  <inkml:trace contextRef="#ctx0" brushRef="#br0" timeOffset="80466.4">5584 10157 5121 0,'-1'-3'307'0,"-1"-1"5"15,2 0 7-15,6 0 3 16,18 2 6-16,22 2 6 16,19 6 6-16,19 3 5 15,5 9 6-15,-3 6-239 16,-13 11-112-16,-17 5 0 15,-18 2 0-15,-20 2 0 16,-17-1 0-16,-17-2 0 16,-16-5 0-16,-13 0 0 15,-6-5-407 1,-6-61-1424-16,6 45 157 16,7-6 135-16,15-12 118 15</inkml:trace>
  <inkml:trace contextRef="#ctx0" brushRef="#br0" timeOffset="80991.25">7125 10159 8191 0,'0'-8'0'16,"1"0"0"-16,6 2 0 15,1 6 0-15,0 16 0 16,5 14 0-16,-1 10 0 15,-5 12 0-15,-1 4 0 16,-3 3 0-16,2-3 0 16,-3-6 0-16,-2-4 0 15,1-9 0 1,-1-11 0-16,0-9 0 16,0-10-360-16,31-7-583 15,-37-13-649-15,-6-9 121 16,-5-9 105-16</inkml:trace>
  <inkml:trace contextRef="#ctx0" brushRef="#br0" timeOffset="81198.48">6816 10259 5835 0,'10'-13'248'15,"15"-4"4"-15,21-3 2 16,21-4 4-16,16 3 3 15,11 3 4-15,-5 1 3 16,-12 5-34-16,-15 3-270 16,-15 6-450-16,-13 1-1229 15,-14 2 140-15,-13 0 120 16,-4 1 106-16</inkml:trace>
  <inkml:trace contextRef="#ctx0" brushRef="#br0" timeOffset="81483.22">7710 10105 5535 0,'-8'5'278'0,"-6"7"4"16,-8 8 4-16,-4 10 4 15,2 9 5-15,-2 8 4 16,8 5 5-1,8-1 4-15,5 0 6 0,12-4-314 16,4-2 0-16,11-5 0 16,8-9 0-16,5-5 0 15,4-8 0 1,3-10 0-16,3-6-361 16,-3-8-1482-16,2-7 160 15,-9-10 135-15,-8-6 119 16</inkml:trace>
  <inkml:trace contextRef="#ctx0" brushRef="#br0" timeOffset="81715.02">7648 10249 5613 0,'-2'-14'271'0,"1"-7"2"16,4-5 6-16,8-5 2 15,16 6 6-15,9 3 2 16,9 1 6-16,6 1-88 16,-2 4-211-16,-4 4-425 15,3 2-410-15,-18 6-657 16,-9 3 107-16,-10 1 96 16,-11 2 84-16</inkml:trace>
  <inkml:trace contextRef="#ctx0" brushRef="#br0" timeOffset="81911.09">7587 10318 4749 0,'-4'11'336'0,"2"-1"6"16,-1 0 7-16,8 0 5 16,16-4 8-16,14-7 6 15,7-1 7-15,11-1 7 16,3-2-251-16,-4 0-409 15,-8-7-1468-15,-7 2 144 16,-8-1 124-16,-6-2 108 16</inkml:trace>
  <inkml:trace contextRef="#ctx0" brushRef="#br0" timeOffset="82242.77">8321 9665 6697 0,'0'-6'160'0,"0"-1"2"15,0 0 2-15,0 4 0 16,0 13 1-16,0 10 3 16,0 9 0-16,0 9 2 15,-3 6 3-15,-3 1-173 16,-2 1-190-16,3-1-620 16,-7-1-861-16,-2-7 132 15,-5-6 115-15,-5-4 101 16</inkml:trace>
  <inkml:trace contextRef="#ctx0" brushRef="#br0" timeOffset="83258.82">4192 11748 8008 0,'-20'7'20'0,"-5"7"0"16,-6 8 1-16,-2 12-1 15,9 7-1 1,8 7 3-16,9 3-3 16,5 6 1-16,8-4 2 15,8-2-22-15,8-8 0 16,9-5 0-16,7-12 0 16,6-8 0-16,6-11-96 15,1-3-358-15,-2-65-1337 16,-7 42 150-16,-9-13 130 15,-16-6 113-15</inkml:trace>
  <inkml:trace contextRef="#ctx0" brushRef="#br0" timeOffset="83506.98">4107 11787 5391 0,'0'-9'277'16,"1"-4"6"-16,7-2 2 16,12-8 6-16,11 3 3 15,11 0 6-15,6 1 3 16,2 1-66-16,-5 4-208 16,-5 4-308-1,27 6-624-15,-44 3-590 16,-10 4 107-16,-16 5 95 15,-13 6 85-15</inkml:trace>
  <inkml:trace contextRef="#ctx0" brushRef="#br0" timeOffset="83686.81">4091 12007 5688 0,'-3'4'263'15,"1"2"3"-15,1-1 4 16,4-2 4-16,13-1 4 15,16-7 3 1,12-4-301-16,15-5-323 16,5-5-1267-16,-5-6 124 15,-10-4 108-15,-9 3 96 16</inkml:trace>
  <inkml:trace contextRef="#ctx0" brushRef="#br0" timeOffset="84057.34">4680 11272 6923 0,'0'0'137'0,"0"3"1"16,0 8 0-16,-2 11 2 15,-1 10 1-15,1 8 0 16,-1 5 2-1,1-1 1-15,1 1 2 16,4-5-570-16,0-67-1402 16,-2 58 156-16,-1-11 134 15,1-7 118-15</inkml:trace>
  <inkml:trace contextRef="#ctx0" brushRef="#br0" timeOffset="84610.32">5052 12139 8191 0,'0'-2'0'16,"-1"2"0"-16,1-2 0 16,17 0 0-16,28 2 0 15,30-4 0-15,33-3 0 16,27-1 0-1,6-5 0-15,-6 1 0 16,-18 1 0-16,-22 0 0 16,-17 2 0-16,-27 3 0 15,-20 0 0-15,-16 4 0 16,-11-2-309-16,-14 1-198 16,-9-43-1213-16,-4 36 139 15,-3-3 122-15,-7-1 105 16</inkml:trace>
  <inkml:trace contextRef="#ctx0" brushRef="#br0" timeOffset="84914.68">5608 11907 5097 0,'0'-6'316'0,"0"2"7"16,8-2 4-16,16 0 7 16,21 3 5-16,20 7 6 15,17 5 6-15,9 10 7 16,-4 12 5 0,-14 11-325-16,-22 10-38 15,-25 3 0-15,-20 1 0 16,-24 1 0-16,-23-7 0 15,-15-8 0-15,-10-6-354 16,0-11-1491-16,8-10 159 16,18-8 136-16</inkml:trace>
  <inkml:trace contextRef="#ctx0" brushRef="#br0" timeOffset="85362.95">6924 12101 8191 0,'0'2'0'16,"4"-2"0"-16,18 0 0 15,20 0 0-15,19-3 0 16,21-6 0 0,10 0 0-16,-2-2 0 15,-14-2 0-15,-14 3-105 16,-16 5-230-16,-19 3-144 16,46-2-1215-16,-74 3 137 15,-12-3 117-15,-10-2 104 16</inkml:trace>
  <inkml:trace contextRef="#ctx0" brushRef="#br0" timeOffset="85650.67">7203 11823 7310 0,'0'-5'95'15,"0"1"1"-15,0 4 2 16,3 8-1-16,5 13 0 16,5 14 3-16,2 13-2 15,5 6 1-15,-4 3 2 16,0-3-101-16,-6-2 0 16,-4-6 0-16,-3-9 0 15,-3-9 0 1,0-6-410-16,0-74-1419 15,0 50 156-15,-2-9 135 16,2-7 117-16</inkml:trace>
  <inkml:trace contextRef="#ctx0" brushRef="#br0" timeOffset="86127.33">8029 11841 8191 0,'3'0'0'0,"2"6"0"15,1 11 0-15,2 10 0 16,0 10 0-16,-4 10 0 16,1 4 0-16,-1-2 0 15,-1-3 0-15,-2-5 0 16,-1-10 0-16,2-10 0 16,-4-5-332-16,76-9-1519 15,-84-7 161 1,-6-9 137-16,-6-10 119 15</inkml:trace>
  <inkml:trace contextRef="#ctx0" brushRef="#br0" timeOffset="86346.5">7734 11905 5799 0,'0'-10'252'15,"3"0"3"-15,17-4 3 16,19-3 4-16,23 4 4 15,18 1 2 1,14-3 5-16,-5 5 4 16,-12 0-56-16,-14 5-526 15,-18 2-143-15,-9 3-405 16,-23 0-644-16,-10 0 107 16,-7 1 96-16,-1 2 84 15</inkml:trace>
  <inkml:trace contextRef="#ctx0" brushRef="#br0" timeOffset="86667.74">8551 11831 5332 0,'-3'-1'298'0,"-6"0"4"15,-10 2 6-15,-6 4 3 16,-2 10 6-16,-8 10 6 15,-1 7 4-15,7 7 6 16,5 6 7-16,6 3-340 16,11-2 0-16,4 2 0 15,6-5 0-15,11-6 0 16,7-6 0-16,9-6 0 16,13-10 0-16,4-8 0 15,7-4-206-15,1-6-316 16,-4-11-1223-1,-7-6 145-15,-9-5 123 16,-13-6 109-16</inkml:trace>
  <inkml:trace contextRef="#ctx0" brushRef="#br0" timeOffset="86894.53">8456 11924 5032 0,'-4'-11'327'16,"3"-2"5"-16,-1-5 7 0,1 0 4 16,9 3 8-1,8 1 5-15,10 1 8 16,12-1 5-16,11 0 9 16,-1 2-378-16,-1 2-219 15,-9 5-116-15,-10 1-170 16,7 0-1151-16,-25 4 130 15,-10 0 114-15,-8 1 100 16</inkml:trace>
  <inkml:trace contextRef="#ctx0" brushRef="#br0" timeOffset="87091.39">8394 12026 5511 0,'0'6'280'0,"0"1"5"15,1-3 3-15,11-1 5 16,14 1 4-16,7-8 5 16,12-1 5-16,9-1-241 15,-3-3-189-15,-4-6-1633 16,-4 3 146 0,-13-2 125-16,-6-2 109 0</inkml:trace>
  <inkml:trace contextRef="#ctx0" brushRef="#br0" timeOffset="87479.31">8985 11455 7118 0,'0'-7'116'15,"0"0"0"-15,0 3 3 16,0 2-1-16,0 10 1 15,0 9 1-15,0 5 1 16,0 6 0-16,0 5 2 16,0-1-123-16,0-2 0 15,0-2-267 1,0-4-248-16,0-5-1215 16,-3-6 141-16,-3-6 123 15,0-6 107-15</inkml:trace>
  <inkml:trace contextRef="#ctx0" brushRef="#br0" timeOffset="88060.36">9884 11100 8191 0,'0'13'0'16,"0"19"0"-16,-5 27 0 0,-10 30 0 16,-8 25 0-16,-13 29 0 15,-10 20 0-15,1 6 0 16,8 1 0 0,8-6 0-16,11-13 0 15,8-17 0-15,3-18 0 16,1-22 0-16,2-23 0 15,-2-22 0-15,4-25-69 16,7-21-473-16,4-25-1234 16,5-17 149-16,9-19 128 15,6-9 112-15</inkml:trace>
  <inkml:trace contextRef="#ctx0" brushRef="#br0" timeOffset="88539.45">10523 11829 5759 0,'-3'-11'256'15,"-9"-3"4"-15,-8 0 1 16,-13 3 6-16,-9 10 3 15,-11 9 3-15,-3 13 4 16,8 7 5-16,10 10 4 16,12 11-286-16,14 7 0 15,7 2 0 1,15 0 0-16,9-5 0 16,11-6 0-16,5-10 0 15,9-10 0-15,3-10 0 16,0-11 0-16,-2-7-258 15,-2-4-277-15,-10-8-1192 16,-11-5 141-16,-13-2 122 16,-9-6 107-16</inkml:trace>
  <inkml:trace contextRef="#ctx0" brushRef="#br0" timeOffset="88718.53">10233 12089 5289 0,'-2'-11'302'0,"-1"-2"5"16,3-2 4-16,9-2 6 16,18 6 5-16,12 2-158 15,12 3-167-15,8 3-204 16,-4-55-1363-16,-10 55 119 16,-13 1 103-16,-15 0 91 15</inkml:trace>
  <inkml:trace contextRef="#ctx0" brushRef="#br0" timeOffset="90090.79">4000 13386 5883 0,'0'-4'243'0,"1"3"3"15,1-1 4-15,3 4 3 16,1 8 3 0,3 13 4-16,-1 12 2 15,-3 11 5-15,-4 7 4 16,1 3-271-16,-4-3 0 15,2-5 0-15,0-6 0 16,2-8 0-16,-2-11 0 16,0-9 0-16,-2-7 0 15,1-6-361-15,70-8-1482 16,-78-8 160-16,-2-10 135 16,-6-8 119-16</inkml:trace>
  <inkml:trace contextRef="#ctx0" brushRef="#br0" timeOffset="90350.72">3769 13423 5437 0,'-3'-5'288'16,"0"0"3"-16,1 1 6 15,15 0 3-15,25 3 6 16,22-4 4-16,23-1 6 15,16-5 3 1,0 0 8-16,-14 0-327 16,-19 3 0-16,-21 1 0 15,-19 5 0-15,-14 0-147 16,-8 2-193-16,-4 0-383 16,-10 0-893-16,1 0 123 15,-1-2 110-15</inkml:trace>
  <inkml:trace contextRef="#ctx0" brushRef="#br0" timeOffset="92246.27">4763 13698 4661 0,'-1'0'346'0,"0"-1"6"16,1 1 6-16,0-2 8 16,0 4 6-16,2-4 8 15,13 2 7-15,21 2 8 16,26-2 7-1,23 0-230-15,21-2-172 16,4-2 0-16,-8-2 0 16,-11-2 0-16,-20 0 0 15,-19 1 0-15,-20 2 0 16,-14 1 0-16,-13 1-185 16,-5 1-226-16,-6-1-1369 15,-4-3 149-15,-6-7 129 16,-4-2 112-16</inkml:trace>
  <inkml:trace contextRef="#ctx0" brushRef="#br0" timeOffset="92755.34">5263 13519 3578 0,'-1'-4'177'16,"-1"1"63"-16,-1-1 144 16,3-3 62-16,-1 4 11 15,1-2 10-15,-2 3 12 16,2 0 12-16,0 2 13 16,0 0-140-1,3 2-58-15,12 5-72 16,15 3-170-16,15 7-64 15,10 4 0-15,7 4 0 16,-4 2 0-16,-12 1 0 16,-14 2 0-16,-18 1 0 15,-9 0 0-15,-16 2 0 16,-13-3 0-16,-9 0 0 16,-8-7 0-16,-6-3-241 15,12-5-450-15,2-5-999 16,10-6 135-1,15-6 117-15</inkml:trace>
  <inkml:trace contextRef="#ctx0" brushRef="#br0" timeOffset="93562.83">6290 13643 7928 0,'0'-8'30'16,"0"2"-2"-16,0 2 2 15,0 6-2-15,0 16 2 16,0 16-2-16,0 11 2 16,0 8-1-16,0 6 1 15,0-4-30-15,0-2 0 16,0-8 0-16,0-10 0 15,0-9 0 1,0-8 0-16,0-9 0 16,0-6 0-16,0-3 0 15,0-7 0-15,-1-7 0 16,-2-9 0-16,1-8 0 16,1-12 0-16,-1-7 0 15,2-3 0-15,0-2 0 16,0 1 0-16,0 3 0 15,0 8 0-15,6 1 0 16,4 7 0-16,9 6 0 16,10 1 0-16,9 6 0 15,6 2 0 1,1 5 0-16,0 4 0 16,-8 4 0-16,-5 4 0 15,-6 3 0-15,-10 5 0 16,-2 1 0-16,-6 4 0 15,-4 4 0-15,-1 3-253 16,-3 4-178-16,0-1-1325 16,-2 1 146-16,-3-2 125 15,-4-3 109-15</inkml:trace>
  <inkml:trace contextRef="#ctx0" brushRef="#br0" timeOffset="93766.98">6307 13811 5330 0,'-1'6'290'15,"-1"0"5"-15,2 1 4 16,11 3 5-16,15-4 4 16,11-5 6-16,11-1 4 15,7 0-272-15,1-1-196 16,-8-6-1566-1,-8 2 140-15,-11-3 120 16</inkml:trace>
  <inkml:trace contextRef="#ctx0" brushRef="#br0" timeOffset="94223.1">7089 13653 8191 0,'1'0'0'15,"2"1"0"-15,0 11 0 16,-2 8 0-16,2 10 0 15,-2 9 0 1,-2 5 0-16,1 1 0 0,0-4 0 16,1-4 0-16,-1-9 0 15,0-5 0-15,0-7-210 16,-1-7-273-16,-4-89-1271 16,-4 71 145-16,-3-6 125 15</inkml:trace>
  <inkml:trace contextRef="#ctx0" brushRef="#br0" timeOffset="94463.03">6823 13693 5353 0,'1'-11'243'0,"11"-5"32"15,12 0 20-15,17-4 6 16,14 4 3-16,13 1 6 15,1 2 5-15,-5 4 4 16,-10 1 6-16,-13 5-322 16,-14 1-226-1,-9 2-127-15,-11 0-232 16,-6 0-1010-16,1 0 121 16,-2-4 105-16</inkml:trace>
  <inkml:trace contextRef="#ctx0" brushRef="#br0" timeOffset="94782.07">7483 13211 5515 0,'0'-7'281'15,"3"1"2"-15,1 2 6 16,2 5 2-16,1 15 7 16,0 14 2-16,-2 10 7 15,-2 8 3-15,-2 0 7 16,0 0-317-16,1-4 0 16,-2-9 0-16,1-8 0 15,-1-8 0-15,0-9 0 16,0-6-94-16,0-2-409 15,-1-8-1277 1,-2-4 149-16,-1-11 129 16</inkml:trace>
  <inkml:trace contextRef="#ctx0" brushRef="#br0" timeOffset="95910.74">4176 14973 8191 0,'0'-1'0'0,"1"-1"0"16,1 9 0-16,-2 10 0 0,1 11 0 16,-1 16 0-1,0 5 0-15,-1 2 0 16,1 1 0-16,-2-7 0 16,1-6 0-16,-3-7 0 15,2-9 0-15,2-8 0 16,-3-7-191-16,2-5-334 15,-4-19-1223-15,-2 1 145 16,-2-8 124-16,-5-11 108 16</inkml:trace>
  <inkml:trace contextRef="#ctx0" brushRef="#br0" timeOffset="96175.32">3852 15032 6424 0,'0'-6'189'16,"2"-4"2"-16,14-4 0 0,15-2 4 15,17 0 1-15,17 5 1 16,15 1 4-16,-2 2 1 16,-2 4 3-1,-8 3-205-15,-10 1 0 16,-15 0 0-16,-11 0 0 15,-10 1-268-15,-10 2-131 16,-1-3-1361-16,-4 0 145 16,-3-4 126-16,1-5 111 15</inkml:trace>
  <inkml:trace contextRef="#ctx0" brushRef="#br0" timeOffset="96542.95">4720 14618 7434 0,'0'-1'83'0,"0"-3"0"0,0 4 0 15,0 9 1-15,2 6 0 16,-2 10-1 0,0 4 2-16,0 4 1 15,0-3 0-15,0-1-86 16,-2-1 0-16,-1-6 0 15,-1 2-289-15,1-4-325 16,-6-5-1084-16,-5-3 137 16,5-7 118-16</inkml:trace>
  <inkml:trace contextRef="#ctx0" brushRef="#br0" timeOffset="97119.41">5146 15302 8191 0,'-4'-2'0'16,"2"2"0"-16,0 0 0 15,12-1 0-15,25 0 0 16,24-2 0-16,20-1 0 15,18-1 0-15,4-2 0 16,-9 0 0-16,-11 0 0 16,-17 0 0-16,-16 2 0 15,-17 0 0-15,-15 4 0 16,-10-2-157-16,-6 2-243 16,0-1-1390-16,-5-2 151 15,0-2 129 1,-8-4 114-16</inkml:trace>
  <inkml:trace contextRef="#ctx0" brushRef="#br0" timeOffset="97383.16">5526 15134 5441 0,'0'-4'287'15,"4"0"5"-15,11 0 3 16,17 1 6-16,14 6 3 15,9 6 6-15,7 10 5 16,-6 6 4 0,-14 9 8-16,-17 7-327 15,-14 2 0-15,-19-1 0 16,-16 0 0-16,-14-4 0 16,-6-8 0-16,-5-2-306 15,29-11-1552-15,-12-9 162 16,13-8 138-16,16-9 120 15</inkml:trace>
  <inkml:trace contextRef="#ctx0" brushRef="#br0" timeOffset="97850.34">7067 15017 8191 0,'-6'4'0'15,"-10"7"0"-15,-14 11 0 16,-10 9 0-16,-10 7 0 16,-4 11 0-16,-1 1 0 15,8 0 0-15,4-7 0 16,10-4-354-16,60-10-1491 16,-46-13 159-16,4-10 136 15</inkml:trace>
  <inkml:trace contextRef="#ctx0" brushRef="#br0" timeOffset="98055.15">6569 15126 6188 0,'13'-3'212'16,"9"2"4"-16,9 5 1 16,12 7 3-16,7 6 2 15,0 10 3-15,1 1 3 16,-8 0 2-16,-8 0 3 15,-6-3-233-15,-8-3-198 16,-6-4-219 0,-5-3-1358-16,-6-3 148 15,-7-8 128-15</inkml:trace>
  <inkml:trace contextRef="#ctx0" brushRef="#br0" timeOffset="98306.4">6851 14905 7292 0,'0'0'98'15,"0"6"0"-15,0 10 1 16,5 12 0 0,2 14 1-16,6 9 0 15,5 5 1-15,1 0 1 16,-1-5 0-16,-7-5-102 15,-3-4 0-15,-5-6-311 16,-2-6-465-16,-16-8-873 16,-9-7 130-16,-10-8 113 15,-13-4 98-15</inkml:trace>
  <inkml:trace contextRef="#ctx0" brushRef="#br0" timeOffset="98485.38">6507 15309 5545 0,'6'-10'276'0,"12"-2"3"16,15-4 6-16,16-3 2 16,13 4 6-16,11 0 3 15,5 5 6-15,-5 3-270 16,-2 0-217-16,-6-50-1545 16,-7 45 141-16,-8-2 123 15,-5 0 107-15</inkml:trace>
  <inkml:trace contextRef="#ctx0" brushRef="#br0" timeOffset="99018.21">7401 15212 6948 0,'0'-4'134'0,"0"1"1"16,1 3 2-16,1 7-1 15,2 12 2-15,-2 11 2 16,3 9-1-16,-1 9 2 16,-1 2 2-16,2-4-143 15,-2-4 0 1,-2-5 0-16,-1-9 0 16,1-9 0-16,-1-9 0 15,-2-5-303-15,2-8-481 16,-5-9-865-16,-2-9 130 15,1-10 113-15,2-4 98 16</inkml:trace>
  <inkml:trace contextRef="#ctx0" brushRef="#br0" timeOffset="99306.99">7369 15196 4518 0,'0'-15'131'0,"0"-5"116"16,3-3 60-16,7-6 53 16,4 6 5-16,8 3 8 15,10 1 7-15,4 3 7 16,3 3 8-16,2 3-93 16,-1 6-49-16,-4 3-133 15,-3 0-67-15,-7 2-53 16,-6 1 0-1,-5 6 0-15,-8 0-84 0,-2 5-284 16,4 1-1450 0,-7 1 155-16,-7 1 133 15,-6-4 116-15</inkml:trace>
  <inkml:trace contextRef="#ctx0" brushRef="#br0" timeOffset="99528.05">7398 15325 5451 0,'0'3'272'0,"0"-1"5"15,6 3 2-15,8-3 6 16,12 0 3 0,8-2-44-16,13 0-222 15,6-2-100-15,2 0-144 16,7-2-476-16,-10 1-694 15,-4-4 93-15,-9 1 85 16,0 0 74-16</inkml:trace>
  <inkml:trace contextRef="#ctx0" brushRef="#br0" timeOffset="99838.97">8156 15104 5963 0,'1'-5'235'0,"1"0"3"16,-1 5 4-16,4 4 2 16,-3 13 2-16,1 9 6 15,-1 13 1-15,-1 3 3 16,-1 7 6-16,0-4-262 15,0 0 0-15,0-7 0 16,0-8 0 0,0-7 0-16,0-8-267 15,0-6-266-15,-3-6-1192 16,-2-9 140-16,-6-6 122 16,-4-9 107-16</inkml:trace>
  <inkml:trace contextRef="#ctx0" brushRef="#br0" timeOffset="100058.8">7921 15138 5207 0,'11'-9'140'0,"11"-5"68"16,18-2 25-16,14-4 5 15,11 3 13-15,7 2-9 16,-6 3 3-16,-8 3 5 15,-16 1-79-15,-15 3-237 16,-11 3-133-16,-13 2-243 16,-6-51-1043-16,-3 46 106 15,-1-1 93-15</inkml:trace>
  <inkml:trace contextRef="#ctx0" brushRef="#br0" timeOffset="100362.52">8531 14655 6124 0,'2'-5'219'0,"4"3"2"16,-1 2 4-16,1 9 1 15,3 9 3 1,-3 9 4-16,-5 2 2 0,-1 7 2 16,1-1 5-1,-1-2-242-15,0-2 0 16,0-2 0-16,0-3-327 16,22-2-1525-16,-22-9 160 15,-1-8 138-15,-1-7 119 16</inkml:trace>
  <inkml:trace contextRef="#ctx0" brushRef="#br0" timeOffset="100946.49">9284 14494 7383 0,'0'0'88'0,"2"11"0"16,-2 18 2 0,-5 23-2-16,-5 24 3 15,-12 34-2-15,-5 13 2 16,-4 12 0-16,4 1 1 16,2-2-92-16,11-9 0 15,7-14 0-15,2-15 0 16,5-19 0-16,0-20 0 15,2-21 0-15,-4-13 0 16,2-16 0-16,0-13-345 16,0-15-1503-1,2-12 161-15,2-16 136 16,9-8 119-16</inkml:trace>
  <inkml:trace contextRef="#ctx0" brushRef="#br0" timeOffset="101439.03">9860 14964 5811 0,'-4'-10'251'0,"-10"0"2"15,-10 1 5-15,-12 3 2 16,-6 12 5 0,-7 13 2-16,1 12 5 15,11 6 2-15,11 13 6 16,7 0-280-16,13 1 0 16,6 1 0-16,10-6 0 15,6-5 0-15,9-8 0 16,2-6 0-16,9-9 0 15,-3-7 0-15,2-7 0 16,-3-2-258-16,-2-4-219 16,-5-16-1266-1,-8 8 144-15,-10-5 123 16</inkml:trace>
  <inkml:trace contextRef="#ctx0" brushRef="#br0" timeOffset="101643.84">9568 15259 6635 0,'0'-3'167'0,"0"-5"1"15,3 1 2-15,7-1 1 16,13-3 1 0,9 4-268-16,9 0-123 15,6 1-286-15,-3 2-1028 16,-10 2 112-16,-11 0 100 15,-11 2 88-15</inkml:trace>
  <inkml:trace contextRef="#ctx0" brushRef="#br0" timeOffset="103390.89">3936 16767 6448 0,'2'0'182'0,"-1"4"2"15,3 9 2-15,-1 11 3 16,0 11 0-16,0 12 2 16,3 8 2-1,-3 4 1-15,-1-6 3 16,3-5-159-16,-1-9-38 16,-2-6 0-16,1-12 0 15,-2-10 0-15,-1-3 0 16,0-6 0-16,2-4 0 15,-4-9 0-15,2-8 0 16,-4-11 0-16,-1-11 0 16,1-11 0-16,0-5 0 15,1-3 0 1,4 3 0-16,-1 3 0 16,3 7 0-16,6 6 0 15,4 4 0-15,8 3 0 16,10 2 0-16,6 2 0 15,8 3 0-15,4 5 0 16,3 4 0-16,-3 8 0 16,-8 6 0-16,-8 2 0 15,-7 5 0-15,-9 3 0 16,-2 4 0 0,-7-2 0-16,-3 6 0 15,-2 1-336-15,24 0-527 16,-30-1-756-16,-3-2 125 15,-4-3 110-15,-9 0 95 16</inkml:trace>
  <inkml:trace contextRef="#ctx0" brushRef="#br0" timeOffset="103603.07">3998 16897 4969 0,'0'4'257'15,"3"1"55"-15,7 0 5 16,10 1 6-16,9-4 6 16,7 0 4-16,5-2 6 15,-1-2-138-15,-5 2-192 16,-6 0-298-16,-7-84-1359 16,-2 73 129-16,-3-2 113 15,-4-5 99-15</inkml:trace>
  <inkml:trace contextRef="#ctx0" brushRef="#br0" timeOffset="104130.58">4806 16989 8191 0,'1'0'0'15,"3"0"0"-15,16 0 0 16,21-1 0-16,20-3 0 15,21 0 0-15,15-5 0 16,1 1 0-16,-9-1 0 16,-11 3 0-16,-17-1 0 15,-21 4 0-15,-17 1 0 16,-14 0 0-16,-6 0-180 16,-9 0-202-16,14 2-501 15,-20-2-671-15,-2-3 115 16,-4-3 102-1,2 2 90-15</inkml:trace>
  <inkml:trace contextRef="#ctx0" brushRef="#br0" timeOffset="104502.17">5151 16880 3943 0,'-2'-4'398'0,"-1"-1"14"16,2 0 10-16,5 1 9 15,21 1 8-15,14 3 12 16,19 3 11-16,8 5 9 15,6 8 13 1,-13 9-214-16,-14 11-262 0,-18 5-8 16,-15 2 0-16,-15 1 0 15,-14-3 0 1,-15-6 0-16,-13-3 0 16,-4-8-270-16,2-5-326 15,6-7-1111-15,12-6 137 16,18-9 120-16,14-4 105 15</inkml:trace>
  <inkml:trace contextRef="#ctx0" brushRef="#br0" timeOffset="105094.62">6475 16581 6383 0,'-18'0'193'16,"-12"9"2"-16,-14 10 1 16,-6 19 3-16,1 15 2 15,10 18 1 1,15 9 3-16,15 3 2 15,5 1 3-15,11-8-210 16,6-8 0-16,3-11 0 16,4-9 0-16,11-13 0 15,2-12 0-15,7-13-330 16,78-6-1521-16,-73-13 160 16,-3-12 138-16,3-11 119 15</inkml:trace>
  <inkml:trace contextRef="#ctx0" brushRef="#br0" timeOffset="105398.34">6848 16790 6432 0,'0'-7'188'0,"0"0"2"15,-3 2 1-15,-3 2 3 16,0 11 1-16,-3 9 2 15,-4 9 2-15,5 6 2 16,2 11 3-16,4 1-204 16,1 3 0-16,2-1 0 15,5-2 0 1,4-6 0-16,3-4 0 16,6-10 0-16,9-6 0 15,3-10 0-15,3-4-264 16,3-6-209-16,-5-11-1268 15,-7-8 143-15,-13-6 123 16,-7-13 108-16</inkml:trace>
  <inkml:trace contextRef="#ctx0" brushRef="#br0" timeOffset="105626.13">6780 16770 5437 0,'0'-10'288'15,"0"-3"3"-15,6-3 6 16,11-4 3-16,11 2 6 16,15 1 4-16,8-1 6 15,3 4 3-15,-9 2 8 16,-9 3-585-16,-13 7-95 16,-11 0-179-16,-10-55-1102 15,-9 65 127-15,-10-1 111 16,-9 6 98-1</inkml:trace>
  <inkml:trace contextRef="#ctx0" brushRef="#br0" timeOffset="105810.95">6801 16883 4695 0,'0'7'343'0,"0"-2"6"16,-1 2 7-16,4 0 7 15,11 1 6-15,12-6 6 16,9 0 9-16,9-2 8 15,6 0-177-15,-1 0-434 16,16-2-665-16,-31-6-669 16,-5-4 116-1,-10-6 101-15,-7-8 90 16</inkml:trace>
  <inkml:trace contextRef="#ctx0" brushRef="#br0" timeOffset="106074.71">7019 16433 5665 0,'13'-2'252'0,"15"6"4"16,12 12 3-16,11 13 4 16,5 18 3-1,-3 14 4-15,-9 9 4 16,-12 9 3-16,-14 0 5 15,-12-1-155-15,-16-1-127 16,-16-7 0-16,-13-8-65 16,-9-8-481-16,-9-13-1230 15,5-16 149-15,13-12 128 16,20-15 112-16</inkml:trace>
  <inkml:trace contextRef="#ctx0" brushRef="#br0" timeOffset="106903.2">8045 16453 5821 0,'1'-2'249'0,"4"7"2"15,0 15 4-15,-4 20 3 16,2 24 4-1,-3 26 3-15,-1 19 4 0,-3 11 3 16,0 0 5 0,4-3-265-16,-3-9-12 15,3-13 0-15,0-15 0 16,1-13 0-16,-1-19 0 16,0-13 0-16,0-15 0 15,0-10 0-15,0-15 0 16,3-9-406-16,4-25-1425 15,2-1 157-15,5-10 135 16,8-6 117-16</inkml:trace>
  <inkml:trace contextRef="#ctx0" brushRef="#br0" timeOffset="107186.94">8484 16943 7387 0,'0'-5'88'0,"0"-3"0"15,2 3 0-15,1 1 1 16,3 6 0-16,1 11 0 16,1 5 1-16,2 5 1 15,-3 8 1-15,-1 2-92 16,-5-2 0-1,1-4 0-15,-1-2 0 16,-2-9 0-16,1-2-356 16,0-9-1488-16,-3-3 159 15,-3-12 136-15,-3-7 119 16</inkml:trace>
  <inkml:trace contextRef="#ctx0" brushRef="#br0" timeOffset="107506.64">8446 16733 5039 0,'16'-10'11'0,"6"-2"1"16,5-5 0-16,4-4 3 15,-8 0-2-15,-8-1 11 16,-9-1 16-16,-4 2 26 16,-10 0 33-1,-7 3 24-15,-8 5 5 0,-2 3 6 16,-6 6-13-16,2 6-94 16,8 8-92-1,12 6-260-15,4 7-905 16,16 5 75-16,8 1 67 15,15 0 61-15</inkml:trace>
  <inkml:trace contextRef="#ctx0" brushRef="#br0" timeOffset="107994.19">8975 16819 4702 0,'4'-6'340'0,"-3"-4"6"0,1-2 6 16,-1-3 8-1,-9 4 5-15,-7 2 9 16,-9 5 5-16,-8 6 9 16,-4 8 7-16,0 10-205 15,7 12-190-15,7 7 0 16,12 8 0-16,6 2 0 16,5-2 0-16,6-2 0 15,5-12 0-15,7-7 0 16,8-12 0-16,8-10 0 15,4-12 0 1,2-10 0-16,-1-13 0 16,-7-10 0-16,-6-15 0 15,-9-9 0-15,-10-12 0 16,-6-6 0-16,-12-6 0 16,-6 2 0-16,-3 6 0 15,1 18 0-15,-2 15 0 16,0 29 0-16,6 28 0 15,6 28 0-15,8 26 0 16,16 22 0 0,22 12 0-16,20 5 0 0,8-4 0 15,8-5 0-15,-5-16 0 16,-8-16 0 0,-11-15-295-16,27-15-1566 15,-45-21 162-15,-9-14 139 16,-7-14 120-16</inkml:trace>
  <inkml:trace contextRef="#ctx0" brushRef="#br0" timeOffset="156821.51">17557 2819 3117 0,'0'0'116'16,"0"0"33"-16,0 0 27 15,0 0 31-15,1 0 37 16,-1 0 51-16,1 0 126 16,-1 0 78-16,2 0 13 15,-2 0-65-15,0 0-48 16,0 0-30-16,0 0-25 15,0 0-29-15,0 0-37 16,0 0-366-16,43 0-774 16,-37 0-743-16,0 0 124 15,1-5 106 1,-3-3 95-16</inkml:trace>
  <inkml:trace contextRef="#ctx0" brushRef="#br0" timeOffset="158256.8">17649 2765 7083 0,'0'-4'121'0,"0"0"-1"15,0 0 2-15,0 0 0 16,0 4 1-16,0 0 0 16,0 0 2-16,0 0 0 15,0 0 2-15,0 0-127 16,0 0 0-16,0 0 0 15,0 0 0-15,0 0 0 16,0 0 0 0,0 0 0-16,0 0 0 0,0 0 0 15,0 0 0-15,0 0 0 16,0 4 0 0,0-4 0-16,0 3 0 15,0-2 0-15,0 1 0 16,0-1 0-16,0 0 0 15,0 2 0-15,0-1 0 16,0 1 0-16,0-1 0 16,0-1 0-16,0 0 0 15,0-1 0-15,0 0 0 16,0-1 0-16,0 2 0 16,0-2 0-1,0 1 0-15,0 0 0 16,0 0 0-16,0 0 0 15,0 0 0-15,0 0 0 16,0 0 0-16,0 0 0 16,0 0 0-16,0 0 0 15,0 0 0-15,0 0 0 16,0 0 0-16,0 0 0 16,0 4 0-16,3 11 0 15,0 13 0-15,1 13 0 16,3 18 0-16,-3 10 0 15,-1 3 0-15,-1-2 0 16,-1-4 0-16,1-9 0 16,-1-9 0-1,-1-10 0-15,2-8 0 16,-2-10 0-16,0-8 0 16,0-7-264-16,0-4-295 15,0-11-1160-15,0-9 140 16,0-10 121-1,0-10 105-15</inkml:trace>
  <inkml:trace contextRef="#ctx0" brushRef="#br0" timeOffset="158521.55">17681 2753 4697 0,'14'-20'77'16,"9"-7"17"-16,16 0 12 15,10-1 18-15,8 14 4 16,0 10-3-16,-3 14 21 16,-11 16 48-16,-15 7 33 15,-15 10-29-15,-13 7 21 16,-15-1-7-16,-11-2-6 16,-6-8-37-1,1-3-187-15,-3-9-99 16,10-6-218-16,5-30-1143 15,13 14 105-15,5-9 93 16,11-5 83-16</inkml:trace>
  <inkml:trace contextRef="#ctx0" brushRef="#br0" timeOffset="158873.79">18138 2891 5690 0,'15'1'253'0,"5"7"3"16,5 6 4-16,2 6 4 15,-3 5 2-15,-7 8 5 16,-7-2 3-16,-2-1 4 16,-5 0 4-16,-3-6-185 15,0-4-97-15,0-9 0 16,0-5 0-16,0-6 0 15,2-10 0-15,2-11 0 16,2-8 0-16,7-6 0 16,-2-8 0-16,2 3 0 15,0 4 0 1,-5 6 0-16,-4 9-204 16,0 7-196-16,25 5-524 15,-23 5-609-15,2 1 112 16,0 2 100-16,2-1 88 15</inkml:trace>
  <inkml:trace contextRef="#ctx0" brushRef="#br0" timeOffset="159185.54">18510 2839 4344 0,'0'0'338'0,"0"3"35"16,0 7 7-16,0 9 8 15,0 8 8 1,0 8 7-16,0 3 10 15,1 1 9-15,2-3 9 16,4-3-163-16,5-5-233 16,2-5-35-16,3-7 0 15,4-9 0-15,-1-4 0 16,0-10 0-16,-5-8 0 16,-3-10 0-16,-7-11 0 15,-4-12 0-15,-4-2 0 16,-5 2 0-16,-1 6 0 15,-5 8 0-15,-9 15-251 16,-2 11-123 0,-1 4-228-16,6 7-1010 15,5 2 123-15,10 3 109 16</inkml:trace>
  <inkml:trace contextRef="#ctx0" brushRef="#br0" timeOffset="159721.05">18946 2824 5779 0,'1'-8'254'16,"1"-1"3"-1,-1 1 3-15,1 1 4 16,-4 6 4-16,1 2 3 15,-4 8 4-15,-6 6 4 16,-8 8 5-16,-5 9-284 16,0 10 0-16,0 0 0 15,9 1 0-15,10 0 0 16,6-5 0-16,12-4 0 16,10-5 0-16,10-8 0 15,13-6 0-15,6-6 0 16,1-5 0-1,-2-8 0-15,-3-8 0 16,-8-4 0-16,-5-11 0 16,-7-10 0-16,-8-5 0 15,-9 3 0-15,-5-1 0 16,-4 8 0-16,-2 13 0 16,-12 7 0-16,-7 10 0 15,-5 10 0-15,-6 13 0 16,-1 12 0-16,9 6 0 15,10 8 0-15,7-1 0 16,10-2 0 0,9-6 0-16,6-6 0 15,8-3-301-15,12-9-291 16,2-8-1108-16,-2-8 137 16,-3-8 118-16,-7-12 105 15</inkml:trace>
  <inkml:trace contextRef="#ctx0" brushRef="#br0" timeOffset="160896.54">15577 1730 5943 0,'0'-5'237'15,"0"-1"3"-15,0 4 4 16,0-2 2-16,0 16 3 15,1 12 4-15,3 12 3 16,1 12 3 0,2 8 5-16,0 6-264 15,-1-2 0-15,-3-5 0 16,0-7 0-16,-3-5 0 16,0-11 0-16,0-5 0 15,3-11 0-15,-6-8-319 16,13-5-595-16,-14-11-697 15,-4-11 125-15,-2-12 107 16</inkml:trace>
  <inkml:trace contextRef="#ctx0" brushRef="#br0" timeOffset="161231.23">15587 1767 4207 0,'24'-28'133'15,"11"-5"27"1,15-6 41-16,11-3 14 15,0 12 14-15,-8 15-1 16,-7 7 0-16,-12 12 12 16,-16 11 23-16,-13 13-53 15,-18 5 26-15,-16 9 3 16,-7 1-42-16,-5 1-11 16,1-2-12-16,8-4 5 15,16-2 7 1,9-5-9-16,14-3-22 0,15-3-40 15,15-3-82 1,11-2-33-16,10-6 0 16,3-2 0-16,-7 0 0 15,-12-3-165-15,-7 0-211 16,4 3-516-16,-25-3-666 16,-4-4 117-16,-4-2 102 15,-1-5 89-15</inkml:trace>
  <inkml:trace contextRef="#ctx0" brushRef="#br0" timeOffset="161582.9">16287 1712 8191 0,'0'-1'0'0,"3"2"0"15,-2 10 0 1,4 4 0-16,1 9 0 15,1 7 0-15,-2 7 0 16,0-2 0-16,-4 0 0 16,1 0-270-16,-2-4-253 15,-3-18-1204-15,-2 8 141 16,-3-10 122-16,-2-8 107 16</inkml:trace>
  <inkml:trace contextRef="#ctx0" brushRef="#br0" timeOffset="161826.2">16221 1746 4288 0,'17'-23'133'0,"11"0"49"15,12 1 57-15,15 7 77 16,1 19 67-16,2 21 9 16,-8 12 6-16,-12 11 10 15,-18 4 8-15,-13 3-103 16,-19 0-40-16,-17-3-54 15,-12-8-62-15,-8-4-83 16,-6-9-322-16,0-8-136 16,25-11-503-16,-6-11-648 15,14-10 113 1,13-12 100-16,12-8 87 16</inkml:trace>
  <inkml:trace contextRef="#ctx0" brushRef="#br0" timeOffset="162314.25">16796 1765 8191 0,'1'0'0'0,"1"2"0"16,3 8 0-16,-2 10 0 15,3 12 0-15,0 10 0 16,-2 8 0-16,2 4 0 16,1 0 0-16,-1-2 0 15,-2-3 0-15,-1-7 0 16,-2-5 0-16,1-10 0 15,-2-11 0 1,0-5-325-16,15-8-555 16,-15-10-737-16,-2-14 124 15,-7-14 110-15,0-12 95 16</inkml:trace>
  <inkml:trace contextRef="#ctx0" brushRef="#br0" timeOffset="162542.04">16840 1698 4769 0,'18'-15'146'0,"8"-5"53"16,8 1 23-16,9 3 19 15,-2 8 27-15,-3 14 59 16,-7 12 24 0,-9 8 6-16,-13 7 6 15,-11 6-102-15,-12 2-56 16,-14-3-57-16,-7-4-23 15,-1-6-126-15,-2-5-295 16,10-8-1508-16,11-8 152 16,11-7 132-16</inkml:trace>
  <inkml:trace contextRef="#ctx0" brushRef="#br0" timeOffset="162834.29">17301 1707 8191 0,'3'-4'0'0,"4"-1"0"16,2 1 0-16,2-5 0 16,1 3 0-16,-2 1 0 15,-2 0 0-15,-3 1 0 16,-2 1 0-16,-3 2 0 15,0-1 0-15,0 2 0 16,-3 0 0-16,-6 0-35 16,-7 0-494-1,-4 2-1259-15,0 2 150 16,3 4 129-16,3 4 114 16</inkml:trace>
  <inkml:trace contextRef="#ctx0" brushRef="#br0" timeOffset="163130.53">17270 2008 8191 0,'0'2'0'0,"0"-1"0"16,2 1 0-1,2 2 0-15,5 2 0 16,5-2 0-16,5 0 0 15,4 0 0-15,-3-1 0 16,-3-3 0-16,-8 0 0 16,-4-5 0-16,-4-3 0 15,-4-6 0-15,-7-1 0 16,0-3 0-16,-7 5 0 16,-6 3 0-16,-3 6-369 15,0-3-1472-15,1 9 158 16,8 0 137-16,3 1 119 15</inkml:trace>
  <inkml:trace contextRef="#ctx0" brushRef="#br0" timeOffset="163470.22">16044 2563 8191 0,'-5'2'0'0,"0"-2"0"16,8 0 0-16,23-3 0 15,41-6 0-15,32-8 0 16,36-8 0-16,29-3 0 15,1-6 0-15,-9 2 0 16,-19 4-130-16,-29 5-142 16,-31 3-73-1,-34 5-101-15,-27 11-138 16,-30-56-884-16,-35 62 104 16,-28 4 92-16,-31 8 82 15</inkml:trace>
  <inkml:trace contextRef="#ctx0" brushRef="#br0" timeOffset="163686.52">15837 2716 6258 0,'0'5'205'15,"9"3"3"-15,22-4 2 16,25-2 2-16,37-4 2 16,31-11 3-16,22-6 2 15,7-3 3 1,-4-2 4-16,-19 0-226 15,-19 4 0-15,-26 4-275 16,-31 5-178-16,-26-3-1292 16,-18 10 145-16,-27 1 123 15,-19 2 109-15</inkml:trace>
  <inkml:trace contextRef="#ctx0" brushRef="#br0" timeOffset="167026.34">19900 3134 5127 0,'0'-2'298'16,"0"2"5"-16,0 0 5 15,2-2 5 1,-2 4 4-16,0-4 6 0,0 2 6 16,0 0 5-1,0 0 6-15,0 0-141 16,0-1-199-16,0-1 0 16,0-2 0-16,0-3 0 15,-2-3 0-15,-4-4 0 16,-2 2 0-16,-8 0 0 15,-6 1 0-15,-5 6 0 16,-8 2 0-16,-5 3 0 16,-2 11 0-16,-3 4 0 15,6 7 0-15,4 6 0 16,9 6 0 0,10 2 0-16,8-1 0 15,5-3 0-15,6-5 0 16,7-4 0-16,7-8 0 15,8-7 0-15,10-4 0 16,4-6 0-16,2-8 0 16,-2-7 0-16,-5-8 0 15,-4-11 0-15,-6-6 0 16,-9-10 0-16,-4-5 0 16,-5-7 0-16,-3 0 0 15,-1 4 0 1,-1 10 0-16,1 14 0 15,-1 14 0-15,0 14 0 16,1 15 0-16,-1 15 0 16,2 11 0-16,-1 13 0 15,2 5 0-15,2 2 0 16,-1-2 0-16,4-5 0 16,3-6 0-16,2-8 0 15,6-5 0-15,1-10 0 16,5-9 0-16,1-5 0 15,-1-8 0 1,-3-10 0-16,-1-8 0 16,-5-5 0-16,-1-7 0 15,-6 0 0-15,-3 5 0 16,-2 5 0-16,-2 10 0 16,-3 4 0-16,0 8 0 15,0 4 0-15,0 9 0 16,0 5 0-16,0 7 0 15,0 5 0-15,0 3 0 16,1 0 0-16,5-3 0 16,2-3 0-1,6-5 0-15,6-6 0 16,4-5 0-16,2-5 0 16,-1-4 0-16,-1-11 0 15,-2-5 0-15,-3-5 0 16,-3-8 0-16,-5 1 0 15,-1 3 0-15,-5 7 0 16,-4 5 0-16,0 7 0 16,-1 3 0-16,0 7 0 15,3 3 0-15,0 5 0 16,2 7 0 0,-1 5 0-16,3 3 0 15,-3 3 0-15,2-2-86 16,3-2-305-16,4-2-1420 15,-2-5 153-15,0-7 133 16,-4-7 116-16</inkml:trace>
  <inkml:trace contextRef="#ctx0" brushRef="#br0" timeOffset="167346.07">20488 3084 5484 0,'7'-13'283'0,"5"-1"4"0,4 0 4 15,8 4 5 1,2 10 4-16,-1 10 5 16,1 8 5-16,-4 6 4 15,-7 4 7-15,-6 5-321 16,-3-1 0-16,-5-6 0 16,-1-3 0-16,0-8 0 15,0-5 0-15,0-6 0 16,2-8 0-16,3-11 0 15,1-11 0-15,4-11 0 16,2-5 0-16,1-3 0 16,-3 3 0-16,3 7-279 15,-1 10-295 1,-1 11-1137-16,5 8 139 16,3 7 119-16,0 11 106 15</inkml:trace>
  <inkml:trace contextRef="#ctx0" brushRef="#br0" timeOffset="167613.79">20990 3134 3587 0,'16'-4'89'16,"6"-5"18"-16,7-6 26 15,4-8 44-15,-7-3 65 16,-7-10 145 0,-8 0 60-16,-6 3 10 15,-11 6 13-15,-11 12-71 16,-15 12-14-16,-3 13-14 15,-9 15-24-15,2 14-45 16,11 7-74-16,15 5-165 16,8-1-63-16,16-3 0 15,10-5 0-15,8-7 0 16,7-6 0-16,8-9-324 16,54-7-1529-16,-52-7 161 15,-5-7 137-15,-7-10 120 16</inkml:trace>
  <inkml:trace contextRef="#ctx0" brushRef="#br0" timeOffset="168653.76">22243 2887 6910 0,'0'-2'138'0,"0"2"1"16,-6 4 2-1,-7 10 0-15,-4 12 1 16,-6 11 1-16,-1 11 2 16,3 4 0-16,8 2 2 15,7-4-147-15,6-5 0 16,10-5 0-16,12-4 0 16,11-10 0-16,9-6 0 15,7-8 0-15,7-8-303 16,18-4-589-1,-28-8-728-15,-10-12 125 16,-10-5 109-16,-10-10 97 16</inkml:trace>
  <inkml:trace contextRef="#ctx0" brushRef="#br0" timeOffset="168906.53">22247 2879 5418 0,'0'-13'289'16,"0"-5"5"-16,10-3 4 0,7-7 5 15,12 7 5 1,10 0 4-16,10 3 6 16,-3 2 4-16,-5 3 7 15,-8 3-329-15,-8 3 0 16,-11 3-260-16,-6 3-146 15,19 1-1354-15,-27 4 145 16,-7 1 126-16,-7 4 111 16</inkml:trace>
  <inkml:trace contextRef="#ctx0" brushRef="#br0" timeOffset="169087.49">22185 3035 5124 0,'1'3'313'15,"6"-2"4"-15,9 1 6 16,12-1 5 0,9 0 5-16,15-2-291 15,6 0-256-15,-3-2-1294 16,-7 0 110-16,-4-5 96 16,-8-5 85-16</inkml:trace>
  <inkml:trace contextRef="#ctx0" brushRef="#br0" timeOffset="169519.09">23049 2674 5668 0,'-11'0'265'15,"-9"7"3"-15,-5 14 4 16,-8 15 4-16,-4 14 4 16,4 17 4-16,5 8 4 15,8 3 5-15,6-3 4 16,9-5-297 0,4-4 0-16,5-8 0 15,10-10-305-15,20-9-455 16,-3-14-894-16,13-12 129 15,3-13 114-15,1-14 100 16</inkml:trace>
  <inkml:trace contextRef="#ctx0" brushRef="#br0" timeOffset="169773.85">23435 2619 8048 0,'29'0'16'0,"7"10"0"16,10 14-1-16,1 18 1 15,-12 16 0-15,-12 19-1 16,-12 10 1-16,-6-3 0 16,-11-1 1-16,-13-7-17 15,-13-5 0-15,-10-9-273 16,31-9-1594-1,-54-14 163-15,-3-14 139 0,-4-15 121 16</inkml:trace>
  <inkml:trace contextRef="#ctx0" brushRef="#br0" timeOffset="172009.77">20013 3950 4045 0,'1'0'121'0,"1"0"25"0,-1 0 20 16,4-1 28-16,-1 1 44 15,-1 0 61 1,1 0 54-16,2 0 51 15,-5 0 23-15,2 0-96 16,0 0-28-16,0-2-23 16,-2 1-19-16,2-3-27 15,-3-1-49-15,2-1-62 16,-2-2-59-16,0 2-47 16,-3-1-17-16,-6 3 0 15,-5 3 0-15,-7 0 0 16,-5 1 0-16,-2 2 0 15,-1 4 0 1,0 5 0-16,3 7 0 16,7 6 0-16,2 6 0 15,5 5 0-15,2 6 0 16,7 2 0-16,-1 2 0 16,3-2 0-16,-4 0 0 15,1-6 0-15,-5-4 0 16,-1-4 0-16,1-4 0 15,-3-8 0-15,4-5 0 16,1-5 0-16,0-7 0 16,1-9 0-16,3-8 0 15,0-6 0-15,10-5 0 16,8-5 0 0,6 3 0-16,1 6 0 15,7 10 0-15,-3 7 0 16,-4 14 0-1,-6 13 0-15,-6 16 0 0,-6 12 0 16,-7 13 0-16,-3 6 0 16,-2-1 0-16,5 0 0 15,6-9 0-15,13-7 0 16,14-12 0-16,16-11 0 16,12-8 0-16,10-12-316 15,40-3-1539 1,-43-8 160-16,-7-3 138 15,-13-6 121-15</inkml:trace>
  <inkml:trace contextRef="#ctx0" brushRef="#br0" timeOffset="180220.3">11703 9719 4580 0,'-2'16'308'0,"-1"11"44"15,-9 10 6-15,0 13 7 16,-2 4 7-16,-6-1 7 15,3-3 7 1,7-9 8-16,3-6 9 16,2-13-156-16,4-8-200 15,1-6-47-15,3-8 0 16,3-12 0-16,1-8 0 16,6-13 0-16,4-9 0 15,2-10 0-15,0-4 0 16,2-2 0-16,0 4 0 15,-2 4 0-15,1 7 0 16,-3 8 0-16,-6 6 0 16,-1 10 0-1,2 9 0-15,-3 6 0 16,6 10 0-16,5 11 0 16,3 7 0-16,2 9 0 15,-1 5 0-15,-1-1 0 16,0-2 0-16,-1-2 0 15,-6-6 0-15,-2-3 0 16,-4-7 0-16,-3-3 0 16,-3-5-184-16,-2-1-167 15,-2-4-245 1,-4-2-1041-16,-6-2 127 16,-5 2 112-16,-5-4 97 15</inkml:trace>
  <inkml:trace contextRef="#ctx0" brushRef="#br0" timeOffset="180430.1">11680 9932 5164 0,'0'-3'186'16,"1"-3"59"-16,7 0 28 15,8-5 10-15,13 1 10 16,9-3-32-1,9 1-197-15,2-1-140 16,21 0-1465-16,-23-1 114 16,-3-1 100-16,-2 0 89 15</inkml:trace>
  <inkml:trace contextRef="#ctx0" brushRef="#br0" timeOffset="180705.84">12351 9754 5352 0,'5'0'262'0,"2"0"24"16,11 0 4 0,11-1 4-16,13-1 4 15,10 0 5-15,3-4 4 16,1 2 5-16,-5-4 6 15,-4 3-172-15,-11-1-153 16,-9 4-170-16,-10 0-113 16,-7 1-66-16,-7 0-130 15,-4-1-211-15,-10-31-705 16,-5 25 95-16,-11-4 85 16</inkml:trace>
  <inkml:trace contextRef="#ctx0" brushRef="#br0" timeOffset="180959.14">12565 9558 2989 0,'13'-1'118'15,"8"-1"36"-15,14 2 33 16,7 3 34-16,4 8 44 16,-1 7 97-16,-5 9 133 15,-6 12 19-15,-11 5 16 16,-14 5-72-16,-5 2-42 15,-8 1-37-15,-7-6-29 16,-3-2-36 0,5-9-308-16,-5-8-231 15,53-8-1538-15,-33-12 147 16,7-8 126-16,8-15 111 16</inkml:trace>
  <inkml:trace contextRef="#ctx0" brushRef="#br0" timeOffset="181197.91">13461 9514 7041 0,'0'2'125'16,"-7"4"0"-16,-5 11 1 15,-5 8 0 1,-6 4 3-16,-8 10-1 15,-3 0 1-15,-1-2 1 16,-1-2 2-16,7-1-411 16,4-8-143-16,72-3-1329 15,-59-10 145-15,2-7 124 16,3-6 110-16</inkml:trace>
  <inkml:trace contextRef="#ctx0" brushRef="#br0" timeOffset="181409.71">13153 9628 4982 0,'5'-6'319'16,"1"1"5"-1,8 2 5-15,9 4 6 16,-1 10 6-16,7 9 7 16,0 5 4-16,-2 4 8 15,-2 0 6 1,-2 0-231-16,-6-1-305 0,2-5-217 15,23-1-1403-15,-28-6 151 16,-5-4 129-16,4-7 114 16</inkml:trace>
  <inkml:trace contextRef="#ctx0" brushRef="#br0" timeOffset="181613.03">13536 9810 5437 0,'4'0'288'15,"0"0"3"-15,-1 6 6 16,3 6 3-16,-2 9 6 16,1 6 4-16,2 6 6 15,-2 0 3-15,-1-1 8 16,2-2-327-16,-3-7-286 16,1-5-127-16,3-10-1340 15,0-3 146-15,4-16 124 16</inkml:trace>
  <inkml:trace contextRef="#ctx0" brushRef="#br0" timeOffset="181869.31">13953 9439 5851 0,'0'0'247'0,"0"0"2"15,-2 10 5-15,-7 8 1 16,-1 8 5-16,-5 12 3 16,-5 5 4-16,-2 2 3 15,1-1 5 1,-2-1-275-16,3-4-161 16,2-6-272-16,2-29-1347 15,5 17 148-15,3-12 130 16,4-7 111-16</inkml:trace>
  <inkml:trace contextRef="#ctx0" brushRef="#br0" timeOffset="182081.12">13783 9637 7310 0,'0'0'95'16,"6"4"1"-16,1 3 2 15,6 4-1-15,5 1 0 16,1 6 3-16,0 0-2 16,0-3-31-16,-4 0-310 15,5-2-532-15,-7-4-857 16,1-3 126-16,-5-3 112 16</inkml:trace>
  <inkml:trace contextRef="#ctx0" brushRef="#br0" timeOffset="182441.3">14043 9694 4751 0,'11'-11'330'16,"5"-1"7"-16,3-3 4 15,4 0 8-15,0 9 5 16,0 3 8-16,-4 6 5 16,0 4 8-16,-6 7 7 15,-4 5-139-15,-7 6-243 16,-3 2 0-16,-7 4 0 15,-3-2 0-15,-2 0 0 16,-1-5 0-16,7-5 0 16,1-6 0-16,4-7 0 15,11-3 0 1,9-6 0-16,8-3 0 16,9-5 0-16,7 0 0 15,-2-4 0-15,-6 0 0 16,-6 3 0-16,-9 1 0 15,-8 1 0-15,-7 6-151 16,-4-1-193-16,0 5-401 16,-7-1-863-16,-3-2 124 15,-4 0 107-15,-8-1 95 16</inkml:trace>
  <inkml:trace contextRef="#ctx0" brushRef="#br0" timeOffset="183581.93">13719 10548 4319 0,'0'-3'125'16,"0"2"55"-16,3-2 60 16,-3-1 64-16,0 3 75 15,0 1 7-15,2-1 8 16,-2 2 8-16,-7 4 8 16,-2 6-83-16,-9 8-50 15,-8 6-60 1,-11 8-67-16,-3 3-69 15,-1 3-81-15,1 0 0 16,9-4 0-16,6-3-5 16,9-6-298-16,3-7-201 15,9-33-1218-15,-2 19 140 16,0-6 122-16,3-5 105 16</inkml:trace>
  <inkml:trace contextRef="#ctx0" brushRef="#br0" timeOffset="183841.73">13387 10600 5144 0,'5'-1'297'0,"8"1"7"15,7 2 3-15,3 7 6 16,6 7 4-16,-3 7 7 15,1 5 4-15,-2 3 6 16,-2-3 5-16,0 1-155 16,-4-2-184-16,0 0-289 15,-4-1-251-15,3 0-1177 16,-2-6 139-16,2-1 121 16,3-7 106-1</inkml:trace>
  <inkml:trace contextRef="#ctx0" brushRef="#br0" timeOffset="184066.52">13888 10945 6449 0,'4'0'186'0,"1"0"2"0,4 1 2 15,0 4 1 1,2 2 2-16,-5 3 3 0,4 3 1 15,-4-3 1 1,-3 0-153-16,-3 2-426 16,65-4-1414-16,-67-3 152 15,-1-2 130-15,-3-3 113 16</inkml:trace>
  <inkml:trace contextRef="#ctx0" brushRef="#br0" timeOffset="184366.29">13964 10765 4937 0,'7'-10'18'15,"2"-3"1"-15,4-5 2 16,5-5-1-16,-3 4 2 15,-7 2 2-15,-3 1 5 16,-5 4 17-16,-9 4 25 16,-7 2-3-16,0 3 11 15,-6 3-5-15,-1 0-45 16,2 3-78 0,11 3-209-16,5 2-891 15,3 0 65-15,9 0 59 16,3-3 55-16</inkml:trace>
  <inkml:trace contextRef="#ctx0" brushRef="#br0" timeOffset="185013.18">14058 10319 4010 0,'-19'-23'130'0,"-13"-2"44"15,-18-7 130-15,-15 2 96 16,-11 15 10 0,-13 12 8-16,-11 11 9 15,-5 14 10-15,4 12 11 16,7 14-93-16,10 14-46 16,13 13-50-16,16 10-149 15,13 4-110-15,15 2 0 16,13 3 0-16,7-3 0 15,14-4 0-15,11-3 0 16,7-4 0-16,9-2 0 16,10-6 0-16,11-5 0 15,7-8 0 1,10-9 0-16,7-14 0 16,7-14 0-16,10-14 0 15,3-12 0-15,-3-17 0 16,0-15 0-16,-8-9 0 15,-11-11 0-15,-12-11 0 16,-12-8 0-16,-13-9 0 16,-14-6 0-16,-17-11 0 15,-14-7 0-15,-21 2 0 16,-20 5 0-16,-14 11 0 16,-16 17 0-16,-10 19 0 15,-2 22-269 1,4 17-257-16,5 17-1201 15,7 11 141-15,14 7 122 16</inkml:trace>
  <inkml:trace contextRef="#ctx0" brushRef="#br0" timeOffset="186129.23">13949 11017 5668 0,'0'-3'265'0,"0"-1"3"16,2 2 4-16,-2-1 4 15,0 6 4-15,0 5 4 16,0 6 4-16,0 7 5 16,0 9 4-16,0 6-297 15,-3-1 0-15,-1-1 0 16,0-4 0-16,1-5 0 16,-2-8 0-1,5-6 0-15,0-7 0 16,0-4 0-16,0-6 0 15,0-10 0-15,0-8 0 16,3-9 0-16,-1-10 0 16,-1-5 0-16,1 0 0 15,-2 5 0-15,2 8 0 16,-4 9 0-16,2 14 0 16,2 6-203-16,-6 4-204 15,-2 4-1369 1,0 8 149-16,-3 0 128 15,-2-1 112-15</inkml:trace>
  <inkml:trace contextRef="#ctx0" brushRef="#br0" timeOffset="200790.18">7071 9611 2506 0,'0'0'77'0,"0"0"30"16,0 0 33-16,0-1 31 16,0 1 20-16,0 0 15 15,0-1 14-15,0 1 6 16,0-2 6-16,0 2-30 16,0 2 0-1,0 4-20-15,2 5-28 16,1 5-30-16,-2 5-13 15,3 1-10-15,2-3-6 16,0-4 4-16,4-6 6 16,6-4-18-16,8-5-22 15,11-9-4-15,10-5-8 16,1-9 1-16,3-3-3 16,-5-6-2-16,-8 0-9 15,-6 4-6 1,-7 1-20-16,-8 5-61 15,-5 5-101-15,0 7-366 16,-7 3-661-16,-2 6 69 16,2-2 62-16</inkml:trace>
  <inkml:trace contextRef="#ctx0" brushRef="#br0" timeOffset="201701.84">8068 9216 4350 0,'0'-4'88'16,"0"-1"15"-16,1 1 17 0,1-2 60 15,1 6 106-15,2 6 49 16,1 4 37-16,0 3 16 16,1 6 6-16,-1 1-65 15,1-3-20 1,4-2-15-16,7-5-13 16,8-6-67-16,9-2-119 15,11-8-51-15,5-6-35 16,5-7-9-16,0-6 0 15,-1-4 0-15,-7 0 0 16,-5 0 0-16,-7 4-270 16,-9 5-246-16,-5 4-1212 15,-9 3 140-15,-3 5 123 16,-4 1 107-16</inkml:trace>
  <inkml:trace contextRef="#ctx0" brushRef="#br0" timeOffset="-214319.24">20406 5457 3162 0,'2'-3'118'0,"1"-1"36"15,2-1 30-15,-1-2 27 16,-1 3 30-16,0-2 60 15,0 2 108-15,-2 0 86 16,1 0 15-16,-2 0-71 16,1 1-45-16,-1 1-37 15,0-1-26-15,0 0-25 16,3 3-29-16,-3-1-66 16,0 1-120-16,0 0-91 15,0 1 0-15,0 6 0 16,0 6 0-1,0 11 0-15,0 8 0 16,-3 10 0-16,-1 8 0 16,0 2 0-16,-1 0 0 15,-1-5 0-15,0-3 0 16,4-9 0-16,-2-9 0 16,1-5 0-16,3-10 0 15,-2-3 0-15,2-4 0 16,0-4 0-16,0 0 0 15,-1-2 0-15,-2-6-172 16,7-1-707-16,-4-5-780 16,0-7 132-16,-3-5 112 15</inkml:trace>
  <inkml:trace contextRef="#ctx0" brushRef="#br0" timeOffset="-213919.09">20153 5442 7181 0,'14'-4'110'0,"17"-2"0"16,18-2 1-16,24 2 0 16,11-1 1-16,11 3 1 15,-4 4 0-15,-12-2 1 16,-16 2 2-16,-15 0-116 15,-18 0 0-15,-15 0 0 16,-10 0 0-16,-3 0-307 16,-4 3-210-16,2-41-1202 15,0 38 140-15,3-1 121 16,3-2 106-16</inkml:trace>
  <inkml:trace contextRef="#ctx0" brushRef="#br0" timeOffset="-213439.01">21336 5315 6289 0,'0'-4'203'0,"-5"2"1"16,-10 0 3-16,-13 10 2 16,-7 17 2-16,-10 16 2 15,-1 15 3-15,10 13 2 16,9 7 3-16,12 1-221 16,8-2 0-16,10-7 0 15,7-7 0 1,3-7 0-16,3-8 0 15,3-9 0-15,7-9-199 16,3-7-305-16,6-11-1247 16,6-9 145-16,0-10 124 15,1-10 110-15</inkml:trace>
  <inkml:trace contextRef="#ctx0" brushRef="#br0" timeOffset="-212942.96">21744 5401 5712 0,'3'-6'261'0,"5"0"2"15,7 2 5-15,8 4 3 16,8 15 5-16,3 13 2 16,-2 14 5-16,-2 16 4 15,-12 13 5-15,-5 4-292 16,-9 0 0-16,-5-3 0 16,-8-7 0-1,-7-6 0-15,-4-9 0 16,-5-11 0-16,-1-10 0 0,0-9-196 15,8-8-290 1,8-53-1270-16,4 33 145 16,9-14 126-16,8-6 109 15</inkml:trace>
  <inkml:trace contextRef="#ctx0" brushRef="#br0" timeOffset="-212682.2">22440 5483 8191 0,'3'-8'0'15,"0"-2"0"-15,2 1 0 16,-3-1 0-1,0 5 0-15,-2 3 0 16,0 2 0-16,0-1-376 16,-7-21-1463-16,-8 24 158 15,-1-1 137-15,-2 5 117 16</inkml:trace>
  <inkml:trace contextRef="#ctx0" brushRef="#br0" timeOffset="-212508.36">22341 5954 7348 0,'-18'28'92'15,"-12"9"1"-15,-16 9-182 16,-8 8-203-16,-5-10-1370 16,-6-6 132-1,-2-7 113-15</inkml:trace>
  <inkml:trace contextRef="#ctx0" brushRef="#br0" timeOffset="-211003.63">20198 6831 5356 0,'0'-3'296'0,"-2"-1"3"16,-4 2 5-16,-9-1 5 16,-4 13 5-16,-7 9 5 15,-8 11 6 1,6 8 4-16,3 13 7 15,7 4-332-15,7-2-4 16,8 1 0-16,8-3 0 16,9-8 0-16,11-9 0 15,8-4 0-15,16-9 0 16,6-9 0-16,3-7-325 16,47-5-593-16,-58-10-689 15,-9-6 123-15,-12-9 107 16,-11-10 95-16</inkml:trace>
  <inkml:trace contextRef="#ctx0" brushRef="#br0" timeOffset="-210730.89">20133 6842 4985 0,'0'-13'315'15,"1"-2"6"-15,6-4 4 16,5-3 7-16,7 5 4 16,7 3 8-16,5 0 4 15,4 4 8-15,-3 1 5 16,0 2-193-16,-5 4-168 16,-5 0 0-1,-6 2-275-15,-3 2-183 16,-8-4-1285-16,-3 9 144 15,-9-1 123-15,-9 2 109 16</inkml:trace>
  <inkml:trace contextRef="#ctx0" brushRef="#br0" timeOffset="-210543.06">20039 6932 5736 0,'0'5'258'16,"0"-1"3"-16,6 0 4 15,8 1 4-15,12 1 3 16,10-5 4 0,12 2-297-16,4-2-311 15,-4-1-1285-15,-5-2 124 16,-7-3 110-16,-7-4 95 16</inkml:trace>
  <inkml:trace contextRef="#ctx0" brushRef="#br0" timeOffset="-210003.04">20692 6413 6462 0,'0'-7'185'16,"1"3"1"-16,-1-1 2 15,0 3 2-15,0 12 2 16,-1 10 2-16,-1 9 1 15,-2 6 3-15,-3 5 3 16,1-2-201-16,2-3 0 16,1-3 0-16,1-6 0 15,-1-6 0-15,0-4 0 16,0-5 0-16,-1-5 0 16,0-4-378-16,1-10-1461 15,2 1 158 1,-1-2 137-16</inkml:trace>
  <inkml:trace contextRef="#ctx0" brushRef="#br0" timeOffset="-209415.05">21302 6732 5951 0,'-23'6'237'16,"-8"10"2"-16,-10 12 4 15,-6 14 2 1,9 8 4-16,8 11 2 15,12 5 4-15,11-2 3 16,13-1 5-16,10-4-263 16,7-7 0-16,6-7 0 15,11-9-329-15,2-11-1523 16,6-9 160-16,-6-10 138 16</inkml:trace>
  <inkml:trace contextRef="#ctx0" brushRef="#br0" timeOffset="-209106.34">21849 6689 8191 0,'14'-5'0'15,"7"4"0"-15,8 10 0 16,4 14 0-16,-4 19 0 16,-7 18 0-16,-5 15 0 15,-11 3 0-15,-1 2 0 16,-10-5 0 0,-7-7 0-16,-9-9 0 0,-6-12-104 15,-7-8-466 1,-2-16-1189-16,0-10 146 15,7-13 126-15,9-13 109 16</inkml:trace>
  <inkml:trace contextRef="#ctx0" brushRef="#br0" timeOffset="-208814.11">22461 6811 8191 0,'7'-9'0'15,"0"0"0"-15,-3-1 0 16,2 0 0-16,-4 7 0 15,-2 0 0-15,-2 3 0 16,2 0-308-16,0 4-1550 16,-13 1 162-16,-7 5 138 15,-2 3 120-15</inkml:trace>
  <inkml:trace contextRef="#ctx0" brushRef="#br0" timeOffset="-208655.25">22322 7289 8191 0,'-23'34'0'0,"-15"8"0"0,-14 11 0 16,-16 10-19-1,-1-6-509-15,-3-12-1265 16,6-6 151-16,4-12 130 16,5-9 114-16</inkml:trace>
  <inkml:trace contextRef="#ctx0" brushRef="#br0" timeOffset="-205871.25">19236 7642 710 0,'0'0'188'15,"0"0"54"-15,0 0 45 16,1 0 60-16,-1-2 48 16,0 0 40-16,0 2 42 15,0-3 40-15,0-1 85 16,0-2-18-16,0 3-27 15,0-3-51-15,0 1-40 16,0-1-61-16,2 1-45 16,-1 0-35-1,5-2-32-15,1 2-33 16,6 0-81-16,5-3-123 16,0 5-56-16,1 0 0 15,1 2 0-15,-4 1 0 16,-4 1 0-16,-3 2 0 15,-6 4 0-15,-2 5 0 16,0 5 0-16,-2 7 0 16,-3 4 0-16,1 3 0 15,0-2 0-15,1 2 0 16,1-2 0 0,2-1 0-16,4-6 0 15,3-2 0-15,8-5 0 16,2-2 0-16,3-6 0 15,1-5 0-15,-2-1 0 16,-6-4 0-16,-3-3 0 16,-3-4 0-16,-4 1 0 15,-4-5 0-15,-5 4 0 16,-8 2 0-16,-9 4 0 16,-1 4 0-16,-7 8 0 15,2 11 0 1,7 12 0-16,10 10 0 15,8 12 0-15,11 7 0 16,8 1 0-16,1 1 0 16,-8-6 0-16,-6-3 0 15,-25-5 0-15,-32-4 0 16,-31-6 0-16,-22-9 0 16,-14-7-358-16,0-57-1487 15,10 29 161-15,18-16 135 16,15-13 120-16</inkml:trace>
  <inkml:trace contextRef="#ctx0" brushRef="#br0" timeOffset="-200611.51">17005 9207 4686 0,'0'-1'99'0,"0"1"94"15,0 0 84-15,0-1 62 16,0 2 6-16,1-2 6 16,-1 1 8-16,0 0 5 15,0 0 8-15,2 0-62 16,-2 0-42-16,0 0-108 15,1 0-92-15,-1 0-68 16,0 0 0-16,0 0 0 16,0 0 0-1,0 0 0-15,0-2 0 16,0 2 0-16,0 0 0 16,0-2 0-16,-4 2 0 15,-11 4 0-15,-11 9 0 16,-8 11 0-16,-7 14 0 15,4 8 0-15,8 10 0 16,11-1 0 0,12-1 0-16,6-6 0 0,9-4 0 15,9-8 0 1,9-7 0-16,8-9 0 16,8-7 0-16,2-8-278 15,10-5-557-15,-13-8-807 16,-3-11 128-16,-9-8 113 15,-7-9 97-15</inkml:trace>
  <inkml:trace contextRef="#ctx0" brushRef="#br0" timeOffset="-200142.99">16961 9268 5019 0,'0'0'313'16,"0"-3"5"-16,5-2 6 15,9-4 6-15,14-1 5 16,8-3 5-16,11 2 6 15,4 0 7-15,-6 2 6 16,-8 5-205-16,-11-2-154 16,-7 5-201-16,-10 0-104 15,-6 1-113-15,24 0-471 16,-27 1-570-16,-3 0 103 16,-4 1 90-1,-9 2 82-15</inkml:trace>
  <inkml:trace contextRef="#ctx0" brushRef="#br0" timeOffset="-199915.2">16895 9495 4668 0,'-2'2'105'0,"2"4"132"16,0-4 99-16,-2 0 8 15,10 0 5 1,8-3 7-16,9 0-161 16,10 1-150-16,11 0-224 15,0-30-1300-15,4 22 105 16,-5 0 93-16,1-3 83 16</inkml:trace>
  <inkml:trace contextRef="#ctx0" brushRef="#br0" timeOffset="-198911.27">16924 9407 5216 0,'0'-8'309'0,"0"-2"5"16,0 2 5-16,0 1 6 15,0 11 4-15,0 12 7 16,0 17 5-16,0 14 6 16,-3 18 8-16,0 10-355 15,-3 5 0-15,2 0 0 16,-3-7 0-16,-1-5 0 15,0-11 0 1,2-13 0-16,2-13 0 16,-1-11 0-16,4-13-295 15,1-13-340-15,-2-15-1055 16,2-12 135-16,2-14 117 16,1-10 104-16</inkml:trace>
  <inkml:trace contextRef="#ctx0" brushRef="#br0" timeOffset="-198607.56">16961 9336 5137 0,'6'-29'109'15,"9"-6"42"-15,12-8 15 16,13-4 17-16,10 15 17 15,7 11 10-15,0 11 6 16,-11 10 19-16,-7 12 34 16,-22 15-23-16,-12 10-45 15,-17 7-44-15,-18 7-15 16,-18 0-17-16,-5-3-15 16,-8-6-8-16,3-5-189 15,11-8-210 1,12-8-1477-16,15-11 148 15,10-6 128-15,11-10 112 16</inkml:trace>
  <inkml:trace contextRef="#ctx0" brushRef="#br0" timeOffset="-198175.2">17314 9459 5527 0,'7'-5'278'0,"7"-3"5"15,9 3 4-15,5-1 4 16,0 12 4-16,-1 7 6 15,-7 7 3-15,-10 7 5 16,-5 5 7-16,-5 3-316 16,-2-4 0-16,-2-2 0 15,1-8 0-15,2-6 0 16,-5-8 0-16,4-6 0 16,2-10 0-1,3-12 0-15,2-8 0 16,9-11 0-16,2-4 0 15,4 0 0-15,0 4 0 16,-4 5 0-16,-4 10-322 16,2 8-368-16,-7 7-978 15,-1 7 132-15,3 3 114 16,-1 3 102-16</inkml:trace>
  <inkml:trace contextRef="#ctx0" brushRef="#br0" timeOffset="-197831.49">17714 9403 5116 0,'0'0'297'15,"0"1"6"-15,-3 5 4 0,-1 4 5 16,-2 11 4-16,-3 5 6 16,2 4 5-16,1 5 6 15,5-2 5-15,1-2-118 16,1-4-220-16,8-4 0 15,4-5 0-15,6-8 0 16,7-6 0-16,0-7 0 16,-3-8 0-16,-6-11 0 15,-4-9 0 1,-9-8 0-16,-2-5 0 16,-7 1 0-16,-2 4 0 15,-4 9 0-15,-4 11 0 16,-5 7-99-16,3 6-215 15,-1 8-192-15,10-2-1188 16,3 8 137-16,10 3 117 16,5-1 104-16</inkml:trace>
  <inkml:trace contextRef="#ctx0" brushRef="#br0" timeOffset="-196459.56">18161 9424 5347 0,'0'-10'297'0,"0"-3"4"16,0 1 4-16,0-2 5 15,-4 10 6-15,-10 4 4 16,-9 3 6-16,-7 6 5 16,-7 9 7-16,1 5-338 15,6 11 0-15,10 3 0 16,11 4 0-16,6 0 0 15,10-1 0 1,16-5 0-16,12-5 0 16,13-4 0-16,14-8 0 15,6-7 0-15,1-9 0 16,-7 0 0-16,-4-8 0 16,-9-9 0-16,-9-4 0 15,-9-7 0-15,-8-5 0 16,-9-3 0-16,-6 2 0 15,-4 5 0-15,-4 5 0 16,-9 7 0-16,-2 6 0 16,-8 3 0-1,-3 4 0-15,-7 6 0 16,-1 5 0-16,1 7 0 16,3 3 0-16,6 7 0 15,8 2 0-15,8 1 0 16,7-2 0-16,13-3 0 15,13 0 0-15,15-7 0 16,11-2 0-16,13-9-12 16,1-4-86-16,1-2-78 15,-8-4-28-15,-9-6-2 16,-8-1 48 0,-12-6 122-16,-10-2 36 15,-7-2 0-15,-10 1 0 16,-5 1 11-16,-3 1 83 15,-4 2 78-15,-6 2 31 16,-1 4 6-16,-5 4-46 16,-3 2-125-16,-2 3-38 15,-1 5 0-15,-2 3 0 16,1 6 0-16,5 6 0 16,4 4 0-16,6 2 0 15,7-1 0 1,1-3 0-16,10-3-174 15,5-5-119-15,8-6-48 16,5-3-29-16,6-7-3 16,0-5 8-16,-2-8 6 15,-5-9 13-15,-5-8 30 16,-1-12 43-16,-7-7 193 16,-4-11 249-16,-2-1 133 15,-2 2 39-15,-2 12 14 16,-1 13 7-16,1 17 5 15,-2 12 2 1,-3 10-20-16,-2 12-38 16,-1 13-47-16,-3 10-163 15,0 9-101-15,4 7 0 16,2 1 0-16,3-3 0 16,6-4 0-16,3-8 0 15,8-8 0-15,8-6 0 16,5-13 0-16,3-6 0 15,3-6 0-15,-4-10 0 16,-1-5 0-16,-6-4 0 16,-4-4 0-1,-7-3 0-15,-4 2 0 16,-3 2 0-16,-2 3 0 16,-5 2 0-16,1 6 0 15,-1 3 0-15,0 3 0 16,0 4 0-16,-1 5 0 15,-1 8 0-15,-3 7 0 16,3 7 0-16,1 8 0 16,-1 1 0-16,7-1 0 15,5-4 0-15,0-5 0 16,7-7 0-16,10-5 0 16,4-9 0-1,-1-2 0-15,-1-8 0 16,-4-10 0-16,-5-8 0 15,-8-10 0-15,-1-3 0 16,-5 0 0-16,-2 3 0 16,-2 8 0-16,-1 8 0 15,-1 8 0-15,0 6 0 16,0 4 0-16,0 8 0 16,0 5 0-16,0 8 0 15,0 3 0-15,0 10 0 16,2-2 0-16,-1-3-382 15,2-7-1455-15,4 0 157 16,3-8 137 0,2-6 117-16</inkml:trace>
  <inkml:trace contextRef="#ctx0" brushRef="#br0" timeOffset="-196138.86">19596 9522 7198 0,'11'-10'108'16,"5"1"1"-16,4-1-1 16,6 7 2-16,-7 12 0 15,0 10 0 1,-8 10 2-16,-2 5 0 16,-8 3 2-16,-5 1-114 15,-2-3 0-15,2-6 0 16,0-8 0-16,-1-8 0 15,4-9 0-15,1-15 0 16,1-12 0-16,8-14 0 16,4-10 0-16,4-8 0 15,3 2 0-15,2 4 0 16,-3 9-259 0,-2 12-265-16,-2-47-1206 15,0 64 141-15,-1 13 123 16</inkml:trace>
  <inkml:trace contextRef="#ctx0" brushRef="#br0" timeOffset="-195867.12">20066 9591 3642 0,'24'-4'56'0,"4"-6"25"16,10-8 25-16,5-9 27 16,-13-2 38-16,-9-10 115 15,-13 2 145-15,-8 7 10 16,-18 10 11-1,-14 14-28-15,-12 14-15 16,-6 23-23-16,-5 13-23 16,9 12-21-16,13 11-42 15,14-2-132-15,15-1-168 16,17-11 0-16,19-7 0 16,15-14-306-16,14-11-245 15,5-14-1159-15,-4-7 139 16,-10-11 120-16,-19-6 104 15</inkml:trace>
  <inkml:trace contextRef="#ctx0" brushRef="#br0" timeOffset="-194446.78">21437 9383 5751 0,'0'-8'257'16,"0"1"3"-16,-6 2 4 15,-8 3 2-15,-7 12 5 16,-8 12 3-16,-7 11 5 16,0 10 3-16,9 6 5 15,10 4-287-15,9-2 0 16,11-1 0-16,10-6 0 16,15-2 0-16,6-9 0 15,14-6 0 1,7-8 0-16,4-9 0 15,-2-7-305-15,3-7-455 16,-14-13-894-16,-10-9 129 16,-10-8 114-16,-10-8 100 15</inkml:trace>
  <inkml:trace contextRef="#ctx0" brushRef="#br0" timeOffset="-194171.11">21390 9342 5352 0,'-2'-11'295'0,"2"-2"5"0,2-4 6 16,9-3 4 0,12 4 4-16,11 4 7 15,10 0 4-15,8-1 5 16,1 3 8-16,-7 2-338 15,-6 3 0-15,-10 3 0 16,-7 0-12-16,-9 0-292 16,-10 4-206-16,-2-29-1208 15,-12 30 140-15,-10 1 121 16,-8 2 105-16</inkml:trace>
  <inkml:trace contextRef="#ctx0" brushRef="#br0" timeOffset="-193984.29">21258 9490 5739 0,'0'3'258'15,"1"-1"4"-15,12 2 2 16,13 0 4-16,15 2 4 16,13-5 3-16,14 1-321 15,8-1-456-15,-11-1-1064 16,-12-5 117-16,-13-4 103 15,-12-4 91 1</inkml:trace>
  <inkml:trace contextRef="#ctx0" brushRef="#br0" timeOffset="-193391.96">22022 8906 5539 0,'0'-7'278'0,"0"-1"3"15,0 3 4-15,0 0 5 16,0 7 4-16,1 10 5 16,1 10 4-16,-1 7 5 15,-1 7 6-15,2 7-314 16,-2 0 0-16,0-1 0 15,0-1 0-15,0-3 0 16,0-7 0-16,0-6 0 16,0-9 0-1,0-6 0-15,-2-5 0 16,-1-4 0-16,0-4-512 16,0-6-1291-16,2-7 153 15,1-7 131-15</inkml:trace>
  <inkml:trace contextRef="#ctx0" brushRef="#br0" timeOffset="-192886.82">22644 9096 6152 0,'-7'1'217'0,"-6"8"1"15,-7 12 4-15,-6 17 1 16,-3 15 4-16,3 16 1 15,5 7 4-15,7 2 2 16,8-5 4-16,5-2-238 16,5-7 0-16,7-10 0 15,7-11 0 1,9-8-235-16,14-13-323 16,9-15-1169-16,4-7 141 15,0-15 122-15,-4-13 107 16</inkml:trace>
  <inkml:trace contextRef="#ctx0" brushRef="#br0" timeOffset="-192639.05">23231 9072 8191 0,'31'0'0'16,"11"10"0"-16,9 14 0 15,5 19 0-15,-17 20 0 16,-12 20 0-16,-14 8 0 16,-11 4 0-16,-17-2 0 15,-18-6 0-15,-15-9-257 16,-21-7-1614-16,-15-16 164 16,-19-19 139-1,-9-16 122-15</inkml:trace>
  <inkml:trace contextRef="#ctx0" brushRef="#br0" timeOffset="-189654.42">18931 10254 3993 0,'0'0'-3'0,"0"0"-178"16,-3 1-647-16,2-1 36 16,1 0 32-16</inkml:trace>
  <inkml:trace contextRef="#ctx0" brushRef="#br0" timeOffset="-188131.94">19125 10272 4625 0,'0'0'249'0,"0"-1"94"15,0 1 9-15,0 0 5 16,1 0 7-16,-1 0 6 16,2 0 9-16,-1-3 6 15,1 3 8-15,-2-1-128 16,1 1-156-1,-1 0-109-15,0 0 0 16,0-3 0-16,0-1 0 16,0-2 0-16,0-4 0 15,-4-1 0-15,-2 0 0 16,-4-1 0-16,-5 3 0 16,-2 3 0-16,-3 2 0 15,-3 3 0-15,1 6 0 16,0 7 0-16,1 7 0 15,4 7 0-15,2 8 0 16,2 3 0 0,0-1 0-16,0 2 0 15,-1-6 0-15,-1 0 0 16,-4-6 0-16,5-4 0 16,0-8 0-16,2-2 0 15,3-8 0-15,1-3 0 16,5-2 0-16,1-5 0 15,2-5 0-15,5-1 0 16,7-4 0-16,0-1 0 16,4 1 0-16,6 4 0 15,-1 3 0 1,-4 6 0-16,-2 5 0 16,-3 9 0-16,-8 14 0 15,-7 11 0-15,-4 16 0 16,-5 9 0-16,3 4 0 15,1-1 0-15,5-6 0 16,10-9 0-16,14-9 0 16,13-11 0-16,15-13 0 15,13-10 0-15,6-6 0 16,-1-5-305-16,-2-2-493 16,-18-7-846-1,-16-3 127-15,-17-4 113 16,-4-1 99-16</inkml:trace>
  <inkml:trace contextRef="#ctx0" brushRef="#br0" timeOffset="-183935.38">7126 12703 4034 0,'0'0'123'0,"0"0"39"15,0 0 33-15,0 0 28 16,0 0 53-16,0 0 82 16,0 0 56-16,0 0 8 15,0 0 10 1,0 0-79-16,0 0-50 16,0 0-39-16,0 0-33 15,0 0-31-15,0-2-54 16,3-1-91-16,7 0-55 15,2-3 0-15,6-1 0 16,5 0 0-16,4-3 0 16,5 1 0-16,2 1 0 15,2 0 0-15,3 1 0 16,0 0 0 0,-3 3 0-16,-4 3 0 15,-1-1 0-15,-7 6 0 16,-3 4 0-16,-2 4 0 15,-3 3 0-15,1 2 0 16,1-3 0-16,2-2 0 16,1-2 0-16,1-3 0 15,3-7 0-15,2 0 0 16,1-4 0-16,2-2 0 16,0-4 0-1,2-5 0-15,0 0 0 16,0 1 0-16,-2 0 0 15,-1 3 0-15,-3 3 0 16,-4 2 0-16,-1 4 0 16,-1 0 0-16,-4 5 0 15,2 2 0-15,-4 2 0 16,2 1 0-16,-1 4 0 16,0-2 0-16,4-2 0 15,4-4 0 1,5-1 0-16,6-5 0 15,3-2 0-15,1-3 0 16,1-1 0-16,-2-5 0 16,-3 1 0-16,1 0 0 15,-3 0 0-15,-2 3 0 16,2 4 0-16,-3 2 0 16,1 1 0-16,-1 1 0 15,4 1 0-15,-1 0 0 16,0 0 0-16,-3 0 0 15,-5-1 0 1,-7 0-121-16,-4-1-259 16,-5-4-1425-16,-5-3 153 15,-3-2 132-15,-3-4 114 16</inkml:trace>
  <inkml:trace contextRef="#ctx0" brushRef="#br0" timeOffset="-180471.08">7080 12369 8107 0,'0'0'5'0,"0"0"-18"15,0 0-137-15,-2 0-164 16,2 0-233-16,0 0-1097 15,0 0 127-15,0-2 113 16,0-2 99-16</inkml:trace>
  <inkml:trace contextRef="#ctx0" brushRef="#br0" timeOffset="-180015.12">7782 12332 6172 0,'1'0'64'0,"1"0"66"16,-2 0 69-16,1 0 2 16,-1 0 1-16,0 0-6 15,0 0-126-15,2 0-137 16,-2 0-123-16,1 0-1426 16,-1 0 125-16,0-3 109 15,1-1 95 1</inkml:trace>
  <inkml:trace contextRef="#ctx0" brushRef="#br0" timeOffset="-174108.36">18837 11658 3634 0,'0'-3'154'0,"0"1"46"15,0-2 82-15,0 1 110 16,0-1 52-16,0 1 12 15,0 0 9-15,2 2 12 16,-2-2 13-16,1 3-116 16,-1 0-52-16,2 0-51 15,-1 0-93 1,-1 0-126-16,2 4-52 16,-1 6 0-16,2 5 0 15,0 5 0-15,0 10 0 16,1-1 0-16,2-1 0 15,-3 1 0-15,1-3 0 16,-1-6 0-16,-2-5 0 16,-1-5 0-16,2-5 0 15,-2-2 0-15,0-1 0 16,0-2 0-16,0 0 0 16,-2-5 0-16,1-2-291 15,1-1-474 1,-3-7-892-16,3-1 131 15,-3-4 112-15,2-4 101 16</inkml:trace>
  <inkml:trace contextRef="#ctx0" brushRef="#br0" timeOffset="-173123.45">18787 11482 5139 0,'0'1'216'16,"0"-1"82"-16,0 0 4 15,0 0 6-15,1 0 4 16,5-4 5-16,5-3 7 16,6-5 3-16,3-4 7 15,0-6-112-15,-4-4-130 16,-6 1-92 0,-6-4 0-16,-4-3 0 15,-4 4 0-15,-3 1 0 16,-4 5 0-16,-4 8 0 15,-6 9 0-15,-3 3 0 16,-4 9 0-16,1 7 0 16,3 6 0-16,6 2 0 15,5 4 0-15,7 1 0 16,4-4 0-16,2-5 0 16,1-3 0-16,3-3 0 15,11-7 0-15,2-2 0 16,12-3 0-1,7-7 0-15,6-5 0 16,-3-8 0-16,-1-6 0 16,-4-8 0-16,-5-7 0 15,-3-3 0-15,-4-1 0 16,-8 5 0-16,-3 5 0 16,-5 11 0-16,-4 6 0 15,-1 10 0-15,-2 5 0 16,1 7 0-16,0 10 0 15,0 10 0 1,0 13 0-16,0 14 0 16,0 9 0-16,0 8 0 15,0 5 0-15,0 4 0 16,-2-1 0-16,-2 1 0 16,-3-4 0-16,0-3 0 15,4-7 0-15,1-6 0 16,1-7 0-16,2-6 0 15,4-10 0-15,-2-6 0 16,6-7 0-16,6-9 0 16,5-7 0-16,1-7 0 15,3-9 0 1,1-11 0-16,-1-9 0 16,1-7 0-16,-6-5 0 15,-2 3 0-15,-10 1 0 16,-11 7 0-16,-16 4 0 15,-14 4 0-15,-11 2 0 16,-8 4 0-16,6 2 0 16,12 5 0-16,13 1 0 15,15 3 0-15,21-3 0 16,17-2 0-16,14-4-54 16,12 1-259-16,11 5-157 15,23-1-1246 1,-39 4 140-16,-14 3 120 15</inkml:trace>
  <inkml:trace contextRef="#ctx0" brushRef="#br0" timeOffset="-172335.67">20176 11661 6408 0,'0'-3'190'0,"2"2"2"16,-2-1 3-16,1 2 0 15,-1 8 3-15,2 7 2 16,-1 6 2-16,0 3 2 16,1 5 3-16,-1-5-207 15,-1-2 0-15,0-2 0 16,0-8-17-16,0-3-471 15,-1-5-1316-15,-2-4 152 16,0-10 132-16,0-9 115 16</inkml:trace>
  <inkml:trace contextRef="#ctx0" brushRef="#br0" timeOffset="-171999.59">20121 11510 5211 0,'9'-12'16'0,"4"-5"0"16,10-8-11-16,6-5-12 16,4 0-5-16,-4-4 1 15,-9 0 1 1,-7 0 16-16,-9 0 38 15,-5 4 92-15,-13 5 129 16,-5 7 5-16,-10 8 15 16,-6 4 17-16,-1 6 10 15,0 7 5-15,8 6 3 16,8 10-273-16,10 4-185 16,6 4-1582-16,11 10 139 15,3 1 122-15,9-2 105 16</inkml:trace>
  <inkml:trace contextRef="#ctx0" brushRef="#br0" timeOffset="-171564.09">20319 11653 6635 0,'3'0'167'16,"0"0"1"-16,3 0 2 15,2 4 1-15,4 7 1 16,-1 5 3-16,2 5 1 16,-1 7 1-16,-5 2 3 15,-1-3-180-15,-4-1 0 16,0-3 0 0,-2-9 0-16,0-3 0 15,0-7 0-15,0-6 0 16,0-7 0-16,3-9 0 15,4-11 0-15,8-6 0 16,5-7 0-16,7 3 0 16,1 2 0-16,-2 8 0 15,-4 8 0-15,-4 7 0 16,1 8 0-16,-3 8 0 16,1 9 0-1,-4 6 0-15,-1 6 0 16,-2 8 0-16,-6 1 0 15,-4 1 0-15,2-1 0 16,-2-3-198-16,0-3-201 16,0-8-1381-16,0-5 149 15,0-7 129-15</inkml:trace>
  <inkml:trace contextRef="#ctx0" brushRef="#br0" timeOffset="-171303.26">20758 11612 6343 0,'0'-3'197'15,"2"4"2"-15,-1 7 1 16,2 10 3-16,-2 11 3 16,4 14 0-16,-1 8 4 15,-1 4 2-15,-3-1 3 16,1-1-215-16,-1-9 0 15,0-2 0-15,0-12-170 16,0-8-179-16,0-10-250 16,0-8-1041-16,-1-16 127 15,-5-10 113-15,2-12 97 16</inkml:trace>
  <inkml:trace contextRef="#ctx0" brushRef="#br0" timeOffset="-171058.55">20803 11587 4180 0,'20'-15'111'0,"9"-2"40"16,7 3 69-16,6 0 64 15,-9 8 46-15,-4 14 54 16,-9 8 20-16,-7 8 8 16,-7 8 9-16,-12 7-82 15,-10 1-33 1,-8-2-41-16,-2-2-80 15,-9-7-69-15,5-2-264 16,5-8-190-16,8-5-219 16,5-53-1082-16,9 36 128 15,5-8 112-15,7-3 97 16</inkml:trace>
  <inkml:trace contextRef="#ctx0" brushRef="#br0" timeOffset="-170395.27">21086 11601 5212 0,'0'0'293'15,"0"0"6"-15,0 4 4 16,0 7 4-16,0 5 5 16,0 7 7-16,0 6 3 15,1-2 6-15,2 1 6 16,0-5-172-16,3-4-162 15,1-5 0-15,3-2 0 16,-1-7 0-16,4-3 0 16,4-5 0-16,2-8 0 15,1-7 0-15,0-5 0 16,-2-4 0 0,-1-2 0-16,-4 6 0 15,-4 4 0-15,-4 5 0 16,-3 7 0-16,-1 3 0 15,-2 5 0-15,2 7 0 16,-1 4 0-16,0 7 0 16,3 5 0-16,3 5 0 15,4 1 0-15,2-3 0 16,4-3 0-16,4-5 0 16,-2-5 0-1,3-8 0-15,2-4 0 16,0-4 0-16,-2-10 0 15,-1-9 0-15,-2-10 0 16,-2-13 0-16,-3-10 0 16,-4-12 0-16,-2-9 0 15,-4-3 0-15,-1 4 0 16,-1 10 0-16,-1 12 0 16,0 23 0-16,0 15 0 15,-1 18 0-15,-2 15 0 16,0 18 0-16,0 15 0 15,1 9 0-15,2 9 0 16,5-2 0 0,3-5 0-16,5-7 0 15,2-6 0-15,5-11 0 16,1-8-387-16,4-13-1449 16,-2-10 158-16,-1-8 136 15,-5-11 117-15</inkml:trace>
  <inkml:trace contextRef="#ctx0" brushRef="#br0" timeOffset="-170232.43">21441 11537 5971 0,'-3'-8'235'0,"3"0"2"16,3-3 4-16,13-2 1 15,17 5-288-15,15 0-315 16,13-2-1135-16,5-5 108 15,3-2 95-15,-2-3 84 16</inkml:trace>
  <inkml:trace contextRef="#ctx0" brushRef="#br0" timeOffset="-169675.52">22943 11418 5280 0,'-1'-8'295'15,"-8"-1"6"-15,-8 0 4 16,-9 2 6-16,-9 4 3 15,-9 9 7-15,0 5 4 16,5 5 7-16,6 5 4 16,11 7-265-16,12 5-71 15,8 3 0-15,13 0 0 16,13 2 0-16,6-3 0 16,-1-2 0-16,0-5 0 15,-11-2 0 1,-10-5 0-16,-18-4 0 15,-10-6 0-15,-11-4 0 16,-2-5-35-16,-3 0-259 16,11-4-133-16,72-6-1309 15,-44-4 141-15,12-5 124 16,10-8 108-16</inkml:trace>
  <inkml:trace contextRef="#ctx0" brushRef="#br0" timeOffset="-169259.91">22950 11525 5714 0,'0'-2'260'15,"3"1"3"-15,-1 2 4 16,5 6 5-16,0 4 3 16,3 8 3-16,-1 3 4 15,2 1 4-15,-1-2 5 16,1 0-288-16,1-3-3 15,3-5-15-15,2-3-110 16,1-6-54-16,3-2-3 16,-2-8 22-16,-3-5 123 15,-2-4 37-15,-3-1 0 16,-6-4 0-16,-2 4 0 16,0 3 13-16,-3 9 109 15,0 1 54 1,0 7 8-16,3 7-20 15,-3 8-125-15,0 6-39 16,0 7 0-16,0 6 0 16,0 1 0-16,0-6 0 15,0-1 0-15,0-8-154 16,0-3-214-16,7-7-388 16,-5-7-842-16,0-6 122 15,6-9 106-15,1-5 94 16</inkml:trace>
  <inkml:trace contextRef="#ctx0" brushRef="#br0" timeOffset="-168668.38">23317 11640 4944 0,'2'-10'336'16,"0"-3"5"-16,1 3 5 16,3 0 8-16,0 7 6 15,4 10 6-15,0 6 8 16,0 5 7-16,-1 3 8 15,-5 2-389-15,-1-2 0 16,-1-1 0-16,-2-4 0 16,0-6 0-16,0-7 0 15,1-3 0-15,2-5 0 16,2-6 0-16,4-4 0 16,3-3 0-1,4-3 0-15,0 0 0 16,-1 1 0-16,0 5 0 15,1 3 0-15,-3 5 0 16,0 3 0-16,-2 8 0 16,0 7 0-16,-2 3 0 15,-4 6 0-15,-2 5 0 16,-2 1 0-16,-1-1 0 16,0-3 0-16,0-4 0 15,0-5 0-15,-1-7 0 16,-1-4 0-16,2-7 0 15,2-11 0 1,6-9 0-16,10-7 0 16,2-5 0-16,8-1 0 15,0 8 0-15,-2 5 0 16,-4 10 0-16,-5 8 0 16,-1 9 0-16,-6 8 0 15,-1 10 0-15,-3 4 0 16,-5 9 0-16,-1 2 0 15,-3 1 0-15,-2-3 0 16,-1-3-88-16,1-5-253 16,2-5-289-1,1-12-1026-15,-1-4 130 16,4-12 114-16,-2-12 100 16</inkml:trace>
  <inkml:trace contextRef="#ctx0" brushRef="#br0" timeOffset="-168225.8">23905 11318 5868 0,'0'0'242'0,"1"4"3"16,1 10 2-16,-1 12 4 16,-1 11 3-16,0 10 2 15,0 4 5-15,0-1 4 16,0-3 2-16,0-8-232 15,0-7-35 1,0-9 0-16,0-8 0 16,0-7 0-16,2-8 0 15,9-10 0-15,7-6 0 16,7-6 0-16,9-4 0 16,6-1 0-16,-4 7 0 15,-6 6 0-15,-4 9 0 16,-5 7 0-16,-7 11 0 15,-8 6 0-15,-3 8 0 16,-8 4 0-16,-10 5 0 16,-7-2 0-1,-10-3 0-15,-10-5 0 16,-4-8 0-16,1-5 0 16,6-9 0-16,9-4-154 15,10-9-231-15,53-7-578 16,-23-9-576-16,9-9 113 15,13-6 100-15,9 0 89 16</inkml:trace>
  <inkml:trace contextRef="#ctx0" brushRef="#br0" timeOffset="-167900.1">24388 11471 5508 0,'0'5'280'0,"-2"8"4"16,-4 6 6-16,-4 6 3 16,0 9 4-16,-6 0 6 15,6 0 4-15,4-1 4 16,3-2 7-16,3-7-318 16,7-3 0-16,9-9 0 15,4-6 0-15,6-6 0 16,5-10 0-16,-3-7 0 15,-4-10 0 1,-10-4 0-16,-3-7 0 16,-6 0 0-16,-4 4 0 15,-9 6 0-15,-8 5-118 16,-2 7-258-16,24 6-1431 16,-27 6 152-16,6 9 133 15</inkml:trace>
  <inkml:trace contextRef="#ctx0" brushRef="#br0" timeOffset="-167592.39">24485 11758 4060 0,'17'-3'11'16,"7"-6"2"-16,9-7 0 16,7-9 1-16,-4-5-1 15,-4-17 17-15,-1-12 54 16,-6-10 70-16,-3-9 229 15,-1-2-3-15,-7 7 7 16,-7 14 6-16,-4 16 8 16,-3 19 8-16,-11 18 9 15,-8 20-13-15,-3 14-56 16,2 20-75-16,-2 18-274 16,13 6 0-1,2 3 0-15,14-3 0 16,6-3 0-16,15-8-333 15,12-11-1518-15,17-7 161 16,13-13 137-16,9-13 119 16</inkml:trace>
  <inkml:trace contextRef="#ctx0" brushRef="#br0" timeOffset="-166975.16">25314 11558 8191 0,'0'0'0'15,"6"0"0"-15,13 0 0 16,16-4 0-16,15 3 0 16,15-3 0-16,6-2 0 15,-5-2-311-15,-13 6-182 16,-15-8-1230-16,-15 8 139 15,-18 0 122-15,-14 1 107 16</inkml:trace>
  <inkml:trace contextRef="#ctx0" brushRef="#br0" timeOffset="-166775.63">25286 11763 5716 0,'2'4'260'0,"7"0"4"15,14 0 3-15,8-1 3 16,9 0 5-16,12-3 3 16,3-2 4-1,3 2-272-15,90 0-678 0,-92-1-941 16,2-6 124 0,-4-5 107-16,-2-7 95 15</inkml:trace>
  <inkml:trace contextRef="#ctx0" brushRef="#br0" timeOffset="-166248.3">26414 11626 8191 0,'0'0'0'15,"0"0"0"-15,5 0 0 16,12 0 0-16,18 0 0 15,16 0 0-15,14 0 0 16,11-2 0-16,-2 2 0 16,-11-3 0-1,-13 0 0-15,-15 2 0 16,-16-2 0-16,-12-1 0 16,-7 1-318-16,-7-3-221 15,-9-60-1171-15,-5 52 139 16,-5-3 120-16,-5 0 104 15</inkml:trace>
  <inkml:trace contextRef="#ctx0" brushRef="#br0" timeOffset="-165904.1">26614 11437 5613 0,'0'-7'271'16,"0"0"2"-16,0 2 6 16,0 6 2-16,0 13 6 15,0 12 2-15,2 12 6 16,0 8 3-16,-2 4 7 15,4 0-305-15,0-4 0 16,-2-5 0 0,-2-7 0-16,0-9 0 15,0-9 0-15,0-7-307 16,0-5-1551-16,0-10 162 16,0-11 138-16,6-6 120 15</inkml:trace>
  <inkml:trace contextRef="#ctx0" brushRef="#br0" timeOffset="-165491.79">27369 10937 8191 0,'0'0'0'16,"0"0"0"-16,0 2 0 15,0 5 0-15,-3 2 0 16,-6 5 0-16,-4 7 0 16,-7-1 0-16,-6 2-373 15,-5-4-1467-15,-3-3 159 16,-4-2 136-16,-4-7 119 15</inkml:trace>
  <inkml:trace contextRef="#ctx0" brushRef="#br0" timeOffset="-165260.01">26283 10916 7268 0,'14'2'10'16,"4"5"-35"-16,9 7-206 16,20 5-506-16,-19 6-699 15,1 2 101-15,-16 0 87 16</inkml:trace>
  <inkml:trace contextRef="#ctx0" brushRef="#br0" timeOffset="-146459.95">28506 11050 8191 0,'0'0'0'0,"0"5"0"0,-1 12 0 16,-6 11 0-1,0 15 0-15,-5 14 0 16,-4 10 0-16,2-1 0 16,4 2 0-16,4-5 0 15,5-4 0-15,1-11 0 16,3-6 0-16,7-10 0 16,3-9 0-16,8-10 0 15,6-5 0-15,0-5-60 16,-1-3-306-16,12-7-493 15,-26-5-737 1,-3-4 121-16,-8-8 106 0,-2-4 94 16</inkml:trace>
  <inkml:trace contextRef="#ctx0" brushRef="#br0" timeOffset="-145215.78">28416 11423 4973 0,'-3'-6'317'15,"3"-4"5"-15,-2-1 7 16,7-4 3-16,12 5 8 16,8 0 5-16,12-1 0 15,7 0-48-15,-1 0 0 16,-3-3-209 0,-9-3-153-16,-4 1 30 15,-10-7 35-15,-5 0 0 16,-5-2 0-16,0 0 0 15,-4 0 8-15,-1 5 53 16,-1 3 4-16,0 7 6 16,-1 2-5-16,0 6-31 15,2 9-35-15,-2 9 0 16,0 9 0-16,0 10 0 16,3 12 0-16,-3 2 0 15,0 5 0 1,0-3 0-16,0-6 0 15,0-5 0-15,0-7 0 16,0-9 0-16,0-7 0 16,0-8 0-16,1-6 0 15,5-8 0-15,4-9 0 16,3-11 0-16,6-4 0 16,0-2 0-16,-1 0 0 15,-4 8 0-15,0 8 0 16,-4 7 0-16,-3 6 0 15,0 7 0 1,-2 7 0-16,2 6 0 16,0 2 0-16,1 6 0 15,3-3 0-15,2-1 0 16,7-5 0-16,5-4 0 16,5-7 0-16,5-4 0 15,0-2 0-15,1-9 0 16,-5-7-5-16,-5-4-12 15,-3-10 5-15,-8-2-7 16,-5-1 19-16,-4 3 0 16,-4 4 0-16,-2 5 0 15,-5 7 0-15,-7 3 0 16,-3 7 4-16,-4 2 13 16,-4 8-5-16,0 10 8 15,2 7-20 1,3 6 0-16,4 9 0 15,7 2 0-15,4 0 0 16,3-2 0-16,4-6 0 16,7-4 0-16,3-5 0 15,6-9 0-15,6-6 0 16,5-4 0-16,-1-4 0 16,0-9 0-16,2-2 0 15,-4-4 0 1,-3-2 0-16,-4-1 0 15,-4-1 0-15,-7 4 0 16,-1 3 0-16,-6 3 0 16,0 4 0-16,-2 3 0 15,3 2 0-15,2 3 0 16,0 6 0-16,4 4 0 16,0 7 0-16,-2 4 0 15,-1 2 0-15,0-1 0 16,-1-1 0-16,-3-5 0 15,-2-4 0-15,0-6 0 16,4-2 0 0,1-5 0-16,5-8 0 15,7-6 0-15,5-10 0 16,4-12 0-16,0-10 0 16,2-6 0-16,-3-1 0 15,-5 3 0-15,-7 13 0 16,-4 11 0-16,-4 10 0 15,-2 13 0-15,2 13 0 16,0 12 0-16,2 12 0 16,3 14 0-1,3 6 0-15,2 2 0 0,7-2 0 16,1-5 0 0,5-4 0-16,2-11 0 15,-1-8 0-15,2-9 0 16,1-6 0-16,3-9-363 15,68-8-1480-15,-67-4 160 16,-5-7 135-16,-3-6 120 16</inkml:trace>
  <inkml:trace contextRef="#ctx0" brushRef="#br0" timeOffset="-143572.49">21542 12289 4740 0,'3'-5'143'0,"-2"-1"122"16,1 0 68-16,1-5 8 16,-2 3 4-16,-1-2 7 15,0 3 6-15,2 1 8 16,-4-2 6-1,1 3-87-15,-9 0-70 16,-5 1-139-16,-5 3-76 16,-3-1 0-16,-2 2 0 15,1 4 0-15,-2 4 0 16,2 7 0-16,2 8 0 16,-1 9 0-16,2 3 0 15,7 3 0-15,1 2 0 16,1-1 0-16,5-3 0 15,-3-3 0-15,4-6 0 16,-2-5 0 0,3-6 0-16,2-4 0 15,0-5 0-15,-2-4 0 16,5-6 0-16,-2-4 0 16,2-3 0-16,9-4 0 15,4-3 0-15,6 1 0 16,4 5 0-16,3 6 0 15,0 5 0-15,-6 9 0 16,-5 10 0-16,-10 12 0 16,-3 9 0-16,-6 12 0 15,-7 6 0 1,1 0 0-16,3-1 0 16,3-8 0-16,2-9 0 15,14-9 0-15,8-12 0 16,10-7 0-16,15-5-40 15,6-6-309-15,12-2-462 16,-14 1-808-16,-7-8 125 16,-10-1 110-16,-6-2 95 15</inkml:trace>
  <inkml:trace contextRef="#ctx0" brushRef="#br0" timeOffset="-142599.79">22231 12994 7054 0,'0'-3'123'15,"0"3"0"-15,-4 7 3 16,-6 9-1-16,-3 13 1 16,-7 13 1-1,-4 10 1-15,-2 7 0 16,2-3 3-16,2-3-131 16,8-8 0-16,1-9 0 15,7-11 0-15,2-11 0 16,4-8 0-16,0-12 0 15,1-8 0-15,8-12-43 16,6-11-231-16,5-8-55 16,5-6-32-16,4 2-23 15,-1 0 7-15,-4 4 19 16,-2 2 53 0,-2 7 74-16,-6 4 223 15,0 2 45-15,-3 10 206 16,1 3 57-16,-2 11 43 15,4 3 32-15,1 12 10 16,5 10-4-16,-1 12-48 16,2 6-70-16,-4 9-253 15,-2 2-10-15,-2-2 0 16,-4-5 0-16,-6-4 0 16,-2-9 0-16,0-5 0 15,-2-6-313-15,-3-7-225 16,-5-12-1173-1,-5 4 138-15,-4-7 120 16,-5-5 106-16</inkml:trace>
  <inkml:trace contextRef="#ctx0" brushRef="#br0" timeOffset="-142418.96">22078 13256 5108 0,'0'-4'320'16,"1"-1"5"-16,8-3 5 15,14-2 6-15,13 0 6 16,15 2-202 0,9-2-122-16,1 3-169 15,-5-5-1409-15,-12 5 116 16,-10-3 102-16,-8 0 91 16</inkml:trace>
  <inkml:trace contextRef="#ctx0" brushRef="#br0" timeOffset="-142176.68">22676 13062 6881 0,'1'0'141'0,"-1"-2"2"16,0 4-1-16,0 7 3 15,2 9 1-15,-2 4-1 16,0 4 3-1,0 3 1-15,0 0 2 16,0-5-151-16,0-3-327 16,1-2-471-16,-5-10-841 15,-3-4 128-15,-5-5 112 16,-2-9 97-16</inkml:trace>
  <inkml:trace contextRef="#ctx0" brushRef="#br0" timeOffset="-141955.88">22705 12975 5655 0,'29'-6'262'16,"10"4"5"-16,10 4 4 15,3 12 4-15,-13 15 2 16,-13 12 6 0,-16 7 3-16,-13 5 4 15,-17-2 5-15,-16-6-265 16,-14-6-30-16,-10-10 0 15,-11-10-333-15,64-8-1518 16,-51-9 161-16,13-13 137 16,19-10 119-16</inkml:trace>
  <inkml:trace contextRef="#ctx0" brushRef="#br0" timeOffset="-140924.21">23099 13060 5767 0,'1'-6'255'0,"5"2"3"16,3 1 4-16,4 5 3 16,5 11 4-16,1 7 4 15,0 7 4-15,-1 5 3 16,-4 4 5-16,-2-2-285 15,-4-4 0-15,1-4 0 16,-5-7 0-16,-1-7 0 16,1-3 0-16,2-9 0 15,4-9 0 1,5-10 0-16,0-10 0 16,3-10 0-16,-1-9 0 15,-4 1 0-15,-1 2 0 16,-4 5 0-16,-2 12 0 15,-3 6 0-15,-1 7 0 16,-2 7 0-16,0 5-327 16,0 6-206-16,1-57-1176 15,3 62 138-15,3 3 120 16,1 2 104-16</inkml:trace>
  <inkml:trace contextRef="#ctx0" brushRef="#br0" timeOffset="-140463.91">23558 13041 5180 0,'0'-4'309'0,"0"0"5"15,0 4 6 1,-1 0 4-16,-2 13 6 0,-7 7 7 16,-2 7 5-16,-2 7 5 15,-5 2 7-15,2 1-320 16,5-4-34-16,-1-4 0 15,5-6 0-15,2-7 0 16,4-5 0-16,1-5 0 16,1-3 0-1,0-10 0-15,3-9 0 16,7-13 0-16,1-6 0 16,5-10 0-16,7-3 0 15,0 2 0-15,-1 5 0 16,-3 9 0-16,-3 5 0 15,-5 11 0-15,4 9 0 16,-2 4 0-16,1 9 0 16,6 4 0-16,0 6 0 15,-2 6 0-15,2 7 0 16,-1 1 0-16,-6-1 0 16,-4-3 0-1,-2-2 0-15,-6-3 0 16,-1-3-271-16,-8-1-207 15,-4-20-1260-15,-4 8 143 16,-7-5 122-16,-9-1 109 16</inkml:trace>
  <inkml:trace contextRef="#ctx0" brushRef="#br0" timeOffset="-140292.06">23469 13236 5055 0,'0'-5'325'16,"0"-1"5"-16,3-2 5 15,7-4 7-15,10 1 5 16,9-2 7-16,8 3-249 16,6-2-139-1,7 4-371-15,-14 1-1152 16,-3 2 116-16,-7-2 102 16</inkml:trace>
  <inkml:trace contextRef="#ctx0" brushRef="#br0" timeOffset="-140088.21">23877 13108 5228 0,'2'-4'308'0,"-1"1"5"15,1 0 4-15,0 3 6 16,-2 6 6-16,0 4 5 16,0 7 6-16,-2 3 5 15,-3 5 9 1,-6 0-640-16,-1 1-239 15,-4-45-1197-15,-1 37 140 16,7-8 122-16,4-6 105 16</inkml:trace>
  <inkml:trace contextRef="#ctx0" brushRef="#br0" timeOffset="-139884.4">23863 13194 6011 0,'10'-6'231'0,"6"0"2"15,6 3 3 1,8-1 3-16,0 2 3 16,1 6 2-16,-4 0 5 0,-2 0 2 15,-7 2-224 1,-6 2-375-16,-6-3-175 16,-3-9-1122-16,-2 5 128 15,-4-6 113-15,-1-6 99 16</inkml:trace>
  <inkml:trace contextRef="#ctx0" brushRef="#br0" timeOffset="-139663.6">24085 12968 4334 0,'0'-6'356'0,"2"0"21"16,-1 4 7-16,1 3 8 0,-1 11 9 15,1 11 7 1,1 8 9-16,-3 2 11 15,1 3 7-15,-1-4-194 16,0 0-223-16,0-6-18 16,0-3-321-16,0-4-240 15,0-8-1142-15,0-5 137 16,5-4 119-16,4-4 105 16</inkml:trace>
  <inkml:trace contextRef="#ctx0" brushRef="#br0" timeOffset="-139387.86">24428 12989 6330 0,'0'-6'198'16,"-8"2"3"-16,-6 4 1 15,-4 2 2-15,-6 11 3 16,-4 10 2-16,3 6 2 15,6 6 2 1,4 2 3-16,10 2-216 0,2-2 0 16,5-2 0-1,6-5 0-15,5-6 0 16,3-6 0-16,12-7-335 16,13-6-528-16,-9-8-757 15,-1-7 125-15,1-9 110 16</inkml:trace>
  <inkml:trace contextRef="#ctx0" brushRef="#br0" timeOffset="-139084.18">24680 13018 5918 0,'0'-6'240'0,"0"1"4"15,-3 1 1 1,-1 1 4-16,-9 8 3 15,-3 8 3-15,-3 6 4 16,2 4 3-16,-2 7 5 16,11 4-267-16,2 0 0 15,3 0 0-15,1-3 0 16,8-2 0-16,2-6 0 16,9-8 0-16,3-6 0 15,9-4 0-15,4-4-294 16,0-5-114-1,-1-6-305-15,-12-4-849 0,-4-7 117 16,-10-8 102 0,-4-4 91-16</inkml:trace>
  <inkml:trace contextRef="#ctx0" brushRef="#br0" timeOffset="-138880.37">24673 12995 5132 0,'0'-12'317'0,"2"-2"5"15,5-5 6 1,7-4 5-16,4 3 6 0,9 1 6 16,6 0 7-16,2 1 5 15,-5 4 9-15,-5 5-592 16,-7 2-175-16,9 4-485 16,-23 5-650-16,-8 3 112 15,-14 6 101 1,-2 7 87-16</inkml:trace>
  <inkml:trace contextRef="#ctx0" brushRef="#br0" timeOffset="-138736.5">24643 13075 4662 0,'0'4'351'0,"3"-1"6"16,6 1 8-16,9-1 6 16,7-2-184-16,6-2-152 15,10-1-360-15,-8 1-1038 16,-10-3 91-16,-9 4 80 15,-8-1 73-15</inkml:trace>
  <inkml:trace contextRef="#ctx0" brushRef="#br0" timeOffset="-137888.28">23909 13239 3178 0,'3'-6'206'0,"0"0"72"16,0-2 196-16,-2 0 12 15,1-2 12-15,-1 5 14 16,0 1 12-16,1 1 16 16,-2 3 15-16,0 3-169 15,1 8-68-15,-1 5-82 16,0 8-236-16,0 4 0 15,0 5 0-15,-1-2 0 16,-2 0 0-16,2-4 0 16,-5-6 0-1,3-3 0-15,-1-9 0 16,-1-3 0-16,1-4-254 16,30-5-1619-16,-29-6 165 15,6-5 139-15,3-11 122 16</inkml:trace>
  <inkml:trace contextRef="#ctx0" brushRef="#br0" timeOffset="-137134.39">25286 12894 5986 0,'-12'4'233'0,"-7"10"3"15,-3 14 3-15,-2 11 3 16,2 7 2-16,8 11 4 15,4-2 3-15,5-1 3 16,4-6 4-16,1-6-258 16,4-5 0-1,5-10-260-15,8-8-414 16,5-8-1014-16,2-7 134 16,5-11 117-16,0-9 104 15</inkml:trace>
  <inkml:trace contextRef="#ctx0" brushRef="#br0" timeOffset="-136868.63">25702 12847 6656 0,'9'-8'164'0,"4"0"2"15,6 5 2-15,7 12 1 16,4 17 1-16,-1 18 3 16,-2 9 0-16,-7 12 1 15,-4 1 4-15,-10 2-178 16,-4-2 0-16,-8-4 0 16,-8-6 0-16,-8-8 0 15,-11-9-323-15,-10-11-1531 16,-9-13 161-16,-2-8 138 15</inkml:trace>
  <inkml:trace contextRef="#ctx0" brushRef="#br0" timeOffset="-129758.72">22837 14072 3119 0,'0'0'133'16,"0"-1"37"-16,0 1 32 15,0 0 21-15,0 0 28 16,0 0 57-16,0-2 98 16,0 2 96-16,0-1 15 15,0-1-87-15,0 1-48 16,0-1-34-16,0 2-33 16,0-1-16-16,0 1-29 15,0 0-58 1,0 0-108-16,0 0-104 0,0 0 0 15,0 0 0-15,0 0 0 16,0 0 0 0,0 7 0-16,0 7 0 15,0 7 0-15,-2 12 0 16,-1 12 0-16,-3 4 0 16,2 2 0-16,-1 2 0 15,1-4 0-15,2-6 0 16,2-8 0-16,0-7 0 15,-1-9 0-15,1-6 0 16,0-8 0-16,-1-2 0 16,-1-3 0-16,-3 0 0 15,-3-7 0-15,4-1-227 16,7-7-1653 0,-8-4 166-16,4-4 141 15,0-5 122-15</inkml:trace>
  <inkml:trace contextRef="#ctx0" brushRef="#br0" timeOffset="-129208.24">22502 14120 5122 0,'-1'0'311'0,"1"-2"5"15,-2 2 6-15,13-3 5 16,18 0 6-16,18-4 5 16,24-3 7-16,17-2 5 15,7 0 7-15,-8 2-287 16,-7 2-70-16,-20 3 0 16,-19 0 0-16,-15 2 0 15,-12 2 0 1,-11-1 0-16,-3 2 0 15,0-1-83-15,0 1-310 16,-2-2-1419-16,2 2 153 16,0-1 134-16</inkml:trace>
  <inkml:trace contextRef="#ctx0" brushRef="#br0" timeOffset="-128712.7">23578 13930 6228 0,'-4'-5'209'16,"-5"2"2"-16,-10 2 2 15,-12 10 2-15,-9 11 3 16,-8 19 3 0,-3 15 1-16,8 15 4 15,7 6 2-15,15 2-228 16,10-4 0-16,7-3 0 16,8-8 0-16,5-9 0 15,1-9 0-15,5-8 0 16,7-13-263-16,12-7-314 15,3-10-1137-15,5-8 139 16,1-9 120-16,5-12 106 16</inkml:trace>
  <inkml:trace contextRef="#ctx0" brushRef="#br0" timeOffset="-127707.63">23986 13975 4386 0,'1'0'232'0,"0"-2"131"16,1 1 9-16,-1 0 7 16,1-2 7-16,-2 2 8 15,1 0 9-15,-1 1 7 16,0-2 10-16,0 2-130 16,2 0-134-16,-2 0-156 15,0 0 0-15,1 0 0 16,4 0 0-16,2 2 0 15,1 1 0 1,1 1 0-16,0 4 0 16,1 0 0-16,-1 0 0 15,-2 0 0-15,1 2 0 16,0-1 0-16,-3-2 0 16,0 1 0-16,-2-1 0 15,1 0 0-15,-1-1 0 16,2 1 0-16,0 2 0 15,1 1 0-15,-2 0 0 16,2 3 0-16,0 2 0 16,2 3 0-1,-2 1 0-15,0 3 0 16,1-2 0-16,0 3 0 16,-1-3 0-16,-2 1 0 15,1 1 0-15,-1 1 0 16,1 1 0-16,-3 3 0 15,1 0 0-15,-2 2 0 16,-1-3 0-16,-1-1 0 16,2-3 0-16,-1 0 0 15,-4-4 0-15,2-1 0 16,-3 0 0-16,-1-5 0 16,-2 1 0-1,-2-1 0-15,-1-3 0 16,0-3 0-16,-4-5-78 15,5-1-428-15,0-7-1277 16,5-8 150-16,6-9 128 16,10-7 112-16</inkml:trace>
  <inkml:trace contextRef="#ctx0" brushRef="#br0" timeOffset="-127220.09">24652 14041 8191 0,'3'-7'0'0,"2"-2"0"15,1-1 0 1,-2-1 0-16,-1 4 0 16,0 1 0-16,-2 2 0 15,-1 2 0-15,2 2 0 16,-5-2-349-16,3 4-1497 15,-14-1 160-15,-8 3 136 16,0 3 119-16</inkml:trace>
  <inkml:trace contextRef="#ctx0" brushRef="#br0" timeOffset="-127022.75">24558 14434 6957 0,'-24'29'134'0,"-8"7"-1"16,-9 6 3-16,-7 13-1 15,6-10-261-15,2-5-130 16,86-6-1395-16,-85-5 129 16,7-8 114-16,2-11 98 15</inkml:trace>
  <inkml:trace contextRef="#ctx0" brushRef="#br0" timeOffset="-125081.56">23105 15418 4360 0,'0'0'181'0,"0"-3"142"0,-3 3 49 16,-3 0 6-1,-4 0 9-15,-10 7 8 16,-5 8 7-16,-1 6 9 15,3 10 9-15,0 7-126 16,7 8-78-16,6 2-164 16,6 4-52-16,2-4 0 15,9-3 0-15,5-7 0 16,8-5 0-16,8-8 0 16,5-6 0-16,6-6 0 15,4-8 0 1,1-5-52-16,0-5-296 15,4-8-389-15,-9-7-898 16,-2-7 126-16,-10-7 112 16,-6-3 98-16</inkml:trace>
  <inkml:trace contextRef="#ctx0" brushRef="#br0" timeOffset="-124740.88">23157 15453 4065 0,'-3'-5'179'0,"-2"-6"197"15,2 0 23-15,-1-3 8 16,4 1 9-16,0 0 10 15,7 2 8-15,5-1 10 16,7 3 10-16,6 0-134 16,10 3-69-16,0 1-231 15,-3 0-20-15,-2 3 0 16,-8 0-173-16,-5 2-143 16,-8 0-121-1,10 0-422-15,-15 0-607 16,-7 0 103-16,-4 0 92 15,-6 2 82-15</inkml:trace>
  <inkml:trace contextRef="#ctx0" brushRef="#br0" timeOffset="-124528.08">22992 15561 4841 0,'-10'9'330'0,"3"0"8"16,1-2 4-16,3 5 6 15,19-3 7-15,14-5 7 16,15-3 6-16,4 0 6 16,10-1-264-1,-4-2-356-15,1-1-595 16,-19-3-696-16,-8-4 112 16,-12-5 101-16,-3-2 87 15</inkml:trace>
  <inkml:trace contextRef="#ctx0" brushRef="#br0" timeOffset="-123892.15">23626 15062 5491 0,'2'-8'282'0,"-2"1"5"15,0-2 3-15,1 3 5 16,-1 5 5-16,0 8 4 16,0 8 5-1,0 7 5-15,0 8 5 0,0 10-319 16,-1-1 0-16,-1-2 0 15,-1-5 0 1,0-4 0-16,0-5 0 16,0-7 0-16,2-7 0 15,-1-3 0-15,1-4-182 16,0-2-375-16,1-2-1184 16,2-5 143-16,4-3 123 15,5 1 109-15</inkml:trace>
  <inkml:trace contextRef="#ctx0" brushRef="#br0" timeOffset="-123539.97">24035 15248 6281 0,'0'-4'204'16,"-4"1"1"-1,-8 3 2-15,-8 9 3 16,-5 13 2-16,-8 15 2 0,0 11 2 16,4 10 4-16,7 4 2 15,8 2-222-15,8-2 0 16,4-3 0-1,7-10 0-15,5-7 0 16,4-11 0-16,8-11 0 16,7-9-91-16,4-5-279 15,55-11-1446-15,-53-9 155 16,-4-8 132-16,-4-15 117 16</inkml:trace>
  <inkml:trace contextRef="#ctx0" brushRef="#br0" timeOffset="-123240.25">24331 15240 6535 0,'9'-7'177'16,"6"0"2"-16,10 3 2 15,6 4 1-15,3 13 2 16,-1 14 1-16,-3 11 3 15,-5 10 1-15,-9 6 2 16,-9 3-191-16,-5-5 0 16,-1-2 0-16,-2-6 0 15,-5-6 0 1,1-8 0-16,-3-6 0 16,-2-10 0-16,1-7-230 15,7-6-339-15,0-11-1156 16,2-8 140-16,3-10 122 15,4-3 107-15</inkml:trace>
  <inkml:trace contextRef="#ctx0" brushRef="#br0" timeOffset="-122639.3">24943 15277 8191 0,'4'-5'0'0,"-4"0"0"16,3-1 0-16,0 1 0 16,-1 3 0-16,-2 1 0 15,1 1 0-15,-1 0 0 16,0 0-64-16,0 0-463 16,0 0-1254-16,-3 0 149 15,-1 0 128-15</inkml:trace>
  <inkml:trace contextRef="#ctx0" brushRef="#br0" timeOffset="-122445.48">24911 15647 8191 0,'-16'26'0'16,"-11"10"0"-16,-6 8 0 15,-8 5-148-15,2-13-367 16,-2-8-1247-16,0-11 146 16,-4-7 126-16</inkml:trace>
  <inkml:trace contextRef="#ctx0" brushRef="#br0" timeOffset="-120528.58">21603 15920 4776 0,'3'-3'165'0,"-1"-2"117"0,3-2 50 15,4-3 7-15,5 2 5 16,1 1 8-16,-2 2 5 16,-2 1 7-1,-2 2 8-15,-2 2-107 16,-4 0-77-16,-2 7-133 16,-1 6-55-16,-1 6 0 15,-2 5 0-15,-1 6 0 16,-1 2 0-16,1 0 0 15,1-4 0-15,3 1 0 16,0-9 0-16,3 0 0 16,3-6 0-16,3-3 0 15,5-5 0 1,3-3 0-16,2-1 0 0,0-4 0 16,-3-2 0-16,-2-1 0 15,-7-3 0 1,-1 2 0-16,-4-3 0 15,-2 3 0-15,-9 0 0 16,-5 5 0-16,-4 0 0 16,-7 3 0-16,-2 7 0 15,4 6 0-15,7 7 0 16,6 6 0-16,7 12 0 16,10 6 0-16,8 4 0 15,5 3 0 1,0 0 0-16,2-6 0 15,-6-5 0-15,-9-12 0 16,-13-2 0-16,-20-7 0 16,-18-9 0-16,-19-2 0 15,-10-7-308-15,-10-4-1550 16,8-7 162-16,4-10 138 16,12-11 120-16</inkml:trace>
  <inkml:trace contextRef="#ctx0" brushRef="#br0" timeOffset="-113516.36">20556 17135 5012 0,'0'0'221'15,"0"-1"87"-15,0 1 6 16,0-2 4-16,0 2 5 15,0-1 6-15,0 1 5 16,0-1 6-16,0-1 6 16,4 1-96-16,-1-2-154 15,3 1-96 1,3-4 0-16,2-1 0 16,2-3 0-16,2-2 0 15,-3-2 0-15,-1-3 0 16,1-1 0-16,-6-1 0 15,-3 2 0-15,-1 0 0 16,-4 2 0-16,-7 2 0 16,-5 3 0-16,-6 3 0 15,-6 3 0-15,-6 4 0 16,-5 4 0-16,-2 7 0 16,1 8 0-16,5 8 0 15,3 13 0-15,8 3 0 16,7 4 0-16,10-1 0 15,3-4 0 1,12-5 0-16,8-4 0 16,9-9 0-16,6-6 0 15,11-8 0-15,1-6-324 16,0-3-220-16,-5-56-1162 16,-6 44 137-16,-6-3 120 15,-5-1 104-15</inkml:trace>
  <inkml:trace contextRef="#ctx0" brushRef="#br0" timeOffset="-113106.74">20754 17342 4449 0,'1'3'352'16,"1"0"12"-16,1-2 8 15,2 1 6-15,7-2 8 16,2-3 7 15,5-3 9-31,1-2 8 0,2-7 8 0,-3-10-159 0,-3-7-251 16,-4-11-8-16,-3-10 0 15,-3-5 0-15,0-2 0 16,-3 4 0 0,0 11 0-16,1 13 0 15,-4 12 0-15,0 9 0 16,0 8 0-16,0 12 0 15,0 10 0-15,0 12 0 16,0 13 0-16,0 9 0 16,1 1 0-16,1 0 0 15,2-4 0-15,0-5 0 16,2-8 0-16,-1-3 0 16,2-10 0-16,-4-5-238 15,-1-6-169-15,32-6-541 16,-24-6-568-1,3-1 110-15,-2-4 97 16</inkml:trace>
  <inkml:trace contextRef="#ctx0" brushRef="#br0" timeOffset="-112632.18">21043 17357 4133 0,'0'-1'253'0,"1"-2"135"15,1 1 7-15,3-1 9 16,1-3 9-1,4 1 8-15,3-2 10 0,6-1 10 16,1-3 9-16,0-3-145 16,2-3-148-1,0-5-157-15,-6-8 0 16,2-8 0-16,-6-1 0 16,-1-4 0-16,-3 3 0 15,-4 6 0-15,-3 8 0 16,-5 8 0-16,-8 8 0 15,-8 6 0-15,-1 1 0 16,-7 11 0-16,5 5 0 16,4 8 0-16,9 7 0 15,7 5 0-15,7 3 0 16,10 3 0 0,9-4 0-16,7 0 0 15,6-2 0-15,-1-3 0 16,-8-2 0-16,-8-1 0 15,-12-5 0-15,-4 0 0 16,-10-6 0-16,-9-2 0 16,-4-1 0-16,-3-4 0 15,-5-3 0-15,5 0-128 16,9-2-211-16,8-4-194 16,19 0-339-16,7-2-572 15,5-3 100-15,9-1 90 16</inkml:trace>
  <inkml:trace contextRef="#ctx0" brushRef="#br0" timeOffset="-112339.45">21447 17390 3413 0,'22'-11'90'0,"4"-7"28"15,7-4 10-15,6-9 5 16,-9 0 8-16,-2-5 30 16,-7-2 39-16,-8 1 66 15,-7 5 113-15,-9 6 22 16,-8 11-28-16,-15 11-26 15,-8 10-4 1,-2 12 1-16,-1 10 0 16,9 10-30-16,11 5-39 15,11 0-72-15,9-2-125 16,11-5-88-16,4-6 0 16,6-5 0-16,7-7 0 15,0-7 0-15,3-6-333 16,39-2-1518-16,-45-6 161 15,-4-6 137-15,-2-7 119 16</inkml:trace>
  <inkml:trace contextRef="#ctx0" brushRef="#br0" timeOffset="-111616.12">22378 17241 5275 0,'2'-9'296'15,"5"-4"4"-15,6-7 4 16,10-2 6-16,9 0 4 15,6 6 6-15,0 7 5 16,-5 6 6-16,-2 8 5 16,-9 8-256-16,-8 9-80 15,-8 6 0-15,-2 3 0 16,-7 1 0 0,-3 2 0-16,-1-7 0 15,-1-5 0-15,0-5 0 16,3-5 0-16,0-8 0 15,4-7 0-15,1-12 0 16,0-11 0-16,4-12 0 16,5-10 0-16,2-3 0 15,2-2 0-15,5 10 0 16,-4 7-117-16,2 10-273 16,61 12-567-1,-59 8-592-15,3 3 114 16,0 6 101-16,1 4 90 15</inkml:trace>
  <inkml:trace contextRef="#ctx0" brushRef="#br0" timeOffset="-111320.4">22882 17180 4633 0,'5'-1'237'16,"2"1"108"-16,4-6 5 16,7-4 8-16,5 1 6 15,1-9 6-15,-1-3 8 16,-4-1 8-16,-6 0 7 15,-7 4-138 1,-7 4-133-16,-12 8-122 16,-9 4 0-16,-10 10 0 15,-5 11 0 1,-1 10 0-16,3 8 0 0,12 6 0 16,13 3 0-16,4-5 0 15,9-3 0-15,5-4 0 16,2-8 0-16,6-4 0 15,7-7-154-15,2-6-268 16,2-12-1363-16,3 3 150 16,-2-8 129-16,-5-12 112 15</inkml:trace>
  <inkml:trace contextRef="#ctx0" brushRef="#br0" timeOffset="-111001.19">23226 16748 5405 0,'0'-4'282'15,"0"0"4"-15,2 2 4 16,-2 9 6-16,0 13 4 16,1 16 4-16,-1 14 4 15,-1 10 6-15,-1 9 4 16,-1 2-230-1,2 0-88-15,-2-6 0 16,1-5 0-16,4-9 0 16,5-5 0-16,2-10 0 15,7-7 0-15,5-8 0 16,4-10 0-16,-1-7 0 16,4-2-325-16,-5-6-229 15,-7-11-1150-15,-6-2 137 16,-6-5 119-16</inkml:trace>
  <inkml:trace contextRef="#ctx0" brushRef="#br0" timeOffset="-110428.2">23188 17176 4506 0,'0'-11'168'0,"0"-3"27"15,3-2 5-15,9-3 0 16,11 6-58-1,4 4-30-15,10 2-21 0,-1 3-14 16,-4 4-7-16,-6 0-138 16,-8 0-39-16,-8 0-15 15,-5 0 22-15,-4-3 32 16,-1 2 125 0,0-1 100-16,0 0 114 15,0-1 27-15,2 2 11 16,0-2 5-16,-2 2 5 15,0-1-9-15,2 4-18 16,-2 6-31-16,1 6-74 16,-1 9-76-16,0 5-102 15,0 8-9-15,5-1 0 16,0 1 0-16,4-6 0 16,5-4 0-16,1-6 0 15,4-6 0 1,0-7 0-16,2-3 0 15,2-7 0-15,-1-7 0 16,-2-8 0-16,-1-7 0 16,-3-6 0-16,-3-5 0 15,-3 4 0-15,-6 5 0 16,-1 9 0-16,-3 9 0 16,0 5 0-16,0 5 0 15,0 8 0-15,0 5 0 16,-1 6 0-16,-1 3 0 15,2 4 0-15,-1-4 0 16,1 1-137 0,0-4-288-16,0-8-1363 0,1 1 150 15,-1-7 129 1,2-3 114-16</inkml:trace>
  <inkml:trace contextRef="#ctx0" brushRef="#br0" timeOffset="-109630.43">23688 17219 5243 0,'8'-14'307'16,"3"-2"4"-16,3-2 6 15,7 4 4-15,-1 8 6 16,-4 9 5-16,1 5 7 16,-3 6 4-1,-6 3 8-15,-1 3-351 16,-4 1 0-16,-2-1 0 15,-2-1 0-15,2-5 0 16,-2-7 0-16,2-1 0 16,-1-4 0-16,0-8 0 15,2-9 0-15,2-8 0 16,5-2 0-16,2-7 0 16,4 1 0-16,-2 4 0 15,0 6 0-15,-8 2 0 16,0 9 0-16,-4 4-322 15,4 3-88-15,2 6-138 16,6-1-272 0,-1 0-565-16,-1 6 2030 15,0 1-1172-15,1-2 119 16,-8 0 90-16,5-1 60 16,0-6 56-16,-5 0 361 15,2 3 179-15,-2 1 136 16,0 4 285-1,1 3-18-15,-1 5-177 0,1 0-105 16,-3 4-88 0,0-1-57-16,-2 0-65 15,1-1-124-15,-1-4-125 16,0-5 0-16,3-4 0 16,-3-3 0-16,1-2 0 15,2-5 0-15,3-9 0 16,3-7 0-16,7-9 0 15,3-8 0-15,1-3 0 16,1 4 0-16,-2 4 0 16,0 11 0-16,-4 6 0 15,-1 11 0-15,-3 4 0 16,2 9 0 0,-3 7 0-16,-1 9 0 0,-3 8 0 15,1 5 0 1,-1 7 0-16,3-3 0 15,1 0 0-15,6-3 0 16,4-3 0-16,-1-8 0 16,2-7 0-16,2-8 0 15,5-4 0-15,3-6-332 16,10-3-357-16,-4-6-772 16,-3-5 102-16,-5-6 90 15,-11-3 80-15</inkml:trace>
  <inkml:trace contextRef="#ctx0" brushRef="#br0" timeOffset="-108899.6">24851 17067 7893 0,'0'-6'33'16,"1"1"0"-16,-1 0-1 15,0 1 1-15,0 2 1 16,0 1-2-16,0 2 1 16,0-1 1-16,0-1-130 15,0 1-318-15,-1 0-1379 16,-5 3 151 0,-4 1 130-16,0 3 113 15</inkml:trace>
  <inkml:trace contextRef="#ctx0" brushRef="#br0" timeOffset="-108748.24">24787 17356 5826 0,'-7'21'250'15,"-6"5"2"-15,-6 5 3 16,-11 5-168 0,-12-5-320-16,-4-42-1241 15,-5 27 105-15,-2-5 92 16,1-9 83-16</inkml:trace>
  <inkml:trace contextRef="#ctx0" brushRef="#br0" timeOffset="-107241.1">19272 17622 4919 0,'1'-10'128'15,"7"-2"107"-15,6-3 37 16,4-1 23-16,3 5 23 15,2 2 14 1,-2 7 4-16,-7 0 8 16,-4 4 5-16,-7 8-75 15,-2 4-64-15,-2 7-120 16,-3 7-40-16,-2 4-20 16,3 0-21-16,0-3-9 15,0-2 0-15,7-5 0 16,5-3 0-16,9-6 0 15,6-5 0-15,6-5 0 16,5-3 0 0,-4-4 0-16,-7-7 0 15,-8 1 0-15,-11-3 0 16,-3 1 0-16,-9 2 0 16,-11 6 0-16,-3 3 0 15,-4 6 0-15,-4 12 0 16,5 8 0-16,8 7 0 15,10 12 0-15,6 4 0 16,8 4 0-16,3-2 0 16,-5-1 0-16,-3-4 0 15,-8-5 0-15,-18-6 0 16,-17-8 0-16,-17-6 0 16,-15-6 0-1,-9-10 0-15,1-4-366 16,6-10-1476-16,9-9 158 15,13-5 137-15</inkml:trace>
  <inkml:trace contextRef="#ctx0" brushRef="#br0" timeOffset="-203102.24">3577 10951 3067 0,'0'-1'30'16,"0"1"17"-16,0 0 32 16,0-1 26-16,0 2 16 15,0-2 13 1,-2 1 16-16,1 0 19 15,1 0 22-15,-3 0-6 16,0 0 3-16,0 0-3 16,0 0-17-16,-1 0-18 15,1 0-3-15,2 0 4 16,-1 0 23-16,4 0 26 16,-2 0-9-16,4-3-16 15,9-4-9-15,16-5-12 16,14-7-11-1,15-6-10-15,8-2-13 16,-2 0-22-16,-8-2-34 16,-10 4-44-16,-11 1-17 15,-11 2 4-15,-8 5-14 16,-3 2-32-16,-7 7-82 16,-2 2-63-16,-1 1-113 15,8 4-364-15,-7-1-602 16,0 1 79-16,0-1 70 15,-4 2 64 1</inkml:trace>
  <inkml:trace contextRef="#ctx0" brushRef="#br0" timeOffset="-202813.51">3592 11100 5160 0,'-8'10'127'15,"2"-2"159"-15,2 0 7 16,-1-2 6-16,20-6 4 16,17-13 5-16,17-6 4 15,11-6 6-15,13-3 5 16,-4-2-51 0,-13 3-87-16,-10 5-180 15,-12 4-5-15,-13 5 0 16,-8 3 0-16,-7 3 0 15,-3 5-190-15,-1 0-161 16,1 2-195-16,6-25-1103 16,0 21 130-16,4-6 113 15,0-5 98-15</inkml:trace>
  <inkml:trace contextRef="#ctx0" brushRef="#br0" timeOffset="-187077.65">22146 3666 2826 0,'0'0'76'0,"-2"0"26"15,1 0 26-15,-2 0 31 16,2 0 29-16,-5 0 35 16,-3 0 30-16,3 2 25 15,1-1 32-15,0 1 16 16,4-2 60-16,1 0 39 16,0 0-17-1,4 0-28-15,15-6-27 16,15-3-29-16,16-4-30 15,12-3-22-15,10-6-29 16,-6 5-80-16,-6-2-89 16,-11 3-74-16,-8 2 0 15,-7 4 0-15,-12 2 0 16,-5 2 0-16,-10 2 0 16,-2 0 0-16,-4 3 0 15,-1 1 0-15,0 0-70 16,0 0-207-1,0 0-119-15,-3 1-246 16,-7 2-928-16,-10 4 117 16,-5-1 103-16</inkml:trace>
  <inkml:trace contextRef="#ctx0" brushRef="#br0" timeOffset="-186797.91">22195 3830 4259 0,'1'1'212'16,"4"-1"124"-16,9-1 47 16,12-2 8-1,16-3 6-15,10-6 11 16,10-2 6-16,3-3 11 16,-1 2 8-16,-9-1-138 15,-6 3-105-15,-12 4-142 16,-11 2-48-16,-10 2 0 15,-7 2 0-15,-7 2 0 16,-2-1 0-16,-1 2-191 16,-3-1-208-16,41 1-1382 15,-54 0 149-15,-7 0 128 16,-4 0 112-16</inkml:trace>
  <inkml:trace contextRef="#ctx0" brushRef="#br0" timeOffset="-184755.4">18637 5673 2408 0,'0'0'47'16,"0"-2"13"-16,0 1 13 0,0 0 9 15,0-2 2-15,0 0 10 16,0 1 11-16,0 2 13 16,0 0 11-16,0 0-25 15,0 0-12-15,0 0-12 16,0 0-8 0,0 0-4-16,0 0-1 15,0 0-7-15,0 0-5 16,0 0-12-16,0 0-9 15,0 0-5-15,0 0-7 16,0 0-3-16,0 0-5 16,0 0-12-16,0 0-13 15,0 0-13-15,0 0-43 16,1 3-196 0,-1 2-515-16,0 0 32 15,2 0 28-15</inkml:trace>
  <inkml:trace contextRef="#ctx0" brushRef="#br0" timeOffset="-183776.81">20166 7524 5581 0,'0'0'28'0,"0"0"19"16,0 0-1-16,0 0-51 15,0 0-158-15,0-6-1082 16,0 3 77-16,1-2 68 16,1-5 62-1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22:58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717 4372 0,'0'-5'90'0,"0"-4"43"15,2 1 107-15,-2-2 113 16,0 5 18-16,0 3 7 16,0-1 7-16,0 1 9 15,0 2 6-15,0 2-53 16,2 4-37-16,-2 11-46 15,0 9-124-15,1 9-126 16,2 8-14-16,0 0 0 16,-1 3 0-16,3-8 0 15,0-5 0 1,-2-4 0-16,2-9 0 0,-3-5 0 16,-1-5 0-1,-1-4 0-15,0-5-285 16,-3-4-216-16,-4-12-1227 15,-2 1 140-15,-8-7 123 16,-4-7 107-16</inkml:trace>
  <inkml:trace contextRef="#ctx0" brushRef="#br0" timeOffset="270.26">1151 815 5188 0,'-3'-9'299'16,"3"-3"5"-16,4-9 4 0,13-7 6 16,19 2 4-16,18-5 6 15,12-1 5-15,11 0 6 16,-2 3 5-16,-9 4-208 16,-7 4-132-16,-11 6 0 15,-12 1 0-15,-11 6 0 16,-11 6-282-16,-7-1-121 15,21 4-523-15,-22 1-585 16,2 1 110-16,-1-1 96 16,1 2 87-16</inkml:trace>
  <inkml:trace contextRef="#ctx0" brushRef="#br0" timeOffset="555.99">1824 833 4947 0,'4'0'301'0,"7"0"17"16,10-2 6-16,18 1 4 15,14-6 6-15,13-3 6 16,7-3 6-16,-1-6 7 15,-7 0 5-15,-10 2-130 16,-12 4-226-16,-11 4-266 16,-12 2-106-16,-6 4-256 15,-9-1-974-15,-7-1 123 16,-11-1 105-16,-6-4 96 16</inkml:trace>
  <inkml:trace contextRef="#ctx0" brushRef="#br0" timeOffset="809.76">2078 578 4602 0,'14'-13'90'0,"10"-1"48"16,13-2 74-16,13 0 49 16,5 9 36-16,6 8 27 15,-3 11 15-15,-4 12 24 16,-10 10 10-16,-12 13-57 0,-14 7-36 15,-10 1-49 1,-11 2-82-16,-8-4-107 16,-3-6-267-16,0-6-150 15,37-9-1356-15,-36-8 140 16,5-12 124-16,8-11 106 16</inkml:trace>
  <inkml:trace contextRef="#ctx0" brushRef="#br0" timeOffset="1283.83">2792 626 7301 0,'2'0'97'16,"1"0"0"-16,4 6 1 15,3 10 0-15,2 8 1 16,-1 8 0-16,5 12 0 16,-4 6 2-16,-2-2 1 15,1 0-102-15,-4-4 0 16,-2-8 0 0,-4-8 0-16,2-7 0 0,-3-9 0 15,0-7 0 1,-1-2 0-16,-5-9 0 15,-6-7 0-15,-2-10 0 16,2-13 0-16,-2-13 0 16,7-11 0-16,5-5 0 15,4 2 0-15,5 1 0 16,7 9 0-16,7 10 0 16,5 7 0-16,6 6 0 15,-1 5 0-15,3 8 0 16,-4 4 0-16,-1 6 0 0,-6 4-243 15,-5 6-113 1,-4 3-181-16,-9-14-1098 0,-6 23 126 16,-6 3 112-16,-5 2 97 15</inkml:trace>
  <inkml:trace contextRef="#ctx0" brushRef="#br0" timeOffset="1455.2">2828 875 4666 0,'0'0'272'16,"5"0"67"-16,8-3 8 0,13-2 6 15,7 0-189-15,13-9-140 16,5 0-226-16,-4-14-1151 16,-7 9 90-16,-6-1 79 15,-6 1 71-15</inkml:trace>
  <inkml:trace contextRef="#ctx0" brushRef="#br0" timeOffset="1712.96">3361 573 5441 0,'0'-3'287'15,"0"2"5"-15,0-2 3 0,2 7 6 16,-1 7 3-1,2 10 6-15,0 7 5 16,1 7 4-16,1 2 8 16,-2 0-327-16,-2 0 0 15,0-2 0-15,1-7 0 16,-2 0-334-16,0-6-272 16,0-9-1081-16,0-5 135 15,-2-5 116-15,-3-6 104 16</inkml:trace>
  <inkml:trace contextRef="#ctx0" brushRef="#br0" timeOffset="1936.33">3231 678 5211 0,'0'-12'301'0,"3"-5"5"15,8-2 3-15,9-5 7 16,10 3 4-16,8-2 5 15,6 3 7-15,0 1 5 16,-5 0 5-16,-7 6-323 16,-8 1-302-16,-5 6-111 15,14 1-548-15,-24 1-548 16,-5-2 107-16,0 0 94 16,2-4 84-16</inkml:trace>
  <inkml:trace contextRef="#ctx0" brushRef="#br0" timeOffset="2171.94">3745 176 6107 0,'2'-6'221'0,"1"-1"2"15,-2 5 3-15,4 2 3 16,-1 10 2-16,0 10 3 15,2 11 3-15,-2 3 3 16,-2 4 3-16,-1 2-243 16,1 0-358-16,-2-4-1487 15,0-2 161-15,-3-8 135 16,-6-4 120-16</inkml:trace>
  <inkml:trace contextRef="#ctx0" brushRef="#br0" timeOffset="3223.88">948 510 3971 0,'-3'-29'154'0,"0"-3"113"15,-2-1 86-15,3-2 8 0,2 15 57 16,2 16 9-16,3 15 8 15,4 15 11-15,4 20 10 16,3 22-111 0,0 22-58-16,-9 10-131 15,-1 8-97-15,-5 5-3 16,-8-3-56-16,3-6 0 16,-2-4 0-16,2-13 0 15,1-11 0-15,1-10 0 16,0-11 0-16,7-15 0 15,6-9 0-15,13-12 0 16,22-10 0-16,29-8 0 16,39-11 0-16,32-10 0 15,30-10 0-15,31-3 0 16,15 0 0 0,6 1 0-16,1 4 0 15,-5 7 0-15,-15 5 0 16,-20-1 0-16,-13 0 0 15,-18 0 0-15,-17-3 0 16,-17 2 0-16,-18-3 0 16,-20 1 0-16,-19 4 0 15,-18-1 0-15,-16 3 0 16,-12 1 0-16,-4 0 0 16,-9-4 0-16,-2-2 0 15,0-7 0-15,-5-9 0 16,-1-16 0-16,-3-18 0 15,-1-18 0 1,-2-17 0-16,2-13 0 16,0-4 0-16,4 2 0 15,-2 12 0-15,4 14 0 16,-2 18 0-16,0 24 0 0,0 21-110 16,-5 17-327-16,-6-6-1356 15,-8 38 151-15,-7 8 130 16,-4 9 114-16</inkml:trace>
  <inkml:trace contextRef="#ctx0" brushRef="#br0" timeOffset="4407.67">2644 3091 6805 0,'0'-6'149'16,"1"4"2"-16,3-1 0 16,2 11 2-16,-1 17 1 15,3 13 1-15,-2 14 1 16,-3 11 2-16,-3 4 1 16,1 1-159-1,-1-3 0-15,-1-2 0 16,-1-7 0-16,-1-8 0 15,-1-10 0-15,-3-10 0 16,1-9 0-16,0-9-402 16,-1-74-1431-16,-4 50 158 15,-1-16 135-15</inkml:trace>
  <inkml:trace contextRef="#ctx0" brushRef="#br0" timeOffset="4647.44">2567 3231 5787 0,'19'-31'242'0,"11"-9"2"16,17-7 3 0,17-4 4-16,10 19 4 15,0 19 3-15,-2 13 3 16,-13 21 3-16,-18 13 4 16,-25 11-154-16,-16 7-114 15,-27 6 0-15,-19-4 0 16,-10-2 0-16,-5-9-58 15,2-8-253-15,14-10-235 16,13-15-1148-16,20-12 135 16,16-10 118-1</inkml:trace>
  <inkml:trace contextRef="#ctx0" brushRef="#br0" timeOffset="5088.13">3207 3327 7383 0,'3'-7'88'15,"0"1"0"1,8 0 2-16,5 0-2 16,7 10 3-16,5 9-2 31,0 6 2-31,-2 4 0 0,-7 7 1 0,-4 2-92 16,-8 0 0-16,-3-3 0 15,-4-8 0-15,0-7 0 16,0-6 0-16,0-14 0 15,0-9 0 1,2-13 0-16,2-10 0 16,2-7 0-16,5-1 0 15,0 2 0-15,1 8 0 16,-3 6 0-16,-2 12-349 16,4 4-1497-16,-3 9 160 15,2 3 136-15,3 2 119 16</inkml:trace>
  <inkml:trace contextRef="#ctx0" brushRef="#br0" timeOffset="5427.88">3698 3203 6449 0,'0'0'186'15,"-2"3"2"1,-1 6 2-16,-1 9 1 15,1 8 2-15,-1 7 3 16,0 5 1-16,4-2 1 16,1 0 5-16,6-4-203 15,3-3 0-15,8-10 0 16,4-6 0-16,5-10-68 16,0-8-21-16,-2-10-3 15,-9-12 14-15,-6-10 58 16,-6-8 20-1,-11-5 0-15,-12 4 0 16,-7 3 0-16,-6 11 0 16,-7 9-211-16,6 14-146 15,10 5-1337-15,14 5 135 16,11 2 118-16</inkml:trace>
  <inkml:trace contextRef="#ctx0" brushRef="#br0" timeOffset="5973.63">4180 3162 7889 0,'0'-3'33'15,"-1"0"0"-15,-6 2 0 16,-6 2 1-16,-6 8-1 15,-5 8 1-15,-1 7-1 16,3 7 1-16,9 7 1 16,5 1-35-16,5 0 0 15,7 3 0-15,7-7 0 16,7-2 0-16,6-7 0 16,11-8 0-16,8-8 0 15,2-6 0 1,7-8 0-16,0-7 0 15,-4-8 0-15,-4-8 0 16,-9-6 0-16,-9-7 0 16,-10 0 0-16,-10 3 0 15,-3 8 0-15,-6 5 0 16,-7 11 0-16,-9 6 0 16,-3 4 0-16,-7 8 0 15,-1 8 0-15,2 8 0 16,5 3 0-1,10 9 0-15,3 3 0 16,7 0 0-16,8-2 0 16,8-3 0-16,6-2 0 15,7-8 0-15,11-5-232 16,8-10-127-16,8-1-252 16,1-14-1007-16,4 1 124 15,-2-5 110-15,-4-3 95 16</inkml:trace>
  <inkml:trace contextRef="#ctx0" brushRef="#br0" timeOffset="6389.77">4905 3365 4594 0,'0'-16'349'15,"-3"-6"7"1,-1-4 5-16,-6-1 9 16,-5 8 6-16,-5 8 8 15,-6 5 7-15,-3 7 9 16,0 8 7-16,-1 5-204 15,4 9-203-15,7 4 0 16,6 6 0-16,7-2 0 16,5-1 0-16,4-4 0 15,7-6-133-15,9-7-176 16,7-8-73 0,5-6-54-16,6-9-3 15,-6-13 17-15,-3-8 68 16,-9-10 77-16,-5-13 115 15,-7-10 162-15,-4-4 116 16,-3 0 157-16,-1 10 77 16,-1 14 66-16,-1 15 22 15,-2 20 2-15,-4 17-56 16,-1 16-73-16,6 15-125 16,1 12-186-16,3 12 0 15,6 3 0 1,9-2 0-16,6 0-247 15,12-3-175-15,16-5-1339 16,4-7 147-16,5-11 126 16</inkml:trace>
  <inkml:trace contextRef="#ctx0" brushRef="#br0" timeOffset="7519.77">5117 3285 3452 0,'0'0'31'0,"0"-1"7"15,0 1 1-15,0-2-2 16,0 2 1 0,0 0 3-16,0 0-1 15,0 0 1-15,0 0 1 16,2 0-12-16,-2 0 22 15,0 0 40-15,1 0 36 16,-1 0 31-16,0-1 18 16,0 1 15-16,2 0 37 15,-2-2 37-15,0 1 26 16,1 0 31-16,-1 1 28 16,0 0-11-1,0-2-34-15,0 1-29 0,0 1-17 16,0-1-14-1,0-1-39-15,0 2-36 16,0 0-25-16,0-1-38 16,0 1-68-16,0 0-40 15,0-1 0-15,0 1 0 16,0-3 0-16,0 2 0 16,2-4 0-16,-2 1 0 15,0-2 0-15,1 2 0 16,-1-1 0-16,0 3 0 15,0 1 0-15,0 5 0 16,3 7 0 0,-3 7 0-16,1 8 0 15,2 7 0-15,3 2 0 16,-2-2 0-16,5-3 0 16,2-7 0-16,3-4 0 15,1-10 0-15,3-4 0 16,2-4 0-16,-1-8 0 15,0-6 0-15,-1-8 0 16,-3-3 0-16,-2-8 0 16,-5 4 0-16,-3 3 0 15,-4 9 0-15,4 7 0 16,-5 4 0 0,4 10 0-16,-1 4 0 15,4 7 0-15,-1 5 0 16,3 5 0-16,1 2-303 15,14 0-490-15,-10-3-853 16,0-6 128-16,0-6 113 16,-2-6 99-16</inkml:trace>
  <inkml:trace contextRef="#ctx0" brushRef="#br0" timeOffset="7831.69">5473 3305 6864 0,'11'-8'143'16,"8"0"1"-16,4 4 2 16,6 0-1-16,-1 8 2 15,-4 13 3-15,-5 5-1 16,-6 1 1-16,-6 6 3 16,-4 0-153-16,0-5 0 15,-3-5 0-15,-3-8 0 16,3-7 0-16,3-8 0 15,-3-11 0-15,0-12 0 16,2-10 0-16,4-8 0 16,0-1 0-1,1 3 0-15,3 12-400 16,25 11-543-16,-20 12-638 16,3 10 119-16,3 12 104 15,5 6 93-15</inkml:trace>
  <inkml:trace contextRef="#ctx0" brushRef="#br0" timeOffset="8077.93">5915 3338 4083 0,'21'-4'82'0,"9"-7"14"16,7-7 13-16,6-8 21 15,-13-1 37 1,-8-8 146-16,-12 2 86 0,-11 5 9 16,-15 10 7-1,-13 9-65-15,-9 18-12 16,-3 12-9-16,-1 15-12 15,5 10-16-15,13 8-41 16,12 0-166-16,7-1-94 16,10-3 0-16,7-6 0 15,5-6-70-15,9-9-406 16,5-11-1317-16,-1-10 151 16,6-9 130-16,6-10 113 15</inkml:trace>
  <inkml:trace contextRef="#ctx0" brushRef="#br0" timeOffset="8687.06">7236 3182 7862 0,'1'0'37'16,"-1"0"-2"-16,2 10 2 16,-1 12-1-16,-1 13 1 15,2 11-1-15,-2 8 1 16,3 3-1-16,0-3 2 15,0-3-38-15,-2-9 0 16,1-4 0-16,0-15 0 16,-2-9 0-16,-2-5-462 15,0-22-1354-15,-4-2 155 16,-4-9 132 0,-6-13 117-16</inkml:trace>
  <inkml:trace contextRef="#ctx0" brushRef="#br0" timeOffset="8925.84">6950 3250 5955 0,'3'-9'236'0,"11"-5"3"16,18-3 3-16,19-5 3 16,17 1 3-16,15 2 3 15,4 0 3-15,-5 3 4 16,-11 4 5-16,-17 2-263 15,-20 4 0 1,-14 5 0-16,-14 0 0 16,-10 2-336-16,-12 3-1514 15,-7-1 161-15,-2-2 137 16,2 1 119-16</inkml:trace>
  <inkml:trace contextRef="#ctx0" brushRef="#br0" timeOffset="9361.43">7945 2937 8191 0,'-3'0'0'0,"-11"2"0"15,-5 15 0-15,-9 15 0 16,0 11 0 0,0 18 0-16,8 13 0 0,10-1 0 15,7 2 0-15,6-6 0 16,7-5 0 0,9-8 0-16,8-11 0 15,9-14-367-15,10-14-1474 16,-1-12 159-16,-4-10 135 15,-4-17 119-15</inkml:trace>
  <inkml:trace contextRef="#ctx0" brushRef="#br0" timeOffset="9591.22">8430 2888 7529 0,'30'0'72'15,"11"7"1"-15,8 11 0 16,5 15 0-16,-16 16 1 16,-9 15 0-16,-13 7 0 15,-10 3 0-15,-10 0 1 16,-15-3-232-16,-14-1-500 16,-19-7-1064-16,-25-11 140 15,-18-9 122-15,-26-12 105 16</inkml:trace>
  <inkml:trace contextRef="#ctx0" brushRef="#br0" timeOffset="10813.09">5402 4140 5319 0,'2'0'138'0,"1"0"18"15,2 0 6-15,-1-2-1 16,1 2 5-16,-2-3 9 16,1-1 4-16,-3-2 2 15,1-2 2-15,-2-3-77 16,-6 1-75-16,-4-1-18 16,-7 1 3-1,-4 4 13-15,-8 3 15 16,-1 2 32-16,-2 5 39 15,2 6 1-15,0 11 0 16,2 8-4-16,5 12 12 16,6 6-1-16,7 4-6 15,2 1-15-15,4-1-15 16,0-4-43-16,1-4-44 16,-4-4 0-16,-2-6 0 15,-1-9 0-15,-1-6 0 16,0-9 0-16,3-5 0 15,3-10 0 1,1-11 0-16,8-6 0 16,6-4 0-16,8-3 0 15,2 6 0-15,3 9 0 16,1 10 0-16,-4 10 0 16,-3 15 0-16,-7 18 0 15,-6 11 0-15,-2 12 0 16,-1 4 0-16,5 2 0 15,2-8 0-15,11-8 0 16,10-11 0-16,13-9-273 16,13-14-308-1,3-10-1130-15,4-11 139 16,-3-11 120-16,-8-7 104 16</inkml:trace>
  <inkml:trace contextRef="#ctx0" brushRef="#br0" timeOffset="13879.43">2886 1035 2165 0,'0'0'23'16,"2"0"13"-16,-1 0 15 15,1 0 19-15,-1 1 16 16,2-1 19-16,-3 1 33 16,1-1 34-16,-1 0 25 15,0 0 7-15,0 0 8 16,0 0-1-16,0 0-12 16,0 0-13-16,0 0-8 15,0 0-11-15,0 0-22 16,0 0-20-1,0 0-12-15,0 0 0 16,0 0 1-16,0 0 6 16,0 0 32-16,0 0 16 15,0 0-4-15,0 0-11 16,0 2 36-16,0 3 18 16,3 6 25-16,0 5 14 15,0 7 5-15,4 2-12 16,0 1-40-16,-2-1-18 15,-1-2-1 1,1-4 7-16,-4-5-54 16,1-1-32-16,-1-4-45 0,0-5-33 15,-2-3-23 1,1 1 0-16,1-4 0 16,-1 2 0-16,0 0 0 15,0 0 0-15,0 0 0 16,0 0-346-16,0-1-1502 15,-1-2 161-15,-2-1 136 16,2-7 119-16</inkml:trace>
  <inkml:trace contextRef="#ctx0" brushRef="#br0" timeOffset="19746.97">5679 5515 4338 0,'0'-2'137'16,"0"-1"135"-16,0-1 96 15,0 1 8-15,0 1 7 16,0-3 7-16,0 4 9 15,0 1 7-15,0-3 9 16,0 3-82 0,0 0-69-16,0 0-154 15,0 0-110-15,0 4 0 16,0 7 0-16,0 9 0 16,0 8 0-16,0 12 0 15,0 7 0-15,0 4 0 16,0 1 0-16,0-2 0 15,0-7 0-15,0-7 0 16,0-8 0-16,0-9 0 16,0-4 0-16,0-7 0 15,0-4 0 1,0-2 0-16,0-2 0 16,0 0 0-16,0 0 0 15,0-4 0-15,0 0 0 16,0-2 0-16,0-5 0 15,0-4 0-15,-1-3 0 16,1-3 0-16,-3 0 0 16,0-1 0-16,2 0 0 15,-1-2 0-15,-1 2 0 16,3-3 0-16,-1-2 0 16,1 2 0-16,-2-1 0 15,2 1 0 1,0-1 0-16,2 2 0 15,1-1 0-15,4 0 0 16,6 2 0-16,0 0 0 16,4 2 0-16,-1 3 0 15,1 2 0-15,-4 1 0 16,0 4 0-16,-1 2 0 16,-2 1 0-16,3 2 0 15,0 2 0-15,6 0 0 16,-2 0 0-1,8 0 0-15,-2 1 0 16,1 1 0-16,-3 1 0 16,2 0 0-16,-5 1 0 15,-2 0 0-15,-3 0 0 16,-3 0 0-16,-2 0 0 16,-2 0 0-16,-3 0 0 15,0 0-295-15,-1 2-224 16,-1-21-1202-16,-1 23 140 15,-4 0 122-15,-6 2 105 16</inkml:trace>
  <inkml:trace contextRef="#ctx0" brushRef="#br0" timeOffset="20013.2">5719 5689 3768 0,'-2'7'196'16,"-4"-2"165"-16,2 2 64 16,-1-2 10-16,5 1 10 15,0-6 9-15,0 1 12 16,6 0 11 0,8-1 12-16,9 0-147 0,11 0-77 15,9 0-197 1,8-2-215-16,-4-4-201 15,5 1-285-15,-4-6-1005 16,-3-5 127-16,-5-2 112 16</inkml:trace>
  <inkml:trace contextRef="#ctx0" brushRef="#br0" timeOffset="20363.75">6604 5273 5202 0,'0'-2'289'0,"-6"1"5"16,-6 6 2-16,-7 11 6 15,-1 14 5-15,-6 13 5 16,3 14 5 0,4 10 5-16,6 6 6 15,9-2-106-15,1-4-222 16,6-6 0-16,4-10 0 16,6-9 0-16,7-7 0 15,9-12-325-15,7-9-1528 16,5-7 161-16,-4-14 137 15,-1-12 121-15</inkml:trace>
  <inkml:trace contextRef="#ctx0" brushRef="#br0" timeOffset="20639.06">6933 5286 5828 0,'18'0'241'16,"6"0"3"-16,9 7 3 16,6 14 4-16,-5 11 3 15,-5 17 4-15,-4 10 2 16,-11 10 4-16,-8 0 4 16,-3-1-192-1,-4-3-76-15,-8-7 0 0,-4-10 0 16,-4-12 0-1,-6-7-368-15,1-16-1473 16,4-7 158-16,7-16 137 16,6-18 119-16</inkml:trace>
  <inkml:trace contextRef="#ctx0" brushRef="#br0" timeOffset="20837.03">7395 5383 8191 0,'3'-9'0'0,"1"-2"0"0,-1-2 0 15,1 1 0 1,-4 7 0-16,0 4-480 16,0 0-1331-16,-5 2 153 15,-1 3 134-15,1 5 114 16</inkml:trace>
  <inkml:trace contextRef="#ctx0" brushRef="#br0" timeOffset="20983.19">7448 5834 8191 0,'-4'23'0'0,"-9"6"0"16,-9 8 0-1,-10 10-361-15,-8-11-1482 16,-11-3 160-16,-5-5 135 15,-5-8 119-15</inkml:trace>
  <inkml:trace contextRef="#ctx0" brushRef="#br0" timeOffset="21763.42">5813 6907 8191 0,'2'0'0'15,"-1"3"0"-15,5 7 0 16,0 14 0-16,4 8 0 16,-1 14 0-16,1 10 0 15,-1-2 0-15,-1 0 0 16,-2-8 0-16,-2-4 0 16,-2-8 0-16,-1-7 0 15,2-12 0-15,-3-5 0 16,0-9-255-16,0-7-276 15,-1-66-1197-15,-5 47 140 16,-3-8 123-16,-4-6 107 16</inkml:trace>
  <inkml:trace contextRef="#ctx0" brushRef="#br0" timeOffset="22007.5">5592 6987 5108 0,'0'-11'303'16,"0"-2"7"-16,11-4 3 16,13-4 7-16,15 1 4 15,13 3 6-15,13-3 5 16,0 2 7-16,-3 5 5 16,-7-2-191-16,-14 6-153 15,-10 1-3 1,-9 5-280-16,-10 0-178 15,-7-8-1283-15,-2 9 143 16,-1-1 123-16,0-2 109 16</inkml:trace>
  <inkml:trace contextRef="#ctx0" brushRef="#br0" timeOffset="22287.13">6295 6515 6184 0,'0'-6'213'0,"0"-1"2"16,1 0 4-16,0 2 1 15,2 14 2-15,-3 9 4 16,1 7 1-16,1 7 3 15,-2 6 5-15,0 0-235 16,0-1 0-16,0-2-262 16,42-4-1608-1,-42-6 163-15,-6-8 139 16</inkml:trace>
  <inkml:trace contextRef="#ctx0" brushRef="#br0" timeOffset="22754.72">7045 6639 8191 0,'-20'4'0'0,"-6"13"0"16,-6 12 0-16,-2 17 0 15,8 12 0-15,13 14 0 16,7 4 0-16,10-3 0 31,11-4 0-15,8-7 0-16,6-14 0 0,4-6-9 0,7-17-462 0,4-11-1340 15,-2-10 153-15,-2-14 134 16,-6-15 114-16</inkml:trace>
  <inkml:trace contextRef="#ctx0" brushRef="#br0" timeOffset="23027.06">7495 6606 8191 0,'23'0'0'0,"11"5"0"16,11 9 0-16,7 15 0 15,-7 9 0 1,-9 14 0-16,-10 6 0 0,-12 4 0 16,-7-1 0-1,-11-3 0-15,-7-3 0 16,-12-5 0-16,-5-7 0 15,-5-9-161-15,0-9-295 16,2-64-1318-16,12 34 148 16,10-13 128-16,11-22 112 15</inkml:trace>
  <inkml:trace contextRef="#ctx0" brushRef="#br0" timeOffset="23220.87">8069 6602 8191 0,'3'-2'0'15,"-1"-2"0"1,-1 1 0-16,0 2 0 16,-1-2-223-16,31 3-1658 15,-28 0 165-15,-5 3 142 16,2 1 122-16</inkml:trace>
  <inkml:trace contextRef="#ctx0" brushRef="#br0" timeOffset="23366.96">8092 7067 7270 0,'-4'26'101'16,"-8"10"-1"-16,-8 6 1 15,-14 9-292-15,3-6-1531 16,-15-8 140-1,-7-9 121-15,-2-3 107 16</inkml:trace>
  <inkml:trace contextRef="#ctx0" brushRef="#br0" timeOffset="24296.61">5045 7674 5805 0,'9'-6'209'0,"4"1"35"16,3-1 3-16,4 2 3 15,-3 8 4-15,1 12 3 16,-4 8 4 0,-5 1 2-16,-4 8 5 15,0-2-173-15,-2-4-57 16,1-4-38-16,5-5 0 16,5-9 0-16,8-5 0 15,4-4 0-15,3-9 0 16,0-4 0-16,-6-1 0 15,-12-4 0-15,-4 5 0 16,-8 5 0-16,-9 6 0 16,-9 12 0-1,-4 12 0-15,-3 12 0 16,2 10 0-16,6 11 0 16,8 4 0-16,7-1 0 15,3-2 0-15,3-8 0 16,-1-2 0-16,0-9 0 15,-7-3 0-15,-8-5 0 16,-15-7-3-16,-7-7-303 16,-5-6-389-16,-12-9-976 15,5-9 133-15,6-8 114 16</inkml:trace>
  <inkml:trace contextRef="#ctx0" brushRef="#br0" timeOffset="42571.55">547 9801 4804 0,'0'-7'303'16,"0"-2"26"-16,0-4 6 16,0 0 6-16,0 5 6 15,0 4 6-15,2 2 7 16,-2 0 5-16,0 2 9 16,0 6-121-16,0 10-226 15,2 10-27 1,0 12 0-16,-2 11 0 15,0 5 0-15,0-4 0 16,0-4 0-16,0-5 0 16,0-11 0-16,0-5 0 15,0-10 0-15,0-5-223 16,21-8-640-16,-24-7-787 16,1-8 130-16,-7-7 113 15</inkml:trace>
  <inkml:trace contextRef="#ctx0" brushRef="#br0" timeOffset="42819.36">248 9861 5750 0,'20'-18'175'0,"20"-8"64"16,17-6 2-16,14-8 4 15,2 5 2-15,-4 3 4 16,-10 5 3-16,-17 5 4 16,-11 4-151-16,-12 7-262 15,3 4-609-15,-17 4-817 16,-1-2 119 0,-2 1 104-16,3-4 93 15</inkml:trace>
  <inkml:trace contextRef="#ctx0" brushRef="#br0" timeOffset="43351.41">1003 9110 4472 0,'0'-2'132'15,"0"-2"120"-15,0 1 59 16,0 1 47-16,0 0 12 15,0 6 6-15,0 7 9 16,0 6 7-16,0 12 7 16,0 4-89-16,0 5-55 15,0 1-135-15,0-3-68 16,0 0-45 0,-3-5-266-16,3-2-326 15,-1-6-1128-15,2-3 139 16,4-5 120-16,0-4 106 15</inkml:trace>
  <inkml:trace contextRef="#ctx0" brushRef="#br0" timeOffset="43713.63">1162 9851 8191 0,'0'2'0'0,"0"-2"0"15,3 1 0-15,10-1 0 16,20-1 0-16,25-5 0 15,17-4 0-15,10-3 0 16,0-3 0-16,-12 1 0 16,-22 0 0-16,-13 5 0 15,-13 3 0 1,-13 1-296-16,-8 5-208 16,-5-76-1221-16,-12 68 140 15,-2-1 122-15,-10-6 107 16</inkml:trace>
  <inkml:trace contextRef="#ctx0" brushRef="#br0" timeOffset="43935.55">1442 9572 6033 0,'18'-1'212'0,"9"-1"3"15,12 7 2-15,8 9 2 16,3 9 3-1,-8 11 2-15,-9 12 3 16,-12 5 4-16,-13 4 1 16,-18 2-170-16,-17 2-433 15,-11-7-1444-15,-7-5 156 16,-3-10 131-16,12-18 117 16</inkml:trace>
  <inkml:trace contextRef="#ctx0" brushRef="#br0" timeOffset="44382.86">2613 9593 8191 0,'0'4'0'15,"-6"10"0"-15,-9 10 0 16,-7 9 0-16,-6 9 0 16,-9 9 0-1,1 1 0-15,1 0 0 16,4-4-321-16,9-6-431 15,-5-11-901-15,3-11 130 16,1-11 114-16,5-14 98 16</inkml:trace>
  <inkml:trace contextRef="#ctx0" brushRef="#br0" timeOffset="44579.81">2275 9768 6685 0,'5'-3'162'16,"6"0"0"-16,10 2 3 15,9 5 1 1,9 8 1-16,7 5 1 16,-4 3 3-16,3 6 0 15,-8-1 3-15,-7 0-488 16,2-4-481-16,-19-4-848 16,-4-6 128-16,-13-8 112 15,-9-5 99-15</inkml:trace>
  <inkml:trace contextRef="#ctx0" brushRef="#br0" timeOffset="44802.38">2404 9561 6589 0,'0'-6'172'16,"0"2"1"-16,0 4 1 15,3 10 3-15,4 13 1 16,3 15 0-16,2 11 4 15,2 6 1-15,-5 1 2 16,-5 1-185-16,-5 0-237 16,-8-4-343-16,-11-5-1140 15,-10-10 139-15,-11-14 122 16,-9-9 105-16</inkml:trace>
  <inkml:trace contextRef="#ctx0" brushRef="#br0" timeOffset="45295.07">2130 9971 7556 0,'16'-19'70'0,"11"-2"-1"16,11-9 1-16,19 0 0 15,7 2 1-15,4 7-1 16,1 4-282-16,2 2-155 16,17 3-503-16,-26 5-627 15,-6-2 107-15,-5 5 96 16,-14 0 84-16,-26 1 6169 15,10 1-5236 1,-8 2 131-16,-6-3 146 16,-1 0 0-16,-5 1 0 15,5 2 0-15,0 5 254 16,4 7 152-16,2 11 524 16,-1 4-471-16,1 10-154 15,-3 3-140-15,-4 3-165 16,1-4 0-16,-3 0 0 15,-2-8 0-15,1-7 0 16,-2-7 0 0,0-9 0-16,-2-4 0 15,-3-11 0-15,-4-12 0 16,-3-16 0-16,-2-12 0 16,4-12 0-16,5-3 0 15,2 2 0-15,11 6 0 16,6 7 0-16,7 6 0 15,1 4 0-15,9 5 0 16,1 3 0-16,1 7 0 16,0 5 0-16,-1 4-263 15,-2 7-232 1,-4-66-1071-16</inkml:trace>
  <inkml:trace contextRef="#ctx0" brushRef="#br0" timeOffset="45491.46">2969 9874 5547 0,'0'6'276'16,"8"-2"5"-16,8-1 4 16,12 0 4-16,8-2-131 15,13-7-209 1,53-3-1513-16,-53-6 116 15,-4-3 103-15,-7-5 91 16</inkml:trace>
  <inkml:trace contextRef="#ctx0" brushRef="#br0" timeOffset="45721.33">3452 9658 6797 0,'2'-2'150'16,"-1"2"2"-16,-1 4-1 15,2 7 3-15,-2 8 1 16,1 9 0-16,-1 7 3 16,2 3 0-1,-2 0 3-15,1-2-161 16,-1-4 0-16,0-3-341 16,22-6-611-16,-25-9-642 15,-3-9 122-15,-4-8 105 16,-3-9 94-16</inkml:trace>
  <inkml:trace contextRef="#ctx0" brushRef="#br0" timeOffset="45915.15">3314 9765 5783 0,'2'-14'253'0,"6"-2"4"16,8-7 4-1,11-3 2-15,7 4 3 16,10 2 6-16,0 2 2 15,-1 5-33-15,-7 3-252 16,-9 4-401-16,2 5-430 16,-19 0-676-16,-5-1 111 15,-4-1 97-15,-1-2 86 16</inkml:trace>
  <inkml:trace contextRef="#ctx0" brushRef="#br0" timeOffset="46163.24">3724 9207 8191 0,'0'-4'0'0,"0"0"0"16,0 2 0-16,0 4 0 15,1 11 0-15,-1 13 0 16,3 8 0-16,2 7 0 15,-2 4 0-15,-1 0-172 16,10-5-432-16,-8-2-1128 16,-2-10 142-16,-1-9 123 15,-5-9 107 1</inkml:trace>
  <inkml:trace contextRef="#ctx0" brushRef="#br0" timeOffset="46974.75">4219 8719 5300 0,'0'-4'287'0,"0"4"3"16,0 16 5-16,5 20 5 16,2 25 4-16,3 33 5 15,-3 29 4 1,-1 17 7-16,0 8 4 15,-5 8-175-15,1 1-149 16,3-9 0-16,-1-9 0 16,1-14 0-16,-2-19 0 15,-2-25 0-15,-1-19 0 16,0-23 0-16,0-18 0 16,0-17-289-16,41-17-1573 15,-37-18 161-15,2-15 140 16,4-10 120-1</inkml:trace>
  <inkml:trace contextRef="#ctx0" brushRef="#br0" timeOffset="47312.78">4772 9474 6902 0,'0'-15'139'16,"0"-2"1"-16,-3-1 1 16,-5 1 1-16,-7 10 1 15,-11 8 1 1,-8 10 1-16,-2 12 2 16,2 7 1-16,5 12-148 15,12 8 0-15,10 3 0 16,7-2 0-16,9-2 0 15,8-6 0-15,7-7 0 16,5-11 0-16,10-8 0 16,5-11-156-16,0-4-293 15,-2-72-1328-15,-8 52 148 16,-11-5 129-16,-15-4 112 16</inkml:trace>
  <inkml:trace contextRef="#ctx0" brushRef="#br0" timeOffset="47469.77">4590 9677 6067 0,'2'-3'225'15,"7"-4"2"-15,11-2 3 16,10-4-247-16,11 0-196 16,7-24-1283-16,-1 22 108 15,-8-1 95-15,-16-1 84 16</inkml:trace>
  <inkml:trace contextRef="#ctx0" brushRef="#br0" timeOffset="49722.96">28 9126 4252 0,'-5'0'62'0,"3"-2"34"16,-2 0 16 0,1-2 7-16,3-2 2 15,7 0 3-15,8-1 13 16,12-2 19-16,11 1 21 16,21-2-22-16,13-2-24 15,11 0-33-15,13-3-9 16,13-1-5-16,12-1 1 15,11 1 0-15,8-1-15 16,3 1-21-16,1 3-44 16,-5 1-32-1,-8 2-10-15,-6 1-11 0,-8 1-13 16,-4-2-8 0,-1-1-6-16,7-4-14 15,1 1 3-15,-3 0-3 16,-2-3 24-16,-1-1 16 15,-10 0 7-15,0 0 6 16,-3 3 6-16,-5 2 8 16,-8 0 5-16,-5 4 6 15,-7-1-17-15,-8 2-22 16,-2 3-1-16,3 1-3 16,2-1-6-16,1 1 0 15,5 0 2-15,-2 1-1 16,-7-1 0-1,-7-2 4-15,-7 5 21 16,0-4 24-16,-8 1 1 16,2 0 6-16,-2 2 5 15,0-2-1-15,0-2-1 16,0 3 3-16,-1 0-2 16,1-1-1-16,-2 3 0 15,-1-1 0-15,-4 2 2 16,-1-5 1-16,-5 5-2 15,-1-2 1 1,-2 1 1-16,-7 1-2 0,-4 0 2 16,-3 0 6-1,-4 1 8-15,-3 1 10 16,2 3 8-16,0-1 3 16,1 3 10-16,1-1 0 15,7 0 4-15,3-2-2 16,3-1-1-16,1 3-5 15,-1 1-7-15,2 0-11 16,-5 2-10-16,-3 2-6 16,-1 3-5-1,1-2 12-15,3 1 1 16,0 1 4-16,3 1 7 16,2 2-1-16,-1-1 1 15,1 1 1-15,-1 2-2 16,-1 6 1-16,0-1 5 15,-4 4-9-15,2 7 62 16,-1 0 26-16,0 4 34 16,1 5 72-16,-1 3 19 15,1 1 14-15,-1 3 8 16,-1-2 1-16,0-2-2 16,-1 3-1-1,-5-5-71-15,-2 0-30 16,-5 1-44-16,-4-2-79 15,-1-1-19-15,-1 2-10 16,-2-1-5-16,2 0 0 16,1 0 0-16,-4-1 0 15,2-1 0-15,-2 0 0 16,0-1 0-16,-2-1 0 16,-3-3 0-16,0-2 0 15,-2 1 0-15,-3-4 0 16,0 0 0-16,0-4 0 15,-3 0 0 1,-2-5 0-16,-2-2 0 16,-9-3 0-16,-7 0 0 15,-7 0 0-15,-10 0 0 16,-9-1 0-16,-12 2 0 16,-11 0 0-16,-10 1 0 15,-10 3 0-15,-10-2 0 16,-5 4 0-16,-4 0 0 15,-5-2 0-15,-4 0 0 16,-3 0 0-16,-5-2 0 16,-3 0 0-1,-6-1 0-15,-5-3 0 16,1 0 0-16,-1-1 0 16,4-4 0-16,9 1 0 15,9-1-17-15,11-1-58 16,4 1-58-16,4 3-41 15,-4 0-46-15,-7 6-17 16,-9 0 1-16,-2 2 1 16,-8 2 5-16,2 1-2 15,7-3 0 1,11 2 44-16,8-3 38 16,12-2 32-16,13-2 35 15,3 0 13-15,-1-2-1 16,0 1 1-16,-8 1 2 15,-2 0 2-15,6 0 17 16,8-3 10-16,11-3 17 16,16-1 7-16,9-4 9 15,11-2 9-15,5 0 6 16,3 0 12 0,2-1 7-16,1 1 15 15,-3 2 16-15,3 0 55 16,3-2 68-16,4 0 86 15,7-2 24-15,3 0 3 16,3-3-3-16,0 0-5 16,1-3-9-16,-1-2-7 15,2-3-18-15,0-6-269 16,-1-8-206-16,6-6-304 16,1-74-1118-1,11 52 129-15,4-6 112 16,6-1 99-16</inkml:trace>
  <inkml:trace contextRef="#ctx0" brushRef="#br0" timeOffset="51375.36">2577 11273 5488 0,'0'-8'282'15,"0"1"4"-15,0-2 6 16,2 1 3-16,0 6 5 15,3 13 5-15,-1 12 4 16,2 13 4-16,-3 13 8 16,-1 14-321-1,0 2 0-15,-4-1 0 0,2-4 0 16,0-7 0 0,2-5 0-16,-2-13 0 15,0-6 0-15,0-14 0 16,0-4-373-16,51-9-1467 15,-60-11 159-15,-5-7 136 16,-4-8 119-16</inkml:trace>
  <inkml:trace contextRef="#ctx0" brushRef="#br0" timeOffset="51638.6">2486 11322 4453 0,'18'-22'101'0,"14"-10"18"15,11-3 3-15,14-3 9 16,-1 14 6-16,1 11 21 16,-5 13 44-16,-10 13 92 15,-12 11 61-15,-11 14-47 16,-12 10-34-16,-14 4-16 16,-9 3 1-16,-9-4-7 15,1-5-2-15,-8-9-106 16,5-8-270-1,4-9-278-15,7-15-1293 0,3-3 137 16,9-7 118 0,5-6 103-16</inkml:trace>
  <inkml:trace contextRef="#ctx0" brushRef="#br0" timeOffset="51991.58">2925 11399 4823 0,'13'1'180'16,"9"4"96"-1,5 9 52-15,4 6 4 0,-5 4 7 16,-3 10 7 0,-9 0 4-16,-3 2 7 15,-6-6 7-15,-2 3-87 16,-3-12-114-16,0-7-107 15,0-3-56-15,0-7 0 16,1-13 0-16,1-11 0 16,2-11 0-16,4-13 0 15,2-10 0-15,1-1 0 16,1 3 0-16,-2 9 0 16,-8 11 0-1,0 10 0-15,-1 12-346 16,1 6-270-16,-2 4-1066 15,7 4 134-15,3 2 116 16</inkml:trace>
  <inkml:trace contextRef="#ctx0" brushRef="#br0" timeOffset="52371.41">3407 11340 4652 0,'0'-4'291'15,"0"0"55"-15,-1 2 7 16,-4 4 5-16,-1 12 7 16,-6 9 8-16,2 7 5 15,-2 8 10-15,8 4 7 16,1 1-162-16,6-3-174 16,3-5-59-16,4-6 0 15,4-5 0-15,8-11 0 16,4-7 0-16,2-6 0 15,1-11 0-15,-5-8 0 16,-5-11 0-16,-12-10 0 16,-7-10 0-16,-9-5 0 15,-8 2 0-15,-2 6 0 16,-4 9 0 0,-4 12 0-16,4 8-225 15,1 14-136-15,9 4-265 16,7 4-989-16,5 5 123 15,9 1 110-15,9 3 95 16</inkml:trace>
  <inkml:trace contextRef="#ctx0" brushRef="#br0" timeOffset="53721.37">3844 11321 5340 0,'0'-5'297'0,"0"-1"4"16,0 1 6-16,-2 1 4 16,-2 4 6-16,-8 9 3 15,-1 7 8-15,-2 8 3 16,-3 8 8-16,4 7-339 16,7 3 0-16,4 2 0 15,3-4 0-15,10-5 0 16,7-4 0-16,12-8 0 15,8-8 0-15,12-8 0 16,2-6 0-16,3-6 0 16,-6-7 0-1,-5-8 0-15,-9-5 0 16,-6-4 0-16,-12-4 0 16,-6 1 0-16,-8 4 0 15,-2 1 0-15,-5 8 0 16,-7 3 0-16,-1 6 0 15,-5 6 0-15,-4 2 0 16,-1 9 0-16,0 6 0 16,3 6 0-16,3 5 0 15,10 6 0 1,4 3 0-16,5-2 0 16,9 1 0-16,9-4 0 15,8-5 0-15,12-3 0 16,14-6 0-16,4-8-210 15,6-3-76-15,1-6-19 16,-2-3-2-16,-7-6 6 16,-10-2 6-16,-8-7 25 15,-9-3 69-15,-9-5 201 16,-10 1 0-16,-4 1 189 16,-5 0 76-1,-4 2 26-15,-5 4 10 16,-4 1 6-16,-7 4 2 15,-4 6-19-15,-4 5-67 16,2 2-223-16,-4 8 0 16,3 5 0-16,2 7 0 15,4 5 0-15,4 6 0 16,7 4 0-16,5-4 0 16,2 1 0-16,11-7 0 15,4-4 0-15,8-9 0 16,7-5-100-16,7-5-70 15,-1-10-32 1,1-4-11-16,-6-13 1 16,-8-8 40-16,-6-14 79 15,-8-8 93-15,-3-3 0 16,-2 1 0-16,-2 8 93 16,0 12 72-16,0 14 31 15,0 13 18-15,0 7 2 16,-4 12-37-16,-1 9-80 15,3 12-99-15,-1 10 0 16,1 9 0 0,1 7 0-16,5-2 0 15,2-2 0-15,5-7 0 16,4-10 0-16,2-7 0 16,3-10 0-16,3-9 0 15,2-4 0-15,-1-9 0 16,1-5 0-16,-6-6 0 15,-2-9 0-15,-4-3 0 16,-4 2 0-16,-2 2 0 16,-1 4 0-1,-3 6 0-15,-3 5 0 16,0 4 0-16,1 4 0 16,-1 2 0-16,0 6 0 15,0 8 0-15,0 4 0 16,0 7 0-16,2 6 0 15,2 2 0-15,2-6 0 16,4 0 0-16,4-7 0 16,5-3 0-16,1-9 0 15,3-4 0 1,-1-4 0-16,-4-8 0 16,-4-6 0-16,-5-2 0 15,-2-5 0-15,0-3 0 16,-4 5 0-16,0 3 0 15,-2 8 0-15,-1 4 0 16,0 3 0-16,2 2 0 16,-1 5 0-16,3 3 0 15,1 4 0-15,-1 2 0 16,2 7-61 0,-1-1-315-16,3-3-1446 15,2-1 155-15,4-5 134 16,1-7 116-16</inkml:trace>
  <inkml:trace contextRef="#ctx0" brushRef="#br0" timeOffset="55147.35">5178 11467 5739 0,'16'-9'258'0,"3"-3"4"16,7 5 2-16,8 0 4 15,-6 14 4-15,-1 5 3 16,-5 8 5-16,-8 6 4 15,-5 6 5-15,-5-3-289 16,-4-2 0 0,2-5 0-16,-2-11 0 15,-2-3 0-15,2-4 0 16,-1-10 0-16,1-10 0 16,-3-10 0-16,3-11 0 15,3-11 0-15,3 2 0 16,2 3 0-16,4 8-307 15,7 11-280-15,7 8-1113 16,0 11 137-16,1 5 118 16,-1 11 105-16</inkml:trace>
  <inkml:trace contextRef="#ctx0" brushRef="#br0" timeOffset="55427.5">5672 11472 4678 0,'16'3'340'15,"3"-3"7"-15,8-3 5 16,6-5 8-16,-1-8 4 15,-2-9 9-15,-4-4 8 16,-4-4 6-16,-10 4 8 16,-8 6-181-16,-13 8-214 15,-14 8 0-15,-11 13 0 16,-7 13 0-16,-5 12 0 16,7 10 0-1,11 8 0-15,15 4 0 16,7-4 0-16,14-3 0 15,11-10 0-15,11-6 0 16,9-9 0-16,9-8-201 16,46-9-671-16,-37-4-781 15,1-10 130-15,-5-12 114 16,5-5 98-16</inkml:trace>
  <inkml:trace contextRef="#ctx0" brushRef="#br0" timeOffset="55931.22">6990 11262 6739 0,'2'-4'156'15,"1"1"1"-15,1 3 2 16,1 10 1-16,0 12 0 16,-1 12 4-16,-1 6-1 15,-1 4 2-15,-2 2 3 16,0-6-168-16,0-2 0 15,0-5 0-15,0-9 0 16,-5-6 0-16,0-6-294 16,12-7-574-16,-23-6-761 15,-4-7 126 1,-3-13 111-16,0-8 96 16</inkml:trace>
  <inkml:trace contextRef="#ctx0" brushRef="#br0" timeOffset="56175.3">6696 11314 6237 0,'1'-13'208'0,"11"-2"2"15,12-4 2-15,20-5 2 16,18 0 3-16,17 5 2 16,5 2 3-16,-2 5 2 15,-12 3 4 1,-14 5-228-16,-18 2 0 15,-12 1 0-15,-12 1 0 16,-10 0-95-16,-4 0-216 16,0 1-206-16,0-32-1175 15,2 28 136-15,3-1 117 16,4-3 104-16</inkml:trace>
  <inkml:trace contextRef="#ctx0" brushRef="#br0" timeOffset="56474.94">7506 10776 8191 0,'0'2'0'0,"0"7"0"16,0 7 0-16,0 7 0 16,0 7 0-16,0 8 0 15,0-3 0-15,0 1 0 16,0-1-259 0,0-5-381-16,0-2-1058 15,-5-6 136-15,-1-6 118 16,-3-9 105-16</inkml:trace>
  <inkml:trace contextRef="#ctx0" brushRef="#br0" timeOffset="56892.68">8128 10904 5955 0,'-23'16'236'16,"-8"15"3"-16,-10 19 3 15,-5 21 3-15,13 11 3 16,8 7 3-16,11 3 3 16,9-8 4-1,11-9 5-15,10-9-263 16,7-16 0-16,10-11 0 15,15-13-455-15,7-14-1363 16,1-12 156-16,-1-15 132 16,-3-17 116-16</inkml:trace>
  <inkml:trace contextRef="#ctx0" brushRef="#br0" timeOffset="57131.46">8819 10835 7964 0,'41'10'24'0,"9"16"1"15,9 15 1-15,3 18-1 16,-22 7 0-16,-16 18 1 16,-12 0-2-16,-13 4 1 15,-19-5 2-15,-16-4-27 16,-16-7-473-16,-15-10-1340 15,-12-16 154-15,-6-10 133 16,-15-15 116 0</inkml:trace>
  <inkml:trace contextRef="#ctx0" brushRef="#br0" timeOffset="58843.06">4927 12139 5618 0,'7'-6'269'15,"3"0"5"-15,2-2 3 16,-1-3 4-16,1 3 5 15,-5-1 3-15,-3 4 5 16,-1-2 4-16,0 3 7 16,-3 0-305-16,0 1 0 15,0 0 0-15,0 2 0 16,0 1 0-16,0-1 0 16,0-2 0-16,-1-1 0 15,-2-2 0-15,-6-3 0 16,-4 1 0-1,-3 2 0-15,-4 1 0 16,0 4 0-16,-3-1 0 16,0 8 0-16,1 5 0 15,0 9 0-15,1 11 0 16,-1 12 0-16,2 5 0 16,-1 5 0-16,0-2 0 15,2-3 0-15,0-3 0 16,5-6 0-16,1-10 0 15,4-8 0-15,5-9 0 16,2-6 0-16,2-6 0 16,0-7 0-1,3-8 0-15,6-6 0 16,3-4 0-16,3 0 0 16,3 4 0-16,2 8 0 15,-3 8 0-15,-2 13 0 16,-1 12 0-16,-2 16 0 15,-8 16 0-15,-1 13 0 16,-1 4 0-16,0 0 0 16,7-1 0-1,4-14 0-15,7-10 0 16,9-10 0-16,6-12 0 16,8-14-201-16,7-4-333 15,4-7-1209-15,-5-5 144 16,-11-2 123-16</inkml:trace>
  <inkml:trace contextRef="#ctx0" brushRef="#br0" timeOffset="62179.54">2931 9951 3357 0,'2'0'149'16,"-2"0"49"-16,0 0 41 15,1-2 81-15,-1 1 96 16,0-1 58-16,0 0 13 15,2-1 10-15,-2 2 15 16,0-2-103 0,0 2-56-16,1 0-52 15,-1 1-47-15,0 0-88 16,0 0-107-16,0 0-59 16,3 0 0-16,2 6 0 15,3 11 0-15,-1 4 0 16,6 12 0-16,-5 10 0 15,3 3 0-15,-2 0 0 16,0 2 0-16,-1-3 0 16,-4-6 0-1,-1-3 0-15,0-6 0 16,-2-6 0-16,-1-4 0 16,2-6 0-16,-1-5 0 15,-1-4 0-15,0-2 0 16,3-3 0-16,-3 0 0 15,0 0 0-15,0 0 0 16,1 0 0-16,-1-6 0 16,0-1-547-16,0-10-1246 15,-1-9 151 1,-3-9 130-16,-1-3 114 16</inkml:trace>
  <inkml:trace contextRef="#ctx0" brushRef="#br0" timeOffset="69867.08">3707 13623 3228 0,'0'0'146'0,"0"0"49"15,0-1 47-15,0 1 64 16,0-1 85-16,0 1 93 15,0-3 13-15,0 2 12 16,0-2 16 0,0 1-108-16,0 1-46 15,0 1-55-15,0 0-48 16,1 0-74-16,-1 0-92 16,0 0-102-16,2 6 0 15,-2 4 0-15,0 10 0 16,0 6 0-16,0 6 0 15,0 4 0-15,0-1 0 16,2-4 0-16,1-7 0 16,1-3 0-1,-2-7 0-15,1-7 0 16,-2-1 0-16,1-6 0 16,-2-6 0-16,0-1 0 15,1-7-307-15,-1-1-268 16,0-38-1128-16,-3 30 137 15,-4-2 119-15,-3-2 105 16</inkml:trace>
  <inkml:trace contextRef="#ctx0" brushRef="#br0" timeOffset="70651.4">3630 13440 5783 0,'-2'-5'253'0,"1"0"4"16,0-1 4-16,-1-2 2 15,4 1 3-15,-1-1 6 16,6 0 2-16,7-6 4 16,1-3 6-16,4-4-284 15,-6-2 0-15,-6-5 0 16,-4-2 0-16,-6-1 0 15,-7 2 0 1,-3 5 0-16,-1 5 0 16,-8 11 0-16,0 6 0 15,1 10 0-15,1 9 0 16,3 5 0-16,6 5 0 16,8 2 0-16,2 0 0 15,5-5 0-15,7-6 0 16,8-6 0-16,9-8 0 15,10-4 0-15,5-8 0 16,0-10 0-16,-3-11 0 16,-2-9 0-16,-6-11 0 15,-6-9 0-15,-4-1 0 16,-5 2 0 0,-6 7 0-16,-5 12 0 15,0 16 0-15,-5 14 0 16,-1 22 0-16,0 19 0 15,2 21 0-15,-2 17 0 16,0 16 0-16,0 9 0 16,0 6 0-16,0-3 0 15,0 1 0-15,3-10 0 16,2-9 0-16,6-15 0 16,1-10 0-16,3-13 0 15,1-11 0 1,-2-11 0-16,1-13-106 0,-4-10-109 15,-5-11-18 1,-1-13 0-16,-8-10 69 16,-5-3 122-16,-3-6 42 15,-7 4 0-15,-3 5 0 16,0 7 0-16,3 4 100 16,6 6 108-16,6 3 25 15,6 1 4-15,15 3-67 16,17 1-125-16,18-1-354 15,18 1-242-15,17-3-1158 16,5 0 138 0,-3-4 120-16,-4 1 104 15</inkml:trace>
  <inkml:trace contextRef="#ctx0" brushRef="#br0" timeOffset="71062.52">4907 13611 8191 0,'0'-3'0'16,"1"3"0"-16,1 0 0 15,3 6 0-15,-1 9 0 16,2 4 0-16,0 5 0 16,-1 5 0-16,-2-2 0 15,-3-1-297-15,37-1-1564 16,-44-6 162-16,-1-13 139 16,0 1 120-16</inkml:trace>
  <inkml:trace contextRef="#ctx0" brushRef="#br0" timeOffset="71369.24">4840 13530 5388 0,'14'-15'5'0,"5"-7"-1"0,9-8-2 16,2-5 0-1,-1-2-2-15,-10 2 5 16,-11 0 12-16,-9-1 73 16,-12 5 112-16,-10 4 63 15,-9 7 1-15,-4 11 5 16,-4 5 4-16,5 8 7 16,6 9-114-16,13 7-205 15,9 9-262-15,11 4-1297 16,11 1 121-16,9-1 106 15,6-3 94 1</inkml:trace>
  <inkml:trace contextRef="#ctx0" brushRef="#br0" timeOffset="71767.4">5058 13568 5771 0,'3'3'255'16,"6"1"3"-16,-2 7 3 15,5 5 4-15,0 11 4 16,-3 2 2-16,0 6 6 16,-3-1 2-16,1-2 6 15,-1-3-285 1,-4-6 0-16,0-8 0 16,1-5 0-16,-2-6 0 15,2-13 0-15,5-9 0 16,7-14 0-16,5-12 0 15,4-8 0-15,5 0 0 16,-2 5 0-16,0 11 0 16,-2 13 0-16,-2 14 0 15,-3 12 0-15,0 13 0 16,-3 10 0 0,-2 9 0-16,-6 8 0 15,-3 3 0-15,-5-1 0 16,2-1-56-16,-3-5-284 15,17-4-536-15,-12-12-724 16,1-7 123-16,1-10 105 16,3-10 96-16</inkml:trace>
  <inkml:trace contextRef="#ctx0" brushRef="#br0" timeOffset="71991.19">5557 13617 7100 0,'0'-6'118'16,"4"3"1"-16,0 6 1 16,2 8 0-16,1 12 1 15,2 15 1-15,-1 7 1 16,-2 6 0-16,-3-1 2 16,-1-2-125-16,-1-7 0 15,-1-3-317-15,0-9-239 16,0-23-1150-16,0 2 138 15,-4-8 119-15</inkml:trace>
  <inkml:trace contextRef="#ctx0" brushRef="#br0" timeOffset="72244.47">5663 13523 4715 0,'20'-20'180'16,"5"-1"102"-16,7 4 56 15,7 2 8-15,-10 18 4 16,-6 19 7-16,-9 11 8 16,-8 9 6-16,-10 6 6 15,-14 4-105-15,-7-5-95 16,-3-3-116 0,-7-9-100-16,8-7-238 15,4-9-116-15,20-8-483 16,-2-9-642-16,7-13 111 15,7-7 97-15,7-9 86 16</inkml:trace>
  <inkml:trace contextRef="#ctx0" brushRef="#br0" timeOffset="72866.4">5893 13522 5371 0,'2'-3'293'0,"-1"2"4"16,0 2 4-1,3 9 5-15,-2 8 6 16,-1 10 5-16,2 1 4 16,2 6 6-16,-1-3 5 15,3-6-318-15,0-5-14 16,2-5 0-16,1-9 0 16,7-4 0-16,2-6 0 15,4-10 0-15,0-11 0 16,-1-9 0-16,-3-8 0 15,-3-2 0 1,-3 8 0-16,-6 8 0 16,-1 7 0-16,-2 13 0 15,-3 5 0-15,2 10 0 16,-1 10 0-16,4 7 0 16,-6 7 0-16,4 6 0 15,2-2 0-15,2-3 0 16,6-5 0-16,9-1 0 15,5-9 0-15,6-6 0 16,0-7 0-16,3-5 0 16,-6-11 0-1,-3-10 0-15,-10-12 0 16,-6-16 0-16,-8-18 0 16,-2-7 0-16,-4-8 0 15,1-3 0-15,-3 10 0 16,1 10 0-16,-2 17 0 15,1 15 0-15,-3 22 0 16,3 19 0-16,-1 16 0 16,4 17 0-16,-1 19 0 15,7 11 0-15,2 8 0 16,7-3 0 0,2-2 0-16,4-8 0 15,0-14 0-15,1-9-190 16,2-10-337-16,-5-13-1221 15,-3-13 145-15,-6-11 124 16</inkml:trace>
  <inkml:trace contextRef="#ctx0" brushRef="#br0" timeOffset="73048.23">6290 13499 7049 0,'0'-6'124'0,"0"-1"1"16,0-2-1-1,13-2 2-15,10 0 1 16,13 3-278-16,9-2-247 16,8-7-1256-16,-2 5 129 15,-3-2 114-15,-2-1 100 16</inkml:trace>
  <inkml:trace contextRef="#ctx0" brushRef="#br0" timeOffset="73658.17">7643 13333 5665 0,'0'-11'264'0,"-4"0"5"16,-9-2 4-16,-10 1 3 16,-11 8 4-16,-12 4 5 15,-1 8 3-15,1 5 5 16,9 5 5-16,11 4-298 15,13 7 0-15,12 0 0 16,11 6 0-16,14 1 0 16,8-1 0-16,6 2 0 15,3-2 0 1,-6-3 0-16,-16-4 0 16,-9-1 0-16,-15-3 0 15,-14-5 0-15,-12-1 0 16,-6-6 0-16,-3-1-75 15,6-4-183-15,11-5-105 16,15 0-235-16,10-42-996 16,16 27 122-16,7-6 105 15,7-8 94-15</inkml:trace>
  <inkml:trace contextRef="#ctx0" brushRef="#br0" timeOffset="74041.33">7629 13476 4785 0,'0'-7'212'15,"0"1"121"-15,1 2 6 16,1 4 6-16,2 9 7 16,2 7 6-16,4 8 6 15,4 2 8-15,2 2 7 16,3-4-167-16,2-1-72 16,-1-6-140-16,0-6-56 15,0-5-39-15,-4-2-14 16,1-8 6-1,-7-4 68-15,0-4 35 16,0-4 0-16,-5-5 0 16,-2 3 0-16,-2 5 0 15,-1 4 55-15,1 6 37 16,1 6 18-16,-1 10-4 16,2 7-71-16,3 9-35 15,0 6 0-15,-3 8 0 16,-1-5 0-16,-2-1 0 15,0-3 0 1,0-4-329-16,6-7-336 16,-4-8-1008-16,-1-9 133 15,2-8 115-15,0-13 101 16</inkml:trace>
  <inkml:trace contextRef="#ctx0" brushRef="#br0" timeOffset="74626.3">8024 13554 5906 0,'3'-4'241'0,"0"4"3"16,3-2 4-16,1 9 2 15,2 5 3 1,2 7 4-16,-2 3 4 16,-2 4 2-16,2-4 5 15,-3-3-268-15,-2-4 0 16,-1-4 0-16,1-7 0 15,2-4 0-15,3-10 0 16,4-8 0-16,2-6 0 16,3-8 0-16,1-4 0 15,0 5 0-15,-1 3 0 16,-3 9 0-16,1 7 0 16,1 6 0-1,-3 9 0-15,1 9 0 16,2 10 0-16,-7 6 0 15,-3 4 0-15,-5 5 0 16,-1-2 0-16,-2-2 0 16,1-7 0-16,0-7 0 15,1-8 0-15,-1-5 0 16,0-8 0-16,3-8 0 16,4-17 0-16,9-10 0 15,6-11 0 1,7-2 0-16,0 0 0 15,0 12 0-15,-5 9 0 16,-5 17 0-16,0 8 0 16,-4 15 0-16,-3 11 0 15,-6 10 0-15,-3 7 0 16,-3 9 0-16,-3 2 0 16,-4-4 0-16,4-5 0 15,-6-3-231-15,2-8-344 16,0-8-1149-16,-1-13 141 15,3-4 121-15,3-15 107 16</inkml:trace>
  <inkml:trace contextRef="#ctx0" brushRef="#br0" timeOffset="75383.12">8642 13279 5751 0,'0'-4'257'0,"0"-4"3"15,2 5 4-15,2 3 2 16,3 15 5 0,2 11 3-16,3 12 5 15,-4 9 3-15,-2 10 5 16,-4-1-287-16,-1-4 0 15,-1-8 0-15,0-6 0 16,0-13 0-16,2-5 0 16,-1-11 0-16,6-5 0 15,6-9 0-15,7-14 0 16,9-9 0-16,6-4 0 16,4-4 0-1,1 2 0-15,-2 11 0 16,-4 10 0-16,-5 8 0 15,-5 12 0-15,-7 11 0 16,-8 7 0-16,-5 4 0 16,-7 6 0-16,-10 1 0 15,-6-3 0-15,-7-4 0 16,-7-7 0-16,-3-6 0 16,1-7 0-16,2-6 0 15,4-6-186 1,8-9-167-16,10-8-257 15,7-9-1022-15,10-7 126 16,11-4 111-16,5 0 98 16</inkml:trace>
  <inkml:trace contextRef="#ctx0" brushRef="#br0" timeOffset="75739.3">9190 13375 5233 0,'0'0'293'0,"-1"2"3"16,-4 10 6-16,-5 7 4 16,-4 12 4-1,-4 10 6-15,1 5 6 16,5 3 4-16,8-3 5 16,2-5-175-16,8-6-156 15,7-8 0-15,7-10 0 16,5-7 0-16,5-8 0 15,1-11 0-15,-6-9 0 16,-10-10 0-16,-6-10 0 16,-6-14 0-16,-9-2 0 15,-4 1 0 1,-2 7 0-16,-4 11 0 16,-5 12 0-16,0 8-333 15,21 12-610-15,-15 5-656 16,7 7 123-16,8 12 106 15,9 11 94-15</inkml:trace>
  <inkml:trace contextRef="#ctx0" brushRef="#br0" timeOffset="76047.01">9336 13721 4941 0,'3'0'170'16,"4"-3"61"-16,4-4 13 0,4-10 6 15,1-9 3 1,0-15 3-16,5-11-2 15,-1-12 58-15,-4-10 32 16,3-5-94-16,-7 0-91 16,-6 8-67-16,-1 16-11 15,-5 18-2-15,0 19 1 16,-7 21 1-16,3 18 4 16,-4 18-56-16,3 15-29 15,0 13 0-15,11 7 0 16,7 2 0-1,10-3 0-15,9-9 0 16,17-6 0-16,16-9-274 16,29-12-232-16,26-63-1224 15,30 43 141-15,12-16 123 16,5-9 106-16</inkml:trace>
  <inkml:trace contextRef="#ctx0" brushRef="#br0" timeOffset="76455.21">10257 13435 8191 0,'0'-3'0'0,"4"-4"0"16,12-1 0-16,10-4 0 15,15 1 0-15,10-2 0 16,8 3-302-16,-3 3-221 16,-7-20-1196-16,-16 23 140 15,-20 2 121-15</inkml:trace>
  <inkml:trace contextRef="#ctx0" brushRef="#br0" timeOffset="76635.23">10301 13649 5488 0,'0'7'282'16,"0"1"4"-16,8-1 6 16,8-1 3-16,13-3 5 15,14-6 5-15,14-1 4 16,10-3-249-16,7-3-300 15,7-3-1481-15,3-5 140 16,-1-6 122-16,-3 2 105 16</inkml:trace>
  <inkml:trace contextRef="#ctx0" brushRef="#br0" timeOffset="77002.26">11694 13295 8191 0,'-3'-1'0'0,"-10"6"0"15,-10 10 0-15,-10 6 0 16,-11 13 0-16,-8 10 0 16,2 5 0-16,0 0 0 15,7-6-68-15,7-4-293 16,36-7-580-16,-23-14-633 15,6-12 119-15,4-10 103 16,1-15 92-16</inkml:trace>
  <inkml:trace contextRef="#ctx0" brushRef="#br0" timeOffset="77206.55">11269 13311 5787 0,'13'0'253'16,"5"7"3"-16,6 8 4 15,9 10 3-15,3 7 4 16,1 10 3-16,0 3 4 16,1-3 5-16,-7-5 3 15,-7-6-413-15,-6-4-276 16,-7-10-1387-16,-6-7 150 16,-10-8 131-16,-9-10 113 15</inkml:trace>
  <inkml:trace contextRef="#ctx0" brushRef="#br0" timeOffset="77431.17">11395 13157 5376 0,'0'-4'291'16,"4"2"4"-16,2 9 4 15,5 11 6-15,6 13 4 16,6 12 5-16,2 12 4 15,-1 4 6-15,-4 2 6 16,-7-4-300 0,-8-3-30-16,-7-5-349 15,9-7-1497-15,-31-9 160 16,-8-11 136-16,-7-10 119 16</inkml:trace>
  <inkml:trace contextRef="#ctx0" brushRef="#br0" timeOffset="77595.04">11232 13548 6278 0,'14'-12'203'16,"17"-2"3"-16,15-4 2 15,19-1 2-15,11 6-117 16,3 2-224-16,13 3-491 16,-27-5-855-1,-15 1 106-15,-18-3 92 16,-15-1 83-16</inkml:trace>
  <inkml:trace contextRef="#ctx0" brushRef="#br0" timeOffset="78034.05">12163 12718 7054 0,'0'-4'123'0,"0"1"0"16,0 0 3-16,-3 0-1 0,-3 5 1 15,-8 5-263 1,-5 6-268-16,-10 3-1252 16,-11-1 131-16,-6-2 112 15,-11-8 101-15</inkml:trace>
  <inkml:trace contextRef="#ctx0" brushRef="#br0" timeOffset="78235.59">10901 12752 6257 0,'2'0'-60'16,"3"0"-35"-16,4 5-56 16,10 7-209-16,-2 6-899 15,6 6 78-15,-2 1 69 16,-2-3 64-1</inkml:trace>
  <inkml:trace contextRef="#ctx0" brushRef="#br0" timeOffset="78859.15">12965 12929 6503 0,'4'-3'181'15,"-2"4"1"1,3 11 1-16,-1 12 3 15,1 17 1-15,-2 19 2 16,-1 15 2-16,0 5 2 16,-2 2 3-16,0-2-196 15,4-8 0-15,3-8 0 16,4-12 0-16,7-10 0 16,9-10 0-16,7-13-368 15,11-10-1473-15,-3-8 158 16,-8-13 137-16,-9-14 119 15</inkml:trace>
  <inkml:trace contextRef="#ctx0" brushRef="#br0" timeOffset="80031.06">12854 13333 5202 0,'-2'-4'304'0,"2"-2"2"15,7-3 7-15,11-2-14 16,13 1-88-16,15-1-115 16,7-4-28-16,1-2-1 15,-6 0-1-15,-10-5-246 16,-15-4 26 0,-11-2 123-16,-7-1 32 15,-5-1 20-15,-5 3 92 16,1 3 118-16,2 10 33 15,0 4 4-15,-5 9 6 16,2 9-25-16,1 12-84 16,1 12-127-16,1 11-38 15,2 11 0-15,0 3 0 16,0 0 0-16,2-2 0 16,-2-6 0-1,0-7 0-15,0-6 0 16,0-12 0-16,0-9 0 15,5-8 0-15,9-11 0 16,5-13 0-16,8-11 0 16,7-9 0-16,0-3 0 15,-3 2 0-15,-6 7 0 16,-7 9 0-16,-7 12 0 16,-1 6 0-16,-4 12 0 15,1 8 0-15,2 9 0 16,7 4 0-1,-3 4 0-15,5-3 0 16,0-6 0-16,9-3 0 16,2-9 0-16,5-7 0 15,5-6 0-15,-1-7 0 16,-5-10 0-16,-8-8 0 16,-5-9 0-16,-7-8 0 15,-10-5 0-15,1 0 0 16,-4 5 0-16,-4 9 0 15,-5 13 0 1,-9 10 0-16,-5 9 0 16,-8 13 0-16,-3 11 0 15,5 11 0-15,6 8 0 16,6 8 0-16,8 2 0 16,7-1 0-16,2-3 0 31,11-6 0-31,9-5 0 0,4-9 0 15,10-9 0-15,5-12 0 0,-1-3 0 16,-3-11 0-16,-3-6 0 16,-7-4 0-1,-1-3 0-15,-6-7 0 16,0 6 0-16,-7 0 0 16,-1 6 0-16,-4 6 0 15,-4 3 0-15,1 4 0 16,3 3 0-16,1 3 0 15,4 6 0-15,-4 5 0 16,2 4 0-16,-5 5 0 16,-2 1 0-16,1-2 0 15,0-1 0-15,-3-8 0 16,0-4 0 0,2-7 0-16,2-6 0 15,3-12 0-15,6-12 0 16,10-11 0-16,3-13 0 15,2-2 0-15,1-1 0 16,-6 10 0-16,-8 13 0 16,-4 9 0-16,-4 17 0 15,0 11 0-15,1 15 0 16,4 15 0-16,2 15 0 16,6 14 0-16,2 6 0 15,9 1 0-15,8-3 0 16,1-7 0-1,2-14 0-15,-2-12 0 16,-5-11-94-16,-4-14-433 16,-9-10-1246-16,-4-8 147 15,-8-11 129-15</inkml:trace>
  <inkml:trace contextRef="#ctx0" brushRef="#br0" timeOffset="81358.82">6366 14389 4561 0,'0'-5'102'16,"0"-3"42"-16,0-3 38 15,0-3 15-15,-4 3 13 16,-4-1 23 0,-4 2 32-16,-7 5 54 15,-3 3 47-15,-4 3-67 16,-2 5-31-16,0 10-45 16,4 4-36-16,5 8-18 15,3 3-6-15,9 0-25 16,1-2-32-16,-2 0-54 15,2-8-45-15,-6-3-7 16,-4-3 0-16,3-4 0 16,-3-6 0-1,5-2 0-15,3-6 0 16,5-2 0-16,2-6 0 16,7 0-9-16,3 0-20 15,2 3 2-15,4 5 27 16,-1 11 0-16,-1 15 0 15,-6 12 0-15,-4 13 0 16,-1 10 0-16,-4 2 0 16,5-3 9-16,6-6 19 15,8-10 0-15,6-10-28 16,9-7 0-16,8-13-169 16,6-5-190-1,8-3-380-15,-6-3-862 16,-8-4 122-16,-8-2 106 15,-9 0 96-15</inkml:trace>
  <inkml:trace contextRef="#ctx0" brushRef="#br0" timeOffset="82247.04">7285 15027 7088 0,'0'-1'120'0,"0"-2"0"15,-4 10 0-15,-5 10 2 16,-4 11 0-16,-7 12 1 16,-3 10 1-16,1 1 1 15,2-5 2-15,4-3-127 16,4-9 0-16,5-8 0 15,3-10 0 1,1-7 0-16,3-8 0 16,0-9 0-16,4-13 0 15,5-13 0-15,4-14 0 16,6-11 0-16,7-9 0 16,1-2 0-16,-1 5 0 15,-3 11 0-15,-1 15 0 16,-3 12 0-16,-2 15 0 15,3 11 0-15,3 14 0 16,6 12 0-16,6 12 0 16,-1 6 0-1,3 8 0-15,-3 0 0 16,-5-2 0-16,-4-3 0 16,-9-6 0-16,-8-8 0 15,-3-4 0-15,-8-4-394 16,-13-28-1440-16,-7 12 157 15,-10-8 136-15,-8-6 117 16</inkml:trace>
  <inkml:trace contextRef="#ctx0" brushRef="#br0" timeOffset="82426.99">7155 15228 5895 0,'3'-9'242'16,"10"-2"3"-16,13-4 3 15,13-2 4-15,13 3 3 16,13 6-126-16,4-2-230 16,13 3-496-16,-17 0-910 15,-7-1 108-15,-7-3 97 16,-8-2 85-16</inkml:trace>
  <inkml:trace contextRef="#ctx0" brushRef="#br0" timeOffset="82614.82">7802 14986 5915 0,'3'0'240'16,"-3"8"3"-16,3 3 3 15,-2 11 4-15,-1 5 2 16,0 9 4-16,0 1 3 16,0 2 3-16,-7-1-200 15,0-5-554-15,-6-62-1261 16,-7 48 146-16,0-9 124 15,0-10 110 1</inkml:trace>
  <inkml:trace contextRef="#ctx0" brushRef="#br0" timeOffset="82842.61">7747 14995 4624 0,'35'-26'347'0,"11"1"5"15,13 4 7-15,11 3 8 16,-16 33 5-16,-8 20 9 15,-12 14 7-15,-20 9 8 16,-15 7 6-16,-24-2-199 16,-18-3-203-16,-21-6 0 15,-12-10 0 1,-5-9-278-16,16-9-481 16,10-17-903-16,22-6 132 15,20-17 113-15,26-13 100 16</inkml:trace>
  <inkml:trace contextRef="#ctx0" brushRef="#br0" timeOffset="83736.41">8139 15058 6003 0,'1'-5'231'16,"1"0"3"-16,6 1 3 15,2 8 3 1,5 14 2-16,5 7 5 16,1 11 2-16,-2 7 2 15,1-1 6-15,-2-6-257 16,-7-1 0-16,1-10 0 16,-4-8 0-16,-3-7 0 15,2-6 0-15,3-12 0 16,2-7 0-16,1-10 0 15,4-13 0-15,-2-13 0 16,-4-6 0 0,-1-3 0-16,-3 6 0 15,-4 9 0-15,-3 12 0 16,2 12 0-16,-2 14 0 16,0 3-294-16,0 12-156 15,30 3-461-15,-24 6-589 16,2-1 108-16,4 2 96 15,7-6 84-15</inkml:trace>
  <inkml:trace contextRef="#ctx0" brushRef="#br0" timeOffset="84133.04">8582 15021 5033 0,'0'2'310'0,"0"7"4"15,0 6 6-15,-6 7 5 16,0 10 6-16,-1 2 4 15,-3 7 8-15,-3-2 4 16,3-2 8-16,2-9-177 16,3-4-178-16,-1-10 0 15,6-4 0-15,0-8 0 16,0-5 0-16,2-12 0 16,5-10 0-16,1-15 0 15,8-11 0-15,5-11 0 16,0 0 0-1,0 6 0-15,-3 9 0 16,-6 15 0-16,2 15 0 16,-1 13 0-16,3 13 0 15,3 11 0-15,5 11 0 16,-1 8 0-16,-1 5 0 16,-4-1 0-16,-3-1 0 15,-6-5 0-15,-5-3-9 16,-2-6-347-16,44-4-1486 15,-59-7 159-15,-7-6 135 16,-8-7 120-16</inkml:trace>
  <inkml:trace contextRef="#ctx0" brushRef="#br0" timeOffset="84286.9">8525 15293 5139 0,'0'-10'316'0,"5"-4"6"16,4-2 6-16,9-4 4 15,8 5 6-15,9 1 7 16,4 4-93-16,2 4-258 16,55 2-1713-1,-60 1 140-15,-4-2 121 0</inkml:trace>
  <inkml:trace contextRef="#ctx0" brushRef="#br0" timeOffset="84492.71">8970 15122 5562 0,'0'-4'275'0,"2"1"5"16,-2 1 2-16,0 4 6 15,0 9 4-15,1 10 3 16,-1 3 6-16,0 7 4 16,-3-2 6-16,0-1-333 15,-2 0-336-15,25-6-600 16,-30-6-625-1,4-7 120-15,2-8 104 16</inkml:trace>
  <inkml:trace contextRef="#ctx0" brushRef="#br0" timeOffset="84687.53">8962 15202 6006 0,'8'-5'231'15,"8"-1"3"-15,9 3 3 16,8-1 2-16,3 2 4 15,0 5 2-15,0 0 4 16,-7-2 3 0,-4 3-133-16,-9 1-463 15,-5-1-288-15,-7-1-1010 16,-2-1 128-16,-7-9 112 16,-3-5 99-16</inkml:trace>
  <inkml:trace contextRef="#ctx0" brushRef="#br0" timeOffset="84902.32">9195 14917 5700 0,'0'-9'262'16,"3"-1"3"-1,3 6 3-15,1 4 5 0,1 15 4 16,3 12 2 0,-4 7 6-16,1 7 3 15,-4 1 6-15,-2-1-294 16,-1-5 0-16,-1 0 0 15,0-5-216-15,2-6-497 16,0-6-977-16,-2-8 135 16,3-7 117-16,7-12 104 15</inkml:trace>
  <inkml:trace contextRef="#ctx0" brushRef="#br0" timeOffset="85398.86">9804 14920 5831 0,'-9'-9'249'0,"-10"0"2"16,-11 5 5-16,-12 4 2 16,-3 11 4-16,-4 15 3 15,7 9 4-15,13 7 3 16,12 5 6-16,11-1-278 16,8 2 0-16,11-5 0 15,8-5 0-15,5-5 0 16,8-9 0-1,8-6-210-15,-1-11-202 16,3-3-1360-16,0-9 147 16,-3-11 128-16,-2-7 112 15</inkml:trace>
  <inkml:trace contextRef="#ctx0" brushRef="#br0" timeOffset="85643.15">10054 14949 5511 0,'-3'-4'280'15,"-5"3"5"-15,-3 6 3 16,-5 9 5-16,1 11 4 16,-3 14 5-1,3 7 5-15,2 3 4 16,7-1 6-16,5-2-317 16,1-5 0-16,4-4 0 15,9-6 0-15,5-6 0 16,9-9 0-16,11-7-278 15,5-5-264-15,0-10-1177 16,-5-5 139-16,-9-8 122 16,-12-9 105-16</inkml:trace>
  <inkml:trace contextRef="#ctx0" brushRef="#br0" timeOffset="85830.98">9938 15018 5660 0,'0'-13'266'0,"6"-4"4"16,10-5 2-16,13-4 5 16,11 2 4-16,10 6 3 15,2-1-71-15,-5 3-235 16,-7 5-222-16,-13-20-1444 16,-14 22 134-16,-7 4 117 15,-13 5 104-15</inkml:trace>
  <inkml:trace contextRef="#ctx0" brushRef="#br0" timeOffset="85986.83">9931 15104 4666 0,'-3'7'355'0,"1"0"6"16,1 1 7-16,7-3 7 16,15-1 8-16,11-4 6 15,13-1 9-15,8-2-309 16,63 1-1813-16,-58-4 141 15,-5-6 122-15</inkml:trace>
  <inkml:trace contextRef="#ctx0" brushRef="#br0" timeOffset="86391.99">10816 14822 6573 0,'-16'0'173'16,"-9"7"1"-16,-3 14 4 15,-7 17-1-15,6 14 2 16,6 16 4-16,10 6-1 16,8-2 2-16,4-5 4 15,8-7-188-15,5-10 0 16,8-8 0-16,3-13-328 15,86-9-1524-15,-79-13 160 16,-1-7 138 0,0-13 119-16</inkml:trace>
  <inkml:trace contextRef="#ctx0" brushRef="#br0" timeOffset="86618.78">11184 14779 8191 0,'38'4'0'16,"14"15"0"-1,8 16 0-15,8 17 0 0,-19 9 0 16,-16 15 0-16,-12-1 0 16,-13-3 0-1,-19-5 0-15,-18-5 0 16,-22-7-427-16,-12-10-1399 15,-19-11 157-15,-8-9 134 16</inkml:trace>
  <inkml:trace contextRef="#ctx0" brushRef="#br0" timeOffset="92574.04">7634 16240 5891 0,'2'-6'243'16,"-2"-6"2"-16,0 2 4 15,0-3 3-15,0 4 3 16,1 6 3-16,-1 3 5 16,2-1 2-16,-1 5 5 15,2 9-270-15,2 8 0 16,-2 8 0-16,3 8 0 15,-3 7 0-15,2-1 0 16,1 1 0-16,-2-6 0 16,-1-7 0-16,1-5 0 15,-4-8 0-15,0-5 0 16,3-7 0 0,-3-5 0-16,-3-4 0 15,-3-5 0-15,-1-11 0 16,-5-8 0-16,-3-11 0 15,3-8 0-15,6-2 0 16,2 2 0-16,7-3 0 16,6 5 0-16,5-2 0 15,5 4 0-15,5 1 0 16,8 3 0 0,0 5 0-16,0 6 0 0,1 5 0 15,-3 6 0-15,-2 5 0 16,-4 5 0-1,-5 3 0-15,-3 3 0 16,-2 2 0-16,-1 5 0 16,-3 2 0-16,-2 3 0 15,-1 4-172 1,-4 6-338-16,1-1-1246 0,-4-1 145 16,-4-1 126-16,-5-3 109 15</inkml:trace>
  <inkml:trace contextRef="#ctx0" brushRef="#br0" timeOffset="92786.85">7694 16309 5223 0,'0'0'298'16,"0"0"5"-16,1 0 6 15,6 0 3-15,9 0 6 16,5 0 6-16,7-2 4 15,7 2-231-15,2 0-111 16,0 0-428 0,-1-9-1193-16,0 8 126 0,-3-3 112 15,-4 1 97-15</inkml:trace>
  <inkml:trace contextRef="#ctx0" brushRef="#br0" timeOffset="93286.9">8414 15990 5398 0,'-7'-4'292'0,"-9"4"3"16,-3 4 6-1,-4 11 3-15,2 14 7 16,6 10 3-16,6 15 6 16,6 6 4-16,3 4 8 15,5 0-332-15,2-6 0 16,1-4 0-16,4-10 0 15,3-10 0-15,2-9-274 16,4-8-278-16,3-10-1166 16,-1-8 140-16,1-13 121 15,-3-16 105 1</inkml:trace>
  <inkml:trace contextRef="#ctx0" brushRef="#br0" timeOffset="93542.17">8775 15934 6286 0,'19'-5'202'15,"11"4"3"-15,11 7 3 0,7 13 0 16,2 14 3-16,-2 15 4 16,-9 10 1-16,-8 7 2 15,-8 0 4-15,-12-1-222 16,-10-2 0-16,-8-6 0 15,-13-7 0 1,-11-5-226-16,0-9-428 16,-17-6-1049-16,-4-7 137 15,-1-6 119-15,1-6 105 16</inkml:trace>
  <inkml:trace contextRef="#ctx0" brushRef="#br0" timeOffset="94242.04">7827 17060 6132 0,'1'-3'218'16,"1"2"3"-16,0 2 3 15,3 10 1-15,0 11 4 16,1 10 2-16,0 8 3 16,0 5 2-16,0-3 5 15,-1-2-241-15,-2-6 0 16,-1-5 0-16,-1-6 0 16,-1-7 0-16,0-5 0 15,0-5-275-15,4-3-471 16,-5-8-921-1,-3-6 133-15,-5-5 113 16</inkml:trace>
  <inkml:trace contextRef="#ctx0" brushRef="#br0" timeOffset="94510.3">7609 17128 5067 0,'1'-10'116'0,"6"-6"56"16,13-2 36-16,15-3 19 16,14 3 7-1,13 3 38-15,3 3 48 16,-3 1 5-16,-10 6 6 16,-14 0-99-16,-14 2-25 15,-12 3-61-15,-9 0-179 16,-3 0-175-16,0 0-148 15,-2-1-1334-15,4 1 135 16,-2-1 117-16,0-2 104 16</inkml:trace>
  <inkml:trace contextRef="#ctx0" brushRef="#br0" timeOffset="94930.42">8089 16791 5159 0,'0'-8'314'15,"0"-3"5"-15,0 2 7 16,0-1 4-16,2 8 6 16,-2 4 7-16,1 9 5 15,1 5 6-15,-2 6 8 16,1 7-362-16,-1 1 0 15,0 2 0-15,0-6 0 16,0-1 0 0,0-2-312-16,35-1-654 15,-34-5-632-15,2-5 122 16,2-5 106-16,3-3 94 16</inkml:trace>
  <inkml:trace contextRef="#ctx0" brushRef="#br0" timeOffset="95275.1">8407 16970 7845 0,'0'-1'38'0,"-7"3"0"16,-5 7 0-16,-2 13 0 15,-3 14 0-15,1 13 1 16,7 7-1-16,5 6 1 16,4-5 1-16,10-6-40 15,1-4 0-15,5-10 0 16,5-8 0-1,6-10-298-15,23-6-535 16,-16-8-804-16,-1-9 127 16,-4-10 112-16,-6-12 97 15</inkml:trace>
  <inkml:trace contextRef="#ctx0" brushRef="#br0" timeOffset="95510.41">8875 16874 7181 0,'23'-1'110'16,"10"1"0"-1,9 10 1-15,9 12 0 16,-8 13 1-16,-4 13 1 16,-10 12 0-16,-10 1 1 15,-8 1 2-15,-9-3-116 16,-15-2 0-16,-9-9 0 15,-12-6-409-15,-10-89-1421 16,-11 70 156-16,-5-11 135 16</inkml:trace>
  <inkml:trace contextRef="#ctx0" brushRef="#br0" timeOffset="96499.03">6586 17330 5253 0,'3'-9'287'15,"1"0"5"-15,1 0 4 16,2 3 6-16,1 6 4 16,-2 9 4-16,2 6 6 15,-1 5 5-15,0 6 4 16,-1 2-142-16,0-1-183 15,2-4 0-15,5-2 0 16,3-7 0-16,3-4 0 16,2-3 0-16,-2-6 0 15,1-2 0 1,-5-6 0-16,-7-4 0 16,-5-3 0-16,-4 0 0 0,-6 1 0 15,-3 5 0 1,-1 4 0-16,-3 10 0 15,4 11 0-15,4 13 0 16,5 10 0-16,7 12 0 16,2 7 0-16,4 2 0 15,-8-3 0-15,0-2 0 16,-11-6 0-16,-16-6 0 16,-12-10 0-16,-12-7 0 15,-14-8 0-15,-2-11-324 16,64-5-1529-1,-53-10 161-15,12-9 137 16,11-3 120-16</inkml:trace>
  <inkml:trace contextRef="#ctx0" brushRef="#br0" timeOffset="98160.04">5802 18274 7495 0,'0'0'76'16,"2"0"0"-16,2-2 1 15,3 0 0-15,3-3 0 16,4 0 0-16,-2-2 1 16,-2-2 0-1,-5-2 2-15,-3 1-80 16,-4-1 0-16,-4 2 0 16,-7 2 0-16,-6 4 0 15,-5 0 0-15,-7 5 0 16,1 3 0-16,2 6 0 15,5 7 0-15,3 5 0 16,7 8 0-16,6 5 0 16,3 3 0-16,4 4 0 15,6-3 0-15,5-1 0 16,3-7 0 0,6-3 0-16,8-11 0 15,2-9 0-15,2-4 0 16,1-10 0-16,0-8 0 15,-2-9 0-15,-4-9 0 16,-4-11 0-16,-5-9 0 16,-3-6 0-16,-4-5 0 15,0 1 0-15,-2 5 0 16,-3 6 0-16,-1 10 0 16,0 11 0-16,-4 9 0 15,1 9 0 1,-2 7 0-16,0 3 0 0,0 12 0 15,0 6 0 1,1 14 0-16,-1 6 0 16,0 14 0-16,0 2 0 15,3 2 0-15,0-3 0 16,2-4 0-16,1-5 0 16,3-8 0-16,2-8 0 15,4-8 0-15,5-7 0 16,6-9 0-1,6-5 0-15,4-12 0 0,0-5 0 16,-1-8 0-16,-3-9 0 16,-5-5 0-1,-4-1 0-15,-8 1 0 16,-3 3 0-16,-7 6 0 16,-4 8 0-16,-1 5 0 15,-3 6 0-15,-2 1 0 16,-4 5 0-16,0 3 0 15,-5 4 0-15,1 4 0 16,1 6 0-16,5 8 0 16,2 5 0-16,7 10 0 15,8 2 0-15,5 2 0 16,6 4 0-16,5-1 0 16,0-2 0-1,-4-1 0-15,-6-6 0 16,-7-5 0-16,-6-4 0 15,-3-6 0-15,0-4 0 16,0-5 0-16,0-4 0 16,0-2 0-16,0-2 0 15,3-3 0-15,6-5 0 16,9-7 0-16,8-6-95 16,9-9-67-16,2-4-18 15,0-4 11 1,-5 0 17-16,-10-1 106 0,-5 6 46 15,-11 7 0 1,-3 8 0-16,-9 7 0 16,-5 6 90-16,-8 10 70 15,0 9 17-15,-1 11-4 16,4 7-17-16,10 8-108 16,6 5-48-16,9-4 0 15,7-2 0-15,1-6 0 16,5-8 0-1,4-7 0-15,1-9 0 0,4-5-383 16,0-45-1454-16,5 26 157 16,7-10 137-1,7-7 117-15</inkml:trace>
  <inkml:trace contextRef="#ctx0" brushRef="#br0" timeOffset="98715.04">7377 18365 5515 0,'0'-12'281'16,"5"-3"2"-16,3-6 6 15,7-2 2-15,8 5 7 16,9 6 2 0,4 6 7-16,1 8 3 15,-5 8 7-15,-9 7-317 16,-7 9 0-16,-10 4 0 16,-6 4 0-16,-6 0 0 15,-3-3 0-15,1-8 0 16,2-8 0-16,-3-8 0 15,3-13 0-15,4-9 0 16,0-13 0-16,-2-11 0 16,10-5 0-1,2-5 0-15,1 7 0 16,4 7-279-16,2 7-217 16,3-7-1236-16,1 24 142 15,3 7 123-15,-1 8 106 16</inkml:trace>
  <inkml:trace contextRef="#ctx0" brushRef="#br0" timeOffset="99225.1">7779 18260 3883 0,'3'1'270'16,"1"-1"97"-16,2 0 41 15,4-3 12-15,-2-2 19 16,1-7 9 0,-3 0 10-16,-1-4 12 15,-5 6 11-15,0 1-177 16,-3 5-140-16,-3 4-109 15,-6 7-41-15,-2 7-4 16,-1 9-10-16,2 4 0 16,9 9 0-16,3-2 0 15,8 1 0 1,6-3 0-16,4-6 0 16,9-8 0-16,9-6 0 0,0-8-14 15,3-5-120-15,-5-7-130 16,-4-7-26-16,-10-6-20 15,-7-12-9 1,-5-13-1-16,-4-12 7 16,-3-6 27-16,0-6 58 15,0-1 216-15,0 5 131 16,0 12 120 0,0 10 30-16,0 14 28 0,0 16 18 15,1 12 12-15,1 12 3 16,1 18-18-1,3 11-58-15,1 13-226 0,1 9-28 16,0 3 0-16,2-2 0 16,0-2 0-1,0-6 0-15,-1-9 0 16,2-10 0-16,-1-7-309 16,12-8-488-16,-12-13-847 15,-1-5 129-15,-1-9 112 16,-8-13 99-16</inkml:trace>
  <inkml:trace contextRef="#ctx0" brushRef="#br0" timeOffset="99761.11">8030 18219 5334 0,'0'-10'169'0,"7"0"3"15,7-5-10-15,10-2-70 16,8 5-41-16,5 2-4 15,-2 5 2-15,-6 3 0 16,-12 0 37-16,-5 2-63 16,-5 0 96-16,-4 0 0 15,-2 0 11-15,-1 2 77 16,0 4 45-16,0 5 7 16,0 5 4-16,0 6 1 15,0 1-37-15,0 5-110 16,3-2-117-1,0-1 0-15,3-1 0 16,4-4 0-16,1-4 0 16,4-5 0-16,4-7 0 15,1 0 0-15,3-11 0 16,0-3 0-16,-1-9 0 16,-6-6 0-16,-5-5 0 15,-5-2 0-15,0 0 0 16,-6 5 0-16,1 4 0 15,1 6 0 1,-2 7 0-16,-2 6 0 16,4 0 0-16,-2 8 0 15,1 7 0-15,2 3 0 16,3 6 0-16,-4 5 0 16,4 1 0-16,-1-3 0 15,1 0-156-15,-3-4-227 16,8-1-354-16,-8-7-862 15,0-5 123-15,-2-4 106 16,1-4 94 0</inkml:trace>
  <inkml:trace contextRef="#ctx0" brushRef="#br0" timeOffset="100513.93">8539 18211 4193 0,'5'-15'385'15,"8"-4"10"-15,0-1 7 16,6-1 9-16,-3 10 9 15,4 8 9-15,-3 7 9 16,-1 8 11-16,-4 5 10 16,-5 5-249-16,-4 7-210 15,-3-4 0-15,0 0 0 16,0-6 0 0,0-6 0-16,0-6 0 15,0-4 0-15,0-6 0 16,0-8 0-16,0-8 0 15,1-8 0-15,4-4 0 16,1-3 0-16,0 3 0 16,2 6 0-16,-2 7 0 15,-3 6 0-15,-2 5-273 16,4 6-64 0,2-1-34-16,3 4-14 15,3 0 7-15,3 1 8 16,-3 0 37-16,2 0 52 15,1 0 78-15,0-3 183 16,-4 0 256-16,1 0 68 16,0 0 41-16,-3 1 26 15,1 4 8-15,0 5 6 16,-4 2-24-16,0 7-48 16,-4 3-81-1,0 1-207-15,-3 0-25 16,0 0 0-16,0-2 0 15,0-6 0-15,1-3 0 16,-1-7 0-16,0-2 0 16,2-7 0-16,1-12 0 15,1-10 0-15,6-6 0 16,6-8 0-16,1-3 0 16,6 6 0-16,0 5 0 15,-2 6 0 1,-1 10 0-16,1 7 0 15,-1 9 0-15,3 11 0 16,1 11 0-16,0 13 0 16,-2 6 0-16,4 11 0 15,2 1 0-15,2 1 0 16,9-2 0-16,1-8 0 16,2-11 0-16,-1-7 0 15,-2-10 0-15,-9-10-344 16,-7-9-190-1,-8-51-1170-15,-10 37 137 16,-15-5 119-16,-11-7 105 16</inkml:trace>
  <inkml:trace contextRef="#ctx0" brushRef="#br0" timeOffset="102582.6">5245 18383 3840 0,'-2'-6'177'0,"1"-4"142"15,-1 0 99 1,2-2 8-16,0 1 11 16,0-1 8-16,5 6 12 15,3 2 10-15,1 1 12 16,2 6-142-16,5 7-59 15,-6 8-167-15,-1 7-111 16,0 7 0-16,-4 0 0 16,1 0 0-16,3-6 0 15,1-6 0-15,2-4 0 16,2-5 0 0,5-4 0-16,-4-4 0 15,0-8 0-15,-3-3 0 16,-7-4 0-16,-3 0 0 15,-2-2 0-15,-9 2 0 16,-4 6 0-16,-4 2 0 16,-5 7 0-16,1 12 0 15,3 12 0-15,13 8 0 16,2 7 0-16,7 5 0 16,9 0 0-16,3-6 0 15,-2-4 0 1,2-3 0-16,-8-7 0 15,-5-4 0-15,-11-5 0 16,-9-5 0-16,-14-2 0 0,-5-5 0 16,-10-5 0-16,1 0 0 15,5-3-226-15,10-4-264 16,11-27-1258-16,4 20 145 16,11-7 124-16,4-2 108 15</inkml:trace>
  <inkml:trace contextRef="#ctx0" brushRef="#br0" timeOffset="106422.62">15617 2317 5022 0,'0'0'14'0,"0"0"32"16,2 0 80-16,-2 0 119 16,1 6 58-16,3 2 3 15,1 9 5-15,3 8 6 16,-1 8 5-16,-2 6 0 15,-1 4-6-15,1 8-32 16,0 2-87-16,1 7-137 16,1 5-60-16,-1 5 0 15,1 5 0 1,3 5 0-16,-2 6 0 0,0 3 0 16,4 5 0-1,1 7 0-15,-3 6 0 16,4 5 0-16,-2 4 0 15,4 6 0-15,-2 4 0 16,5 3 0-16,0 3 0 16,3 4 0-16,0 5 0 15,1 2 0-15,-2 4 0 16,1 5 0-16,1 4 0 16,-4 1 0-16,2 7 0 15,1-2 0 1,-2 3 0-16,2 3 0 15,-5 4 0-15,-1-2 0 16,0 6 0-16,-5 1 0 16,-3 5 0-16,0-1 0 15,-2 0 0-15,0 0 0 16,-2 4 0-16,0-2 0 16,6-1 0-16,-2 3 0 15,-4 4 0-15,3 0 0 16,-1-1 0-16,0 0 0 15,-2 5 0 1,-1-7 0-16,0 0 0 16,-2 2 0-16,-1 2 0 15,0-6 0-15,2-2 0 16,-1 5 0-16,-1-6 0 16,0 0 0-16,2 2 0 15,-2 5 0-15,1-5 0 16,-1 2 0-16,0-1 0 15,0 2 0-15,0-4 0 16,0-1 0-16,0-1 0 16,-1 1 0-1,-1-5 0-15,-1 1 0 16,0-2 0-16,-4 1 0 16,-1-2 0-16,-1-4 0 15,0-1 0-15,-1-3 0 16,3-2 0-16,3-4 0 15,-1-2 0-15,1-1 0 16,-1-1 0-16,-1-4 0 16,0 1 0-16,0-4 0 15,0-2 0 1,0-3 0-16,2-1 0 16,-2-2 0-16,3-3 0 15,0-4 0-15,1-7 0 16,-3-1 0-16,2-6 0 15,-1-4 0-15,1-5 0 16,1-5 0-16,2-4 0 16,-2-2 0-16,0 0 0 15,-2-4 0-15,-2-4 0 16,0-5 0-16,0-8 0 16,2-10 0-1,-1-9 0-15,2-10 0 16,0-8 0-16,1-7 0 15,-1-3 0-15,2-2 0 16,-3-1 0-16,-1 3 0 16,-1-2 0-16,-1-5 0 15,4-3 0-15,1-5 0 16,2-7 0 0,0-2 0-16,0-4 0 0,0 3 0 15,0 4 0 1,0 7 0-16,0 10 0 15,0 8 0-15,0 3 0 16,0-1 0-16,0-4 0 16,0-4 0-16,0-9 0 15,0-7 0-15,0-6 0 16,0-4 0-16,0 1 0 16,0-1 0-16,0 6 0 15,0 7 0-15,0 6 0 16,-3 9 0-16,-2 2 0 15,1-4 0 1,-1-4 0-16,0-8 0 16,4-12-417-16,1-82-1411 15,4 52 157-15,3-18 134 16,7-22 118-16</inkml:trace>
  <inkml:trace contextRef="#ctx0" brushRef="#br0" timeOffset="113722.66">17490 2135 5185 0,'0'-6'242'16,"0"0"54"-1,0-1 5-15,0-1 4 0,1 5 6 16,-1 2 3-16,0 1 7 16,0 0 4-1,0 4 7-15,0 7-133 16,0 9-139-16,-1 9-60 15,1 9 0-15,-1 7 0 16,-2 2 0-16,3-2 0 16,0 0 0-16,-3-4 0 15,0-8 0-15,1-6 0 16,-2-6 0-16,3-6 0 16,1-7 0-16,0-3 0 15,0-5 0 1,-2-8 0-16,2-9 0 15,0-13 0-15,-1-14 0 16,1-14 0-16,1-4 0 16,4-2 0-16,0-2 0 15,4 8 0-15,4 5 0 16,6 8 0-16,4 4 0 16,6 4 0-16,5 6 0 15,5 2 0-15,9 5 0 16,1 2 0-16,2 8 0 15,-3 5 0-15,-5 4 0 16,-10 4 0 0,-9 2 0-16,-12 5 0 15,-6 1 0-15,-5 2 0 16,-5 5-111-16,-6 2-268 16,8 2-540-16,-19 0-645 15,-5-2 118-15,-5-1 102 16,0 0 91-16</inkml:trace>
  <inkml:trace contextRef="#ctx0" brushRef="#br0" timeOffset="113922.5">17415 2221 5107 0,'0'2'299'15,"6"-1"4"-15,5-1 4 16,17 0 7-16,8 1 4 15,16-1 5-15,5 0-1 16,6-1-323 0,0 1-392-16,-4-1-1202 0,-3-3 122 15,-3-5 105-15</inkml:trace>
  <inkml:trace contextRef="#ctx0" brushRef="#br0" timeOffset="114209.24">18277 2269 7643 0,'0'0'60'0,"0"0"0"16,16 0 1-16,17 0-1 16,25 1 1-16,20-1 0 15,19-1 1-15,-1 1-2 16,-5 0 3-1,-11 0-63-15,-15 0 0 0,-16 0 0 16,-17 0 0 0,-15 0 0-16,-13-2 0 15,-7 1-275-15,-5-3-238 16,-7-19-1215-16,-6 9 140 16,-8-6 123-16,-7-6 107 15</inkml:trace>
  <inkml:trace contextRef="#ctx0" brushRef="#br0" timeOffset="114422.04">18609 2023 6099 0,'15'-4'219'0,"15"2"0"0,16 8 5 16,15 5 1-16,8 17 4 16,3 15 1-1,-13 11 4-15,-15 7 2 16,-23 3 3-16,-18-2-202 15,-24-2-37-15,-20-5 0 16,-16-6-111-16,-7-6-372 16,-4-11-1297-16,12-13 148 15,21-9 130-15,18-14 111 16</inkml:trace>
  <inkml:trace contextRef="#ctx0" brushRef="#br0" timeOffset="115010.49">19804 1813 8191 0,'-18'13'0'0,"-8"16"0"16,-10 17 0-16,-9 23 0 16,5 16 0-16,8 15 0 15,10 4 0 1,12-1 0-16,9-4 0 0,8-7 0 16,8-7 0-1,0-9 0-15,3-10 0 0,8-17 0 16,3-12-303-1,7-15-1556-15,7-16 161 0,-1-22 139 16,1-16 120 0</inkml:trace>
  <inkml:trace contextRef="#ctx0" brushRef="#br0" timeOffset="115310.21">20128 2155 8191 0,'-1'-6'0'0,"-8"5"0"15,-2 6 0-15,-6 7 0 16,0 14 0-16,0 13 0 16,7 10 0-16,6 6 0 15,2 3 0-15,4-1 0 16,5-4 0-16,3-7 0 15,6-7 0-15,7-9 0 16,9-9 0-16,4-6-340 16,9-8-334-16,1-7-994 15,-4-9 132-15,-7-11 114 16,-11-8 102 0</inkml:trace>
  <inkml:trace contextRef="#ctx0" brushRef="#br0" timeOffset="115518.02">20127 2198 5843 0,'0'-19'247'15,"6"-7"3"-15,8-4 5 16,15-8 2-16,12 6 3 16,11 4 5-16,5 3 2 15,-2 3 4-15,-11 6-282 16,-13 9-407-1,-8 3-326-15,-20 5-810 16,-14 8 116-16,-15 4 101 16</inkml:trace>
  <inkml:trace contextRef="#ctx0" brushRef="#br0" timeOffset="115672.87">20114 2294 5216 0,'0'9'309'0,"3"-2"5"16,8 0 5-16,11-1 6 15,13-2 4-15,9-4 7 16,8-4-221-16,1 0-194 16,-2-2-1591-1,-11-5 133-15,-4-7 114 16,-13-6 102-16</inkml:trace>
  <inkml:trace contextRef="#ctx0" brushRef="#br0" timeOffset="115906.65">20546 1704 5753 0,'23'0'249'0,"9"11"4"16,7 17 3-16,7 23 4 16,-10 23 3-1,-12 28 4-15,-10 13 3 16,-9 7 5-16,-9 0 2 15,-11-6-209-15,-15-10-68 16,-16-11 0-16,-16-11-402 16,-9-75-1431-16,-4 35 158 15,7-22 135-15</inkml:trace>
  <inkml:trace contextRef="#ctx0" brushRef="#br0" timeOffset="116618.41">21295 1721 5449 0,'3'-13'286'0,"-2"1"4"16,1 4 6-16,2 11 3 15,-1 25 5-15,2 28 6 16,-1 26 3-16,2 28 6 15,2 16 6-15,-2 8-325 16,3 4 0 0,0-4 0-16,-4-10 0 15,-3-6 0-15,-2-15 0 16,-3-18 0-16,-3-17 0 16,5-20 0-16,-4-17 0 15,2-18 0-15,0-11-479 16,3-21-1332-16,3-16 153 15,13-18 134-15,5-14 114 16</inkml:trace>
  <inkml:trace contextRef="#ctx0" brushRef="#br0" timeOffset="116868.92">21775 2327 8191 0,'0'-6'0'0,"1"0"0"16,1 2 0-16,-1 6 0 15,-1 14 0-15,3 8 0 16,-1 6 0-16,-2 7 0 16,-2-1 0-16,-1 0-313 15,12-3-591-15,-18-7-710 16,-3-11 124-16,-5-7 109 15,4-12 95-15</inkml:trace>
  <inkml:trace contextRef="#ctx0" brushRef="#br0" timeOffset="117126.68">21695 2210 4418 0,'18'-25'125'16,"2"-7"160"-16,2-9 77 16,1-9 5-16,-9 7 7 15,-10 6 8-15,-5 4 7 16,-10 8 8-16,-9 4 8 16,-7 9-72-16,-8 6-186 15,2 9-417 1,7 10-284-16,13-22-1109 15,13 33 131-15,18 3 114 16,10 4 100-16</inkml:trace>
  <inkml:trace contextRef="#ctx0" brushRef="#br0" timeOffset="117566.47">22139 2142 5625 0,'0'-12'269'0,"-5"-4"3"15,-8 2 6-15,-7-1 2 16,-9 11 4-16,-3 11 6 16,0 5 3-16,7 11 4 15,7 3 6 1,13 12-303-16,2-1 0 16,4-1 0-16,4-5 0 15,3-5 0-15,6-8 0 16,4-5 0-16,8-9 0 15,1-5 0-15,1-12 0 16,-2-8 0-16,-3-12 0 16,-4-15 0-16,-4-13 0 15,-3-9 0-15,-5-4 0 16,0 5 0-16,-4 13 0 16,-3 14 0-16,0 20 0 15,-4 21 0 1,-2 24 0-16,5 22 0 15,2 24 0-15,9 18 0 16,12 8 0-16,7 4 0 16,3-6 0-16,1-6-341 15,19-6-556-15,-35-13-712 16,-7-13 124-16,-17-13 107 16,-25-19 95-16</inkml:trace>
  <inkml:trace contextRef="#ctx0" brushRef="#br0" timeOffset="118962.39">16799 1560 4863 0,'-5'-3'36'16,"1"5"28"-16,-1 14 35 16,2 18 69-16,6 26 104 15,8 24 50-15,4 25 6 16,-2 13 5-16,0 4 6 16,-5 0-30-16,-7 0 0 15,-7-12-27-15,-4-8-36 16,-1-7-78-16,-1-12-115 15,-1-13-53 1,6-14 0-16,4-9 0 16,4-9 0-16,11-7 0 15,18-1 0-15,21-4 0 16,23-4 0-16,32-2 0 16,30-5 0-16,34 0 0 15,28-5 0-15,35-4 0 16,22 1 0-16,21-1 0 15,12-6 0-15,9 2 0 16,5-1 0-16,4-1 0 16,0-4 0-1,2 0 0-15,-4-4 0 16,-7-3 0-16,-19-3 0 16,-15 0 0-16,-30-2 0 15,-31 0 0-15,-38 3 0 16,-31 1 0-16,-35 1 0 15,-22 2 0-15,-20-2 0 16,-10 1 0-16,-6 0 0 16,-2-1 0-16,1 3 0 15,4 1 0-15,1 2 0 16,5 1 0-16,1 0 0 16,1 2 0-1,2-2 0-15,5 2 0 16,5 0 0-16,1 2 0 15,1-2 0-15,-4 0 0 16,-9-1 0-16,-10-1 0 16,-8-3 0-16,-8-7 0 15,-7-6 0-15,-6-10 0 16,-9-15 0-16,-1-15 0 16,-6-18 0-16,0-13 0 15,-1-14 0-15,4-14 0 16,-1-7 0-16,1-4 0 15,0 7 0 1,3 10 0-16,-2 14 0 16,0 19 0-16,1 19 0 15,-1 15 0-15,-6 11-311 16,3 13-549-16,-30 11-766 16,-12 5 125-16,-17 6 111 15,-14 3 96-15</inkml:trace>
  <inkml:trace contextRef="#ctx0" brushRef="#br0" timeOffset="120833.88">17272 4223 6643 0,'0'-4'167'0,"0"1"0"16,0 4 2-16,0 12 1 15,0 17 2-15,0 13 1 16,0 14 2-16,0 10 1 15,0 1 3-15,0-2-179 16,0-4 0-16,0-8 0 16,-2-4 0-16,1-13 0 15,0-9 0-15,-1-11-112 16,2-8-422-16,2-27-1232 16,-2 3 147-1,1-11 127-15,-4-12 110 16</inkml:trace>
  <inkml:trace contextRef="#ctx0" brushRef="#br0" timeOffset="121048.19">17405 4162 4541 0,'36'-16'95'0,"10"5"17"16,7 5 3-16,4 10 5 15,-24 19 3-15,-14 19 7 16,-13 10 13-1,-15 4 11-15,-15-2 4 16,-10-4-98-16,-3-5-146 16,12-11-476-16,-14-5-575 15,6-14 63-15,14-9 59 16,15-6 53-16</inkml:trace>
  <inkml:trace contextRef="#ctx0" brushRef="#br0" timeOffset="121429.84">17763 4425 6339 0,'12'-4'194'16,"5"4"2"-16,5 0 1 15,4 10 3-15,-5 7 2 16,-6 5 1-16,-5 9 2 16,-7 3 3-16,-3-1 2 15,-3-2-173-15,0-5-37 16,1-8 0-16,1-8 0 16,-2-6 0-1,3-9 0-15,4-13 0 16,4-9 0-16,3-10 0 15,8-6 0-15,-2-2 0 16,1 7 0-16,-7 8 0 16,-2 8-263-16,-5 8-284 15,0-44-1175-15,2 53 140 16,3 4 121-16,2 4 107 16</inkml:trace>
  <inkml:trace contextRef="#ctx0" brushRef="#br0" timeOffset="121758">18147 4431 4978 0,'0'0'289'0,"0"0"29"15,2 4 5-15,-7 7 5 16,-1 12 7-16,-2 3 5 16,-1 6 6-16,1 5 7 15,2-2 6-15,4 0-167 16,2-4-162-16,6-5-30 15,8-6-13-15,4-10-54 16,6-4-6-16,5-12 10 16,-3-9 9-1,-7-13 44-15,-5-11 10 16,-9-12 0-16,-5-2 0 16,-5-1 0-16,-6 6 11 15,-4 11 57-15,-3 12-271 16,-4 14-150-16,31 6-513 15,-22 9-641-15,7 6 108 16,9 3 97-16,10 3 85 16</inkml:trace>
  <inkml:trace contextRef="#ctx0" brushRef="#br0" timeOffset="123217.88">18602 4410 6868 0,'-1'-9'143'16,"-8"-1"0"-16,-7 1 2 15,-7 2 1-15,0 14 1 16,-5 9 1-16,4 9 1 16,7 7 1-16,8 6 2 15,6 2-152-15,1-1 0 16,10-1 0-16,5-4 0 15,1-4 0-15,9-6 0 16,6-5-286 0,3-7-116-16,1-8-163 15,3-4-238-15,-4-12-79 16,-6 5 195-16,-5-2 206 16,-6 0 134-16,-9 2 95 15,-3 7 133-15,2-6 344 16,-3 2 104-16,-2 0 154 15,1 0 250-15,1 3 144 16,2 0-136-16,5-3-190 16,8 0-133-16,8-5-103 15,2-3-163 1,8-4-152-16,-8-3 0 16,-2-2 0-16,-5-2 0 15,-11-3 0-15,-5-1 0 16,-2 0 0-16,-4 2 0 15,-4 6 0-15,-2 5 0 16,-7 8 0-16,-2 3 0 16,-6 7 0-16,-2 5 0 15,3 8 0-15,1 5 0 16,2 10 0-16,7 3 0 16,7 0 0-16,3 0 0 15,7-4 0 1,6-6 0-16,14-5 0 15,9-4-73-15,14-6-231 16,9-5-64-16,6-4-74 16,2 1-5-16,-3-5 10 15,-4-5 35-15,-12-5 71 16,-8-5 75-16,-10-5 154 16,-7-4 162-16,-11-5 205 15,-6 0 65-15,-2-1 84 16,-7 4 22-16,-4 3 10 15,-5 5-17-15,-3 7-62 16,-9 7-73 0,-6 1-173-16,-3 10-121 15,1 6 0-15,0 10 0 16,5 7 0-16,9 7 0 16,10 3 0-16,6 1 0 15,5-4 0-15,9-4-90 16,9-7-172-16,3-6-49 15,10-7-32-15,5-8-18 16,1-7 1-16,-1-8 13 16,-3-13 43-1,-6-7 64-15,-2-18 162 16,-10-9 156-16,-1-9 156 16,-7-2 49-16,-5 5 42 15,-1 10 29-15,-2 14 11 16,0 15 0-16,0 13-33 15,-5 9-62-15,-3 14-180 16,-7 14-90-16,2 17 0 16,-2 10 0-16,6 11 0 15,4 2 0-15,4-3 0 16,4-5 0 0,4-8 0-16,7-9 0 15,4-9 0-15,11-10 0 16,3-9 0-16,2-9 0 15,2-8 0-15,-6-8 0 16,-5-3 0-16,-5-5 0 16,-5-1 0-16,-7 2 0 15,-2 3 0-15,-4 1 0 16,-1 6 0-16,-1 2 0 16,0 5 0-16,0 4 0 15,0 3 0-15,0 10 0 16,0 5 0-16,2 5 0 15,-1 8 0 1,5 1 0-16,2 1 0 16,5-5 0-16,6-5 0 15,5-6 0-15,3-6-85 16,2-4-7-16,-2-10 16 16,-2-6 65-16,-5-10 11 15,-6-7 0-15,-1-3 0 16,-3-1 0-16,-5 6 0 15,-2 8 0-15,-2 7 84 16,1 7 7-16,0 3-14 16,1 7-65-16,2 5-12 15,2 4 0 1,0 5 0-16,2 3-78 16,-2-3-299-16,51-1-1441 15,-44-6 156-15,-4-4 132 16,-1-7 116-16</inkml:trace>
  <inkml:trace contextRef="#ctx0" brushRef="#br0" timeOffset="123554.94">20020 4545 5441 0,'13'-10'287'0,"4"3"5"15,4 2 3 1,2 0 6-16,-4 7 3 15,-4 11 6-15,-3 4 5 16,-6 3 4-16,-3 5 8 16,-3 3-327-16,0-7 0 15,0-2 0-15,0-5 0 16,0-6 0-16,0-5 0 16,1-5 0-16,5-9 0 15,5-8 0-15,5-10 0 16,7-10 0-16,2-6 0 15,-1 0 0-15,-6 6 0 16,-4 7 0 0,-8 7 0-16,-2 9-407 15,60 12-1424-15,-57 1 157 16,6 9 135-16,3 7 118 16</inkml:trace>
  <inkml:trace contextRef="#ctx0" brushRef="#br0" timeOffset="123810.6">20495 4542 3092 0,'21'-8'40'0,"6"-6"49"16,5-8 71-16,1-6 56 15,-12-2 104 1,-12-4 156-16,-4 2 12 16,-11 9 12-16,-14 10 14 15,-12 13-11-15,-3 13-9 16,-8 15-50-16,0 11-77 15,12 6-63-15,15 6-120 16,7-4-184-16,8-3 0 16,7-6 0-16,7-7-270 15,11-7-410-15,10-9-1006 16,16-9 136-16,17-4 116 16</inkml:trace>
  <inkml:trace contextRef="#ctx0" brushRef="#br0" timeOffset="124506.17">21841 4437 8191 0,'0'-3'0'0,"2"0"0"16,-1 1 0-16,2 10 0 15,4 12 0-15,5 12 0 16,-1 14 0-16,5 8 0 15,-1 4 0-15,-3-3 0 16,-4-1 0-16,-2-8 0 16,-5-6 0-16,-1-10 0 15,0-7 0-15,0-13 0 16,-4-6 0-16,-4-10 0 16,-2-12 0-16,-4-14 0 15,1-15 0 1,7-13 0-16,5-15 0 15,11-4 0-15,6-1 0 16,5 5 0-16,8 7 0 16,6 13 0-16,3 14 0 15,2 10 0-15,3 10 0 16,-1 8 0-16,4 6 0 16,-4 4 0-16,-4 2 0 15,-5 2 0-15,-4 3-37 16,-7 4-337-16,40 3-1455 15,-58 7 156 1,-11 2 135-16,-18 1 117 16</inkml:trace>
  <inkml:trace contextRef="#ctx0" brushRef="#br0" timeOffset="124678.01">21892 4589 5236 0,'-2'7'303'16,"1"-1"7"-16,2 2 3 15,14-3 5-15,20-2 6 16,12-3 5-16,14 0-10 16,14-3-360-1,0-1-1689-15,-4-4 141 16,-9-4 123-16,-7-4 106 16</inkml:trace>
  <inkml:trace contextRef="#ctx0" brushRef="#br0" timeOffset="125086.14">22960 4152 8191 0,'0'-8'0'15,"-7"4"0"-15,-9 8 0 16,-8 12 0-16,-7 22 0 15,-6 20 0-15,5 11 0 16,6 11 0-16,12 0 0 16,8-2 0-1,4-3 0-15,4-11 0 16,5-9 0-16,7-10-298 16,70-13-655-16,-52-15-653 15,4-11 124-15,0-16 106 16</inkml:trace>
  <inkml:trace contextRef="#ctx0" brushRef="#br0" timeOffset="125333.91">23401 4078 8191 0,'30'-5'0'15,"14"3"0"-15,12 13 0 16,12 16 0-16,-9 21 0 15,-10 20 0 1,-13 13 0-16,-13 2 0 16,-16 2 0-16,-14-6 0 15,-20-4 0-15,-21-5 0 16,-15-8-489-16,-17-10-1319 16,-8-11 153-16,-3-11 133 15,3-10 114-15</inkml:trace>
  <inkml:trace contextRef="#ctx0" brushRef="#br0" timeOffset="126682.1">19385 5238 5191 0,'4'-2'97'0,"0"0"57"16,1-4 41-16,1-1 24 16,-1-1 13-16,-2-2 13 15,-1-1 7-15,-2 1 9 16,-2-3 30-16,-2 1-32 16,-8 2-50-1,-6 1-61-15,-10 2-43 16,-4 4-25-16,-2 3-10 15,-1 7-13-15,2 7-1 16,2 7-9-16,4 12-24 16,3 10-23-16,5 4 0 15,1 5 0-15,5 0 0 16,-1-2 0-16,2-2 0 16,1-9 0-16,1-6 0 15,1-9 0-15,3-10 0 16,-1-8 0-16,4-7 0 15,3-8 0-15,2-10 0 16,5-8 0 0,4-3 0-1,6 0 0-15,1 5 0 0,4 11 0 16,-3 9 0-16,-2 17 0 16,-6 16 0-16,-2 21 0 15,-5 16 0-15,-4 12 0 16,3 4 0-16,9-2 0 15,11-11 0-15,9-12 0 16,11-13 0-16,10-13-248 16,13-10-435-16,-1-14-1007 15,-2-10 135 1,-1-10 117-16,-7-5 104 16</inkml:trace>
  <inkml:trace contextRef="#ctx0" brushRef="#br0" timeOffset="131974.58">19699 3005 3019 0,'0'0'99'0,"0"0"30"16,0 0 19-16,0 0 7 15,-1 0 1-15,1 0 6 16,-2 0 0 0,0 0 2-16,1 0 8 15,-4 0-55-15,-1 0-30 16,-1 1-18-16,-2 1-7 15,-1 0 3-15,2 2 6 16,2-4 4-16,1 2 14 16,4-1 15-16,1-1 9 15,1 0-4-15,11 0-14 16,7-3-17-16,9 3-17 16,7-4-17-16,1 4-8 15,-7-4-11 1,-10 3-19-16,-10 1-25 15,-6 0-15-15,-13 0 2 16,-9 0 2-16,-10 3 7 16,-6-1 15-16,-5 2 12 15,5 1 8-15,13-1 9 16,10-2 40-16,4 0 43 16,7-2 13-16,7 0-10 15,11 0 2-15,3 0-7 16,8-2-6-16,0 1-3 15,-6 0 11 1,-9 1 8-16,-6-2-25 16,-7 2 42-16,-2 0 24 15,-7 0 10-15,-3 0-1 16,-4 0-4-16,2 0-321 16,21 2-540-16,-11-1-802 15,4-1 109-15,6-3 96 16,-1-4 85-16</inkml:trace>
  <inkml:trace contextRef="#ctx0" brushRef="#br0" timeOffset="138906.43">19844 6622 6330 0,'4'-13'198'16,"0"-3"3"-16,2 1 1 15,-1-4 2 1,-1 10 3-16,-1 4 2 16,0 2 2-16,-2 6 2 15,4 8 3-15,-1 6-216 16,-3 3 0-16,1 9 0 16,-2 3 0-16,0-4 0 15,1-3 0-15,4-3 0 16,-4-4 0-16,0-8 0 15,-1 0 0-15,2-7 0 16,1-2-317-16,3-5-1538 16,-2-6 160-16,0-6 138 15</inkml:trace>
  <inkml:trace contextRef="#ctx0" brushRef="#br0" timeOffset="139652.78">19864 6387 5923 0,'0'-5'239'0,"2"-4"3"16,-1 1 4-16,9 0 2 15,5-2 4-15,5 4 3 16,5-4 3-16,-1-2 3 15,-4-4 6 1,-8-2-267-16,-6-6 0 16,-5-1 0-16,-10-5 0 15,-5-1 0-15,-8 6 0 16,-5 4 0-16,-7 10 0 16,0 6 0-16,1 7 0 15,2 8 0-15,8 3 0 16,9 0 0-16,7 3 0 15,7-1 0-15,11-4 0 16,11-3 0-16,10-7 0 16,8-4 0-1,8-8 0-15,-2-10 0 16,-6-10 0-16,-5-13 0 16,-5-7 0-16,-7-11 0 15,-6-2 0-15,-5 6 0 16,-6 11 0-16,-3 13 0 15,-3 21 0-15,0 25 0 16,-4 26 0-16,-2 24 0 16,-2 29 0-16,-3 22 0 15,2 10 0-15,2 4 0 16,3-5 0 0,2-6 0-16,2-18 0 15,0-12 0-15,3-15 0 16,0-14 0-16,3-16 0 15,3-14 0-15,5-14 0 16,-2-16 0-16,-4-15 0 16,-2-12 0-16,-9-15 0 15,-7-5 0-15,-6-5 0 16,-3 6 0-16,-2 8 0 16,5 10 0-16,3 8 0 15,9 8 0 1,11 2 0-16,23 4 0 15,25 4-281-15,24-1-314 16,19-1-1110-16,14-1 138 16,-7 1 119-16,-8-9 105 15</inkml:trace>
  <inkml:trace contextRef="#ctx0" brushRef="#br0" timeOffset="140154.15">21049 6612 8191 0,'0'-3'0'16,"0"3"0"-16,2-1 0 16,-1 2 0-16,2 9 0 15,2 3 0-15,-1 7 0 16,-2 6 0-16,1 2 0 15,-3 1-200-15,34-7-776 16,-34-1-648 0,0-11 124-16,0-6 111 15,-4-10 96-15</inkml:trace>
  <inkml:trace contextRef="#ctx0" brushRef="#br0" timeOffset="140415.42">21084 6514 4635 0,'24'-24'81'15,"5"-7"79"-15,5-10 177 16,2-9 5-16,-17 2 8 16,-12 6 5-16,-8 5 7 15,-11 7 7 1,-14 8 7-16,-8 10-51 15,-6 7-32-15,-3 7-87 16,7 12-488-16,13 8-226 16,14-14-1220-16,9 26 142 15,15 2 122-15,5-4 107 16</inkml:trace>
  <inkml:trace contextRef="#ctx0" brushRef="#br0" timeOffset="140821.55">21320 6521 8191 0,'1'0'0'16,"-1"4"0"-1,3 4 0-15,4 7 0 16,1 7 0-16,0 5 0 16,4 5 0-16,-7 2 0 15,0-2 0-15,-5-3 0 16,1-3 0-16,-2-9 0 15,1-6 0-15,0-6 0 16,0-9 0-16,0-12 0 16,6-8 0-16,7-13 0 15,10-5 0-15,4-3 0 16,8 3 0-16,-2 7 0 16,-4 10 0-1,-3 9 0-15,-4 9 0 16,-5 12 0-16,-1 9 0 15,-6 9 0-15,-4 6 0 16,-2 9 0-16,-4 1 0 16,-4 1 0-16,0-5 0 15,1-2-354-15,6-8-483 16,-5-4-784-16,2-11 124 16,4-6 110-16,6-9 97 15</inkml:trace>
  <inkml:trace contextRef="#ctx0" brushRef="#br0" timeOffset="141034.35">21781 6550 5779 0,'1'-10'254'0,"-1"1"3"16,2 3 3-16,-1 9 4 16,0 15 4-16,3 16 3 15,-1 10 4-15,2 6 4 16,-4 5 5-16,1-2-284 15,-1-2 0-15,1-7 0 16,-4-7-280-16,5-7-384 16,-1-14-1023-16,-4-9 135 15,-4-13 117-15</inkml:trace>
  <inkml:trace contextRef="#ctx0" brushRef="#br0" timeOffset="141282.13">21857 6471 6172 0,'23'-14'214'16,"8"1"2"-16,7 3 2 15,6 1 4-15,-14 16 2 16,-8 16 2-16,-14 8 2 16,-6 6 4-16,-12 7 2 15,-15-2-229-15,-8-2-5 16,-6-5 0-16,-3-6-101 15,6-6-220-15,10-6-257 16,11-9-1093 0,10-6 132-16,12-9 115 15,11-8 101-15</inkml:trace>
  <inkml:trace contextRef="#ctx0" brushRef="#br0" timeOffset="141917.78">22123 6483 7474 0,'0'-4'78'0,"1"0"0"16,1 4 1-16,-1 4 1 15,3 10-1-15,1 8 1 16,-1 3 0-16,2 5 0 16,0 0 3-16,2-2-83 15,1-4 0 1,3-2 0-16,2-9 0 15,2-4 0-15,4-6 0 16,3-7 0-16,-1-9 0 16,1-6 0-16,-3-7 0 15,-1-3 0-15,-3 1 0 16,-5 2 0-16,-1 10 0 16,-5 6 0-16,-4 3 0 15,1 5 0-15,1 8 0 16,-1 6 0-16,4 7 0 15,2 8 0-15,1 8 0 16,2-1 0 0,0-4 0-16,7-3 0 15,0-8 0-15,3-5 0 16,3-6 0-16,2-8 0 16,-2-9 0-16,-2-13 0 15,-3-14 0-15,-6-13 0 16,-4-20 0-16,-6-13 0 15,-2-2 0-15,-2 0 0 16,1 10 0-16,0 19 0 16,1 16 0-16,-1 16 0 15,-1 14 0-15,-2 16 0 16,3 17 0 0,0 12 0-16,-2 20 0 15,4 9 0-15,2 7 0 16,5 0 0-16,1-2 0 15,7-7 0-15,2-11 0 16,4-10 0-16,0-7-429 16,2-34-1396-16,-5 7 157 15,-7-11 134-15,-9-8 116 16</inkml:trace>
  <inkml:trace contextRef="#ctx0" brushRef="#br0" timeOffset="142065.95">22498 6495 5629 0,'-2'-9'268'16,"2"-2"5"-16,3 1 3 16,14-5 4-16,16 7-140 15,11 2-237-15,13-1-1463 16,8 5 116-16,-2-6 102 16,2 2 91-16</inkml:trace>
  <inkml:trace contextRef="#ctx0" brushRef="#br0" timeOffset="142666.03">24026 6446 5903 0,'0'-14'241'15,"2"0"3"1,-7-4 4-16,-8 0 3 16,-14 8 2-16,-15 6 5 15,-7 4 2-15,-8 5 4 16,6 10 5-16,6 9-269 15,14 4 0-15,16 10 0 16,12 3 0-16,15 1 0 16,19 2 0-16,9 1 0 15,4 0 0-15,0-4 0 16,-9-3 0-16,-15-6 0 16,-13-6 0-1,-15-4 0-15,-15-4 0 0,-12-8 0 16,-8-3 0-1,-5-3 0-15,3-5-161 16,12-8-206-16,19-1-284 16,7-9-974-16,21-2 126 15,15-6 110-15,11-3 97 16</inkml:trace>
  <inkml:trace contextRef="#ctx0" brushRef="#br0" timeOffset="143074.66">24013 6556 5452 0,'0'-6'286'16,"0"-3"5"-16,0 4 3 16,1 0 5-16,4 7 5 15,1 10 5-15,2 8 4 16,5 4 6-16,3 4 5 16,1-2-324-1,2 1 0-15,2-5 0 16,-1-3 0-16,-1-3 0 15,-1-7 0-15,-1-6 0 16,0-6 0-16,-3-8 0 16,-1-8 0-16,-1-5 0 15,-1-4 0-15,0 1 0 16,-6 4 0-16,-1 6 0 16,1 8 0-16,-3 5 0 15,0 10 0-15,1 7 0 16,0 13 0-16,0 9 0 15,-2 7 0-15,-1 8 0 16,0-3 0 0,-1-2 0-16,-1-5 0 15,1-6-203-15,-1-7-261 16,-1-48-1296-16,3 27 145 16,0-12 126-16,0-9 111 15</inkml:trace>
  <inkml:trace contextRef="#ctx0" brushRef="#br0" timeOffset="143686.09">24432 6632 5915 0,'4'-9'240'0,"5"-1"3"16,1 3 3-16,4 1 4 15,-2 10 2-15,1 10 4 16,-2 3 3-16,-6 5 3 15,-2 5 6-15,-3-1-268 16,-3-1 0-16,0-3 0 16,3-5 0-16,-2-5 0 15,2-6 0-15,0-6 0 16,6-6 0-16,3-9 0 16,5-3 0-16,8-6 0 15,1-1 0-15,2 1 0 16,-2 3 0-1,-7 4 0-15,-2 7 0 16,-4 3 0-16,-1 5 0 16,-3 4 0-16,1 7 0 15,-3 2 0-15,-2 5 0 16,-1 5 0-16,-1 1 0 16,0-1 0-16,0-2 0 15,0-2 0-15,0-7 0 16,0-3 0-16,0-4 0 15,0-10 0-15,4-4 0 16,5-10 0-16,7-3 0 16,4-5 0-1,6 1 0-15,-1 2 0 16,-4 9 0-16,-3 4 0 16,2 8 0-16,-4 7 0 15,1 7 0-15,0 8 0 16,-2 7 0-16,-6 6 0 15,-4 2 0 1,-3 1 0-16,-2-2 0 0,0-3 0 16,0-5-287-16,0-4-163 15,0-13-1291-15,0-1 143 16,0-12 123-16,0-12 108 16</inkml:trace>
  <inkml:trace contextRef="#ctx0" brushRef="#br0" timeOffset="144134.73">25037 6367 5811 0,'2'-6'251'15,"-1"4"2"-15,2 4 5 16,-2 10 2-16,3 14 5 16,-4 11 2-16,0 6 5 15,0 1 2-15,0-2 6 16,0-5-280-16,0-7 0 15,0-5 0 1,0-8 0-16,0-7 0 16,4-5 0-16,8-7 0 15,4-6 0-15,12-6 0 16,6-2 0-16,3-1 0 16,-2 2 0-16,-3 6 0 15,-4 6 0-15,-5 9 0 16,-6 7 0-16,-5 10 0 15,-4 2 0-15,-8 7 0 16,-7-1 0 0,-7-1 0-16,-9-4 0 15,-10-4 0-15,-12-6 0 16,-2-8 0-16,0-5 0 16,4-6 0-16,9-7 0 15,11-7 0-15,13-5-287 16,9-7-153-16,24-3-439 15,-1-3-634-15,13 0 111 16,7 2 96-16,10 2 87 16</inkml:trace>
  <inkml:trace contextRef="#ctx0" brushRef="#br0" timeOffset="144445.44">25448 6509 5146 0,'0'2'312'15,"-4"6"3"-15,-3 8 8 16,-2 5 3-16,-1 8 7 16,-3 5 5-16,7 3 7 15,4-4 4-15,0 0 8 16,6-4-310-16,4-6-47 16,3-6 0-16,8-7 0 15,6-9 0-15,0-4 0 16,1-10 0-16,-4-10 0 15,-5-5 0-15,-6-16 0 16,-5-2 0-16,-4-2 0 16,-6 7 0-16,-5 6 0 15,-4 11-324 1,-1 13-243-16,-1-5-1134 16,3 24 137-16,4 7 118 15</inkml:trace>
  <inkml:trace contextRef="#ctx0" brushRef="#br0" timeOffset="144754.22">25565 6786 3655 0,'11'7'174'16,"7"-3"16"-16,7-2 15 15,6-4 13-15,-4-9 16 16,-2-14 24-16,-3-11 52 16,-1-11 81-16,-6-14 79 15,-3-14-156-15,-3-4-29 16,-1-4-12-16,-5 8-13 15,0 16-7-15,-2 19-13 16,-2 20-22 0,-7 22-55-16,-1 21-83 15,0 22-80-15,5 19 0 16,2 15 0-16,15 8 0 16,12 4 0-16,8-7 0 15,8-4 0-15,9-10 0 16,-1-11-107-16,4-13-419 15,-5-16-1244-15,-8-16 147 16,-8-15 128-16</inkml:trace>
  <inkml:trace contextRef="#ctx0" brushRef="#br0" timeOffset="147929.89">26270 6573 7915 0,'0'-2'30'0,"2"0"1"16,7-4-1-16,14-1 1 15,13 1 0-15,13-4-2 16,5 3 2-16,0 2 0 15,-4-2 1 1,-10 4-32-16,-11 0 0 16,-7 1-175-16,-10 0-189 15,-5 1-254-15,-3-46-1012 16,-8 43 125-16,-8 2 112 16</inkml:trace>
  <inkml:trace contextRef="#ctx0" brushRef="#br0" timeOffset="148135.13">26245 6699 3835 0,'-8'10'258'16,"3"0"159"-16,1-2 8 15,8 3 10-15,21-6 9 16,13-5 12-16,11 1 10 16,7 1 11-16,1-2 12 15,-6 0-186-15,-8-2-132 16,-7 4-496-1,-5-1-303-15,-8-1-1053 16,-3 3 135-16,-13-6 115 16</inkml:trace>
  <inkml:trace contextRef="#ctx0" brushRef="#br0" timeOffset="149045.66">27501 6308 5320 0,'0'-7'300'16,"0"-2"3"-16,0-2 6 16,0 1 3-16,0 6 7 15,-2 1 4-15,-7 6 7 16,-11 9 4-16,-9 13 7 16,-7 14-341-16,-8 13 0 15,11 14 0-15,11 5 0 16,10-1 0-16,8-2 0 15,12-2 0 1,8-6 0-16,0-8 0 16,9-7-429-16,6-66-1396 15,1 38 157-15,-3-7 134 16,3-14 116-16</inkml:trace>
  <inkml:trace contextRef="#ctx0" brushRef="#br0" timeOffset="149681.08">27962 5931 7206 0,'0'-8'107'0,"0"2"1"16,2-1 0-16,-2 2 1 15,0 2 0-15,0 10 1 16,-2 3 1-16,-5 7-8 16,-5 4-423-16,-9-28-1502 15,-11 30 157-15,-5-8 133 16,-5-7 116 0</inkml:trace>
  <inkml:trace contextRef="#ctx0" brushRef="#br0" timeOffset="149889.88">26825 5879 8068 0,'2'0'-163'0,"4"0"-80"16,7 7-108-16,16 9-340 15,2 5-830-15,5 4 111 16,-2 0 97-16,-5-3 88 16</inkml:trace>
  <inkml:trace contextRef="#ctx0" brushRef="#br0" timeOffset="150674.28">28956 6072 7464 0,'0'-4'79'16,"0"1"1"-16,-2 8 0 15,-2 11 1-15,0 13-1 16,-5 19 1-16,0 8 1 16,1 13-1-16,2-1 2 15,4 3-83-15,1-3 0 16,4-4 0-1,7-5 0-15,5-5 0 16,5-7 0-16,6-10 0 16,6-10-306-16,48-5-1552 15,-41-14 162-15,-1-8 138 16,-2-11 120-16</inkml:trace>
  <inkml:trace contextRef="#ctx0" brushRef="#br0" timeOffset="151857.84">28862 6454 6635 0,'0'-5'167'0,"9"-4"1"16,9-2 2-1,13 0 1-15,9-2 1 0,14 0 3 16,-3 1 1-1,-4-1 1-15,-11-5 3 16,-9-3-180-16,-9-3 0 16,-8-3 0-16,-7-5 0 15,-2 1 0-15,-2 3 0 16,-1 5 0-16,2 6 0 16,0 5 0-16,-1 7 0 15,-4 10 0-15,1 9 0 16,0 13 0-16,-4 11 0 15,3 6 0-15,1 7 0 16,-1 1 0 0,1-2 0-16,1-5 0 15,0-4 0-15,3-8 0 16,-2-10 0-16,2-6 0 16,6-11 0-16,7-3 0 15,6-11 0-15,8-10 0 16,4-9 0-16,-1-1 0 15,-5-5 0-15,-6 4 0 16,-5 8 0-16,-4 9 0 16,-3 7 0-16,-1 10 0 15,4 7 0-15,0 8 0 16,2 3 0-16,2 3 0 16,2 1 0-1,6-2 0-15,7-6 0 16,5-4 0-16,7-6 0 15,4-5 0-15,-2-6 0 16,-1-11 0-16,-9-8 0 16,-4-11 0-16,-10-9 0 15,-7-5 0-15,-7-1 0 16,-4 5 0-16,-5 9 0 16,-5 10 0-16,-9 11 0 15,-7 9 0 1,-8 13 0-16,-2 12 0 15,2 11 0-15,6 10 0 16,6 4 0-16,13 4 0 16,3-5 0-16,10-4 0 15,6-4 0-15,11-8 0 16,5-9 0-16,9-6 0 16,4-8 0-16,-2-5 0 15,-2-7 0-15,-4-8 0 16,-3-5 0-1,-6-3 0-15,-2-4 0 0,-7 2 0 16,-4 4 0 0,-4 4 0-16,-3 5 0 15,-3 4 0-15,0 4 0 16,1 2 0-16,1 2 0 16,5 4 0-16,-4 7 0 15,1 5 0-15,-1 7 0 16,0 0 0-16,-2 1 0 15,2-2 0-15,-1-6 0 16,1-3 0-16,-2-8 0 16,6-4 0-16,0-7 0 15,6-8 0 1,9-11 0-16,2-12 0 16,5-10 0-16,6-12 0 15,0-5 0-15,1 0 0 16,-4 9 0-16,-9 12 0 15,-10 14 0-15,-3 16 0 16,-7 23 0-16,0 22 0 16,4 17 0-16,2 16 0 15,8 12 0-15,6 0 0 16,9-1 0-16,7-9 0 16,4-9 0-1,3-10-307-15,2-11-312 16,-3-15-1073-16,-8-15 136 15,-5-9 117-15</inkml:trace>
  <inkml:trace contextRef="#ctx0" brushRef="#br0" timeOffset="153433.88">21597 7435 4148 0,'5'-2'83'0,"0"0"27"16,2-2 13-16,1-1 6 16,-1-3 15-16,0 0 25 15,-4-1 51-15,0 1 42 16,-3-4 41-16,-5 0-8 16,-4-2 6-16,-6 1-8 15,-7-2-7-15,-7 2-6 16,-2 6-10-16,-1 0-24 15,-1 6-53-15,-1 10-46 16,1 7-39-16,6 10-46 16,4 9-43-1,4 9-19-15,3 4 0 16,7-3 0-16,-2 0 0 16,-1-5 0-16,-2-7 0 15,-3-5 0-15,-5-6 0 16,3-9 0-16,-1-7 0 15,5-6 0-15,4-10 0 16,7-7 0-16,8-7 0 16,12-2 0-16,4-1 0 15,5 7 0-15,5 9 0 16,-3 9 0 0,-5 19 0-16,-9 16 0 15,-7 17 0-15,-12 17 0 16,-7 13 0-16,-1 4 0 15,3-2 0-15,4-6 0 16,10-10 0-16,10-13 0 16,17-13 0-16,15-11-290 15,66-13-1572-15,-45-10 161 16,2-10 140-16,-5-5 120 16</inkml:trace>
  <inkml:trace contextRef="#ctx0" brushRef="#br0" timeOffset="155502.76">22238 8441 5958 0,'0'-5'236'0,"0"0"3"16,0 2 2 0,-4 7 4-16,-3 16 3 15,-11 11 2-15,-3 9 5 16,-4 7 2-16,-1-3 5 15,3-1-262-15,7-7 0 16,2-7 0-16,4-9 0 16,5-4 0-16,4-10 0 15,1-6 0-15,3-10 0 16,8-15 0-16,8-14 0 16,6-16 0-16,11-15 0 15,3-6 0 1,0 2 0-16,-3 9 0 15,-7 14 0-15,-5 13 0 16,-2 19 0-16,-3 12 0 16,2 18 0-16,4 13 0 15,2 11 0-15,-1 9 0 16,-4 7 0-16,0 3 0 16,-4-2 0-16,-8-4 0 15,-4-5 0-15,-3-4-410 16,-7-14-1419-16,-11-4 156 15,-8-10 135 1,-7-7 117-16</inkml:trace>
  <inkml:trace contextRef="#ctx0" brushRef="#br0" timeOffset="155657.62">22108 8625 7054 0,'9'-11'123'16,"13"0"0"-16,14-2 3 15,17 0-1-15,8 3-366 16,13-2-1462-16,-2 4 137 16,-6-3 119-1,-12-3 105-15</inkml:trace>
  <inkml:trace contextRef="#ctx0" brushRef="#br0" timeOffset="155850.43">22711 8397 8191 0,'1'0'0'16,"3"7"0"-16,-2 6 0 15,2 7 0-15,-4 7 0 16,1 10 0-16,-1 0 0 16,0-1-393-16,0-4-1441 15,-1-2 157 1,-2-12 136-16,-1-8 117 15</inkml:trace>
  <inkml:trace contextRef="#ctx0" brushRef="#br0" timeOffset="156086.21">22846 8322 4901 0,'38'0'213'0,"8"7"104"16,5 10 6-16,2 12 4 15,-27 10 7-15,-17 11 5 16,-18 4 7 0,-21-2 5-16,-16-5 7 15,-7-6-94-15,-6-8-146 16,6-9-451-16,44-8-636 16,-14-11-623-16,17-12 121 15,13-9 105-15,18-10 95 16</inkml:trace>
  <inkml:trace contextRef="#ctx0" brushRef="#br0" timeOffset="156569.76">23223 8441 5267 0,'0'-6'304'16,"0"-4"5"-16,2 4 4 16,-2 1 6-16,0 8 5 15,-3 9 6-15,-3 6 5 16,-1 9 6-16,-5 5 8 16,1 4-349-16,2-1 0 15,2-7 0-15,5-7 0 16,1-5 0-16,1-7 0 15,0-3 0 1,0-3 0-16,0-2 0 16,0-1 0-16,0 0 0 15,0 0 0-15,0 0 0 16,0 0 0-16,0 0 0 16,0 0 0-16,0 0 0 15,0 0 0-15,0 0 0 16,0 0 0-16,0 0 0 15,0 0 0-15,0 0 0 16,0 0 0-16,0 0 0 16,0 0 0-16,0 0-260 15,1-1-144-15,5-4-224 16,-3-39-967 0,-2 30 122-16,2-9 105 15</inkml:trace>
  <inkml:trace contextRef="#ctx0" brushRef="#br0" timeOffset="156917.44">23199 8468 4365 0,'1'-10'376'0,"-1"-3"10"15,2 0 7-15,-1 3 8 16,5 7 7-16,-4 12 10 16,4 10 9-16,0 12 9 15,-1 9 10-15,0 7-311 16,1 3-135-1,0-1 0-15,1-4 0 0,-1-9 0 16,0-6 0 0,-1-8 0-16,0-9 0 15,0-7 0-15,6-7 0 16,1-11 0-16,5-12 0 16,3-11 0-16,0-17 0 15,2-11 0-15,1 1 0 16,-3 3 0-16,-4 10 0 15,-6 15 0-15,-5 15 0 16,-2 8-27-16,-1 7-388 16,-1-28-1406-16,4 34 156 15,-1 6 133-15,3 1 116 16</inkml:trace>
  <inkml:trace contextRef="#ctx0" brushRef="#br0" timeOffset="157347.04">23658 8495 7490 0,'1'0'78'16,"-1"1"-2"-16,0 9 1 16,0 9 0-16,-3 10 2 15,-7 8-2-15,-3 5 2 16,-3-2-1-16,-4-4 2 15,3-4-80-15,5-9 0 16,5-6 0-16,3-7 0 16,2-5 0-1,4-11 0-15,-1-13 0 16,6-10 0-16,6-17 0 16,5-13 0-16,8-4 0 15,3-1 0-15,-1 9 0 16,-2 13 0-16,-4 13 0 15,0 14 0 1,-1 11 0-16,1 12 0 0,-2 11 0 16,2 11 0-16,-2 8 0 15,-5 8 0-15,-5-2 0 16,-2-1 0-16,-5-3-295 16,-3-5-277-16,0-7-1135 15,-4-6 137 1,-10-7 120-16</inkml:trace>
  <inkml:trace contextRef="#ctx0" brushRef="#br0" timeOffset="157497.9">23607 8714 5618 0,'0'-11'269'16,"0"-1"5"0,4-5 3-16,11-2 4 0,13 5 5 15,12 1 3-15,10 3-323 16,63 5-1656-1,-61-2 135-15,-6 0 117 16,-10-2 104-16</inkml:trace>
  <inkml:trace contextRef="#ctx0" brushRef="#br0" timeOffset="157693.71">24084 8503 6902 0,'3'-4'139'16,"0"2"1"-16,3 2 1 15,2 6 1-15,-2 7 1 16,-2 7 1-16,-1 7 1 16,-4 5 2-16,-7 1-289 15,1 0-556 1,-13-4-977-16,-2-5 134 16,3-10 115-16,5-7 101 15</inkml:trace>
  <inkml:trace contextRef="#ctx0" brushRef="#br0" timeOffset="157877.55">24084 8579 5716 0,'14'-5'260'0,"7"2"4"16,7 0 3-16,4 0 3 16,-1 9-19-16,-4 4-236 15,-3 0-141 1,4 2-409-16,-15-5-925 15,-6-2 103-15,-1-5 90 16,-3-9 82-16</inkml:trace>
  <inkml:trace contextRef="#ctx0" brushRef="#br0" timeOffset="158070.37">24315 8365 5032 0,'3'-11'327'15,"-2"-1"5"-15,3-1 7 16,1 6 4-16,-4 13 8 15,-1 15 5-15,5 8 8 16,-2 10 5-16,0 8 9 16,0 1-378-16,4-2-34 15,-3-7-374 1,6-10-1413-16,7-4 156 16,3-11 133-16,7-8 116 15</inkml:trace>
  <inkml:trace contextRef="#ctx0" brushRef="#br0" timeOffset="158333.12">24708 8410 6697 0,'-8'-1'160'16,"-3"-1"2"-16,-9 4 2 15,-5 4 0-15,-2 11 1 16,3 11 3-16,6 8 0 15,1 3 2-15,12 0 3 16,2 5-173 0,6-4 0-16,10-5 0 15,8-2 0-15,4-8-257 16,13-9-224-16,7-15-1260 16,-2-1 143-16,3-8 123 15,-4-10 109-15</inkml:trace>
  <inkml:trace contextRef="#ctx0" brushRef="#br0" timeOffset="158573.9">24981 8454 5097 0,'0'-12'321'15,"-2"5"5"-15,-3 0 4 16,-4 2 8-16,-1 11 5 16,-5 14 6-16,-1 6 6 15,2 7 8-15,0 8 6 16,6 0-369-1,4 1 0-15,2-2 0 16,10-5 0-16,7-3 0 16,6-7 0-16,8-7-180 15,11-6-224-15,15-9-459 16,-14-4-691-16,-5-10 115 16,-6-7 102-16,-13-13 90 15</inkml:trace>
  <inkml:trace contextRef="#ctx0" brushRef="#br0" timeOffset="158737.75">24949 8378 5475 0,'3'-13'271'15,"8"-1"8"-15,11-5 3 16,11-3-31 0,13 5-199-16,6 5-92 15,-1 2-180-15,-5-4-1231 16,-10 8 101-16,-10 2 90 15,-14 2 80-15</inkml:trace>
  <inkml:trace contextRef="#ctx0" brushRef="#br0" timeOffset="158915.58">24962 8486 5586 0,'-6'9'273'0,"0"-1"3"16,3-1 5-16,9 5 4 15,16-6 3-15,8-6 7 16,8 1-31-16,8 1-352 16,-3-6-1655-16,-5 0 144 15,-5-6 123 1,-8-2 108-16</inkml:trace>
  <inkml:trace contextRef="#ctx0" brushRef="#br0" timeOffset="159426.1">25883 8322 6873 0,'-4'1'142'0,"-9"12"1"16,-6 10 2-16,0 13-1 15,-4 11 3 1,7 15 0-16,8 2 2 15,5-1 0-15,3-2 3 16,9-9-152-16,3-9 0 16,7-7-365-16,8-12-1477 15,9-10 159-15,5-8 135 16,-5-12 120-16</inkml:trace>
  <inkml:trace contextRef="#ctx0" brushRef="#br0" timeOffset="159665.88">26322 8368 6515 0,'27'-8'179'0,"13"7"2"16,9 7 2-16,15 15 1 16,-7 18 2-16,-7 15 2 15,-12 12 2-15,-8 4 1 16,-17 1 3-1,-13-3-194-15,-20-4 0 0,-14-5 0 16,-20-10-405-16,-11-61-1426 16,-16 40 157-1,-11-16 135-15,5-11 117 16</inkml:trace>
  <inkml:trace contextRef="#ctx0" brushRef="#br0" timeOffset="164322.03">22505 9679 5625 0,'0'-7'269'16,"0"0"3"-16,0 0 6 16,0 0 2-16,-4 4 4 15,-9 6 6 1,-3 6 3-16,-7 8 4 16,-4 9 6-16,2 10-303 15,9 6 0-15,2 3 0 16,10 0 0-16,4 1 0 15,10-4 0-15,10-2 0 16,10-11 0-16,15-3 0 16,8-9 0-16,8-10 0 15,4-4-131-15,-1-6-311 16,-7-10-1344-16,-8-5 150 16,-15-6 129-1</inkml:trace>
  <inkml:trace contextRef="#ctx0" brushRef="#br0" timeOffset="164570.8">22646 9675 5020 0,'-5'-12'322'16,"1"-5"4"-16,1-1 7 15,0-6 5-15,12 7 5 16,11-1 8-16,9 0 6 15,7 3 6 1,10 1 6-16,-1 2-300 16,-3 5-253-16,-9 1-182 15,-3 6-286-15,-12-2-966 16,-10 4 124-16,-12 2 110 16,-8 2 95-16</inkml:trace>
  <inkml:trace contextRef="#ctx0" brushRef="#br0" timeOffset="164746.63">22520 9787 5539 0,'-6'10'278'0,"0"1"3"15,3-1 4-15,8 3 5 16,21-7 4-16,11-6 5 16,14 2 4-1,9-4-163-15,4 2-278 16,-5-9-1635-16,-5 3 147 15,-8-2 128-15,-9-3 112 16</inkml:trace>
  <inkml:trace contextRef="#ctx0" brushRef="#br0" timeOffset="165088.31">23379 9526 6278 0,'-6'-4'203'15,"-9"4"3"-15,-10 10 2 16,-9 12 2-16,0 16 2 15,0 15 2 1,5 10 3-16,11 3 3 16,11 0 3-16,3-2-223 15,8-7 0-15,5-6 0 16,4-12 0-16,8-7-327 16,10-10-1525-16,0-9 160 15,1-9 138-15,0-13 119 16</inkml:trace>
  <inkml:trace contextRef="#ctx0" brushRef="#br0" timeOffset="165351.07">23714 9528 8191 0,'29'7'0'0,"7"9"0"15,10 14 0-15,4 15 0 16,-13 11 0-16,-9 13 0 16,-11 6 0-16,-10-4 0 15,-8-3 0-15,-13-7 0 16,-9-10 0-16,-7-11 0 16,-6-10-296-16,34-6-594 15,-31-15-733-15,9-8 125 16,12-13 110-16</inkml:trace>
  <inkml:trace contextRef="#ctx0" brushRef="#br0" timeOffset="165978">24328 9641 8191 0,'8'-6'0'16,"-1"-1"0"-16,2-3 0 15,0 1 0-15,-4 3 0 16,-4 3 0-16,0 2 0 16,-1 1 0-16,0 0-376 15,-7-8-1463-15,-6 9 158 16,-6 2 137-16,-4 1 117 15</inkml:trace>
  <inkml:trace contextRef="#ctx0" brushRef="#br0" timeOffset="166153.84">24343 10033 8191 0,'-6'32'0'0,"-8"10"0"16,-9 8 0-16,-8 8 0 15,-5-6-117-15,-4-9-518 16,-1-10-1103-16,5-9 142 16,7-13 124-16,4-11 108 15</inkml:trace>
  <inkml:trace contextRef="#ctx0" brushRef="#br0" timeOffset="166809.75">26886 8581 8191 0,'6'-10'0'15,"-1"-1"0"-15,2 0 0 16,0 1 0-16,-7 3 0 16,0 6-104-16,4 1-639 15,-6 0-969-15,-3 4 138 16,-4-3 120 0,-2 6 106-16</inkml:trace>
  <inkml:trace contextRef="#ctx0" brushRef="#br0" timeOffset="166960.12">26911 8996 7616 0,'-14'32'63'15,"-8"8"0"-15,-17 10-178 16,-8 10-368-16,-7-9-1176 16,-2-9 131-16,5-10 113 15,5-9 100-15</inkml:trace>
  <inkml:trace contextRef="#ctx0" brushRef="#br0" timeOffset="169149.9">20485 3027 3617 0,'0'0'134'16,"0"-2"33"-16,0 2 25 15,-1-1 14-15,1 2 11 16,0-1 16-16,-2-1 28 16,2 1 25-16,0 0 46 15,0 0-23-15,2 0-29 16,4-1-29-16,9-3-24 16,8 1-10-16,8-3-5 15,2 1-10 1,-3-2-92-16,-5 2-196 15,-5 0-192-15,3 1-412 16,-8-1-774-16,-3 1 102 16,-4 2 93-16,-2-2 80 15</inkml:trace>
  <inkml:trace contextRef="#ctx0" brushRef="#br0" timeOffset="169433.27">20449 3132 3823 0,'-1'0'195'16,"1"0"131"-16,-2 0 94 15,9 0 9-15,16 0 10 16,14 0 9-16,16-2-96 16,10 1-159-16,4 0-174 15,-6-4-1547-15,-15 2 112 16,-12-3 98-16</inkml:trace>
  <inkml:trace contextRef="#ctx0" brushRef="#br0" timeOffset="174581.24">21702 11024 5262 0,'2'-3'299'16,"-1"-1"5"-16,1 0 4 15,-2 0 5-15,0-1 6 16,0 2 4-16,0 3 6 16,0-1 6-16,0 1 5 15,0 0-281-15,0 5-59 16,-2 4 0-16,-1 9 0 16,0 7 0-16,-1 5 0 15,2 1 0 1,2 1 0-16,0-5 0 15,0-4 0-15,0-5 0 16,0-6 0-16,0-7 0 16,0-1 0-16,0-4 0 15,0-6 0-15,0-7 0 16,2-6-456-16,4-75-1362 16,0 59 156-16,-2-2 132 15,-1 2 117-15</inkml:trace>
  <inkml:trace contextRef="#ctx0" brushRef="#br0" timeOffset="175253.99">21617 10830 5680 0,'0'-12'264'15,"0"-3"3"-15,2-5 3 16,5-5 5-16,10 3 4 15,2 0 3-15,6 1 5 16,-2-1 4-16,-9 4 5 16,-7 4-296-16,-7 1 0 15,-13 1 0-15,-10 8 0 16,-8 1 0-16,-4 3 0 16,-6 3 0-1,7 9 0-15,8-1 0 16,11 5 0-16,7-1 0 15,9-1 0-15,13-1 0 16,14-7 0-16,7-2 0 16,7-4 0-16,4-10 0 15,-4-9 0-15,-8-10 0 16,-6-9 0-16,-2-12 0 16,-5-8 0-16,-2-6 0 15,-2-2 0-15,-2 3 0 16,-2 11 0-1,-6 11 0-15,2 20 0 16,2 22 0-16,2 26 0 16,1 26 0-16,-2 25 0 15,-6 23 0-15,-3 14 0 16,-1 5 0-16,0-4 0 16,4-5 0-1,6-14 0-15,-2-12 0 0,0-17 0 16,1-18 0-16,-3-15 0 15,-2-15 0-15,-2-15 0 16,0-15 0 0,-12-11 0-16,-6-13 0 15,-9-8 0-15,-5-4 0 16,-3 0 0-16,8 5 0 16,11 9 0-16,10 6 0 15,20 5 0-15,24 7-228 16,32 6-539-16,14 3-906 15,13-2 133-15,-1 0 115 16,-15-1 101-16</inkml:trace>
  <inkml:trace contextRef="#ctx0" brushRef="#br0" timeOffset="175946.13">23135 10959 8191 0,'2'0'0'16,"1"0"0"-16,3 5 0 15,0 5 0-15,0 5 0 16,1 4 0-16,-2 5 0 16,-2 2 0-16,-2-3 0 15,-1-1-377 1,-1-17-1462-16,-4 5 158 16,2-7 137-16,-2-9 117 15</inkml:trace>
  <inkml:trace contextRef="#ctx0" brushRef="#br0" timeOffset="176230.44">23151 10879 4348 0,'22'-14'67'0,"10"-7"46"16,5-8 84-16,2-8 143 15,-15 1 27 1,-10-5 6-16,-9 5 9 0,-10 2 7 16,-13 7 8-16,-12 5-11 15,-8 11-54-15,-4 4-47 16,3 10-95 0,7 9-366-16,15 13-279 15,10-6-1309-15,14 16 147 16,10 4 126-16,8-3 111 15</inkml:trace>
  <inkml:trace contextRef="#ctx0" brushRef="#br0" timeOffset="176630.9">23308 10926 6873 0,'3'0'142'15,"0"0"1"-15,4 3 2 0,3 7-1 16,2 4 3-1,0 7 0-15,0 5 2 16,-1 0 0-16,-5 2 3 16,-2-2-152-16,-3-3 0 15,-1-4 0-15,0-6 0 16,0-8 0-16,0-5 0 16,4-11 0-16,4-10 0 15,5-9 0-15,7-6 0 16,7-5 0-16,2 4 0 15,-3 6 0-15,-2 8 0 16,-4 8 0-16,-3 10 0 16,-1 6 0-1,1 12 0-15,-5 10 0 16,-3 5 0-16,-4 7 0 16,-2 4 0-16,-2-3 0 15,-1 0 0-15,0-2-344 16,0-7-390-16,-1-7-917 15,-2-8 129-15,3-9 114 16,4-10 98-16</inkml:trace>
  <inkml:trace contextRef="#ctx0" brushRef="#br0" timeOffset="176858.69">23785 10933 6302 0,'2'-2'201'0,"-2"4"3"15,1 8 0-15,0 12 4 16,-1 10 2-16,0 16 1 16,3 4 3-16,0 5 3 15,-2-3 3-15,1 0-220 16,-2-8 0-16,1-9 0 16,-2-7-341-16,2-11-438 15,-7-13-861 1,-2-11 127-16,-2-14 113 0,-2-17 97 15</inkml:trace>
  <inkml:trace contextRef="#ctx0" brushRef="#br0" timeOffset="177089.94">23882 10871 5046 0,'21'-15'310'0,"8"3"6"15,4 4 6-15,5 4 4 16,-13 16 6-16,-8 15 7 15,-10 10 4-15,-7 5 7 16,-12 5 6 0,-9-1-205-16,-8-5-151 15,-1-6 0-15,-4-6-33 16,4-9-259-16,7-6-165 16,19-7-1273-16,1-9 141 15,12-8 123-15,11-12 107 16</inkml:trace>
  <inkml:trace contextRef="#ctx0" brushRef="#br0" timeOffset="177699.73">24123 10933 5926 0,'0'-2'239'0,"1"2"3"16,-1 8 3-16,0 3 4 15,2 8 2 1,-1 9 3-16,3 3 4 15,2 0 4-15,1-1 3 16,2-4-265-16,3-5 0 16,-1-5 0-16,5-5 0 15,0-7 0-15,3-7 0 16,1-7 0-16,4-12 0 16,-2-10 0-16,-3-6 0 15,0-2 0-15,-4 5 0 16,-6 7 0-16,-4 12 0 15,-2 4 0-15,-3 10 0 16,0 6 0 0,0 10 0-16,3 8 0 15,1 6 0-15,3 8 0 16,0-1 0-16,3-3 0 16,2-3 0-16,4-6 0 15,2-4 0-15,1-8 0 16,4-7 0-16,2-8 0 15,-3-10 0-15,-2-13 0 16,-4-11 0-16,-5-14 0 16,-3-12 0-16,-3-9 0 15,1 1 0-15,-3 7 0 16,-3 14 0 0,0 15 0-16,1 21 0 15,-2 18 0-15,2 16 0 16,-1 17 0-16,0 14 0 15,3 8 0-15,5 5 0 16,3-3 0-16,-1-4 0 16,5-8 0-16,-1-8 0 15,-1-8-383-15,1-13-1454 16,-3-10 157-16,-6-6 137 16,0-10 117-16</inkml:trace>
  <inkml:trace contextRef="#ctx0" brushRef="#br0" timeOffset="177853.58">24508 10978 5657 0,'-1'-6'266'15,"1"-2"3"-15,4-2 4 16,12 1 4-16,15 3-275 16,19 6-349-16,5-6-1116 15,7 4 102-15,-3-3 92 16,2-1 82-16</inkml:trace>
  <inkml:trace contextRef="#ctx0" brushRef="#br0" timeOffset="178356.01">25662 10927 5903 0,'-1'-9'241'0,"-5"-4"3"16,-7-1 4-16,-8 0 3 16,-6 8 2-16,-7 2 5 15,-3 4 2-15,5 10 4 16,5 7 5 0,13 8-269-16,5 7 0 15,12 10 0-15,11 2 0 16,7 3 0-16,0-1 0 15,0-4 0-15,-4-4 0 16,-6-9 0-16,-6-6 0 16,-11-7 0-1,-13-9 0-15,-8-5 0 16,-7-2 0-16,-6-5-157 0,3-2-180 16,15 1-294-16,13-1-1008 15,12-5 128-15,10 1 112 16,12-3 97-16</inkml:trace>
  <inkml:trace contextRef="#ctx0" brushRef="#br0" timeOffset="178763.63">25740 10987 6124 0,'0'-4'219'15,"2"3"2"-15,1 4 4 16,1 6 1-16,2 9 3 15,-1 7 4-15,3 6 2 16,0 1 2 0,3-2 5-16,1-2-242 15,1-5 0-15,1-4 0 16,-1-9 0-16,3-4 0 16,1-8 0-16,4-8 0 15,-2-9 0-15,2-4 0 16,-2-2 0-16,-4-1 0 15,-8 7 0-15,0 5 0 16,-7 9 0-16,0 4 0 16,0 9 0-16,0 7 0 15,2 7 0-15,-2 7 0 16,0 8 0 0,-2 2 0-16,-5-3 0 0,2 0 0 15,-1-4-130 1,1-5-290-16,7-7-437 15,0-9-707-15,-1-7 116 16,5-12 103-16,6-11 91 16</inkml:trace>
  <inkml:trace contextRef="#ctx0" brushRef="#br0" timeOffset="179349.05">26111 11140 5209 0,'0'-11'309'0,"2"1"6"16,2 1 5-16,3 2 5 15,-3 9 6 1,4 8 5-16,-2 5 6 16,-1 5 6-16,-1 1 8 15,-2 2-356-15,-2-1 0 16,0-3 0-16,0-3 0 16,0-5 0-16,3-9 0 15,4-4 0-15,-1-6 0 16,3-7 0-16,9-4 0 15,0-6 0-15,2 1 0 16,0-2 0 0,1 6 0-16,-1 0 0 15,-3 7 0-15,-3 5 0 16,0 5 0-16,0 5 0 16,-4 7 0-16,-3 6 0 15,-1 7 0-15,-2 5 0 16,-4 2 0-16,0 0 0 15,0-4 0-15,-4-6 0 16,4-4 0-16,-4-3 0 16,0-8 0-16,2-6 0 15,2-7 0-15,0-11 0 16,10-11 0-16,7-6 0 16,5-3 0-1,5 0 0-15,-3 7 0 16,-3 10 0-16,-1 11 0 15,-6 7 0-15,-2 14 0 16,0 9 0-16,-5 10 0 16,-5 6 0-16,0 11 0 15,-2-2 0-15,-4 1 0 16,2-2 0-16,-2-5 0 16,3-3-440-1,-3-16-1382-15,4-3 157 16,0-9 133-16,2-15 116 15</inkml:trace>
  <inkml:trace contextRef="#ctx0" brushRef="#br0" timeOffset="180098.92">26751 10854 6999 0,'2'-10'129'16,"3"3"0"-16,1 2 3 15,3 10-2-15,-1 17 3 16,-4 13 0-16,-2 10 2 16,-2 7-1-1,-6 2 3-15,0-5-137 0,0-4 0 16,-1-12 0-16,3-5 0 15,1-9 0 1,1-8 0-16,5-8 0 16,5-7 0-16,15-11 0 15,10-5 0-15,8-7 0 16,11-1 0-16,0 4 0 16,-6 9 0-16,-8 10 0 15,-6 7 0-15,-10 11 0 16,-13 6 0-16,-7 6 0 15,-10 3 0-15,-13 2 0 16,-11-3 0-16,-10-2 0 16,-10-4 0-16,-8-9 0 15,4-4 0 1,4-5 0-16,10-6-241 16,13-5-192-16,17-7-1326 15,14-5 146-15,17-9 126 16,14-4 109-16</inkml:trace>
  <inkml:trace contextRef="#ctx0" brushRef="#br0" timeOffset="180421.62">27191 10967 5162 0,'0'7'314'0,"-4"5"6"16,-3 9 4-16,-2 5 7 15,2 6 5-15,1 6 5 16,1-1 7-16,3-2 6 16,6-3 7-16,1-6-361 15,6-4 0-15,9-8 0 16,3-8 0-16,6-6 0 16,3-10 0-16,-6-12 0 15,-1-9 0-15,-7-10 0 16,-9-12 0-16,-5-1 0 15,-2 2 0 1,-11 7 0-16,-9 11-287 16,1 11-414-16,-10 13-974 15,-1 10 134-15,11 14 115 16,7 15 101-16</inkml:trace>
  <inkml:trace contextRef="#ctx0" brushRef="#br0" timeOffset="180717.34">27366 11330 4404 0,'16'0'77'16,"7"-8"15"-16,8-6 20 16,3-12 6-1,-5-10 7-15,-4-16 74 16,-4-12 153-16,-4-9 21 16,-5-9 8-16,-4 1-57 15,-5 12-17-15,-1 15-12 16,-2 18-18-16,-5 27-1 15,-5 23-4-15,2 22-83 16,-1 15-171-16,1 16-18 16,2 7 0-16,6 3 0 15,6-3 0-15,2-6 0 16,9-8-284 0,56-6-672-16,-24-15-652 15,16-14 124-15,23-10 107 16,13-14 95-16</inkml:trace>
  <inkml:trace contextRef="#ctx0" brushRef="#br0" timeOffset="181065.83">28290 11065 8191 0,'0'-1'0'0,"10"-2"0"16,9-3 0 0,17 0 0-16,15-3 0 15,14 1-339-15,3 2-1510 16,-10 4 160-16,-17-1 137 16,-21 2 119-16</inkml:trace>
  <inkml:trace contextRef="#ctx0" brushRef="#br0" timeOffset="181237.89">28253 11225 5983 0,'-3'8'233'0,"-2"2"3"15,4 0 4-15,14-1 1 16,18-3 4-16,16-6 4 16,11 0-275-1,67 0-657-15,-53-3-864 16,2-4 115-16,-6-5 101 15,-3-4 88-15</inkml:trace>
  <inkml:trace contextRef="#ctx0" brushRef="#br0" timeOffset="181714.95">29217 10775 8191 0,'19'0'0'0,"13"5"0"16,11 10 0-16,9 15 0 15,-1 17 0-15,-8 16 0 16,-9 10 0-16,-12 4 0 15,-12 1 0-15,-18-2 0 16,-17-7 0 0,-14-9 0-16,-9-13 0 15,-6-12 0-15,3-18 0 16,15-9-449-16,13-65-1370 16,17 34 155-16,17-13 133 15,10-9 116-15</inkml:trace>
  <inkml:trace contextRef="#ctx0" brushRef="#br0" timeOffset="182049.46">29794 10437 8191 0,'1'0'0'16,"-1"3"0"-16,0 3 0 15,0 6 0-15,-1 6 0 16,-5 6-97 0,-3 6-488-16,-7-2-1171 15,-4-7 145-15,-9-10 126 16,-10-7 109-16</inkml:trace>
  <inkml:trace contextRef="#ctx0" brushRef="#br0" timeOffset="182228.3">28770 10473 7616 0,'8'3'-268'16,"11"4"-318"-16,10 0-973 15,7 2 117-15,-1-1 101 16,6-1 91-16</inkml:trace>
  <inkml:trace contextRef="#ctx0" brushRef="#br0" timeOffset="182833.55">30553 10487 8191 0,'0'9'0'0,"0"13"0"15,0 16 0-15,-3 16 0 16,-4 8 0-16,-2 13 0 15,4 0 0-15,0-3 0 16,2-4 0-16,5-4 0 16,4-10 0-16,8-9 0 15,3-10 0-15,12-10-177 16,11-10-401-16,4-10-1158 16,-1-10 141-16,-6-10 124 15,-9-10 108-15</inkml:trace>
  <inkml:trace contextRef="#ctx0" brushRef="#br0" timeOffset="183968.58">30468 10900 5935 0,'1'-6'238'0,"2"-2"3"15,13-3 3-15,10-4 3 16,9 0 3-16,11 3 4 15,7-4 3-15,-2-2 3 16,-9-3 5 0,-8-3-265-16,-9-4 0 15,-8-1 0-15,-5 3 0 16,-8 1 0-16,-2 6 0 16,-2 6 0-16,0 9 0 15,0 1 0-15,0 10 0 16,0 10 0-16,-2 10 0 15,-2 12 0-15,-2 7 0 16,0 5 0-16,-2-3 0 16,2-3 0-16,1-5 0 15,3-5 0-15,2-8 0 16,-2-9 0 0,4-7 0-16,3-7 0 15,10-8 0-15,7-9 0 16,6-9 0-16,6-6 0 15,-3-1 0-15,-8 2 0 16,-8 6 0-16,-8 10 0 16,-3 7 0-16,-2 9 0 15,2 8 0-15,1 6 0 16,3 4 0-16,2 4 0 16,1 0 0-16,7-7 0 15,7 0 0-15,5-7 0 16,6-4 0-1,3-5 0-15,0-5 0 16,0-9 0-16,-6-6 0 16,-4-11 0-16,-7-11 0 15,-5-6 0-15,-7-4 0 16,-5 2 0-16,-5 8 0 16,-6 8 0-16,-9 11 0 15,-5 11 0-15,-10 14 0 16,-6 12 0-16,-2 12 0 15,2 8 0-15,11 8 0 16,8 2 0-16,10-1 0 16,7-1 0-16,7-7 0 15,10-3 0 1,8-9 0-16,6-8 0 16,7-8 0-16,4-5 0 15,-1-8 0-15,-1-6 0 16,-4-4 0-16,-5-4 0 15,-7-1 0-15,-5-1 0 16,-3 1 0-16,-6 2 0 16,-1 3 0-16,-1 4 0 15,-3 3 0-15,0 4 0 16,3-2 0-16,-1 10 0 16,1 1 0-16,-2 5 0 15,-3 5 0 1,-1 4 0-16,-1 0 0 15,-2-2 0-15,1-5 0 16,0-2 0-16,1-7 0 16,6-1 0-16,6-12 0 15,8-9 0-15,8-10 0 16,8-11 0-16,2-14 0 16,0-3 0-16,-4 5 0 15,-9 4 0-15,-8 16 0 16,-8 14 0-16,-5 17 0 15,-5 20 0 1,1 16 0-16,4 16 0 16,5 9 0-16,1 6 0 15,8-3 0-15,8-4 0 16,6-5 0-16,4-4-123 16,3-13-333-16,-2-57-1328 15,-5 33 149-15,-7-15 129 16</inkml:trace>
  <inkml:trace contextRef="#ctx0" brushRef="#br0" timeOffset="185285.86">23892 11778 5083 0,'0'-9'189'0,"0"-1"112"16,0-3 6-16,0-1 3 31,-5 1 5-31,-3 2 6 0,-5 3 6 16,-7 3 4-16,-6 2 7 0,-5 5-96 15,-3 4-115-15,-1 9-127 16,-1 6 0-16,4 8 0 15,2 7 0-15,4 2 0 16,3 1 0-16,2 1 0 16,0-3 0-1,-2-4 0-15,4-6 0 16,0-7 0-16,4-9 0 16,3-5 0-16,7-6 0 15,2-8 0-15,5-9 0 16,7-3 0-16,11-7 0 15,4 0 0-15,5 6 0 16,3 9 0-16,-6 8 0 16,-10 14 0-16,-7 17 0 15,-6 16 0-15,-6 17 0 16,-2 15 0 0,4 6 0-16,-1-2 0 15,5-6 0-15,9-10 0 16,7-14 0-1,8-11 0-15,12-13 0 0,9-11 0 16,5-10-368-16,6-4-1473 16,-5-7 158-16,-4-2 137 15,-8-4 119-15</inkml:trace>
  <inkml:trace contextRef="#ctx0" brushRef="#br0" timeOffset="185988.21">24920 12466 8191 0,'0'0'0'16,"-7"7"0"-16,-5 10 0 16,-5 9 0-16,-5 9 0 15,0 10 0-15,4 0 0 16,2 0 0-16,6-6 0 15,6-11 0-15,2-6 0 16,-2-10 0-16,4-8 0 16,4-10 0-1,3-13 0-15,9-14 0 16,4-13 0-16,9-15 0 16,2-10 0-16,-1 1 0 15,-4 3 0-15,-3 12 0 16,-6 14 0-16,1 18 0 15,-1 15 0-15,2 17 0 16,5 18 0-16,2 14 0 16,2 12 0-16,-5 8 0 15,-2-2 0-15,-7 0 0 16,-7-7 0-16,-6-9 0 16,-1-7 0-1,-8-7-371-15,-6-14-1469 16,-9-8 157-16,-10-11 137 15,-3-10 119-15</inkml:trace>
  <inkml:trace contextRef="#ctx0" brushRef="#br0" timeOffset="186157.05">24790 12639 7977 0,'0'-9'24'0,"6"0"-1"15,8-1 1-15,12-2-1 16,13 5 1-16,15 3-1 15,12 0-290-15,9 0-513 16,-7 0-860-16,-9-3 127 16,-7-4 113-1,-13-1 97-15</inkml:trace>
  <inkml:trace contextRef="#ctx0" brushRef="#br0" timeOffset="186333.89">25393 12458 6424 0,'4'4'189'0,"0"5"2"16,0 7 0 0,1 9 4-16,-3 6 1 0,-2 7 1 15,-2 3 4 1,-3-3-17-16,-3 0-396 0,-2-10-1611 16,-5-7 156-1,-2-6 134-15,0-11 116 0</inkml:trace>
  <inkml:trace contextRef="#ctx0" brushRef="#br0" timeOffset="186574.67">25397 12433 4617 0,'37'-7'299'16,"15"4"48"-16,7 6 8 0,10 10 4 15,-21 20 9-15,-15 15 6 16,-17 9 7-16,-14 7 8 15,-18-1 8 1,-20-5-144-16,-12-11-201 0,-11-9-52 16,-6-10 0-16,7-14-324 15,47-7-571 1,-16-12-719-16,21-15 124 16,18-10 109-16,17-6 95 15</inkml:trace>
  <inkml:trace contextRef="#ctx0" brushRef="#br0" timeOffset="187133.17">25801 12589 5779 0,'4'-8'254'0,"-4"3"3"16,7 1 3-16,1 5 4 15,2 13 4-15,1 12 3 16,3 7 4-16,-1 7 4 16,-2 3 5-16,1-1-284 15,-4-4 0-15,-1-8 0 16,-2-7 0-16,-1-6 0 15,3-12 0-15,2-7 0 16,4-9 0-16,6-14 0 16,5-12 0-1,-4-10 0-15,5-6 0 16,-5 0 0-16,1 5 0 16,-6 9 0-16,-6 10 0 15,-7 9 0-15,1 8 0 16,-1 4-311-16,1 6-339 15,5 1-1032-15,5 1 134 16,6 3 116-16,3-2 103 16</inkml:trace>
  <inkml:trace contextRef="#ctx0" brushRef="#br0" timeOffset="187519.87">26295 12549 5457 0,'0'5'281'0,"0"4"5"16,-2 8 4-1,-5 10 5-15,-2 7 4 16,-7 6 4-16,0 2 4 16,-1-1 6-16,3-4 5 15,5-8-276-15,3-9-42 16,3-7 0-16,3-4 0 16,0-9 0-16,0-11 0 15,7-13 0-15,4-12 0 16,9-11 0-16,5-13 0 15,3-1 0-15,0 3 0 16,1 7 0-16,-6 14 0 16,-3 12 0-1,3 16 0-15,-4 12 0 16,0 12 0-16,1 11 0 16,0 8 0-16,-4 6 0 15,-7 2 0-15,-1 0 0 16,-5-3 0-16,-3-4-263 15,0-4-268-15,0-9-1196 16,-9-7 141-16,-4-7 122 16,-7-4 107-16</inkml:trace>
  <inkml:trace contextRef="#ctx0" brushRef="#br0" timeOffset="187681.72">26295 12768 6437 0,'0'-11'188'16,"0"-1"0"-1,4-4 4-15,7-2 0 16,12 5 3-16,8 2 1 16,7 5-208-16,12 2-326 15,-3-2-1346-15,0 2 135 16,-7 0 116-16,-1-3 102 16</inkml:trace>
  <inkml:trace contextRef="#ctx0" brushRef="#br0" timeOffset="187870.54">26737 12603 6594 0,'0'-2'170'0,"0"1"3"16,0 5 2-1,0 9 0-15,0 6 2 0,-2 8 3 16,-4 5 0 0,1 4 2-16,-5-1 3 15,2-4-497-15,5-6-406 16,-5-6-945-16,4-10 131 15,4-6 114-15,0-9 100 16</inkml:trace>
  <inkml:trace contextRef="#ctx0" brushRef="#br0" timeOffset="188049.38">26760 12681 5589 0,'13'0'273'15,"8"0"3"-15,6 1 5 16,6 4 3-16,-1 2 5 15,1 3-78-15,-4 0-212 16,-1-1-140 0,-8-3-226-16,-5-44-1174 15,-8 32 114-15,-1-10 100 16,-6-7 89-16</inkml:trace>
  <inkml:trace contextRef="#ctx0" brushRef="#br0" timeOffset="188229.21">27022 12511 4092 0,'0'-10'396'0,"0"-1"8"15,0 0 9-15,0 1 9 16,0 12 9-16,0 9 10 16,0 8 9-16,0 10 12 15,0 2 11-15,0 6-266 16,0-2-207 0,0-1 0-16,0-3-322 15,10-6-1532-15,-8-7 161 16,-2-10 137-16,4-8 121 15</inkml:trace>
  <inkml:trace contextRef="#ctx0" brushRef="#br0" timeOffset="188878.02">27324 12417 6437 0,'-24'0'188'16,"-11"6"0"-16,-3 12 4 16,-5 9 0-16,10 13 3 15,10 7 1-15,7 5 3 16,12-5 1-16,2-3 4 16,15-5-204-1,3-7 0-15,13-10-45 16,11-5-466-16,10-13-1279 15,2-8 151-15,1-9 129 16,-1-7 113-16</inkml:trace>
  <inkml:trace contextRef="#ctx0" brushRef="#br0" timeOffset="189121.79">27681 12501 6237 0,'-5'0'208'0,"-4"6"2"15,0 5 2 1,-6 8 2-16,-2 7 3 0,0 10 2 16,5 4 3-1,2-2 2-15,8 2 4 16,4-4-228-16,4 0 0 16,7-5 0-16,10-7 0 15,6-5 0-15,7-5-307 16,2-9-235-16,-3-30-1170 15,-14 17 138-15,-4-16 120 16</inkml:trace>
  <inkml:trace contextRef="#ctx0" brushRef="#br0" timeOffset="189293.64">27669 12531 5193 0,'0'-13'311'0,"3"0"6"16,3-3 4-16,10-5 6 15,9 3 6-15,12 3 4 16,13 3-240-16,2 3-261 16,-4-26-1476-16,-6 27 127 15,-13 0 113-15,-16 4 97 16</inkml:trace>
  <inkml:trace contextRef="#ctx0" brushRef="#br0" timeOffset="189465.48">27602 12662 6556 0,'-2'3'175'16,"0"4"2"-16,1 0 1 15,15-1 2-15,12-2 1 16,15-4 2-16,13 0-271 16,25-3-514-16,-14 0-1004 15,-9-1 124-15,-6-8 106 16</inkml:trace>
  <inkml:trace contextRef="#ctx0" brushRef="#br0" timeOffset="189790.14">28408 12433 7556 0,'-2'0'70'15,"-11"0"-1"-15,-6 12 1 16,-8 8 0-16,-7 15 1 16,-3 9-1-1,3 10 2-15,5 2-2 16,12-1 3-16,7-2-73 15,9-6 0-15,8-6 0 16,14-9-300-16,63-7-636 16,-48-14-673-16,10-8 124 15,-1-13 107-15,-7-14 95 16</inkml:trace>
  <inkml:trace contextRef="#ctx0" brushRef="#br0" timeOffset="190021.92">28692 12405 7521 0,'18'7'73'0,"10"10"1"15,6 12-1 1,11 17 1-16,-10 5 1 16,-6 15-1-16,-10 2 1 15,-11-1 1-15,-18-3 0 16,-12-7-76-16,-16-5 0 15,-10-12-581-15,-20-8-1203 16,-6-8 151-16,-2-10 128 16,-11-4 112-16</inkml:trace>
  <inkml:trace contextRef="#ctx0" brushRef="#br0" timeOffset="191813.55">23505 13188 5545 0,'0'-6'275'15,"0"-3"5"-15,1-2 3 16,1-1 5-16,2 1 4 16,5 2 4-16,2 1 4 15,5 3 5-15,1 4 5 16,1-1-293-16,-1 2-17 16,-1 7 0-16,-3 5 0 15,-3 8 0-15,-6 7 0 16,-2 7 0-16,-2 4 0 15,1-1 0-15,-1-1 0 16,5-5 0 0,0-8 0-16,6-4 0 15,3-5 0-15,7-8 0 16,4-3 0-16,3-4 0 16,2-6 0-16,-6-2 0 15,-3-5 0-15,-10 0 0 16,-5 0 0-16,-4 2 0 15,-4 3 0-15,-7 1 0 16,-1 5 0-16,-4 2 0 16,-5-1 0-16,3 4 0 15,3 2 0 1,2 0 0-16,5 7 0 16,3 3 0-16,1 0 0 15,1 1 0-15,2-1 0 16,-1 2 0-16,0-5 0 15,0 0 0-15,0-5 0 16,0-1 0-16,0-4 0 16,0 2 0-16,0-2 0 15,2 3 0-15,2 6 0 16,8 5 0-16,-2 11 0 16,3 10 0-16,-2 12 0 15,-6 8 0 1,-13 6 0-16,-18-2 0 15,-17-5 0-15,-17-7 0 16,-16-10 0-16,-9-14 0 16,2-15 0-16,0-9 0 15,7-13 0-15,9-7-494 16,7-14-1313-16,3-6 152 16,14-8 133-16</inkml:trace>
  <inkml:trace contextRef="#ctx0" brushRef="#br0" timeOffset="192945.11">22028 13772 8191 0,'5'-13'0'16,"2"0"0"-16,-1 1 0 15,0-2 0-15,-2 10 0 16,4 5 0-16,-1 10 0 16,1 8 0-1,1 7 0-15,1 8 0 16,-3 2 0-16,8-2 0 16,2-2 0-16,9-7 0 15,3-5 0-15,4-6 0 16,-1-9 0-16,-5-5 0 15,-5-6 0-15,-8-8 0 16,-8-4 0-16,-4 0 0 16,-10-1 0-16,-9 4 0 15,-10 11 0-15,-6 10 0 16,-2 18 0 0,5 20 0-16,12 16 0 15,11 18 0-15,9 4 0 16,3 5 0-16,-2-10 0 15,-4-9 0-15,-14-11 0 16,-12-14 0-16,-18-12 0 16,-17-13 0-16,-14-11-275 15,13-10-574-15,-13-11-790 16,8-13 128-16,13-19 112 16,17-12 97-16</inkml:trace>
  <inkml:trace contextRef="#ctx0" brushRef="#br0" timeOffset="213217.74">20212 3049 2649 0,'0'0'39'0,"0"0"14"16,0 0 15-16,0 0 10 15,0 0 12-15,0 0 29 16,0 0 38-16,0 0 28 15,0 0 23-15,0-2-19 16,0 2-8-16,0 0-12 16,0 0 2-16,0 6 3 15,-1 6 8 1,-5 8-13-16,-1 14-22 16,-9 12 4-16,-2 8 12 15,-3 6 34-15,-5 4 30 16,3-2 17-16,4-7 5 15,2-5 12-15,5-10-5 16,5-8 13-16,1-12-15 16,3-8-34-16,3-3-35 15,-1-8-42-15,1-1-35 16,-3 0-151-16,2-1-270 16,-1-8-1467-16,1-4 149 15,1-7 128 1,0-11 112-16</inkml:trace>
  <inkml:trace contextRef="#ctx0" brushRef="#br0" timeOffset="213845.83">20138 3052 3309 0,'0'-3'36'0,"0"3"46"15,-1 0 35 1,-6 4 23-16,-7 4 12 16,-8 9 14-16,-7 3 17 15,-9 6 19-15,2 1 17 16,2-3-18-16,5-1 9 15,9-7-36-15,8-5 13 16,6-6 47-16,5-2 30 16,1-3-8-16,8-4-16 15,11-4-11-15,11-9-13 16,11-3-7 0,9-8-20-16,0 1-13 15,-6 3-54-15,-6 6-76 16,-8 9-46-16,-7 6 12 15,-2 11 18-15,-3 11 20 16,-2 9 11-16,0 7-5 16,-3 4 7-16,1-1 2 15,-2-3-1-15,-3-7-43 16,-1-3-265-16,0-3-304 16,-4-6-1124-16,-3-8 134 15,-1-5 114-15,-2-9 102 16</inkml:trace>
  <inkml:trace contextRef="#ctx0" brushRef="#br0" timeOffset="-201255.75">18995 15060 6315 0,'3'0'196'16,"1"-1"3"-16,3 0 2 15,5-3 1-15,1 3 3 16,2-5 2-16,-1-1 2 15,3-2 2-15,-1-1 3 16,-6 0-182-16,-1-4-32 16,-4 0 0-1,-3 0 0-15,-2 0 0 16,-3 3 0-16,-3 1 0 16,-4 1 0-16,-7 7 0 15,-6 0 0-15,-3 8 0 16,0 4 0-16,-2 12 0 15,9 2 0-15,2 9 0 16,6 1 0-16,6 0 0 16,4-3 0-16,4-2 0 15,7-7 0 1,8-3 0-16,4-8 0 16,10-5 0-16,4-6 0 15,0-5 0-15,-1-11 0 16,-3-9 0-16,-4-10 0 15,-3-14 0-15,-5-6 0 16,-1-1 0-16,-7 3 0 16,-1 8 0-16,-4 9 0 15,-2 8 0-15,-4 12 0 16,-1 3 0-16,2 8 0 16,-2 2 0-1,0 4 0-15,1 11 0 16,1 8 0-16,1 11 0 15,-2 11 0-15,0 10 0 16,2 4 0-16,0-2 0 16,1-5 0-16,4-3 0 15,0-6 0-15,5-8 0 16,0-8 0-16,6-8 0 16,3-6 0-16,8-5 0 15,6-7 0 1,2-7 0-16,1-6 0 15,-5-9 0-15,-2-7 0 16,-4-6 0-16,-5-7 0 16,-7 1 0-16,-5 0 0 15,-5 6 0-15,-3 10 0 16,-3 5 0-16,-3 9 0 16,-4 6 0-16,-5 2 0 15,-2 4 0-15,-4 7 0 16,4 5 0-16,6 7 0 15,6 5 0-15,2 7 0 16,7 3 0 0,5 2 0-16,8 2 0 15,3 0 0-15,2-2 0 16,-2-2 0-16,-5-2 0 16,-12-5 0-16,-2-2 0 15,-5-4 0-15,-5-2 0 16,-4 0 0-16,4-6 0 15,2-4 0-15,0-3 0 16,7-3 0-16,11-4 0 16,8-3 0-1,8-8 0-15,10-6-65 0,4-7-73 16,-4-7-11-16,-1-4-3 16,-11-1 8-1,-7-2 90-15,-10 8 54 16,-5 6 0-16,-10 5 0 15,-7 12 0-15,-5 7 63 16,-4 10 71-16,-3 12 15 16,2 8 3-16,8 6-4 15,9 7-92-15,7-1-56 16,11-1 0-16,7-6 0 16,5-5 0-16,5-5-149 15,8-5-421-15,3-8-1176 16,3-6 144-1,2-9 123-15,8-8 110 16</inkml:trace>
  <inkml:trace contextRef="#ctx0" brushRef="#br0" timeOffset="-200872.11">20762 15225 8191 0,'0'-4'0'16,"2"2"0"-16,-1-1 0 16,-1 5 0-16,5 5 0 15,-1 5 0 1,0 4 0-16,1 3 0 16,-1 2 0-16,-3-2 0 15,-1-3 0-15,0-1-260 16,0-6-397-16,-3-4-1036 15,-1-7 135-15,-2-8 118 16,-1-6 103-16</inkml:trace>
  <inkml:trace contextRef="#ctx0" brushRef="#br0" timeOffset="-200176.29">20716 15079 5820 0,'-1'-4'248'0,"-1"-1"3"16,2 2 2-16,-1-1 5 15,2 3 3-15,3 1 2 16,5 1 5-16,4-4-7 16,3-1-32-16,-1-4-272 15,-4-8-12-15,-7-9 4 16,-2-5 22-16,-5-7 29 15,-6 1 0-15,-2 2 0 16,-2 9 0 0,-9 9 11-16,1 10 35 15,-1 6 18-15,2 7-9 16,3 7-3-16,8 4-23 16,4-1-29-16,5 2 0 15,9-2 0-15,10-7 0 16,7-6 0-16,7-10 0 15,7-12 0-15,1-8 0 16,-1-10 0-16,-7-12 0 16,-4-7 0-16,-3 2 0 15,-10 7 0 1,-4 12 0-16,-8 14 0 0,-3 23 0 16,-5 25 0-1,-4 24 0-15,-3 28 0 16,1 18 0-16,-1 14 0 15,5 1 0-15,3-6 0 16,10-12 0-16,3-13 0 16,3-17 0-16,1-14 0 15,7-19 0-15,-1-14 0 16,-1-16 0-16,-5-15 0 16,-6-11 0-1,-8-10 0-15,-9-4 0 16,-8-3 0-16,-4 1 0 15,-2 5 0-15,0 7 0 16,9 3 0-16,5 6 0 16,18 3 0-16,21 1-90 15,22 2-478-15,22-1-1195 16,17-6 147-16,13 1 126 16,-1-1 111-16</inkml:trace>
  <inkml:trace contextRef="#ctx0" brushRef="#br0" timeOffset="-199614.47">22302 15212 8191 0,'0'0'0'0,"0"1"0"16,0 5 0-16,0 4 0 16,1 5 0-16,1 8 0 15,-1 1 0-15,1 0 0 16,-1-2-300-16,6-2-1559 15,-11-7 161 1,0-8 139-16,-4-5 120 16</inkml:trace>
  <inkml:trace contextRef="#ctx0" brushRef="#br0" timeOffset="-199327.8">22269 15162 4817 0,'17'-17'50'16,"8"-7"48"-16,4-9 112 15,2-11 95 1,-8 5 23-16,-7 0 5 16,-10 3 4-16,-3 5 8 15,-11 7 5-15,-9 7-34 16,-9 6-12-16,-5 7-52 15,-7 4-125-15,3 9-267 16,11 7-237-16,19 10-462 16,2 5-734-16,9 1 119 15,11-3 103-15,4-2 92 16</inkml:trace>
  <inkml:trace contextRef="#ctx0" brushRef="#br0" timeOffset="-198951.66">22429 15162 5975 0,'3'3'234'0,"2"-2"3"16,1 6 3-16,3 5 3 15,-2 5 2-15,3 2 4 16,-1 1 3-16,-3 4 4 16,-2-2 4-16,-2-2-260 15,-1-3 0-15,-1-6 0 16,0-3 0-16,2-4 0 15,1-11 0 1,6-8 0-16,5-6 0 16,4-7 0-16,7-5 0 15,-1 2 0-15,4 4 0 16,-1 4 0-16,-2 8 0 16,-2 5 0-16,-1 7 0 15,-4 6 0-15,-2 10 0 16,-6 6 0-16,-4 6 0 15,-3 6 0-15,-3 1-28 16,0 0-300-16,0-5-269 16,0-4-1087-1,0-8 135-15,3-10 116 16,1-5 102-16</inkml:trace>
  <inkml:trace contextRef="#ctx0" brushRef="#br0" timeOffset="-198705.9">22881 15098 5975 0,'1'-7'234'16,"-1"4"3"-16,2 3 3 15,-1 7 3-15,2 16 2 16,2 13 4-16,-1 7 3 16,3 7 4-16,0-1 4 15,-2-2-260-15,-4-4 0 16,1-7 0-1,-2-7 0-15,-2-10-237 16,-1-6-177-16,3-7-491 16,-12-14-620-16,-3-11 111 15,-3-14 98-15,5-13 87 16</inkml:trace>
  <inkml:trace contextRef="#ctx0" brushRef="#br0" timeOffset="-198504.09">22960 14991 3826 0,'19'-9'116'15,"9"3"21"-15,2 6 39 16,5 9 53 0,-14 10 86-16,-6 17 45 0,-8 6 35 15,-7-1 17 1,-12 2 15-16,-5-4-95 16,-6-7-94-16,-5-4-205 15,2-7-147-15,15-9-458 16,2-8-870-16,6-10 101 15,12-9 89-15,5-8 79 16</inkml:trace>
  <inkml:trace contextRef="#ctx0" brushRef="#br0" timeOffset="-197899.48">23177 15072 4858 0,'0'3'332'0,"-3"7"6"16,3 4 6-16,0 4 6 15,3 2 6 1,-3 3 6-16,3-2 8 16,3-2 6-16,2-3 8 15,1-5-263-15,7-3-121 16,-2-6 0-16,4-2 0 16,-1-11 0-16,2-7 0 15,-1-6 0-15,-2-4 0 16,0-1 0-16,-6 5 0 15,-2 7 0-15,-5 6 0 16,1 6 0-16,-3 7 0 16,1 5 0-16,0 8 0 15,4 4 0 1,-1 5 0-16,2 4 0 16,4 0 0-16,0 0 0 15,4-6 0-15,1-2 0 16,3-4 0-16,-1-8 0 15,3-4 0-15,-2-8 0 16,0-11 0-16,-2-10 0 16,-1-11 0-16,0-19 0 15,-3-12 0-15,0-6 0 16,-2-3 0-16,-5 5 0 16,-1 14 0-1,-3 17 0-15,-2 16 0 16,-1 16 0-16,-2 16 0 15,0 17 0-15,0 14 0 16,-1 15 0-16,2 5 0 16,5 4 0-16,6-4 0 15,2-7 0-15,4-10 0 16,4-3 0-16,-2-12-92 16,2-7-412-16,-2-13-1276 15,-1-4 149-15,-7-11 129 16,-5-5 112-16</inkml:trace>
  <inkml:trace contextRef="#ctx0" brushRef="#br0" timeOffset="-197744.05">23516 14991 5995 0,'0'-8'232'16,"2"1"3"-16,8-3 3 15,14 1 2-15,10 3-260 16,13 4-246-16,13 0-1265 15,0-4 114-15,-2 0 97 16,1-4 89-16</inkml:trace>
  <inkml:trace contextRef="#ctx0" brushRef="#br0" timeOffset="-197199.61">24806 14980 6050 0,'-5'-8'226'0,"-9"-1"2"16,-10-1 2-16,-8 2 4 15,-3 7 3-15,-3 5 3 16,4 9 1-16,9 6 5 16,10 6 3-16,9 10-239 15,12 7-10-15,14-2 0 16,7 3 0-16,5-3 0 16,1-4 0-16,-8-8 0 15,-11-3 0-15,-9-7 0 16,-16-6 0-1,-15-7 0-15,-8-3 0 16,-8 1 0-16,-4-6-279 16,10 1-191-16,14-14-1268 15,13 3 143-15,19-6 122 16,19-5 109-16</inkml:trace>
  <inkml:trace contextRef="#ctx0" brushRef="#br0" timeOffset="-196830.96">24840 15091 5688 0,'0'0'260'16,"0"3"6"-1,0 7 3-15,2 5 3 0,5 6 4 16,3 5 4 0,5 4 4-16,4-4 4 15,-1-1 5-15,3-7-278 16,-3-6-55-16,2-5-42 15,-5-5-3-15,4-11 2 16,-5-7 51-16,3-8 32 16,-4-2 0-16,-1-4 0 15,-3 5 0-15,-3 7 0 16,-3 9 40-16,-2 5 41 16,0 6 4-16,1 8-2 15,3 9-50 1,-5 6-33-16,4 5 0 15,-4 6 0-15,0-2 0 16,0 0 0-16,0-6-278 16,0-4-263-16,0-8-1179 15,0-7 139-15,0-5 122 16</inkml:trace>
  <inkml:trace contextRef="#ctx0" brushRef="#br0" timeOffset="-196251.64">25209 15185 5637 0,'1'-5'268'0,"2"-2"3"0,1 5 5 15,1 0 3-15,-1 6 4 16,2 8 4 0,1 5 5-16,-2 2 4 15,-1 1 6-15,-3 0-302 16,1-5 0-16,-2-2 0 15,0-6 0-15,0-4 0 16,0-4 0-16,4-7 0 16,2-6 0-16,7-6 0 15,3-3 0-15,7-3 0 16,0 3 0-16,-3 4 0 16,0 2 0-16,-5 7 0 15,2 6 0-15,-5 4 0 16,1 7 0-1,-2 6 0-15,-3 5 0 16,-3 6 0-16,-2 2 0 16,-1 4 0-16,-2-5 0 15,0-2 0-15,0-3 0 16,0-5 0-16,0-6 0 16,0-6 0-16,0-6 0 15,0-10 0-15,6-9 0 16,6-8 0-16,8-6 0 15,1 0 0-15,3 4 0 16,0 7 0 0,-4 9 0-16,-4 9 0 15,2 7 0-15,-5 10 0 16,-3 9 0-16,-2 6 0 16,-5 5 0-16,-1 6 0 15,-4-3 0-15,-4-1 0 16,-1-3-512-16,-3-4-1291 15,1-8 153-15,1-9 131 16</inkml:trace>
  <inkml:trace contextRef="#ctx0" brushRef="#br0" timeOffset="-195527.88">25738 14916 5995 0,'2'-7'232'15,"0"2"3"-15,3 2 3 16,1 7 2-16,1 12 4 16,0 13 2-16,-4 9 4 15,3 6 3-15,-6 3 5 16,0-4-258-16,0-3 0 16,2-6 0-1,-2-5 0-15,0-10 0 0,2-5 0 16,-1-7 0-1,7-4 0-15,6-8 0 16,9-6 0-16,8-6 0 16,9-5 0-16,1-1 0 15,6 4 0-15,-7 4 0 16,0 9 0-16,-6 3 0 16,-9 10 0-16,-2 9 0 15,-14 5 0-15,-2 9 0 16,-14 2 0-16,-9 1 0 15,-11-4 0-15,-5-4 0 16,-11-4 0 0,-1-7 0-16,1-9 0 15,4-2 0-15,6-6 0 16,12-7 0-16,10-10-178 16,9-5-162-16,14-7-199 15,14-59-1118-15,13 49 130 16,8 5 114-16</inkml:trace>
  <inkml:trace contextRef="#ctx0" brushRef="#br0" timeOffset="-195223.17">26326 15051 5012 0,'-8'11'328'15,"-6"9"5"-15,-4 5 6 16,-4 9 6-16,8 0 7 15,5 3 6-15,5-2 5 16,2-3 9-16,8-6 7 16,3-6-369-16,2-6-10 15,7-9 0-15,2-4 0 16,1-9 0-16,-4-8 0 16,-3-10 0-16,-5-10 0 15,-2-5 0-15,-5-5 0 16,0 3 0-1,-6 5 0-15,-7 9-86 16,-3 10-322-16,-2 8-1399 16,5 10 152-16,2 11 133 15</inkml:trace>
  <inkml:trace contextRef="#ctx0" brushRef="#br0" timeOffset="-194939.43">26450 15324 4941 0,'9'0'193'0,"9"-3"68"15,2-6 32-15,7-9 9 16,-4-8 5-16,1-14 3 16,-4-13 31-16,-2-9 6 15,-2-8 7-15,-7 3-125 16,-2 11-91 0,-3 15-75-16,-4 20-32 15,-6 21-4-15,-5 22-2 16,-1 19 4-16,3 17-29 15,3 6 0-15,3 6 0 16,8-6 0-16,6-7 0 16,7-11-84-16,11-8-655 15,9-11-980-15,7-14 140 16,5-9 121-16,8-8 105 16</inkml:trace>
  <inkml:trace contextRef="#ctx0" brushRef="#br0" timeOffset="-194411.1">27250 15150 8191 0,'0'0'0'0,"0"0"0"16,10-2 0-16,15 1 0 15,17-2 0-15,13 0 0 16,16 3-258 0,2 0-273-16,-10 0-1198 15,-17 0 142-15,-21 0 122 16</inkml:trace>
  <inkml:trace contextRef="#ctx0" brushRef="#br0" timeOffset="-194231.57">27216 15329 5958 0,'-2'6'236'0,"2"4"3"16,2 0 2-16,13 1 4 15,19-5 3-15,15-5 2 16,13 1 5-1,11-4-376-15,0-14-1647 16,-2 11 148-16,-6-2 127 16,-11-1 110-16</inkml:trace>
  <inkml:trace contextRef="#ctx0" brushRef="#br0" timeOffset="-193940.22">28049 15216 5819 0,'0'-5'250'0,"0"-1"3"16,0 3 3-1,0-2 4-15,0 10 3 16,0 6 3-16,0 5 5 15,0 8 3-15,0 3 5 16,0 1-279-16,0-1 0 16,0-5 0-16,0-4 0 15,0-6-268-15,61-1-1601 16,-61-8 164-16,0-9 139 16</inkml:trace>
  <inkml:trace contextRef="#ctx0" brushRef="#br0" timeOffset="-193595.79">27975 15119 5682 0,'5'-6'80'0,"6"-6"51"16,9-5 3-16,7-5-1 15,2 1 2-15,8-3 3 16,-9-5 10-16,-6 1 47 16,-13-2 61-16,-5-1-53 15,-12 2-30-15,-8 4-51 16,-7 3-2-16,-5 4 4 16,-6 5-4-16,3 4 0 15,1 7-7 1,4 7-49-16,5 7-64 15,10 12-297-15,5 11-232 16,11-39-1189-16,10 52 140 16,7-2 121-16,7-5 105 15</inkml:trace>
  <inkml:trace contextRef="#ctx0" brushRef="#br0" timeOffset="-193115.52">28420 15213 5915 0,'0'-11'240'16,"2"-3"3"-16,-2-3 3 15,2 0 4-15,-6 8 2 16,-10 5 4 0,-8 3 3-16,-7 5 3 15,-7 8 6-15,-5 7-268 16,10 8 0-16,6 4 0 15,11 3 0-15,6-2 0 16,5-2 0-16,8-5 0 16,6-4 0-16,7-9 0 15,2-4 0-15,9-5 0 16,1-7 0-16,1-9 0 16,-2-9 0-1,-2-10 0-15,-6-15 0 16,-4-8 0-16,-8-14 0 15,-6-5 0-15,-1-5 0 16,-2 10 0-16,0 14 0 16,0 13 0-16,-2 27 0 15,-5 22 0-15,2 18 0 16,2 20 0-16,0 19 0 16,6 8 0-16,10 4 0 15,4-1 0-15,3-8 0 16,4-11 0-16,3-10-311 15,0-24-1546 1,1-5 161-16,5-13 138 16</inkml:trace>
  <inkml:trace contextRef="#ctx0" brushRef="#br0" timeOffset="-192719.36">28950 14502 8191 0,'-6'0'0'0,"-1"2"0"16,-7 3 0-16,-2 4 0 15,-6 3-83-15,-1 3-299 16,-6-3-1432-16,-1 2 154 16,-3-8 132-16,-7-6 116 15</inkml:trace>
  <inkml:trace contextRef="#ctx0" brushRef="#br0" timeOffset="-192364.1">27405 14340 7836 0,'0'7'15'0,"2"6"2"15,2 3 3-15,5 5-79 16,5 5-247-16,1-1-1455 15,1 0 147-15,-5-4 125 16,-4-8 111 0</inkml:trace>
  <inkml:trace contextRef="#ctx0" brushRef="#br0" timeOffset="-190435.51">29752 14799 5097 0,'1'-9'321'0,"0"-4"5"16,1 2 4 0,-1 3 8-16,-1 16 5 15,0 13 6-15,0 18 6 16,2 12 8-16,-2 9 6 16,-2 7-369-16,2 2 0 15,0-1 0-15,0-5 0 16,5-6 0-16,2-9 0 15,4-10 0-15,11-10 0 16,7-12 0-16,5-11-199 16,4-5-181-16,15-10-502 15,-19-10-668-15,-7-9 115 16,-8-6 101 0,-8-5 90-16</inkml:trace>
  <inkml:trace contextRef="#ctx0" brushRef="#br0" timeOffset="-189324.26">29747 15101 4757 0,'0'-6'195'31,"2"2"18"-31,11-2 7 0,13 0 2 0,14-3-16 16,9 1-32-16,10-3-13 15,-2-4 3-15,-11-4 18 16,-9-4-34-1,-13-5-20-15,-9-3-3 16,-9 1-5-16,-4 2 4 16,-2 3 18-16,0 7 40 15,0 6 15-15,0 7 2 16,0 3-16-16,0 12-51 16,-2 6-115-16,1 9-17 15,-2 11 0-15,0 9 0 16,0-1 0-16,0 0 0 15,-2-4 0 1,3-4 0-16,1-7 0 16,1-8 0-16,0-7 0 15,0-5 0-15,3-7 0 16,6-8 0-16,8-9 0 16,8-6 0-16,3-6 0 15,-1-2 0-15,-7 7 0 16,-7 4 0-16,-8 10 0 15,-4 6 0-15,-1 11 0 16,-1 4 0-16,2 11 0 16,1-1 0-16,1 4 0 15,5-4 0-15,4 0 0 16,11-9 0-16,9-3 0 16,5-5 0-1,5-5 0-15,1-5 0 16,-5-8 0-16,-5-8 0 15,-5-6 0-15,-10-13 0 16,-6-3 0-16,-6 0 0 16,-5 6 0-16,-5 6 0 15,-6 9 0-15,-9 11 0 16,-4 7 0-16,-4 13 0 16,0 12 0-16,1 9 0 15,6 9 0 1,10 5 0-16,6 2 0 0,2 1 0 15,8-3 0 1,6-6 0-16,8-4 0 16,6-9 0-16,7-11 0 15,3-8 0-15,0-4 0 16,-1-13 0-16,-2-5 0 16,-2-5 0-16,-5-6 0 15,-2-2 0-15,-6 6 0 16,-6 1 0-16,-3 8 0 15,-5 4 0 1,-1 5 0-16,0 3 0 16,3 6 0-16,-2 4 0 15,2 4 0-15,-2 4 0 16,1 5 0-16,-2 0 0 16,2 0 0-16,-2-3 0 15,1-4 0-15,4-3 0 16,5-9 0-16,6-8 0 15,9-11 0-15,6-13 0 16,3-7 0-16,1-4 0 16,-7 2 0-16,-10 9 0 15,-4 10 0 1,-5 12 0-16,-4 13 0 16,4 14 0-16,1 14 0 15,7 14 0-15,3 9 0 16,2 4 0-16,2 3 0 15,4-7 0-15,-4-6 0 16,0-7-71-16,1-11-463 16,1-11-1243-16,-1-12 148 15,-2-12 129-15,-2-13 112 16</inkml:trace>
  <inkml:trace contextRef="#ctx0" brushRef="#br0" timeOffset="-188122.81">23314 15726 3225 0,'6'-4'157'16,"4"0"43"-16,-3-5 39 15,0 1 62-15,-4-2 121 16,-1 0 64-16,-2-1 11 15,-2 4 15-15,-5 1 12 16,-6 0-101-16,-6 6-66 16,-5 0-47-16,-5 3-37 15,0 9-72 1,5 5-137-16,3 7-64 16,5 6 0-16,5 5 0 15,-1-2 0-15,1 2 0 16,-2-2 0-16,-6 2 0 15,-1-4 0-15,-1-3 0 16,3-5 0-16,2-4 0 16,6-9 0-16,4-7 0 15,5-3 0-15,1-7 0 16,2-9 0-16,6 0 0 16,5-2 0-16,1 1 0 15,5 8 0-15,0 4 0 16,-3 12 0-16,-6 14 0 15,-6 14 0 1,0 9 0-16,-2 12 0 16,-1 0 0-16,3 0 0 15,8-8 0-15,4-6 0 16,4-11 0-16,11-7 0 16,7-12 0-16,12-7-367 15,9-28-1474-15,10 13 159 16,9-7 135-16,7-7 119 15</inkml:trace>
  <inkml:trace contextRef="#ctx0" brushRef="#br0" timeOffset="-187495.45">24367 16145 8191 0,'0'0'0'0,"0"4"0"16,-3 8 0-1,-7 10 0-15,-4 12 0 0,-3 15 0 16,-7 4 0-1,2-2 0-15,6-2 0 16,2-7 0-16,4-12 0 16,4-9 0-16,3-11 0 15,2-6 0-15,1-15 0 16,4-17 0-16,5-14 0 16,11-17 0-16,6-10 0 15,9-1 0-15,5 6 0 16,0 12 0-16,-5 14 0 15,3 15 0-15,-5 15 0 16,-3 9 0 0,-1 13 0-16,-2 12 0 15,-5 10 0-15,-2 5 0 16,-6 5 0-16,-6-2 0 16,-3-1 0-16,-4-5 0 15,-1-5-203-15,-6-9-298 16,-5-30-1250-16,-5 13 145 15,-12-5 124-15,-4-8 110 16</inkml:trace>
  <inkml:trace contextRef="#ctx0" brushRef="#br0" timeOffset="-187343.59">24287 16325 6524 0,'0'-6'178'0,"6"-2"2"16,9-1 1-16,11 0 3 15,10 2 1-15,14 2-42 16,10 4-322-16,0-3-1548 16,-3 1 141-16,-5-3 122 15</inkml:trace>
  <inkml:trace contextRef="#ctx0" brushRef="#br0" timeOffset="-187147.77">24872 16193 7765 0,'3'-3'47'16,"2"3"-1"-16,0 8 2 16,1 5-1-16,2 7 0 15,-3 8 1-15,-2 6-1 16,-1 0 0-16,-1-2-225 16,-2-3-409-16,-3-6-1134 15,0-7 140-15,-6-9 122 16,-3-8 105-16</inkml:trace>
  <inkml:trace contextRef="#ctx0" brushRef="#br0" timeOffset="-186918.98">24895 16097 5374 0,'31'-4'274'0,"15"3"4"15,9 7 5-15,9 11 3 16,-12 13 4-16,-12 12 6 15,-14 9 3-15,-14 4 5 16,-20-4 4-16,-15-2-109 16,-18-7-199-16,-10-6 0 15,-7-12 0-15,3-7-363 16,10-10-1480 0,16-8 160-16,17-11 135 15,15-8 120-15</inkml:trace>
  <inkml:trace contextRef="#ctx0" brushRef="#br0" timeOffset="-186407.4">25286 16232 5055 0,'0'-5'25'0,"0"0"39"15,0-1 33 1,-2 1 1-16,4-1 10 16,-2 6 45-16,0 0 72 15,1-2 71-15,0 2 13 16,1 0-3-16,1 0-14 15,1 0-39-15,1 2-35 16,4 8 2-16,-3 6-7 16,3 7-50-16,3 9-77 15,-3 7-76-15,4-1-10 16,3-3 0-16,-7-2 0 16,1-5 0-16,-2-14 0 15,-6-4 0 1,5-6 0-16,-4-7 0 15,2-8 0-15,3-6 0 16,5-10 0-16,1-10 0 16,0-8 0-16,4-3 0 15,1 4 0-15,-7 6 0 16,-3 10 0-16,-7 11 0 16,0 8-372-16,-2-35-1469 15,-2 38 159-15,2 2 137 16</inkml:trace>
  <inkml:trace contextRef="#ctx0" brushRef="#br0" timeOffset="-185628.1">25697 16258 7340 0,'0'0'93'0,"0"3"-1"15,0 6 3-15,-7 7-2 16,1 9 2-16,-5 8-1 15,-3 3 2-15,1 0 0 16,1-3 1-16,6-7-97 16,3-7 0-16,1-8 0 15,2-5 0 1,0-9 0-16,5-11 0 16,5-12 0-16,6-12 0 15,5-8 0-15,8-6 0 16,1 3 0-16,-4 9 0 15,-5 12 0-15,1 8 0 16,-5 14 0-16,2 7 0 16,-1 10 0-16,0 10 0 15,2 10 0-15,-6 4 0 16,1 7 0-16,-6-2 0 16,-5-3 0-1,-3-6 0-15,-4-2-333 16,-5-7-338-16,-13-9-1000 15,-2-6 133-15,-10-4 114 16</inkml:trace>
  <inkml:trace contextRef="#ctx0" brushRef="#br0" timeOffset="-185464.25">25652 16429 5684 0,'0'-8'263'0,"5"-4"4"15,6 1 4-15,9-2 3 16,7 5 3-1,9 4 6-15,4 4-305 0,8-2-336 16,-6 4-1247 0,-1-2 124-16,-5-3 106 0,-7-2 95 15</inkml:trace>
  <inkml:trace contextRef="#ctx0" brushRef="#br0" timeOffset="-185287.71">26077 16293 5983 0,'2'-3'233'15,"-2"-1"3"-15,3 2 4 16,-1 4 1-16,-2 11 4 16,0 5 4-16,2 8 2 15,-6 4 3-15,1 4-8 16,-3-3-633-16,-2-5-1446 16,2-3 158-16,1-7 135 15,5-6 117-15</inkml:trace>
  <inkml:trace contextRef="#ctx0" brushRef="#br0" timeOffset="-185100.16">26117 16354 7088 0,'3'-9'120'0,"7"2"0"16,7 1 0-16,3-1 2 15,2 8 0-15,3 5 1 16,-2 3 1-16,-3 3 1 15,-7 1-327-15,-2 1-366 16,-6 0-1131 0,-2-6 136-16,-1-6 119 15</inkml:trace>
  <inkml:trace contextRef="#ctx0" brushRef="#br0" timeOffset="-184887.36">26322 16139 4854 0,'0'-6'292'0,"2"2"34"16,0 0 6 0,-2 9 6-16,3 10 5 0,-3 13 6 15,0 8 7-15,0 8 6 16,0 1 7 0,0-3-133-16,0-2-491 15,0-5-313-15,4-9-1142 16,3-10 139-16,9-9 120 15,5-6 104-15</inkml:trace>
  <inkml:trace contextRef="#ctx0" brushRef="#br0" timeOffset="-184621.54">26620 16227 5488 0,'0'-7'282'31,"-2"-1"4"-31,-5 5 6 0,-5-1 3 16,-5 14 5-16,-6 9 5 16,-2 5 4-16,2 8 4 15,4 7 8-15,6 3-321 16,2-1 0-16,10 0 0 16,1-5 0-16,8-6 0 15,11-6-156-15,6-9-246 16,25-6-1388-16,-8-6 151 15,1-10 129-15,-4-9 114 16</inkml:trace>
  <inkml:trace contextRef="#ctx0" brushRef="#br0" timeOffset="-184379.76">26836 16262 5807 0,'-7'0'251'16,"-1"0"3"-16,-3 5 4 15,-5 9 3-15,3 7 3 16,0 9 4-16,5 7 4 16,6 3 4-16,2 3 4 15,0-4-280-15,10-2 0 16,-1-6 0-16,8-6 0 16,7-8-15-16,4-9-335 15,9-2-328 1,-7-8-982-16,-3-8 131 15,-8-7 113-15,-9-10 100 16</inkml:trace>
  <inkml:trace contextRef="#ctx0" brushRef="#br0" timeOffset="-184199.93">26807 16319 4674 0,'-1'-10'353'0,"1"-1"5"15,1-4 8-15,8-2 7 16,9-1 7-16,13 5 7 15,8-2 9-15,5 0 7 16,4 5-253-16,-3 1-496 16,-10-2-1406-16,-10 6 144 15,-10 2 125 1,-9 0 110-16</inkml:trace>
  <inkml:trace contextRef="#ctx0" brushRef="#br0" timeOffset="-184024.09">26798 16365 5425 0,'-4'6'289'0,"-1"0"4"16,1 3 4-16,0 1 5 15,17-4 5-15,9-6 4 16,10 2 6-16,12-4-134 16,12-2-366-16,1-2-1582 15,-1-6 146-15,-5-2 127 16,-5-5 111-16</inkml:trace>
  <inkml:trace contextRef="#ctx0" brushRef="#br0" timeOffset="-183804.3">27277 16193 6781 0,'-12'4'151'0,"-3"10"2"0,-6 9 2 16,-2 10 0-16,8 9 1 15,1 10 2-15,8-1 1 16,3 2 1-16,3-3 3 16,3-8-163-16,6-9 0 15,9-4-352-15,7-12-1494 16,8-10 160-16,1-9 136 16,0-9 119-16</inkml:trace>
  <inkml:trace contextRef="#ctx0" brushRef="#br0" timeOffset="-183571.52">27635 16151 7181 0,'32'2'110'0,"16"11"0"16,4 8 1-16,5 14 0 15,-18 9 1-15,-12 11 1 16,-16 7 0-16,-7 0 1 15,-15 1 2-15,-18-5-116 16,-16-5 0-16,-16-6-529 16,-15-11-1269-1,-12-13 152-15,-4-10 131 16,-6-8 113-16</inkml:trace>
  <inkml:trace contextRef="#ctx0" brushRef="#br0" timeOffset="-182591.51">23129 16751 6087 0,'6'-8'223'0,"-1"-2"2"16,1 0 3-16,2 0 3 16,-4 8 3-1,1 3 2-15,0 8 3 16,1 7 3-16,1 4 4 15,-1 7-246-15,0 4 0 16,1-2 0-16,3-2 0 16,2-1 0-16,1-8 0 15,3-4 0-15,2-9 0 16,-2-1 0-16,0-6 0 16,-6-4 0-16,-4-2 0 15,-3 1 0-15,-4-1 0 16,-8 3 0-1,-5 2 0-15,-4 10 0 16,-1 12 0-16,3 13 0 16,6 13 0-16,6 11 0 15,8 8 0-15,5 0 0 16,0-3 0-16,-1-6 0 16,-2-6 0-16,-2-9 0 15,-12-5 0-15,-10-8 0 16,-12-6 0-16,-10-8 0 15,-11-6 0-15,-4-4-350 16,5-7-1496-16,5-6 160 16,7-7 136-1,8-5 119-15</inkml:trace>
  <inkml:trace contextRef="#ctx0" brushRef="#br0" timeOffset="-181647">21206 17515 5410 0,'0'-6'280'15,"0"-1"4"-15,0 0 4 16,1-1 5-16,0 2 4 15,2 2 5-15,2 3 4 16,-1-1 5-16,2 2 5 16,0 3-212-1,1 7-104-15,-3 6 0 16,1 9 0-16,-2 8 0 16,4 5 0-16,4 0 0 15,5-3 0-15,9-4 0 16,6-8 0-16,3-6 0 15,-1-9 0-15,-3-4 0 16,-8-6 0-16,-9-8 0 16,-7-5 0-16,-9-2 0 15,-6-3 0-15,-11 1 0 16,-3 8 0-16,-9 6 0 16,-1 10 0-1,0 14 0-15,11 16 0 16,6 11 0-16,10 14 0 15,5 8 0-15,5 0 0 16,-1-3 0-16,-1-7 0 16,-8-9 0-16,-12-9 0 15,-18-10 0-15,-10-12 0 16,-16-8 0-16,-9-8 0 16,-1-8-153-16,7-8-242 15,10-14-1398-15,12 4 151 16,11-9 130-16</inkml:trace>
  <inkml:trace contextRef="#ctx0" brushRef="#br0" timeOffset="-133664.25">7751 11973 3204 0,'0'2'74'0,"0"-2"45"16,0 1 36-16,0-1 35 15,-3 1 49-15,-1 0 75 16,-4 3 113-16,-8 5 58 16,-5 3 13-16,3 2-32 15,2-1-30-15,5 0-44 16,8-6-36-16,14-3-34 16,18-6-51-16,22-7-88 15,23-9-123-15,17-7-60 16,6-3 0-16,-7-4 0 15,-15 1 0-15,-14 4 0 16,-14 5 0 0,-12 5 0-16,-12 3-270 15,-9 6-109-15,-8 5-114 16,3 1-357-16,-18 4-563 16,-5 2 97-16,-15 5 86 15,-12 3 77-15</inkml:trace>
  <inkml:trace contextRef="#ctx0" brushRef="#br0" timeOffset="-133376.51">7699 12194 4434 0,'-5'13'134'0,"3"0"196"0,7-2 34 16,19-2 7 0,21-5 7-16,20-16 8 15,17-7 7-15,9-7 8 16,0-7 8-16,-1-3-114 15,-11 0-32-15,-7 4-230 16,-10 4-33-16,-11 5 0 16,-16 4 0-16,-11 4 0 15,-8 7 0-15,-10 1 0 16,-5 3 0-16,-1 3 0 16,0 1-132-16,0-2-193 15,2 2-261 1,-1 0-1074-16,-1-2 131 15,2 0 113-15,-2-4 100 16</inkml:trace>
  <inkml:trace contextRef="#ctx0" brushRef="#br0" timeOffset="-131924.49">22355 5327 5144 0,'18'-4'21'15,"19"-5"37"-15,22-7 59 16,21-7 23-16,18 1 5 15,9-3 2-15,-5 2 7 16,-5 2 2-16,-12 5-27 16,-15 4-82-16,-17 5-67 15,-17 1-142-15,-10 5-247 16,-16-7-869-16,-10 9 79 16,-16 2 73-1</inkml:trace>
  <inkml:trace contextRef="#ctx0" brushRef="#br0" timeOffset="-131663.73">22475 5464 3765 0,'-13'11'122'0,"2"-2"62"16,3 2 168-16,7-3 72 16,30-2 10-16,19-10 9 15,19-2 11-15,16-5 9 16,9-4 12-1,-1 1-101-15,-6-3-28 16,-11 0-69-16,-10 3-199 16,-16 3-78-16,-14 0 0 15,-13 4-70-15,-11 2-244 16,-7 2-207-16,-3-21-1176 16,-4 18 137-16,-6-1 118 15,-7 1 103-15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23T07:28:09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21064 1966 1657 0,'-4'1'125'0,"-1"2"28"16,1 0 32-16,-1-1 41 15,3-2 36-15,1 0 24 16,1 0 22-16,0-2 16 16,0-2 18-16,1-4-88 15,7-2-38 1,6-4-24-16,6 1-32 16,9-1-38-16,5 1-35 15,5 0-23-15,5 2-17 16,0 3-14-16,4 2-12 15,1 3-6-15,-1 2-1 16,-2 1-5-16,-2 2-3 16,-4 3-2-16,-3 4-2 15,-2 0 0-15,-2 5-1 16,-1-1 1-16,-3-3 0 16,1 1 1-1,1-6 0-15,0-2 0 16,4-2 2-16,7-2-1 15,-2-5 1-15,5 0 1 16,3-2 4-16,-2-5-2 16,3-1 2-16,0 1-1 15,-3-1 3-15,-1 1-1 16,1 5 0-16,-4 0-4 16,0 1 1-16,-3 2-2 15,-4 4-5-15,-3 0 3 16,-2 3-3-16,-4 3-4 15,-2 2-1 1,1 1-2-16,-3 3 0 16,1-3 3-16,1-1 0 15,2-3 1-15,4-3 3 16,2-1 0-16,4-1 6 16,4-3 6-16,4-4 3 15,1-2 6 1,2-2 1-16,1-1-3 0,0-1 2 15,-5 4 1-15,-4 1-4 16,0 3-1-16,-6 2-5 16,-1 4-4-16,0 2-1 15,0 6-5 1,-3-1-1-16,2 5 1 16,0-1-1-16,-1 3-3 15,5-3 1-15,1-1 2 16,4-5 0-1,5-2 2-15,0-2 0 0,2-2 5 16,0-3 4-16,-3-4 11 16,0-1 4-16,-3-1 12 15,-3-3 6-15,-6 3 0 16,-2 1 12-16,-4 4-8 16,0 2 5-16,-1 3-11 15,4 1-7-15,3 3-8 16,4 4-7-1,4 2-8-15,1 3-13 16,1-1-9-16,4-1-11 16,0-3 2-16,1-6-5 15,2 0 5-15,2-4-1 16,-2-3 2-16,-2-3 2 16,-1 0 1-16,-2-3 5 15,-3 0 4-15,-5 0 4 16,-3 4-3-16,-3 3 1 15,1 3-16-15,-2 2-18 16,-2 4-21 0,1 3-14-16,-4-1-10 15,5 5-5-15,-2-2-1 16,0 0-6-16,-2-2 5 16,3-4 3-16,-1-3 13 15,2 1 23-15,-1-5 16 16,3 1 11-16,-3-4 9 15,2-1 6-15,-4 0 2 16,-1 1 2-16,-2 2-5 16,1 1-11-16,-6 0-12 15,6 3-5-15,1 0-9 16,0 0-13-16,-1 0-1 16,3 0-5-1,-4 0 2-15,2 0 3 16,-3 0 3-16,4 0 13 15,-3-2 12-15,3 0 9 16,-4-3 17-16,0-1 16 16,-2-4 3-16,3-1 5 15,-3-1-1-15,3-1-1 16,1 2 1 0,-3 2-8-16,-6 0-13 0,1 2-17 15,-1 4-32 1,-1 3-30-16,2 0-15 0,0 0-7 15,1 3-4 1,0 1 2-16,2 1-2 16,0 2 8-16,1 0 12 15,2-1 12-15,1-2 22 16,1-1 26-16,1 0 13 16,1-2 10-16,2-1 9 15,3 0 9-15,0-1 10 16,3 1 22-16,-2-3 19 15,0 0 16-15,-1-3 16 16,1-1 7 0,1 0 2-16,-4 2 1 0,3 1-5 15,-5 3-8-15,-5-1-13 16,3 2-27 0,-1 4-26-16,-3 2-27 15,3 0-17-15,1 4-18 16,0 2-13-16,0-3-3 15,0 0-1-15,-4 0 2 16,2-4 0-16,0-1 10 16,-1-1 10-16,0-3 20 15,3 0 14-15,4-2 27 16,-1 0 11-16,3-1 13 16,0-1 2-1,1-2 5-15,-3 0 3 16,2 3-4-16,-3 0-3 15,-2 2-8-15,-4 0-15 16,-5 1-16-16,2 0-5 16,-1 1-15-16,-1 2-5 15,-2-1-3-15,1 2-3 16,1-2 1-16,4 0-1 16,-1 0 2-16,3-2 7 15,1-2 9 1,1 0 10-16,2-2 20 15,-3-3 16-15,1-2 11 16,2-3 7-16,-2 1 1 16,-2-1 4-16,-2 3-3 15,0 0-5-15,0 5-11 16,-2 2-12-16,1 2-28 16,-3 1-27-16,0 3-27 15,2 0-15-15,-4 4-13 16,-1-2-6-16,4 0 2 15,-1-2 1-15,-1-1 1 16,5-3 6-16,2 0 14 16,-2 0 13-1,2 0 15-15,1-3 12 16,-1 2 8-16,-3 0 3 16,4-2 1-16,-3 0 2 15,0 1 1-15,-3 0 0 16,-2 1-4-16,-3 0 0 15,-2 1-1-15,-6 0-11 16,1 0-31-16,-5 0-54 16,1 0-69-16,1 0-200 15,-3-2-475 1,-2 2 35-16,-6-4 35 0,-10-5 30 16</inkml:trace>
  <inkml:trace contextRef="#ctx0" brushRef="#br0" timeOffset="64609.9">5878 6338 4455 0,'0'0'90'0,"2"0"29"16,-2 0 33-1,0 0 54-15,0 0 59 16,0 0 65-16,0 0 39 15,0 0 8-15,1 0 7 16,2 0-51-16,0 5-38 16,3 8-30-16,1 4-33 15,-1 9-61-15,-2 6-63 16,2 1-68-16,0-1-40 16,-3-3 0-16,2-2 0 15,0-5 0-15,-2-7 0 16,-2-2 0-1,-1-7 0-15,2-2 0 16,-2-1 0-16,0-1 0 16,0-2-357-16,42-2-1487 15,-38-5 159-15,0-4 136 16,-1-5 119-16</inkml:trace>
  <inkml:trace contextRef="#ctx0" brushRef="#br0" timeOffset="64897.42">5919 6188 4471 0,'16'-5'78'15,"11"5"51"-15,15 3 116 16,13 6 108-16,3 11 7 15,-2 15 7-15,-5 12 8 16,-17 10 6-16,-15 4 7 16,-12 3-34-16,-18-1-43 15,-17-3-55-15,-8-2-221 16,-4-4-454-16,-5-50-1384 16,2 31 152-16,7-12 132 15,8-13 114-15</inkml:trace>
  <inkml:trace contextRef="#ctx0" brushRef="#br0" timeOffset="65577.8">5675 7154 5182 0,'0'-12'47'0,"4"-5"20"0,8-2 12 16,2-3 8 0,6 5 0-16,5 5-2 15,-2 7-19-15,-1 6-6 16,-9 13 1-16,-8 14-30 15,-8 7-13-15,-11 6-23 16,-6 5-11-16,-3-3-1 16,-3-5 26-16,4-7 56 15,8-8 101-15,6-8 69 16,4-6 3-16,6-7 0 16,9-4 0-16,8-5 4 15,9-3 4-15,5-6-23 16,7-1-268-16,-2-2-171 15,-1 3-414 1,-8 1-950-16,-9-1 120 16,-10 5 104-16</inkml:trace>
  <inkml:trace contextRef="#ctx0" brushRef="#br0" timeOffset="65889.43">5822 6885 6383 0,'0'-12'193'0,"3"-1"2"16,7 1 1-16,15 1 3 16,11 11 2-16,13 15 1 15,6 15 3-15,-4 13 2 16,-11 18 3-16,-17 10-210 15,-13 6 0-15,-16-3 0 16,-13-3 0-16,-5-7 0 16,-8-8 0-16,-5-8 0 15,-4-10-219-15,-1-8-293 16,3-9-1231 0,2-9 144-16,2-9 123 15,6-5 108-15</inkml:trace>
  <inkml:trace contextRef="#ctx0" brushRef="#br0" timeOffset="66883.46">6225 7847 4252 0,'0'0'155'0,"0"-1"78"15,0-4 42-15,2-4 6 16,9-2 4-16,8-5-13 16,10-5-54-16,8 1-56 15,5 0-25-15,-7 5-125 16,-9 10-67-16,-13 3-81 15,-7 9-38-15,-12 15 7 16,-7 8 13-16,-6 7 22 16,4 6 62-1,3 2 63-15,7-5 28 0,15-5 20 16,16-6 8 0,8-6-1-16,0-4 3 15,0-4-12-15,-10-2-6 16,-14-2 66-16,-12-1 61 15,-15 0 56-15,-13 1 26 16,-11-1-2-16,-6-3 3 16,-6-2-101-16,3-4-198 15,13-2-252-15,8-10-1221 16,12-7 113-16,11-8 98 16,6-9 87-16</inkml:trace>
  <inkml:trace contextRef="#ctx0" brushRef="#br0" timeOffset="67121.23">6343 7653 4964 0,'22'-11'223'0,"14"4"89"16,19 3 4-16,17 5 5 16,8 21 6-16,-1 19 6 15,-11 17 4-15,-15 11 7 16,-22 8 7-1,-19 3-87-15,-24 1-165 16,-20-6-99-16,-18-3 0 16,-11-3-263-16,-8-9-310 15,-7-10-1142-15,4-14 138 16,6-14 121-16,5-14 106 16</inkml:trace>
  <inkml:trace contextRef="#ctx0" brushRef="#br0" timeOffset="68253.1">6572 8528 4797 0,'0'0'124'0,"0"1"138"16,0 9 63-16,-6 6 4 15,0 8 6-15,0 7 6 16,-1 5 7 0,3-1 4-16,2-3 9 0,8-6-36 15,4-2-101-15,9-6-156 16,7-8-68-1,11-5 0-15,4-4 0 16,-2-4-132-16,-4-4-68 16,-8-3-32-16,-7-6-3 15,-8-4 0-15,-6-2 49 16,-5 0 148-16,2 3 38 16,-3 6 0-16,-3 3 0 15,6 7 125-15,-3 5 66 16,0 5 37-16,0 9 8 15,0 2 6-15,1 5-46 16,1 3-156 0,-2-2-40-16,3-1-226 15,-2 0-170-15,25-8-488 16,-20-2-655-16,0-9 113 16,0-5 101-16</inkml:trace>
  <inkml:trace contextRef="#ctx0" brushRef="#br0" timeOffset="68492.56">6827 8395 4942 0,'18'-9'312'15,"13"5"5"-15,13 4 5 16,8 14 5-16,4 21 7 16,-8 20 6-1,-12 9 4-15,-13 12 7 16,-15 2 7-16,-15-1-114 15,-17-4-244-15,-17-1 0 16,-15-5-249-16,-12-6-300 16,-7-12-1176-16,0-15 140 15,4-17 122-15,11-13 107 16</inkml:trace>
  <inkml:trace contextRef="#ctx0" brushRef="#br0" timeOffset="69108.98">6651 9419 5418 0,'0'-7'228'0,"0"1"28"16,-1 0 27-16,1 0 4 15,1 9 5-15,-1 7 4 16,0 6 5-16,3 7 4 16,4 5 5-16,9 7-176 15,4-2-81-15,6 3-25 16,3-4-28-16,-3-2 0 16,-4-5 0-16,-9-1 0 15,-3-5 0-15,-7-4 0 16,-9-1 0-16,-6-4 0 15,-9-6-180 1,-9-1-190-16,-2-6-339 16,-4-11-894-16,4-8 123 15,13-6 106-15,8-6 95 16</inkml:trace>
  <inkml:trace contextRef="#ctx0" brushRef="#br0" timeOffset="69249.85">6664 9508 4871 0,'11'-17'256'0,"4"-5"68"15,7-4 6-15,5-2 6 16,2 3 6 0,3 3 3-16,1 5-273 0,2-1-172 15,-2-23-1462 1,-3 25 117-16,-7 1 102 16,-10 0 91-16</inkml:trace>
  <inkml:trace contextRef="#ctx0" brushRef="#br0" timeOffset="69469.68">6977 9141 5998 0,'27'0'233'0,"11"4"1"16,15 11 3-16,9 11 4 16,-6 16 2-16,-7 15 3 15,-16 13 3 1,-18 6 4-16,-14 3 4 15,-18 1-257-15,-20-5 0 16,-11 2-344-16,-12-11-1503 16,-13-6 159-16,-4-13 137 15,3-10 119-15</inkml:trace>
  <inkml:trace contextRef="#ctx0" brushRef="#br0" timeOffset="70428">6837 10157 4247 0,'-3'0'130'15,"-4"-2"194"-15,-9 6 52 16,-1 6 6-16,-6 9 9 15,-2 7 8-15,5 11 7 16,6 6 10 0,2 2 8-16,7-2-67 15,2-3-73-15,4-4-229 16,7-6-55-16,6-8 0 16,3-7 0-16,3-7 0 15,6-5 0-15,-3-9 0 16,-5-7 0-16,-7-8 0 15,-7-3 0-15,-2-6 0 16,-8 0 0-16,-4 4 0 16,-3 5 0-16,-6 6 0 15,-3 4 0 1,-2 5 0-16,1 2-68 16,8 2-274-16,21 1-607 15,-12-3-628-15,5-6 119 16,5-3 104-16,1-7 92 15</inkml:trace>
  <inkml:trace contextRef="#ctx0" brushRef="#br0" timeOffset="70648.8">6755 9999 4948 0,'20'-16'285'0,"13"1"34"16,18 6 5-16,14 8 6 15,1 21 5-15,-5 22 6 16,-11 16 6-16,-18 10 6 16,-19 7 7-16,-16 4-146 15,-20-1-179-15,-17 2-35 16,-19-2-417-16,-9-54-1411 16,-13 35 157-16,1-13 134 15,4-16 118-15</inkml:trace>
  <inkml:trace contextRef="#ctx0" brushRef="#br0" timeOffset="71297.32">6764 10918 6770 0,'2'-8'122'0,"7"-3"26"15,11-7 1-15,14-3 0 16,8 2-27-16,8 3-29 16,-4-1-11-16,-4 6 13 15,-16 2-12-15,-10 5-88 16,-9 0 28 0,-5 1-23-16,-4 3 0 15,2 0 0-15,0 1 31 16,2 8 28-16,-4 7 12 15,1 7-12-15,-2 11 13 16,2 5-7-16,-1 3-62 16,2-1-3-16,-1-2 0 15,1-2 0-15,-3-3 0 16,1-5 0-16,1-4-184 16,-1-6-155-1,1-5-251-15,-6-8-1052 16,1-8 128-16,0-6 113 15,-1-13 97-15</inkml:trace>
  <inkml:trace contextRef="#ctx0" brushRef="#br0" timeOffset="71557.63">7048 10650 5103 0,'28'-8'302'0,"14"5"5"15,15 5 4 1,11 16 6-16,-6 24 5 16,-8 22 5-16,-18 19 6 15,-19 14 6-15,-19 4 5 16,-21 1-158-16,-21-1-186 16,-18-8 0-16,-15-10 0 15,-14-14-319-15,0-14-379 16,-6-19-968-16,3-21 131 15,6-15 114-15,8-18 102 16</inkml:trace>
  <inkml:trace contextRef="#ctx0" brushRef="#br0" timeOffset="86828.56">4182 6415 3479 0,'-3'-12'115'0,"-2"-4"17"16,3-2 36-16,-1-2 23 16,3 5 21-16,1 4 13 15,-1 4 10 1,0 2 2-16,0 4 2 15,0-1-102-15,0 4 42 16,0 3 20-16,2 7-4 16,2 8 15-16,3 8 6 15,5 3 21-15,5 1 9 16,2-1 1-16,7-7 5 16,3-6 4-16,5-8-67 15,8-6-40-15,9-8-36 16,11-8-40-16,11-14-26 15,7-7-34-15,5-10-13 16,2-4 0 0,-9-2 0-16,-3 2 0 15,-12 4 0-15,-9 5 0 16,-11 6 0-16,-11 6 0 16,-11 7 0-16,-10 5 0 15,-7 5 0 1,-2 5 0-16,-2 3-268 15,0-1-158-15,0 2-1327 0,-3 7 145 16,-8 1 125-16,-10 0 109 16</inkml:trace>
  <inkml:trace contextRef="#ctx0" brushRef="#br0" timeOffset="87538.28">4392 6349 4284 0,'0'-9'112'0,"0"-6"42"16,2 0 118-16,-2-3 103 15,0 4 7-15,0 5 8 16,0 3 9-16,0 3 8 15,6 4 8-15,4 8-81 16,7 9-36-16,2 7-47 16,7 8-136-1,-2 7-112-15,-2-1-3 0,-3-1 0 16,0-8 0 0,-1-4 0-16,1-7 0 15,4-5 0-15,8-9 0 16,8-3 0-16,14-10 0 15,12-11 0-15,13-11 0 16,1-8 0-16,4-8 0 16,-7 0 0-16,-8 2 0 15,-11 8 0-15,-11 7 0 16,-15 6 0 0,-12 6 0-16,-7 7 0 0,-8 3 0 15,-4 2 0-15,2 3 0 16,-4 0 0-1,4 2 0-15,-1-1 0 16,1 0 0-16,-1-1 0 16,0 0 0-16,-1 0 0 15,2 1 0-15,-4-1 0 16,4 2 0-16,-2 0 0 16,0 0 0-16,0 0-335 15,3 0-1516-15,-8 6 161 16,-5 1 137-1</inkml:trace>
  <inkml:trace contextRef="#ctx0" brushRef="#br0" timeOffset="104553.59">8484 11678 4095 0,'0'0'78'15,"-2"-1"24"-15,2-3 15 16,0-4 7-16,6 2 6 16,0-4 3-16,8-4 5 15,9 0 9-15,8 0 5 16,3 0-42-1,8-1-37-15,1 1-25 16,1 3-14-16,0 1-4 16,0 2-5-16,-2 3 0 15,-3 4-4-15,0 2-9 16,-3 8-4-16,0 5 3 16,0 4-3-16,-3 4 3 15,-1 2-2-15,-2-2-2 16,2-3 4-16,-2-4-1 15,2-7 0 1,3-4 0-16,5-4 0 16,1-5-3-16,5-6 0 15,3-3 0-15,-4-2-1 16,-3-6 3-16,-1 2 15 16,-4 4 62-16,-4 0 36 15,0 2 25-15,0 4 23 16,1 2 3-16,-1 2 13 15,2 4-3-15,2 0 7 16,-2 5-2-16,1 4-15 16,1-1-66-16,-2 2-39 15,0 5-22-15,1-4-15 16,-2 0 3 0,5-5-14-16,2 0 6 15,0-8-10-15,0 0 0 16,-2-9 2-16,-3-1-4 15,0-4 3-15,-4-1-7 16,-3 3 2-16,-3 0 1 16,0 5 9-16,0 3 9 15,0 4-4-15,6 4 15 16,4 4-5 0,8 2 0-16,7 4 2 15,7 1 2-15,4 2-12 16,0-2-8-16,0 0-4 15,-4-3-9-15,-6-2 7 16,-12-6-15-16,-6 2 0 16,-10-4 0-16,-9-4 0 15,-5-1 0-15,-6-1 0 16,-3-3 0-16,1-1 0 16,-2 3 0-16,-2 1-243 15,-1 2-290-15,-8 2-1199 16,-9 0 142-16,-9 0 123 15,-14-1 107-15</inkml:trace>
  <inkml:trace contextRef="#ctx0" brushRef="#br0" timeOffset="123081.44">10279 3823 1981 0,'19'2'172'15,"19"-2"55"-15,27 0 51 16,35-8 42-16,32-3 22 15,25-4 24-15,15-3 18 16,1-2 16-16,-10 3 35 16,-16 2-92-16,-20-1-39 15,-21 6-39-15,-19-1-52 16,-18 2-44 0,-21 5-7-16,-20-2-11 15,-13 2-6-15,-11 2-31 16,-4 2-162-16,-8-2-131 15,-12 2-172-15,-11 0-1060 16,-11 2 97-16,-16 2 84 16,-1-1 78-16</inkml:trace>
  <inkml:trace contextRef="#ctx0" brushRef="#br0" timeOffset="123409.43">10712 3947 5432 0,'0'0'141'16,"-2"0"90"-16,16-1 44 15,20-2 3-15,30-1 4 16,27-7 4-16,23-1 5 16,10-3 3-16,-3 2 5 15,-10-1-107-15,-15 3-47 16,-18 1-100-16,-16 3-45 15,-21 1 0-15,-15 1 0 16,-14 3 0-16,-10-1 0 16,-2 3 0-1,-2-1 0-15,2 1 0 16,2 0 0-16,-2 0-184 16,0 0-202-16,47 0-1401 15,-33 0 151-15,7-2 128 16,5 0 114-16</inkml:trace>
  <inkml:trace contextRef="#ctx0" brushRef="#br0" timeOffset="124784.95">18390 3809 4953 0,'0'0'66'0,"3"-2"45"16,11 1 109-1,16-7 89-15,24-1 7 16,25-6 4-16,24-4 6 16,9 0 5-16,2 0 7 15,-10 0-33-15,-13 4-33 16,-17 1-49-16,-15 1-122 15,-15 2-101-15,-14 1 0 16,-13 2 0-16,-8 2 0 16,-8 2 0-16,-1 1 0 15,0 1-75-15,-5 2-216 16,-4-2-101-16,-6 6-329 16,-16 2-824-1,-14 4 114-15,-6 1 101 16,-8 5 88-16</inkml:trace>
  <inkml:trace contextRef="#ctx0" brushRef="#br0" timeOffset="125178.9">18618 3917 5531 0,'14'-1'99'0,"21"1"115"0,21-4 46 15,25-3 2 1,16 0 5-16,8-6 4 0,2 2 3 15,-10-1 4 1,-15 2 3-16,-13 2-53 16,-15-1-50-16,-14 4-130 15,-15 0-48-15,-12 1 0 16,-9 2 0-16,-2 0 0 16,-2 0 0-16,-2 2 0 15,2 0 0-15,2-1 0 16,-2 1 0-16,0 0 0 15,0 0 0-15,0-1 0 16,0 1 0-16,0 0 0 16,0 0 0-16,0-2 0 15,0 2 0 1,0 0 0-16,0 0 0 16,0 0 0-16,0 0 0 15,0 0-210-15,-2 0-327 16,-8-2-1203-16,-8-5 144 15,-14-4 122-15</inkml:trace>
  <inkml:trace contextRef="#ctx0" brushRef="#br0" timeOffset="137356.51">19058 15486 3715 0,'-4'-1'84'15,"-3"-1"54"-15,0 2 39 16,-2-3 26-16,4 0 50 16,-2-1 41-16,6 1 63 15,-2 3 56-15,3 0 40 16,0-2-55-16,9 2-22 15,13-1-60-15,25-1-36 16,27-4-29-16,27-2-50 16,17 0-45-16,9-2-65 15,-3 2-56-15,-12 1-35 16,-15 0 0 0,-20 3 0-16,-19 2 0 0,-22-2 0 15,-14 1 0 1,-13 1 0-16,-8 2 0 15,-2-1-178-15,-8 1-126 16,-11 0-119-16,-12 3-163 16,-16-6-956-16,-10 10 113 15,-8 3 101-15,-3 5 89 16</inkml:trace>
  <inkml:trace contextRef="#ctx0" brushRef="#br0" timeOffset="137637.16">19208 15617 4942 0,'-8'6'84'16,"4"2"224"-16,7 0 6 16,18 0 5-16,35-4 6 15,25-2 4-15,25-4 7 16,18-2 5-16,6-3 7 16,-4-1-65-16,-7-3-21 15,-15 2-262-15,-20-1 0 16,-19 0 0-16,-19 3 0 15,-20 1 0-15,-16 0 0 16,-7 3 0-16,-3 0 0 16,-4 0 0-1,-2 2 0-15,-3-1-228 16,-5 1-165-16,44 1-1380 16,-48 0 147-16,0 0 129 15</inkml:trace>
  <inkml:trace contextRef="#ctx0" brushRef="#br0" timeOffset="140536.92">3422 16713 4063 0,'0'0'26'0,"0"-1"22"16,0 1 38-16,0 0 14 15,0 0 6-15,0 1 3 16,0 2 14-16,0 2 23 16,0-1 23-16,3 0 90 15,8 0 114-15,13-3-16 16,25-1-36-16,27-7-9 16,32-7-2-16,18-9 3 15,6-5-13-15,-4-6-19 16,-15 3-22-1,-24 1-129-15,-18 10-130 16,-19 3 0-16,-19 7 0 16,-14 3 0-16,-12 3 0 15,-7 4 0-15,-4-1 0 16,-7 1-117-16,-4 0-182 16,-8 3-128-16,-3 1-305 15,-7 3-789-15,1 2 111 16,-4 1 98-16</inkml:trace>
  <inkml:trace contextRef="#ctx0" brushRef="#br0" timeOffset="140841.04">3685 16855 5098 0,'-10'7'46'0,"6"-2"110"16,1 2 139-16,14-2 4 15,31-3 5-15,24-9 6 16,22-5 3-16,21-6 6 16,6-4 6-16,-4-9-38 15,-12 1-7 1,-17 2-121-16,-19 3-159 16,-22 7 0-16,-18 5 0 15,-13 5 0-15,-7 4 0 16,-4 1 0-16,1 2 0 15,0 1-112-15,0-3-253 16,6 3-1446-16,5 0 153 16,8 0 133-16,14-4 116 15</inkml:trace>
  <inkml:trace contextRef="#ctx0" brushRef="#br0" timeOffset="143748.67">15851 16658 4537 0,'-23'3'63'0,"-3"-1"54"15,-1 0 141-15,-1-1 89 16,18 0 6-16,5-1 6 15,7-1 7-15,18 1 8 16,21-5 6-16,24-5-25 16,29-7-35-16,22-2-59 15,7-8-160 1,-2 2-101-16,-8 3 0 16,-12 5 0-16,-17 2 0 15,-13 4 0-15,-21 3 0 16,-16 1 0-16,-16 4 0 15,-9 0 0-15,-7 2 0 16,-5 0 0-16,-9 1 0 16,-8 0-140-16,-12 4-204 15,-8 3-300 1,-18 2-994-16,-4 5 127 0,-3 3 112 16</inkml:trace>
  <inkml:trace contextRef="#ctx0" brushRef="#br0" timeOffset="143995.44">15848 16779 5894 0,'-7'1'224'0,"4"2"16"16,5-3 4-16,16 0 2 16,24 0 4-16,23-7 2 15,20 1 4 1,17-6 4-16,6 2 4 15,3-4-220-15,-10 2-27 0,-9-1-17 16,-15 4-75 0,-18-1-216-16,-13 3-136 15,25 0-1300-15,-51-3 141 16,-5 1 122-16,-2-5 107 16</inkml:trace>
  <inkml:trace contextRef="#ctx0" brushRef="#br1" timeOffset="208022.11">12171 7111 3179 0,'0'0'49'0,"0"0"52"16,0 0 43-16,0 0 35 15,0 0 27-15,0 0 17 16,0 0 21-16,1 0 20 16,1 0 45-16,0 0 18 15,0 0 35-15,6 0 31 16,9 0-42-16,24 0-31 15,41-8-24-15,54-7-15 16,52-12-16-16,43-10-17 16,30-8-46-1,-5 1-49-15,-18-2-58 16,-29 9-95-16,-36 7 0 16,-36 4 0-16,-32 7 0 15,-30 5 0-15,-28 4 0 16,-22 1 0-16,-12 6 0 15,-11 0 0-15,-4 1 0 16,2 1 0-16,-2 1 0 16,-9 0 0-16,-12 0-228 15,-8 1-130 1,-12 5-179-16,-13-5-1102 0,-11 13 128 16,-8 3 112-1,-10 2 97-15</inkml:trace>
  <inkml:trace contextRef="#ctx0" brushRef="#br1" timeOffset="208366.58">12336 7441 4711 0,'0'5'39'16,"9"-2"36"-16,13-2 84 15,27-2 108-15,41-6 65 16,38-13 6-16,37-11 5 16,36-9 7-16,22-6 7 15,6-3-12-15,-9-1-22 16,-15 5-35-16,-30 6-95 16,-34 3-122-16,-33 7-71 15,-29 7 0-15,-28 5 0 16,-24 1 0-1,-11 5 0-15,-11 4 0 0,-3 4 0 16,-4-2-59 0,2 4-297-16,3 1-415 15,-3 0-852-15,-3 0 125 16,-4 0 110-16</inkml:trace>
  <inkml:trace contextRef="#ctx0" brushRef="#br1" timeOffset="210761.87">16859 6214 4578 0,'4'3'36'16,"0"1"32"-16,2 0 41 16,5 4 38-16,0 0 38 15,2 5 56-15,4 2 39 16,-2 5 61-16,1 4 18 15,-2 5-3-15,2-1-25 16,-1 1-31-16,6-6-42 16,5-3-40-16,10-9-41 15,12-7-59-15,16-7-42 16,10-8-63-16,13-10-13 16,5-8 0-1,4-8 0-15,1-6 0 16,-1-4 0-16,1-1 0 15,0 0 0-15,-6 3 0 16,-6 4 0-16,-6 6 0 16,-11 1 0-16,-9 7 0 15,-8 2 0-15,-8 6 0 16,-9 3 0-16,-7 3 0 16,-6 4 0-16,-6 2 0 15,-5 1 0-15,-1 4 0 16,0 0 0-1,-2 1 0-15,0 1 0 16,2 0 0-16,-4 0 0 16,-2 0 0-16,0 0 0 15,-1 0 0-15,-2 0 0 16,0 0 0-16,0 0 0 16,0 0 0-16,0 0 0 15,0 0 0-15,0 0 0 16,0 0 0-16,0 0 0 15,0 0 0-15,0 0 0 16,0 0 0 0,0 0 0-16,0 0 0 15,0 0 0-15,0 0 0 16,0 0 0-16,0 0 0 16,0 0 0-16,0 0 0 15,0 0 0-15,0 0 0 16,0 0 0-16,0 0 0 15,0 0 0-15,0 0 0 16,0 0 0-16,0 0 0 16,0 0 0-16,0 0 0 15,0 0 0 1,0 0 0-16,0 0 0 16,0 0 0-16,0 0 0 15,0 0 0-15,0 0 0 16,0 0 0-16,0 0 0 15,0 0 0-15,0 0 0 16,0 0 0-16,0 0 0 16,-3 3 0-16,-3-1-295 15,-5 2-154-15,-7 0-1291 16,-11-3 144-16,-12 2 122 16,-15-7 109-16</inkml:trace>
  <inkml:trace contextRef="#ctx0" brushRef="#br1" timeOffset="-210854.51">10585 15512 4734 0,'0'0'55'16,"0"-1"62"-16,0 1 170 16,3-2 44-16,7 2 6 15,17-4 5-15,18-3 7 16,27-2 7-16,28-3 5 15,23-2-38-15,18-2-13 16,12-1-69-16,9-2-193 16,7 0-48-16,2 0 0 15,-3-2 0-15,-6 4 0 16,-7-3 0-16,-14 1 0 16,-11 2 0-1,-13-1 0-15,-11 1 0 16,-23 4 0-16,-18 3 0 15,-22 0 0-15,-20 3 0 16,-15 3 0-16,-7 1 0 16,-8 2 0-16,-9 1-268 15,-16 0-101-15,-10 2-213 16,-23-46-1032-16,-16 47 124 16,-9 5 109-16,-6-1 95 15</inkml:trace>
  <inkml:trace contextRef="#ctx0" brushRef="#br1" timeOffset="-210510.31">11232 15580 4910 0,'0'5'46'15,"8"-1"100"-15,15-2 165 16,18-1 5-16,25 1 6 15,30-10 5-15,24-2 5 16,17-3 6 0,8-2 5-16,0-4-34 15,-4-1-7-15,-8 3-113 16,-10-2-189-16,-12 5 0 16,-13-1 0-16,-16 1 0 15,-19 2 0-15,-22 3 0 16,-16 1 0-16,-14 2 0 15,-9 3 0-15,-2 2 0 16,-6 1-258-16,-3-1-144 16,38 2-1360-16,-43 2 146 15,1-2 126-15,13 2 111 16</inkml:trace>
  <inkml:trace contextRef="#ctx0" brushRef="#br1" timeOffset="-205822.51">8911 12076 4510 0,'-13'2'58'0,"-4"1"61"15,1-1 149-15,-6 1 80 16,9 0 7 0,2-1 7-16,1 1 6 15,-2-3 7-15,2 4 8 16,3 1-20-16,1 0-33 15,3-1-69-15,1-2-170 16,4-2-91-16,21 0 0 16,31-3 0-16,44-14 0 15,55-12 0-15,58-11 0 16,34-14 0-16,16-12 0 16,-8 4 0-16,-32 8 0 15,-42 5 0 1,-49 10 0-16,-45 11 0 15,-38 8 0-15,-24 6 0 16,-16 5 0-16,-5 5 0 16,-5-2 0-16,-2-2 0 15,-3-3 0-15,-8 0 0 16,-3-3 0-16,-3 2 0 16,-2 2-56-16,-7 6-260 15,-5 5-149-15,33 10-1251 16,-57 9 140-16,-16 8 120 15</inkml:trace>
  <inkml:trace contextRef="#ctx0" brushRef="#br1" timeOffset="-205518.36">8954 12259 6635 0,'-23'17'167'0,"3"-1"1"16,1 0 2-16,6-1 1 15,45-6 1-15,36-23 3 16,42-13 1-16,49-11 1 16,43-20 3-1,26-10-180-15,15-4 0 16,-10 4 0-16,-22 2 0 16,-29 10 0-16,-40 10 0 15,-44 8 0-15,-37 11 0 16,-31 8 0-16,-19 6 0 15,-8 5 0-15,-4 1-286 16,5 1-210-16,11-6-1234 16,8 1 141-16,12-2 123 15,9-2 107-15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43BDB-51EF-4CC3-BCF9-D965D5B2955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CFE3E-01BC-4E4C-855D-1B803D0D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A784FE-0C76-4568-AE22-AAA893FBCBC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2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lec03-topdownparser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E1A438-EF80-4426-B596-2214C31F3A34}" type="datetime4">
              <a:rPr lang="en-US" altLang="en-US" sz="1200" smtClean="0"/>
              <a:pPr/>
              <a:t>October 13, 2021</a:t>
            </a:fld>
            <a:endParaRPr lang="en-US" altLang="en-US" sz="1200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259B1F-6E62-4B09-85C7-F2E4E36CC2A8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38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lec03-topdownparser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E1A438-EF80-4426-B596-2214C31F3A34}" type="datetime4">
              <a:rPr lang="en-US" altLang="en-US" sz="1200" smtClean="0"/>
              <a:pPr/>
              <a:t>October 13, 2021</a:t>
            </a:fld>
            <a:endParaRPr lang="en-US" altLang="en-US" sz="1200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259B1F-6E62-4B09-85C7-F2E4E36CC2A8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62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is needed. It is a general parsing technique, but not widely used.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efficient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FE3E-01BC-4E4C-855D-1B803D0D60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066800"/>
            <a:ext cx="723900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Compiler Construction</a:t>
            </a:r>
          </a:p>
        </p:txBody>
      </p:sp>
      <p:sp>
        <p:nvSpPr>
          <p:cNvPr id="4099" name="Rectangle 5"/>
          <p:cNvSpPr txBox="1">
            <a:spLocks noChangeArrowheads="1"/>
          </p:cNvSpPr>
          <p:nvPr/>
        </p:nvSpPr>
        <p:spPr bwMode="auto">
          <a:xfrm>
            <a:off x="3505201" y="3429001"/>
            <a:ext cx="532447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Mukesh Kumar Tripathi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Department of Information Technology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dirty="0" err="1">
                <a:cs typeface="Times New Roman" panose="02020603050405020304" pitchFamily="18" charset="0"/>
              </a:rPr>
              <a:t>Vasavi</a:t>
            </a:r>
            <a:r>
              <a:rPr lang="en-US" altLang="en-US" dirty="0">
                <a:cs typeface="Times New Roman" panose="02020603050405020304" pitchFamily="18" charset="0"/>
              </a:rPr>
              <a:t> College </a:t>
            </a:r>
            <a:r>
              <a:rPr lang="en-US" altLang="en-US">
                <a:cs typeface="Times New Roman" panose="02020603050405020304" pitchFamily="18" charset="0"/>
              </a:rPr>
              <a:t>of Engineering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6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1417" y="683046"/>
            <a:ext cx="11544759" cy="57618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recursive descent parsing may require backtracking (If a choice of a production rule does not work, we backtrack to try other alternatives.)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code needs to be modified to allow backtracking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form it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canot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an A-production easily.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try each of several alternatives in some order.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failed the input pointer needs to be reset and another alternative should be tried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parsers cant be used for left-recursive grammars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5996" y="89704"/>
            <a:ext cx="10515600" cy="59334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Recursive Descent Parsing :: </a:t>
            </a: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Backtracking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443210" y="1848999"/>
            <a:ext cx="64166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void A()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choose an A-production, A</a:t>
            </a:r>
            <a:r>
              <a:rPr lang="en-US" altLang="en-US" sz="1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</a:rPr>
              <a:t>…</a:t>
            </a:r>
            <a:r>
              <a:rPr lang="en-US" altLang="en-US" sz="1800" dirty="0" err="1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 err="1">
                <a:latin typeface="Times New Roman" panose="02020603050405020304" pitchFamily="18" charset="0"/>
              </a:rPr>
              <a:t>k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for (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=1 to k)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if (X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is a nonterminal)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	call procedure 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else if (X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equals the current input symbol </a:t>
            </a:r>
            <a:r>
              <a:rPr lang="en-US" altLang="en-US" sz="1800" b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	advance the input to the next symbol;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else /* an error has occurred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31920" y="614160"/>
              <a:ext cx="8868240" cy="5463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760" y="602640"/>
                <a:ext cx="8888400" cy="54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53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56" y="683046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grammar: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 → c A d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→ ab | a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string is “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eaLnBrk="1" hangingPunct="1">
              <a:buFontTx/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投影片編號版面配置區 3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5996" y="89704"/>
            <a:ext cx="10515600" cy="5933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Backtracking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1440" y="866160"/>
              <a:ext cx="11442960" cy="558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880" y="849600"/>
                <a:ext cx="11464200" cy="56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3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56" y="683046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grammar: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 → c A d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→ ab | a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string is “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eaLnBrk="1" hangingPunct="1">
              <a:buFontTx/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5996" y="89704"/>
            <a:ext cx="10515600" cy="5933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Backtracking (contd.)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7" y="3307692"/>
            <a:ext cx="7832389" cy="2923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00560" y="1284840"/>
              <a:ext cx="7918560" cy="513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240" y="1270440"/>
                <a:ext cx="7944840" cy="51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2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86439" y="111738"/>
            <a:ext cx="11479575" cy="659444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Top-Down Parsing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439" y="771182"/>
            <a:ext cx="11710930" cy="5717753"/>
          </a:xfrm>
        </p:spPr>
        <p:txBody>
          <a:bodyPr>
            <a:no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 can be viewed as the problem of constructing a parse tree for the input string, starting form the root and creating the nodes of the parse tree in preorder.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Top-down parser tries to create a parse tree from the root towards the leafs scanning input from left to right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also viewed as finding a leftmost derivation for an input string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6439" y="2949345"/>
            <a:ext cx="10515600" cy="313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grammar :</a:t>
            </a:r>
          </a:p>
          <a:p>
            <a:pPr marL="692150" lvl="1" indent="-347663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TE’</a:t>
            </a:r>
          </a:p>
          <a:p>
            <a:pPr marL="692150" lvl="1" indent="-347663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→ +TE’ |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2150" lvl="1" indent="-347663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FT’</a:t>
            </a:r>
          </a:p>
          <a:p>
            <a:pPr marL="692150" lvl="1" indent="-347663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 → *FT’ |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2150" lvl="1" indent="-347663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input: id + id * 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50840" y="689040"/>
              <a:ext cx="9954000" cy="5178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8600" y="678240"/>
                <a:ext cx="9982800" cy="52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23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86439" y="111738"/>
            <a:ext cx="11479575" cy="659444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Top-Down Parsing (contd.)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19143" y="1175629"/>
            <a:ext cx="3172857" cy="313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grammar :</a:t>
            </a:r>
          </a:p>
          <a:p>
            <a:pPr marL="344487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TE’</a:t>
            </a:r>
          </a:p>
          <a:p>
            <a:pPr marL="344487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→ +TE’ |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FT’</a:t>
            </a:r>
          </a:p>
          <a:p>
            <a:pPr marL="344487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 → *FT’ |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(E) | id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input: id + id * id</a:t>
            </a:r>
          </a:p>
        </p:txBody>
      </p:sp>
      <p:pic>
        <p:nvPicPr>
          <p:cNvPr id="6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17299" r="6319" b="8261"/>
          <a:stretch>
            <a:fillRect/>
          </a:stretch>
        </p:blipFill>
        <p:spPr bwMode="auto">
          <a:xfrm>
            <a:off x="286439" y="771182"/>
            <a:ext cx="7667739" cy="566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13200" y="173160"/>
              <a:ext cx="11867760" cy="6656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760" y="162360"/>
                <a:ext cx="11890440" cy="66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465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34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Recursive Descent Parsing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36294" y="1064832"/>
            <a:ext cx="11128872" cy="139192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set of procedures, one for each nonterminal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begins with the procedure for the start symbol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procedure for a non-terminal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1630498" y="2708315"/>
            <a:ext cx="64166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void A()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choose an A-production, A</a:t>
            </a:r>
            <a:r>
              <a:rPr lang="en-US" altLang="en-US" sz="1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</a:rPr>
              <a:t>…</a:t>
            </a:r>
            <a:r>
              <a:rPr lang="en-US" altLang="en-US" sz="1800" dirty="0" err="1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 err="1">
                <a:latin typeface="Times New Roman" panose="02020603050405020304" pitchFamily="18" charset="0"/>
              </a:rPr>
              <a:t>k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for (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=1 to k)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if (X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is a nonterminal)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	call procedure 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else if (X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equals the current input symbol </a:t>
            </a:r>
            <a:r>
              <a:rPr lang="en-US" altLang="en-US" sz="1800" b="1" dirty="0"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	advance the input to the next symbol;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	else /* an error has occurred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36480" y="902160"/>
              <a:ext cx="8351280" cy="427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1000" y="889560"/>
                <a:ext cx="8371080" cy="43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11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25" y="108749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non-terminal corresponds to a procedure.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Ex:  	A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aBb	(This is only the production rule for A)</a:t>
            </a:r>
          </a:p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proc A {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- match the current token with a, and move to the next token;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- call ‘B’;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- match the current token with b, and move to the next token;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}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34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Recursive Descent Parsing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2360" y="1476720"/>
              <a:ext cx="5856120" cy="3179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400" y="1460880"/>
                <a:ext cx="5871960" cy="31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7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34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Recursive Descent Parsing (contd.)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9559" y="1087496"/>
            <a:ext cx="10515600" cy="5522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|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bAB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proc A {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case of the current token {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‘a’:   - match the current token with a, and move to the next token;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- call ‘B’;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- match the current token with b, and move to the next token;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‘b’:  - match the current token with b, and move to the next token;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- call ‘A’;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          - call ‘B’;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}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9120" y="923760"/>
              <a:ext cx="2545200" cy="4020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80" y="907200"/>
                <a:ext cx="2573640" cy="40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78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25" y="1054445"/>
            <a:ext cx="1157781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apply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-productions.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</a:t>
            </a:r>
          </a:p>
          <a:p>
            <a:pPr algn="just"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all other productions fail, we should apply an -production. For example, if the current token is not a or b, we may apply the -production.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59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Recursive Descent Parsing (contd.)</a:t>
            </a:r>
            <a:endParaRPr lang="en-US" altLang="en-US" sz="36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8040" y="1405440"/>
              <a:ext cx="3412800" cy="196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280" y="1395720"/>
                <a:ext cx="3444120" cy="19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13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9901" y="0"/>
            <a:ext cx="10515600" cy="59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Recursive Descent Parsing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6200" y="565920"/>
              <a:ext cx="10485360" cy="600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720" y="553680"/>
                <a:ext cx="1050552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72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9901" y="0"/>
            <a:ext cx="10515600" cy="59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Recursive Descent Parsing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40" y="13680"/>
              <a:ext cx="11562120" cy="6790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440" y="1080"/>
                <a:ext cx="11584800" cy="68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62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782</Words>
  <Application>Microsoft Office PowerPoint</Application>
  <PresentationFormat>Widescreen</PresentationFormat>
  <Paragraphs>117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Compiler Construction</vt:lpstr>
      <vt:lpstr>Top-Down Parsing</vt:lpstr>
      <vt:lpstr>Top-Down Parsing (contd.)</vt:lpstr>
      <vt:lpstr>Recursive Descent Parsing</vt:lpstr>
      <vt:lpstr>Recursive Descent Parsing (contd.)</vt:lpstr>
      <vt:lpstr>Recursive Descent Parsing (contd.)</vt:lpstr>
      <vt:lpstr>PowerPoint Presentation</vt:lpstr>
      <vt:lpstr>PowerPoint Presentation</vt:lpstr>
      <vt:lpstr>PowerPoint Presentation</vt:lpstr>
      <vt:lpstr>Recursive Descent Parsing :: Backtracking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Mukesh Tripathi</cp:lastModifiedBy>
  <cp:revision>151</cp:revision>
  <dcterms:created xsi:type="dcterms:W3CDTF">2020-08-20T00:27:58Z</dcterms:created>
  <dcterms:modified xsi:type="dcterms:W3CDTF">2021-10-13T09:42:27Z</dcterms:modified>
</cp:coreProperties>
</file>