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56D5B-72F6-487A-8A47-CF02CF6946EB}">
  <a:tblStyle styleId="{52056D5B-72F6-487A-8A47-CF02CF694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A45F2E-3C60-4A34-85B5-3FE499D5F3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231d77e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231d77e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232100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232100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fae0b6e6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fae0b6e6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fae0b6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fae0b6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231d77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b231d77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231d77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231d77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9422abd1eda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9422abd1eda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a9422abd1edad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a9422abd1edad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a9422abd1edad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a9422abd1edad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a9422abd1edad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a9422abd1edad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b231d77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b231d77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fdea7c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fdea7c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fae0b6e6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0fae0b6e6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a9422abd1edad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a9422abd1edad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231d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231d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231d7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231d7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232100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232100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231d77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231d77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635b4a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635b4a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635b4a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635b4a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096300" y="550600"/>
            <a:ext cx="2951400" cy="3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</a:t>
            </a:r>
            <a:r>
              <a:rPr lang="en-GB" sz="3000"/>
              <a:t>ATOM  MAN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</a:t>
            </a:r>
            <a:r>
              <a:rPr lang="en-GB" sz="1200"/>
              <a:t>-Design Documentation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	030-Nakkala Rachel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                059-Supraja Bhaskara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            Team Number: B27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604325"/>
            <a:ext cx="85206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UC04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Collect_the_books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Allows the user to collect the sufficient number of books to attempt a question 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must enter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Books will be collected and question is displayed(if required conditions are met)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361650"/>
            <a:ext cx="8520600" cy="4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                            </a:t>
            </a:r>
            <a:r>
              <a:rPr b="1" lang="en-GB">
                <a:solidFill>
                  <a:srgbClr val="666666"/>
                </a:solidFill>
              </a:rPr>
              <a:t> </a:t>
            </a:r>
            <a:r>
              <a:rPr b="1" lang="en-GB" sz="2400">
                <a:solidFill>
                  <a:srgbClr val="666666"/>
                </a:solidFill>
              </a:rPr>
              <a:t>MAINFLOW</a:t>
            </a:r>
            <a:endParaRPr b="1" sz="2400">
              <a:solidFill>
                <a:srgbClr val="666666"/>
              </a:solidFill>
            </a:endParaRPr>
          </a:p>
        </p:txBody>
      </p:sp>
      <p:graphicFrame>
        <p:nvGraphicFramePr>
          <p:cNvPr id="113" name="Google Shape;113;p23"/>
          <p:cNvGraphicFramePr/>
          <p:nvPr/>
        </p:nvGraphicFramePr>
        <p:xfrm>
          <a:off x="448675" y="9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4036425"/>
                <a:gridCol w="4036425"/>
              </a:tblGrid>
              <a:tr h="6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   </a:t>
                      </a:r>
                      <a:r>
                        <a:rPr b="1" lang="en-GB" sz="1800"/>
                        <a:t>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</a:t>
                      </a:r>
                      <a:r>
                        <a:rPr b="1" lang="en-GB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1.Collects certain number of books.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2.Verifies the number of books.If the number of books satisfies the condition the quiz will be popped.    </a:t>
                      </a:r>
                      <a:r>
                        <a:rPr b="1" lang="en-GB" sz="12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429750"/>
            <a:ext cx="85206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USE CASE ID: UC05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NAME: Attempts_the_quiz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DESCRIPTION : Displays the questions when user makes atomman collect the books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PRE-CONDITIONS: User must collect the books (as per mentioned in the instructions of the game)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POST-CONDITIONS : A question and choices will be displayed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36375" y="341550"/>
            <a:ext cx="8520600" cy="4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900">
                <a:solidFill>
                  <a:srgbClr val="666666"/>
                </a:solidFill>
              </a:rPr>
              <a:t>       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MAINFLOW</a:t>
            </a:r>
            <a:endParaRPr b="1" sz="2400">
              <a:solidFill>
                <a:srgbClr val="666666"/>
              </a:solidFill>
            </a:endParaRPr>
          </a:p>
        </p:txBody>
      </p:sp>
      <p:graphicFrame>
        <p:nvGraphicFramePr>
          <p:cNvPr id="124" name="Google Shape;124;p25"/>
          <p:cNvGraphicFramePr/>
          <p:nvPr/>
        </p:nvGraphicFramePr>
        <p:xfrm>
          <a:off x="344725" y="11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4172350"/>
                <a:gridCol w="4131550"/>
              </a:tblGrid>
              <a:tr h="57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   </a:t>
                      </a:r>
                      <a:r>
                        <a:rPr b="1" lang="en-GB" sz="1800"/>
                        <a:t>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8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1.Collects the books in the way of his destination.</a:t>
                      </a:r>
                      <a:r>
                        <a:rPr b="1" lang="en-GB" sz="19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b="1" sz="19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7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2.Counts the books collected by user.If required number are collected,then notifies Display_the_Quiz to prompt a 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question.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543100"/>
            <a:ext cx="85206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UC06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Exit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DESCRIPTION:User will be exited from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PRE-CONDITIONS:User needs  to select the exit option.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POST-CONDITIONS:User is out the game.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474000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</a:t>
            </a:r>
            <a:r>
              <a:rPr lang="en-GB">
                <a:solidFill>
                  <a:srgbClr val="666666"/>
                </a:solidFill>
              </a:rPr>
              <a:t>   </a:t>
            </a:r>
            <a:r>
              <a:rPr b="1" lang="en-GB" sz="2400">
                <a:solidFill>
                  <a:srgbClr val="666666"/>
                </a:solidFill>
              </a:rPr>
              <a:t>MAINFLOW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135" name="Google Shape;135;p27"/>
          <p:cNvGraphicFramePr/>
          <p:nvPr/>
        </p:nvGraphicFramePr>
        <p:xfrm>
          <a:off x="952500" y="13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3619500"/>
                <a:gridCol w="3619500"/>
              </a:tblGrid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</a:rPr>
                        <a:t>System</a:t>
                      </a:r>
                      <a:endParaRPr b="1" sz="24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1.Prompts the exit option to leave the game</a:t>
                      </a:r>
                      <a:r>
                        <a:rPr lang="en-GB">
                          <a:solidFill>
                            <a:srgbClr val="666666"/>
                          </a:solidFill>
                        </a:rPr>
                        <a:t>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2.Allows the user to exit from the game.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311700" y="483450"/>
            <a:ext cx="85206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ID:UCO7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NAME:Loader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ACTOR: System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Loader loads the images of brick, atom-man on the window created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A window must be present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Images of Atom-man and bricks are displayed on the created window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9"/>
          <p:cNvGraphicFramePr/>
          <p:nvPr/>
        </p:nvGraphicFramePr>
        <p:xfrm>
          <a:off x="485275" y="9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{E5A45F2E-3C60-4A34-85B5-3FE499D5F3DC}</a:tableStyleId>
              </a:tblPr>
              <a:tblGrid>
                <a:gridCol w="3782775"/>
                <a:gridCol w="3782775"/>
              </a:tblGrid>
              <a:tr h="6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b="1"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2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11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1.Loads images of star,brick,atom man 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 the window created.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1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.A window with images will be displayed.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150550" y="548150"/>
            <a:ext cx="8520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UCO8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NAME:Processor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ACTOR: System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The processor allows the user to manipulate the position of the atom-man by pressing left shift key, right shift key, up and down keys. It also allows the user to close the game window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A window must be present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User can move the atom-man as per his choice.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1"/>
          <p:cNvGraphicFramePr/>
          <p:nvPr/>
        </p:nvGraphicFramePr>
        <p:xfrm>
          <a:off x="334700" y="5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{E5A45F2E-3C60-4A34-85B5-3FE499D5F3DC}</a:tableStyleId>
              </a:tblPr>
              <a:tblGrid>
                <a:gridCol w="3914975"/>
                <a:gridCol w="4223125"/>
              </a:tblGrid>
              <a:tr h="7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</a:t>
                      </a:r>
                      <a:r>
                        <a:rPr b="1" lang="en-GB" sz="14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</a:t>
                      </a:r>
                      <a:r>
                        <a:rPr b="1" lang="en-GB" sz="19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b="1" lang="en-GB" sz="19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</a:t>
                      </a:r>
                      <a:endParaRPr b="1" sz="19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                            </a:t>
                      </a:r>
                      <a:r>
                        <a:rPr b="1" lang="en-GB" sz="1800" u="none" cap="none" strike="noStrike"/>
                        <a:t>    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5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1.Chooses to move the atom man either left,right,up or down.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12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2.Moves accordingly with users choice.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24725" y="255450"/>
            <a:ext cx="77337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Actors wise Use Cases(Features of the Project)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User: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1.Enters the game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2.Exits the game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3.Can choose the gravity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4.Can fight with demons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5.Can collect the books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6.Can attempt the quiz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>
            <a:off x="1594200" y="48900"/>
            <a:ext cx="6042900" cy="48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1897025" y="2533150"/>
            <a:ext cx="1530600" cy="6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Play_the_game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957425" y="978900"/>
            <a:ext cx="1587000" cy="98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Collects_books</a:t>
            </a:r>
            <a:endParaRPr b="1"/>
          </a:p>
        </p:txBody>
      </p:sp>
      <p:sp>
        <p:nvSpPr>
          <p:cNvPr id="163" name="Google Shape;163;p32"/>
          <p:cNvSpPr/>
          <p:nvPr/>
        </p:nvSpPr>
        <p:spPr>
          <a:xfrm>
            <a:off x="1955750" y="4135500"/>
            <a:ext cx="14022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Exit_the_game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1897025" y="3334475"/>
            <a:ext cx="1447200" cy="6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Choose_gravity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3891850" y="48900"/>
            <a:ext cx="1652700" cy="8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Fights_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With_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demons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" name="Google Shape;166;p32"/>
          <p:cNvCxnSpPr/>
          <p:nvPr/>
        </p:nvCxnSpPr>
        <p:spPr>
          <a:xfrm>
            <a:off x="760200" y="2356550"/>
            <a:ext cx="2400" cy="19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2"/>
          <p:cNvCxnSpPr/>
          <p:nvPr/>
        </p:nvCxnSpPr>
        <p:spPr>
          <a:xfrm flipH="1">
            <a:off x="313025" y="3334475"/>
            <a:ext cx="449700" cy="9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2"/>
          <p:cNvSpPr/>
          <p:nvPr/>
        </p:nvSpPr>
        <p:spPr>
          <a:xfrm>
            <a:off x="313025" y="1711250"/>
            <a:ext cx="8703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772500" y="3363800"/>
            <a:ext cx="576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2"/>
          <p:cNvSpPr/>
          <p:nvPr/>
        </p:nvSpPr>
        <p:spPr>
          <a:xfrm>
            <a:off x="7734800" y="1573300"/>
            <a:ext cx="11832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" name="Google Shape;171;p32"/>
          <p:cNvCxnSpPr>
            <a:stCxn id="170" idx="4"/>
          </p:cNvCxnSpPr>
          <p:nvPr/>
        </p:nvCxnSpPr>
        <p:spPr>
          <a:xfrm>
            <a:off x="8326400" y="2356600"/>
            <a:ext cx="14700" cy="20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2"/>
          <p:cNvCxnSpPr/>
          <p:nvPr/>
        </p:nvCxnSpPr>
        <p:spPr>
          <a:xfrm flipH="1">
            <a:off x="7637100" y="3187800"/>
            <a:ext cx="694200" cy="11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8350850" y="3217125"/>
            <a:ext cx="733500" cy="11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852150" y="2698875"/>
            <a:ext cx="96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2"/>
          <p:cNvCxnSpPr>
            <a:stCxn id="168" idx="0"/>
            <a:endCxn id="165" idx="2"/>
          </p:cNvCxnSpPr>
          <p:nvPr/>
        </p:nvCxnSpPr>
        <p:spPr>
          <a:xfrm rot="-5400000">
            <a:off x="1703975" y="-476650"/>
            <a:ext cx="1232100" cy="314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2"/>
          <p:cNvCxnSpPr>
            <a:stCxn id="170" idx="0"/>
            <a:endCxn id="165" idx="6"/>
          </p:cNvCxnSpPr>
          <p:nvPr/>
        </p:nvCxnSpPr>
        <p:spPr>
          <a:xfrm flipH="1" rot="5400000">
            <a:off x="6388400" y="-364700"/>
            <a:ext cx="1094100" cy="278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2"/>
          <p:cNvCxnSpPr>
            <a:stCxn id="170" idx="0"/>
            <a:endCxn id="162" idx="6"/>
          </p:cNvCxnSpPr>
          <p:nvPr/>
        </p:nvCxnSpPr>
        <p:spPr>
          <a:xfrm flipH="1" rot="5400000">
            <a:off x="6884900" y="131800"/>
            <a:ext cx="101100" cy="278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2"/>
          <p:cNvCxnSpPr>
            <a:stCxn id="168" idx="0"/>
            <a:endCxn id="162" idx="2"/>
          </p:cNvCxnSpPr>
          <p:nvPr/>
        </p:nvCxnSpPr>
        <p:spPr>
          <a:xfrm rot="-5400000">
            <a:off x="2233325" y="-13000"/>
            <a:ext cx="239100" cy="32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2"/>
          <p:cNvSpPr/>
          <p:nvPr/>
        </p:nvSpPr>
        <p:spPr>
          <a:xfrm>
            <a:off x="5896450" y="2872350"/>
            <a:ext cx="1447200" cy="8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Loader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5984400" y="3945300"/>
            <a:ext cx="1652700" cy="98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Processor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" name="Google Shape;181;p32"/>
          <p:cNvCxnSpPr>
            <a:endCxn id="163" idx="2"/>
          </p:cNvCxnSpPr>
          <p:nvPr/>
        </p:nvCxnSpPr>
        <p:spPr>
          <a:xfrm>
            <a:off x="1114850" y="3984750"/>
            <a:ext cx="8409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2"/>
          <p:cNvCxnSpPr>
            <a:endCxn id="180" idx="7"/>
          </p:cNvCxnSpPr>
          <p:nvPr/>
        </p:nvCxnSpPr>
        <p:spPr>
          <a:xfrm flipH="1">
            <a:off x="7395068" y="3643699"/>
            <a:ext cx="8091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2"/>
          <p:cNvCxnSpPr/>
          <p:nvPr/>
        </p:nvCxnSpPr>
        <p:spPr>
          <a:xfrm flipH="1" rot="10800000">
            <a:off x="3344225" y="469350"/>
            <a:ext cx="5280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2"/>
          <p:cNvCxnSpPr>
            <a:endCxn id="162" idx="2"/>
          </p:cNvCxnSpPr>
          <p:nvPr/>
        </p:nvCxnSpPr>
        <p:spPr>
          <a:xfrm flipH="1" rot="10800000">
            <a:off x="3657125" y="1472250"/>
            <a:ext cx="300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2"/>
          <p:cNvCxnSpPr>
            <a:endCxn id="165" idx="6"/>
          </p:cNvCxnSpPr>
          <p:nvPr/>
        </p:nvCxnSpPr>
        <p:spPr>
          <a:xfrm rot="10800000">
            <a:off x="5544550" y="479100"/>
            <a:ext cx="21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2"/>
          <p:cNvCxnSpPr>
            <a:endCxn id="162" idx="6"/>
          </p:cNvCxnSpPr>
          <p:nvPr/>
        </p:nvCxnSpPr>
        <p:spPr>
          <a:xfrm rot="10800000">
            <a:off x="5544425" y="1472250"/>
            <a:ext cx="185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/>
          <p:nvPr/>
        </p:nvSpPr>
        <p:spPr>
          <a:xfrm>
            <a:off x="4107900" y="2350175"/>
            <a:ext cx="15306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Attempts_quiz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" name="Google Shape;188;p32"/>
          <p:cNvCxnSpPr>
            <a:stCxn id="168" idx="6"/>
            <a:endCxn id="187" idx="1"/>
          </p:cNvCxnSpPr>
          <p:nvPr/>
        </p:nvCxnSpPr>
        <p:spPr>
          <a:xfrm>
            <a:off x="1183325" y="2102900"/>
            <a:ext cx="3148800" cy="36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2"/>
          <p:cNvCxnSpPr>
            <a:stCxn id="170" idx="2"/>
            <a:endCxn id="187" idx="7"/>
          </p:cNvCxnSpPr>
          <p:nvPr/>
        </p:nvCxnSpPr>
        <p:spPr>
          <a:xfrm flipH="1">
            <a:off x="5414300" y="1964950"/>
            <a:ext cx="2320500" cy="49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2"/>
          <p:cNvCxnSpPr>
            <a:endCxn id="161" idx="2"/>
          </p:cNvCxnSpPr>
          <p:nvPr/>
        </p:nvCxnSpPr>
        <p:spPr>
          <a:xfrm flipH="1" rot="10800000">
            <a:off x="918425" y="2869600"/>
            <a:ext cx="9786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2"/>
          <p:cNvCxnSpPr>
            <a:endCxn id="164" idx="2"/>
          </p:cNvCxnSpPr>
          <p:nvPr/>
        </p:nvCxnSpPr>
        <p:spPr>
          <a:xfrm>
            <a:off x="977525" y="3505475"/>
            <a:ext cx="9195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>
            <a:endCxn id="179" idx="7"/>
          </p:cNvCxnSpPr>
          <p:nvPr/>
        </p:nvCxnSpPr>
        <p:spPr>
          <a:xfrm flipH="1">
            <a:off x="7131712" y="2241753"/>
            <a:ext cx="7764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>
            <a:endCxn id="187" idx="7"/>
          </p:cNvCxnSpPr>
          <p:nvPr/>
        </p:nvCxnSpPr>
        <p:spPr>
          <a:xfrm flipH="1">
            <a:off x="5414349" y="2162487"/>
            <a:ext cx="16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endCxn id="187" idx="1"/>
          </p:cNvCxnSpPr>
          <p:nvPr/>
        </p:nvCxnSpPr>
        <p:spPr>
          <a:xfrm flipH="1">
            <a:off x="4332051" y="2241687"/>
            <a:ext cx="12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464100" y="2755050"/>
            <a:ext cx="6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875" y="1074350"/>
            <a:ext cx="3930175" cy="2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92625" y="611300"/>
            <a:ext cx="76149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System: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1.Loader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2.Processor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04875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 ID: UC01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Enter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DESCRIPTION: Allows the user to play the 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PRE-CONDITIONS: User needs to select the enter option.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POST-CONDITIONS: User is into the game.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51200" y="375250"/>
            <a:ext cx="8520600" cy="4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</a:t>
            </a:r>
            <a:r>
              <a:rPr lang="en-GB">
                <a:solidFill>
                  <a:srgbClr val="666666"/>
                </a:solidFill>
              </a:rPr>
              <a:t> </a:t>
            </a:r>
            <a:r>
              <a:rPr b="1" lang="en-GB">
                <a:solidFill>
                  <a:srgbClr val="666666"/>
                </a:solidFill>
              </a:rPr>
              <a:t>      </a:t>
            </a:r>
            <a:r>
              <a:rPr b="1" lang="en-GB" sz="2400">
                <a:solidFill>
                  <a:srgbClr val="666666"/>
                </a:solidFill>
              </a:rPr>
              <a:t>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52500" y="12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3619500"/>
                <a:gridCol w="3619500"/>
              </a:tblGrid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</a:rPr>
                        <a:t>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8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1.Prompts the enter option to play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2.Allows the user to play the game.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70975" y="619700"/>
            <a:ext cx="8217300" cy="3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UC02 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NAME: Choose_the_gravity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The user can choose the acceleration of gravity as per his convenience 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has to enter the game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Vertical velocity of atom-man is manipulated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51347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 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1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3619500"/>
                <a:gridCol w="3619500"/>
              </a:tblGrid>
              <a:tr h="8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1.User needs to select the acceleration of gravity of his/her choice.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2.Vertical velocity of    Atom Man will be manipulated as per the user choice.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604325"/>
            <a:ext cx="85206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UC03 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Fights_with_demon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Allows the user to fight with 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must enter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Demon will either be killed by user or user might get killed by 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51347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 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952500" y="11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{52056D5B-72F6-487A-8A47-CF02CF6946EB}</a:tableStyleId>
              </a:tblPr>
              <a:tblGrid>
                <a:gridCol w="3619500"/>
                <a:gridCol w="3619500"/>
              </a:tblGrid>
              <a:tr h="8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1.User can fight with the demon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2.Either kills user or the demon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