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0" r:id="rId1"/>
    <p:sldMasterId id="2147483693" r:id="rId2"/>
  </p:sldMasterIdLst>
  <p:notesMasterIdLst>
    <p:notesMasterId r:id="rId11"/>
  </p:notesMasterIdLst>
  <p:sldIdLst>
    <p:sldId id="295" r:id="rId3"/>
    <p:sldId id="299" r:id="rId4"/>
    <p:sldId id="302" r:id="rId5"/>
    <p:sldId id="300" r:id="rId6"/>
    <p:sldId id="296" r:id="rId7"/>
    <p:sldId id="297" r:id="rId8"/>
    <p:sldId id="301" r:id="rId9"/>
    <p:sldId id="290" r:id="rId10"/>
  </p:sldIdLst>
  <p:sldSz cx="13444538" cy="7562850"/>
  <p:notesSz cx="9928225" cy="6797675"/>
  <p:embeddedFontLst>
    <p:embeddedFont>
      <p:font typeface="Calibri Light" pitchFamily="34" charset="0"/>
      <p:regular r:id="rId12"/>
      <p: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Roboto Medium" charset="0"/>
      <p:regular r:id="rId18"/>
      <p:italic r:id="rId19"/>
    </p:embeddedFont>
    <p:embeddedFont>
      <p:font typeface="Roboto Light" charset="0"/>
      <p:regular r:id="rId20"/>
      <p: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A9"/>
    <a:srgbClr val="3070AE"/>
    <a:srgbClr val="E42C71"/>
    <a:srgbClr val="1B62A9"/>
    <a:srgbClr val="004F9F"/>
    <a:srgbClr val="CB1357"/>
    <a:srgbClr val="025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7" autoAdjust="0"/>
    <p:restoredTop sz="94249" autoAdjust="0"/>
  </p:normalViewPr>
  <p:slideViewPr>
    <p:cSldViewPr>
      <p:cViewPr>
        <p:scale>
          <a:sx n="57" d="100"/>
          <a:sy n="57" d="100"/>
        </p:scale>
        <p:origin x="-1454" y="-518"/>
      </p:cViewPr>
      <p:guideLst>
        <p:guide orient="horz" pos="2880"/>
        <p:guide pos="27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DEED-1AD0-4B58-B96B-0B2CE99F4A9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FD68-2C63-47FE-B8AC-1B098AC0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00400C-070A-48E8-BCB5-887E85B0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67" y="1238251"/>
            <a:ext cx="10083404" cy="2632075"/>
          </a:xfrm>
        </p:spPr>
        <p:txBody>
          <a:bodyPr anchor="b"/>
          <a:lstStyle>
            <a:lvl1pPr algn="ctr">
              <a:defRPr sz="754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724DD3-9804-45AF-9A43-01DDBFC5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67" y="3971926"/>
            <a:ext cx="10083404" cy="1825625"/>
          </a:xfrm>
        </p:spPr>
        <p:txBody>
          <a:bodyPr/>
          <a:lstStyle>
            <a:lvl1pPr marL="0" indent="0" algn="ctr">
              <a:buNone/>
              <a:defRPr sz="3018"/>
            </a:lvl1pPr>
            <a:lvl2pPr marL="574838" indent="0" algn="ctr">
              <a:buNone/>
              <a:defRPr sz="2515"/>
            </a:lvl2pPr>
            <a:lvl3pPr marL="1149675" indent="0" algn="ctr">
              <a:buNone/>
              <a:defRPr sz="2263"/>
            </a:lvl3pPr>
            <a:lvl4pPr marL="1724513" indent="0" algn="ctr">
              <a:buNone/>
              <a:defRPr sz="2012"/>
            </a:lvl4pPr>
            <a:lvl5pPr marL="2299350" indent="0" algn="ctr">
              <a:buNone/>
              <a:defRPr sz="2012"/>
            </a:lvl5pPr>
            <a:lvl6pPr marL="2874188" indent="0" algn="ctr">
              <a:buNone/>
              <a:defRPr sz="2012"/>
            </a:lvl6pPr>
            <a:lvl7pPr marL="3449025" indent="0" algn="ctr">
              <a:buNone/>
              <a:defRPr sz="2012"/>
            </a:lvl7pPr>
            <a:lvl8pPr marL="4023863" indent="0" algn="ctr">
              <a:buNone/>
              <a:defRPr sz="2012"/>
            </a:lvl8pPr>
            <a:lvl9pPr marL="4598700" indent="0" algn="ctr">
              <a:buNone/>
              <a:defRPr sz="2012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24A474-66CE-46D0-B57D-346A7027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06A6876-75D4-47ED-9F2D-05787C4B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395CA5F-DF6B-4124-93E9-6FBA8BCE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2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94F231-D06D-4720-90D8-CC79C81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05FBD50-40B3-4E26-BBFA-FFB3FFA4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13F2A35-9D6B-4648-884D-B492D4D1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EA64FE4-8D68-499B-9690-5FC59723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E5DFDEC-23C9-4E46-964B-9C26C791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7EE261FA-7DEF-4220-8EB0-E2D044BC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2346" y="403225"/>
            <a:ext cx="2898080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9330298-E109-41A9-A5FA-354BA144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114" y="403225"/>
            <a:ext cx="8506624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A94011E-C0B1-4CA1-BFE5-6F7E40A0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8CB468F-878A-4D23-A9E0-9EA6131F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9C4F454-D29E-42EE-BAA7-3BA45084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8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567" y="1237717"/>
            <a:ext cx="10083404" cy="2632992"/>
          </a:xfrm>
        </p:spPr>
        <p:txBody>
          <a:bodyPr anchor="b"/>
          <a:lstStyle>
            <a:lvl1pPr algn="ctr">
              <a:defRPr sz="661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1825938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154" indent="0" algn="ctr">
              <a:buNone/>
              <a:defRPr sz="2205"/>
            </a:lvl2pPr>
            <a:lvl3pPr marL="1008309" indent="0" algn="ctr">
              <a:buNone/>
              <a:defRPr sz="1985"/>
            </a:lvl3pPr>
            <a:lvl4pPr marL="1512463" indent="0" algn="ctr">
              <a:buNone/>
              <a:defRPr sz="1764"/>
            </a:lvl4pPr>
            <a:lvl5pPr marL="2016618" indent="0" algn="ctr">
              <a:buNone/>
              <a:defRPr sz="1764"/>
            </a:lvl5pPr>
            <a:lvl6pPr marL="2520772" indent="0" algn="ctr">
              <a:buNone/>
              <a:defRPr sz="1764"/>
            </a:lvl6pPr>
            <a:lvl7pPr marL="3024927" indent="0" algn="ctr">
              <a:buNone/>
              <a:defRPr sz="1764"/>
            </a:lvl7pPr>
            <a:lvl8pPr marL="3529081" indent="0" algn="ctr">
              <a:buNone/>
              <a:defRPr sz="1764"/>
            </a:lvl8pPr>
            <a:lvl9pPr marL="4033236" indent="0" algn="ctr">
              <a:buNone/>
              <a:defRPr sz="176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1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8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0" y="1885462"/>
            <a:ext cx="11595914" cy="3145935"/>
          </a:xfrm>
        </p:spPr>
        <p:txBody>
          <a:bodyPr anchor="b"/>
          <a:lstStyle>
            <a:lvl1pPr>
              <a:defRPr sz="661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310" y="5061158"/>
            <a:ext cx="11595914" cy="1654373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415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312" y="2013259"/>
            <a:ext cx="5713929" cy="47985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297" y="2013259"/>
            <a:ext cx="5713929" cy="47985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55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3" y="402652"/>
            <a:ext cx="11595914" cy="146180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64" y="1853949"/>
            <a:ext cx="5687669" cy="90859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64" y="2762541"/>
            <a:ext cx="5687669" cy="4063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6297" y="1853949"/>
            <a:ext cx="5715680" cy="90859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6297" y="2762541"/>
            <a:ext cx="5715680" cy="4063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6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3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03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4" y="504190"/>
            <a:ext cx="4336213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680" y="1088911"/>
            <a:ext cx="6806297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64" y="2268855"/>
            <a:ext cx="4336213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154" indent="0">
              <a:buNone/>
              <a:defRPr sz="1544"/>
            </a:lvl2pPr>
            <a:lvl3pPr marL="1008309" indent="0">
              <a:buNone/>
              <a:defRPr sz="1323"/>
            </a:lvl3pPr>
            <a:lvl4pPr marL="1512463" indent="0">
              <a:buNone/>
              <a:defRPr sz="1103"/>
            </a:lvl4pPr>
            <a:lvl5pPr marL="2016618" indent="0">
              <a:buNone/>
              <a:defRPr sz="1103"/>
            </a:lvl5pPr>
            <a:lvl6pPr marL="2520772" indent="0">
              <a:buNone/>
              <a:defRPr sz="1103"/>
            </a:lvl6pPr>
            <a:lvl7pPr marL="3024927" indent="0">
              <a:buNone/>
              <a:defRPr sz="1103"/>
            </a:lvl7pPr>
            <a:lvl8pPr marL="3529081" indent="0">
              <a:buNone/>
              <a:defRPr sz="1103"/>
            </a:lvl8pPr>
            <a:lvl9pPr marL="4033236" indent="0">
              <a:buNone/>
              <a:defRPr sz="110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9E6D33B-F825-41FC-91BB-3CA9285B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FD6E388-5037-41BA-95B4-5D9A56C6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AEEF4AC-A3EA-4CEE-9E72-053517B2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15615C3-C855-4998-AC71-187768D6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1C7A617-B39E-497C-A638-E014FD97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4" y="504190"/>
            <a:ext cx="4336213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5680" y="1088911"/>
            <a:ext cx="6806297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154" indent="0">
              <a:buNone/>
              <a:defRPr sz="3088"/>
            </a:lvl2pPr>
            <a:lvl3pPr marL="1008309" indent="0">
              <a:buNone/>
              <a:defRPr sz="2646"/>
            </a:lvl3pPr>
            <a:lvl4pPr marL="1512463" indent="0">
              <a:buNone/>
              <a:defRPr sz="2205"/>
            </a:lvl4pPr>
            <a:lvl5pPr marL="2016618" indent="0">
              <a:buNone/>
              <a:defRPr sz="2205"/>
            </a:lvl5pPr>
            <a:lvl6pPr marL="2520772" indent="0">
              <a:buNone/>
              <a:defRPr sz="2205"/>
            </a:lvl6pPr>
            <a:lvl7pPr marL="3024927" indent="0">
              <a:buNone/>
              <a:defRPr sz="2205"/>
            </a:lvl7pPr>
            <a:lvl8pPr marL="3529081" indent="0">
              <a:buNone/>
              <a:defRPr sz="2205"/>
            </a:lvl8pPr>
            <a:lvl9pPr marL="4033236" indent="0">
              <a:buNone/>
              <a:defRPr sz="220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64" y="2268855"/>
            <a:ext cx="4336213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154" indent="0">
              <a:buNone/>
              <a:defRPr sz="1544"/>
            </a:lvl2pPr>
            <a:lvl3pPr marL="1008309" indent="0">
              <a:buNone/>
              <a:defRPr sz="1323"/>
            </a:lvl3pPr>
            <a:lvl4pPr marL="1512463" indent="0">
              <a:buNone/>
              <a:defRPr sz="1103"/>
            </a:lvl4pPr>
            <a:lvl5pPr marL="2016618" indent="0">
              <a:buNone/>
              <a:defRPr sz="1103"/>
            </a:lvl5pPr>
            <a:lvl6pPr marL="2520772" indent="0">
              <a:buNone/>
              <a:defRPr sz="1103"/>
            </a:lvl6pPr>
            <a:lvl7pPr marL="3024927" indent="0">
              <a:buNone/>
              <a:defRPr sz="1103"/>
            </a:lvl7pPr>
            <a:lvl8pPr marL="3529081" indent="0">
              <a:buNone/>
              <a:defRPr sz="1103"/>
            </a:lvl8pPr>
            <a:lvl9pPr marL="4033236" indent="0">
              <a:buNone/>
              <a:defRPr sz="110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36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3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1247" y="402652"/>
            <a:ext cx="2898979" cy="640916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312" y="402652"/>
            <a:ext cx="8528879" cy="640916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82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C94B42-E043-4C8B-8F08-42F97FB8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25" y="1885950"/>
            <a:ext cx="11594318" cy="3144838"/>
          </a:xfrm>
        </p:spPr>
        <p:txBody>
          <a:bodyPr anchor="b"/>
          <a:lstStyle>
            <a:lvl1pPr>
              <a:defRPr sz="754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158EC2-4F39-457F-AA72-9DCE6A5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125" y="5060951"/>
            <a:ext cx="11594318" cy="1654175"/>
          </a:xfrm>
        </p:spPr>
        <p:txBody>
          <a:bodyPr/>
          <a:lstStyle>
            <a:lvl1pPr marL="0" indent="0">
              <a:buNone/>
              <a:defRPr sz="3018">
                <a:solidFill>
                  <a:schemeClr val="tx1">
                    <a:tint val="75000"/>
                  </a:schemeClr>
                </a:solidFill>
              </a:defRPr>
            </a:lvl1pPr>
            <a:lvl2pPr marL="574838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2pPr>
            <a:lvl3pPr marL="1149675" indent="0">
              <a:buNone/>
              <a:defRPr sz="2263">
                <a:solidFill>
                  <a:schemeClr val="tx1">
                    <a:tint val="75000"/>
                  </a:schemeClr>
                </a:solidFill>
              </a:defRPr>
            </a:lvl3pPr>
            <a:lvl4pPr marL="1724513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4pPr>
            <a:lvl5pPr marL="2299350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5pPr>
            <a:lvl6pPr marL="2874188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6pPr>
            <a:lvl7pPr marL="3449025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7pPr>
            <a:lvl8pPr marL="4023863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8pPr>
            <a:lvl9pPr marL="4598700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A0CB8E8-4D43-4A1D-B404-594C10A3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5354895-0C66-40EE-BEC7-F3A63AFA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C98CD4-157D-422A-BEFA-0E582288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2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9E4A0-D716-4194-B044-616E1BF2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4B29248-81F3-4858-B100-8655604CE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13" y="2012951"/>
            <a:ext cx="5702352" cy="47990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5D7C77D-B098-4681-9FD7-CEA34209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073" y="2012951"/>
            <a:ext cx="5702353" cy="47990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33B511A-51A9-4D61-B10F-A1800D29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F12A26-C698-4128-81D5-625D4B5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04A0205-84B4-4F7B-BA0F-1342E89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0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25783C-463D-430B-940F-FDC7BBA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09" y="403225"/>
            <a:ext cx="11596313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283B607-1057-4EE6-B4AD-83EC9A8E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109" y="1854200"/>
            <a:ext cx="5688381" cy="908050"/>
          </a:xfrm>
        </p:spPr>
        <p:txBody>
          <a:bodyPr anchor="b"/>
          <a:lstStyle>
            <a:lvl1pPr marL="0" indent="0">
              <a:buNone/>
              <a:defRPr sz="3018" b="1"/>
            </a:lvl1pPr>
            <a:lvl2pPr marL="574838" indent="0">
              <a:buNone/>
              <a:defRPr sz="2515" b="1"/>
            </a:lvl2pPr>
            <a:lvl3pPr marL="1149675" indent="0">
              <a:buNone/>
              <a:defRPr sz="2263" b="1"/>
            </a:lvl3pPr>
            <a:lvl4pPr marL="1724513" indent="0">
              <a:buNone/>
              <a:defRPr sz="2012" b="1"/>
            </a:lvl4pPr>
            <a:lvl5pPr marL="2299350" indent="0">
              <a:buNone/>
              <a:defRPr sz="2012" b="1"/>
            </a:lvl5pPr>
            <a:lvl6pPr marL="2874188" indent="0">
              <a:buNone/>
              <a:defRPr sz="2012" b="1"/>
            </a:lvl6pPr>
            <a:lvl7pPr marL="3449025" indent="0">
              <a:buNone/>
              <a:defRPr sz="2012" b="1"/>
            </a:lvl7pPr>
            <a:lvl8pPr marL="4023863" indent="0">
              <a:buNone/>
              <a:defRPr sz="2012" b="1"/>
            </a:lvl8pPr>
            <a:lvl9pPr marL="4598700" indent="0">
              <a:buNone/>
              <a:defRPr sz="20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368EE74-038A-4273-B6C2-F9FEB0DF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109" y="2762250"/>
            <a:ext cx="5688381" cy="4064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FBB75A0-0BDA-4B85-B177-58E28782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6098" y="1854200"/>
            <a:ext cx="5716324" cy="908050"/>
          </a:xfrm>
        </p:spPr>
        <p:txBody>
          <a:bodyPr anchor="b"/>
          <a:lstStyle>
            <a:lvl1pPr marL="0" indent="0">
              <a:buNone/>
              <a:defRPr sz="3018" b="1"/>
            </a:lvl1pPr>
            <a:lvl2pPr marL="574838" indent="0">
              <a:buNone/>
              <a:defRPr sz="2515" b="1"/>
            </a:lvl2pPr>
            <a:lvl3pPr marL="1149675" indent="0">
              <a:buNone/>
              <a:defRPr sz="2263" b="1"/>
            </a:lvl3pPr>
            <a:lvl4pPr marL="1724513" indent="0">
              <a:buNone/>
              <a:defRPr sz="2012" b="1"/>
            </a:lvl4pPr>
            <a:lvl5pPr marL="2299350" indent="0">
              <a:buNone/>
              <a:defRPr sz="2012" b="1"/>
            </a:lvl5pPr>
            <a:lvl6pPr marL="2874188" indent="0">
              <a:buNone/>
              <a:defRPr sz="2012" b="1"/>
            </a:lvl6pPr>
            <a:lvl7pPr marL="3449025" indent="0">
              <a:buNone/>
              <a:defRPr sz="2012" b="1"/>
            </a:lvl7pPr>
            <a:lvl8pPr marL="4023863" indent="0">
              <a:buNone/>
              <a:defRPr sz="2012" b="1"/>
            </a:lvl8pPr>
            <a:lvl9pPr marL="4598700" indent="0">
              <a:buNone/>
              <a:defRPr sz="20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E839767-7382-4CA8-87D2-7B314191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6098" y="2762250"/>
            <a:ext cx="5716324" cy="4064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4C2112-2A8A-427D-8113-B596642B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327E2E9-323A-4C88-AFE3-15BAAAA3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F0F11-BBF3-4779-964F-F63F5EC4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2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CE8F6A-B5AE-4714-8F75-C07D8153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D5BD51A5-2D67-4486-84AF-0A7D121C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EC83BBB6-D2CF-4EA6-B996-418B041E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258824F-38BF-478A-AB33-60C3836D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71AF8F3-A8E6-4603-BE73-C230A48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D7837BA-FC44-4883-B4DA-343BA2B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740D704-B74A-4180-92CE-F0CD57C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6CD4F0-73DC-4C6C-ABDA-939ACFF4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08" y="504826"/>
            <a:ext cx="4337142" cy="1763713"/>
          </a:xfrm>
        </p:spPr>
        <p:txBody>
          <a:bodyPr anchor="b"/>
          <a:lstStyle>
            <a:lvl1pPr>
              <a:defRPr sz="402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7F5ECF4-41CA-4923-B191-7746A0F0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324" y="1089025"/>
            <a:ext cx="6806098" cy="5373688"/>
          </a:xfrm>
        </p:spPr>
        <p:txBody>
          <a:bodyPr/>
          <a:lstStyle>
            <a:lvl1pPr>
              <a:defRPr sz="4023"/>
            </a:lvl1pPr>
            <a:lvl2pPr>
              <a:defRPr sz="3520"/>
            </a:lvl2pPr>
            <a:lvl3pPr>
              <a:defRPr sz="3018"/>
            </a:lvl3pPr>
            <a:lvl4pPr>
              <a:defRPr sz="2515"/>
            </a:lvl4pPr>
            <a:lvl5pPr>
              <a:defRPr sz="2515"/>
            </a:lvl5pPr>
            <a:lvl6pPr>
              <a:defRPr sz="2515"/>
            </a:lvl6pPr>
            <a:lvl7pPr>
              <a:defRPr sz="2515"/>
            </a:lvl7pPr>
            <a:lvl8pPr>
              <a:defRPr sz="2515"/>
            </a:lvl8pPr>
            <a:lvl9pPr>
              <a:defRPr sz="25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4041512-857F-4D29-A40C-813A9E7C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108" y="2268538"/>
            <a:ext cx="4337142" cy="4203700"/>
          </a:xfrm>
        </p:spPr>
        <p:txBody>
          <a:bodyPr/>
          <a:lstStyle>
            <a:lvl1pPr marL="0" indent="0">
              <a:buNone/>
              <a:defRPr sz="2012"/>
            </a:lvl1pPr>
            <a:lvl2pPr marL="574838" indent="0">
              <a:buNone/>
              <a:defRPr sz="1760"/>
            </a:lvl2pPr>
            <a:lvl3pPr marL="1149675" indent="0">
              <a:buNone/>
              <a:defRPr sz="1509"/>
            </a:lvl3pPr>
            <a:lvl4pPr marL="1724513" indent="0">
              <a:buNone/>
              <a:defRPr sz="1257"/>
            </a:lvl4pPr>
            <a:lvl5pPr marL="2299350" indent="0">
              <a:buNone/>
              <a:defRPr sz="1257"/>
            </a:lvl5pPr>
            <a:lvl6pPr marL="2874188" indent="0">
              <a:buNone/>
              <a:defRPr sz="1257"/>
            </a:lvl6pPr>
            <a:lvl7pPr marL="3449025" indent="0">
              <a:buNone/>
              <a:defRPr sz="1257"/>
            </a:lvl7pPr>
            <a:lvl8pPr marL="4023863" indent="0">
              <a:buNone/>
              <a:defRPr sz="1257"/>
            </a:lvl8pPr>
            <a:lvl9pPr marL="4598700" indent="0">
              <a:buNone/>
              <a:defRPr sz="12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F80738E-4950-462B-9D34-D7DA22C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114F94A-7C6F-4A08-BAAF-57ECB70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E68C1EB-AC3A-4E52-A95A-3E755A4E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6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2FB492-64F9-47AE-913D-5AE969EE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08" y="504826"/>
            <a:ext cx="4337142" cy="1763713"/>
          </a:xfrm>
        </p:spPr>
        <p:txBody>
          <a:bodyPr anchor="b"/>
          <a:lstStyle>
            <a:lvl1pPr>
              <a:defRPr sz="402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DE760E-F2D8-4F7E-B11C-FAE7BB5A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6324" y="1089025"/>
            <a:ext cx="6806098" cy="5373688"/>
          </a:xfrm>
        </p:spPr>
        <p:txBody>
          <a:bodyPr/>
          <a:lstStyle>
            <a:lvl1pPr marL="0" indent="0">
              <a:buNone/>
              <a:defRPr sz="4023"/>
            </a:lvl1pPr>
            <a:lvl2pPr marL="574838" indent="0">
              <a:buNone/>
              <a:defRPr sz="3520"/>
            </a:lvl2pPr>
            <a:lvl3pPr marL="1149675" indent="0">
              <a:buNone/>
              <a:defRPr sz="3018"/>
            </a:lvl3pPr>
            <a:lvl4pPr marL="1724513" indent="0">
              <a:buNone/>
              <a:defRPr sz="2515"/>
            </a:lvl4pPr>
            <a:lvl5pPr marL="2299350" indent="0">
              <a:buNone/>
              <a:defRPr sz="2515"/>
            </a:lvl5pPr>
            <a:lvl6pPr marL="2874188" indent="0">
              <a:buNone/>
              <a:defRPr sz="2515"/>
            </a:lvl6pPr>
            <a:lvl7pPr marL="3449025" indent="0">
              <a:buNone/>
              <a:defRPr sz="2515"/>
            </a:lvl7pPr>
            <a:lvl8pPr marL="4023863" indent="0">
              <a:buNone/>
              <a:defRPr sz="2515"/>
            </a:lvl8pPr>
            <a:lvl9pPr marL="4598700" indent="0">
              <a:buNone/>
              <a:defRPr sz="2515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2857DE-42AC-4766-B718-83BA0077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108" y="2268538"/>
            <a:ext cx="4337142" cy="4203700"/>
          </a:xfrm>
        </p:spPr>
        <p:txBody>
          <a:bodyPr/>
          <a:lstStyle>
            <a:lvl1pPr marL="0" indent="0">
              <a:buNone/>
              <a:defRPr sz="2012"/>
            </a:lvl1pPr>
            <a:lvl2pPr marL="574838" indent="0">
              <a:buNone/>
              <a:defRPr sz="1760"/>
            </a:lvl2pPr>
            <a:lvl3pPr marL="1149675" indent="0">
              <a:buNone/>
              <a:defRPr sz="1509"/>
            </a:lvl3pPr>
            <a:lvl4pPr marL="1724513" indent="0">
              <a:buNone/>
              <a:defRPr sz="1257"/>
            </a:lvl4pPr>
            <a:lvl5pPr marL="2299350" indent="0">
              <a:buNone/>
              <a:defRPr sz="1257"/>
            </a:lvl5pPr>
            <a:lvl6pPr marL="2874188" indent="0">
              <a:buNone/>
              <a:defRPr sz="1257"/>
            </a:lvl6pPr>
            <a:lvl7pPr marL="3449025" indent="0">
              <a:buNone/>
              <a:defRPr sz="1257"/>
            </a:lvl7pPr>
            <a:lvl8pPr marL="4023863" indent="0">
              <a:buNone/>
              <a:defRPr sz="1257"/>
            </a:lvl8pPr>
            <a:lvl9pPr marL="4598700" indent="0">
              <a:buNone/>
              <a:defRPr sz="12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0D33996-7FCB-4DD0-8F12-C8BAF57E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B0F9DBA-2A5A-48E0-AEB5-454F041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56E6C26-EB46-449C-8178-486F4432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C979DB-9E04-4DFB-A65A-DA92D891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14" y="403225"/>
            <a:ext cx="11596313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73F8B8C-843C-4BC4-8E47-3C9B8887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114" y="2012951"/>
            <a:ext cx="11596313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9D2B7F7-D5CF-42A0-8227-B56C49323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113" y="7010400"/>
            <a:ext cx="3025819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A8D8-539B-4BB5-8107-C9DC7F512A2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255D5B8-6032-4284-BE6B-BED0BD47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906" y="7010400"/>
            <a:ext cx="4538729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D34033-70D9-4BED-BF34-B834523FB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4607" y="7010400"/>
            <a:ext cx="3025819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149675" rtl="0" eaLnBrk="1" latinLnBrk="0" hangingPunct="1">
        <a:lnSpc>
          <a:spcPct val="90000"/>
        </a:lnSpc>
        <a:spcBef>
          <a:spcPct val="0"/>
        </a:spcBef>
        <a:buNone/>
        <a:defRPr sz="55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419" indent="-287419" algn="l" defTabSz="1149675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62256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3018" kern="1200">
          <a:solidFill>
            <a:schemeClr val="tx1"/>
          </a:solidFill>
          <a:latin typeface="+mn-lt"/>
          <a:ea typeface="+mn-ea"/>
          <a:cs typeface="+mn-cs"/>
        </a:defRPr>
      </a:lvl2pPr>
      <a:lvl3pPr marL="1437094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931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586769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3161607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736444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311282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886119" indent="-287419" algn="l" defTabSz="114967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838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675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513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350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4188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9025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863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700" algn="l" defTabSz="114967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312" y="402652"/>
            <a:ext cx="11595914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312" y="2013259"/>
            <a:ext cx="11595914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312" y="7009642"/>
            <a:ext cx="3025021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503" y="7009642"/>
            <a:ext cx="453753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5205" y="7009642"/>
            <a:ext cx="3025021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92" r:id="rId12"/>
  </p:sldLayoutIdLst>
  <p:txStyles>
    <p:titleStyle>
      <a:lvl1pPr algn="l" defTabSz="1008309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77" indent="-252077" algn="l" defTabSz="1008309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232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386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541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695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849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004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158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313" indent="-252077" algn="l" defTabSz="100830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54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09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63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618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72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927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081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236" algn="l" defTabSz="1008309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004385" y="2486024"/>
            <a:ext cx="11811000" cy="202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532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Публичное акционерное общество (ПАО)</a:t>
            </a:r>
            <a:endParaRPr lang="ru-RU" altLang="ru-RU" sz="2515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40445" y="4772025"/>
            <a:ext cx="10338881" cy="81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3520" dirty="0" smtClean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Как организационно-правовая форма</a:t>
            </a:r>
            <a:endParaRPr lang="ru-RU" altLang="ru-RU" sz="352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6" y="200025"/>
            <a:ext cx="3483373" cy="1392995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=""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1169186" y="578892"/>
            <a:ext cx="1820281" cy="635203"/>
          </a:xfrm>
          <a:prstGeom prst="rect">
            <a:avLst/>
          </a:prstGeom>
        </p:spPr>
        <p:txBody>
          <a:bodyPr vert="horz" wrap="square" lIns="0" tIns="15967" rIns="0" bIns="0" rtlCol="0">
            <a:spAutoFit/>
          </a:bodyPr>
          <a:lstStyle/>
          <a:p>
            <a:pPr marL="15968">
              <a:spcBef>
                <a:spcPts val="126"/>
              </a:spcBef>
            </a:pPr>
            <a:r>
              <a:rPr sz="4023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</p:spTree>
    <p:extLst>
      <p:ext uri="{BB962C8B-B14F-4D97-AF65-F5344CB8AC3E}">
        <p14:creationId xmlns:p14="http://schemas.microsoft.com/office/powerpoint/2010/main" val="37957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6" y="1153583"/>
            <a:ext cx="12255674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4023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Характеристика</a:t>
            </a:r>
            <a:endParaRPr lang="ru-RU" altLang="ru-RU" sz="176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85896" y="2028825"/>
            <a:ext cx="12713373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ru-RU" sz="2800" b="1" dirty="0" smtClean="0"/>
              <a:t>Акционерными </a:t>
            </a:r>
            <a:r>
              <a:rPr lang="ru-RU" sz="2800" b="1" dirty="0"/>
              <a:t>обществами </a:t>
            </a:r>
            <a:r>
              <a:rPr lang="ru-RU" sz="2800" b="1" dirty="0" smtClean="0"/>
              <a:t>(АО) </a:t>
            </a:r>
            <a:r>
              <a:rPr lang="ru-RU" sz="2800" dirty="0" smtClean="0"/>
              <a:t>признаются </a:t>
            </a:r>
            <a:r>
              <a:rPr lang="ru-RU" sz="2800" dirty="0"/>
              <a:t>коммерческие организации, уставный капитал которых разделен на определенное число акций, удостоверяющих обязательственные права участников общества (акционеров) по отношению к обществу (Федеральный закон от 26.12.1995 N 208-ФЗ "Об акционерных обществах", ст. 2</a:t>
            </a:r>
            <a:r>
              <a:rPr lang="ru-RU" sz="2800" dirty="0" smtClean="0"/>
              <a:t>).</a:t>
            </a:r>
            <a:endParaRPr lang="ru-RU" sz="2800" dirty="0"/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ru-RU" sz="2800" b="1" dirty="0" smtClean="0"/>
              <a:t>Публичными акционерными обществами (ПАО)</a:t>
            </a:r>
            <a:r>
              <a:rPr lang="ru-RU" sz="2800" dirty="0" smtClean="0"/>
              <a:t> признаются </a:t>
            </a:r>
            <a:r>
              <a:rPr lang="ru-RU" sz="2800" dirty="0"/>
              <a:t>акционерные общества, участники которых могут отчуждать принадлежащие им акции без согласия других </a:t>
            </a:r>
            <a:r>
              <a:rPr lang="ru-RU" sz="2800" dirty="0" smtClean="0"/>
              <a:t>акционеров</a:t>
            </a:r>
          </a:p>
          <a:p>
            <a:pPr marL="0" indent="0" algn="just">
              <a:buNone/>
            </a:pPr>
            <a:r>
              <a:rPr lang="ru-RU" sz="2800" i="1" dirty="0"/>
              <a:t>	</a:t>
            </a:r>
            <a:r>
              <a:rPr lang="ru-RU" sz="2800" dirty="0" smtClean="0"/>
              <a:t>Форма </a:t>
            </a:r>
            <a:r>
              <a:rPr lang="ru-RU" sz="2800" dirty="0"/>
              <a:t>собственности у ПАО может быть разной: </a:t>
            </a:r>
            <a:r>
              <a:rPr lang="ru-RU" sz="2800" dirty="0" smtClean="0"/>
              <a:t>государственной, смешанной</a:t>
            </a:r>
            <a:r>
              <a:rPr lang="ru-RU" sz="2800" dirty="0"/>
              <a:t>, частной. Но ключевой особенностью </a:t>
            </a:r>
            <a:r>
              <a:rPr lang="ru-RU" sz="2800" dirty="0" smtClean="0"/>
              <a:t>организации является</a:t>
            </a:r>
            <a:r>
              <a:rPr lang="ru-RU" sz="2800" dirty="0"/>
              <a:t> </a:t>
            </a:r>
            <a:r>
              <a:rPr lang="ru-RU" sz="2800" b="1" dirty="0"/>
              <a:t>обращение её акций на финансовых рынках</a:t>
            </a:r>
            <a:r>
              <a:rPr lang="ru-RU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68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9" y="1153582"/>
            <a:ext cx="13030200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sz="3200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Акции </a:t>
            </a:r>
            <a:r>
              <a:rPr lang="ru-RU" sz="32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ПАО разделяются на обыкновенные и </a:t>
            </a:r>
            <a:r>
              <a:rPr lang="ru-RU" sz="3200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привилегированные</a:t>
            </a:r>
            <a:endParaRPr lang="ru-RU" altLang="ru-RU" sz="32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73869" y="1952625"/>
            <a:ext cx="4788573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Владельцы обыкновенных акций</a:t>
            </a:r>
            <a:r>
              <a:rPr lang="ru-RU" sz="2800" b="1" baseline="30000" dirty="0"/>
              <a:t> </a:t>
            </a:r>
            <a:r>
              <a:rPr lang="ru-RU" sz="2800" b="1" dirty="0"/>
              <a:t>имеют право:</a:t>
            </a:r>
          </a:p>
          <a:p>
            <a:r>
              <a:rPr lang="ru-RU" sz="2800" dirty="0"/>
              <a:t>участвовать в общем собрании акционеров с правом голоса по всем вопросам;</a:t>
            </a:r>
          </a:p>
          <a:p>
            <a:r>
              <a:rPr lang="ru-RU" sz="2800" dirty="0"/>
              <a:t>на получение дивидендов;</a:t>
            </a:r>
          </a:p>
          <a:p>
            <a:r>
              <a:rPr lang="ru-RU" sz="2800" dirty="0"/>
              <a:t>при ликвидации общества – право на получение части его имущества.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half" idx="2"/>
          </p:nvPr>
        </p:nvSpPr>
        <p:spPr>
          <a:xfrm>
            <a:off x="5588234" y="1876425"/>
            <a:ext cx="745863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Владельцы привилегированных акций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имеют </a:t>
            </a:r>
            <a:r>
              <a:rPr lang="ru-RU" sz="2800" b="1" dirty="0"/>
              <a:t>право:</a:t>
            </a:r>
          </a:p>
          <a:p>
            <a:r>
              <a:rPr lang="ru-RU" sz="2800" dirty="0"/>
              <a:t>участвовать в общем собрании акционеров с правом голоса по вопросам реорганизации и ликвидации общества;</a:t>
            </a:r>
          </a:p>
          <a:p>
            <a:r>
              <a:rPr lang="ru-RU" sz="2800" dirty="0"/>
              <a:t>на получение дивидендов;</a:t>
            </a:r>
          </a:p>
          <a:p>
            <a:r>
              <a:rPr lang="ru-RU" sz="2800" dirty="0"/>
              <a:t>на получение части имущества общества в случае его ликвидации (если предусмотрено уставом);</a:t>
            </a:r>
          </a:p>
          <a:p>
            <a:r>
              <a:rPr lang="ru-RU" sz="2800" dirty="0"/>
              <a:t>требовать конвертацию привилегированных акций в обыкновенные или привилегированные акции иных типов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91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6" y="1153583"/>
            <a:ext cx="12255674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4023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Особенности правового статуса ПАО</a:t>
            </a:r>
            <a:endParaRPr lang="ru-RU" altLang="ru-RU" sz="176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85896" y="2105025"/>
            <a:ext cx="12713373" cy="5334000"/>
          </a:xfrm>
        </p:spPr>
        <p:txBody>
          <a:bodyPr>
            <a:noAutofit/>
          </a:bodyPr>
          <a:lstStyle/>
          <a:p>
            <a:r>
              <a:rPr lang="ru-RU" sz="2800" dirty="0"/>
              <a:t>Для ПАО </a:t>
            </a:r>
            <a:r>
              <a:rPr lang="ru-RU" sz="2800" dirty="0" smtClean="0"/>
              <a:t>обязательно </a:t>
            </a:r>
            <a:r>
              <a:rPr lang="ru-RU" sz="2800" dirty="0"/>
              <a:t>наличие </a:t>
            </a:r>
            <a:r>
              <a:rPr lang="ru-RU" sz="2800" b="1" dirty="0"/>
              <a:t>Совета </a:t>
            </a:r>
            <a:r>
              <a:rPr lang="ru-RU" sz="2800" b="1" dirty="0" smtClean="0"/>
              <a:t>Директоров </a:t>
            </a:r>
            <a:r>
              <a:rPr lang="ru-RU" sz="2800" dirty="0" smtClean="0"/>
              <a:t>при </a:t>
            </a:r>
            <a:r>
              <a:rPr lang="ru-RU" sz="2800" dirty="0"/>
              <a:t>любом числе акционеров. Согласно правилам, в этот орган входят не менее 5 </a:t>
            </a:r>
            <a:r>
              <a:rPr lang="ru-RU" sz="2800" dirty="0" smtClean="0"/>
              <a:t>человек;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ся деятельность ПАО регламентируется </a:t>
            </a:r>
            <a:r>
              <a:rPr lang="ru-RU" sz="2800" b="1" dirty="0" smtClean="0"/>
              <a:t>ФЗ</a:t>
            </a:r>
            <a:r>
              <a:rPr lang="ru-RU" sz="2800" dirty="0" smtClean="0"/>
              <a:t> (федеральным законодательством);</a:t>
            </a:r>
          </a:p>
          <a:p>
            <a:r>
              <a:rPr lang="ru-RU" sz="2800" dirty="0"/>
              <a:t>Компания может обратиться в Центробанк с заявлением </a:t>
            </a:r>
            <a:r>
              <a:rPr lang="ru-RU" sz="2800" b="1" dirty="0"/>
              <a:t>о временном отказе от полного раскрытия </a:t>
            </a:r>
            <a:r>
              <a:rPr lang="ru-RU" sz="2800" b="1" dirty="0" smtClean="0"/>
              <a:t>сведений </a:t>
            </a:r>
            <a:r>
              <a:rPr lang="ru-RU" sz="2800" b="1" dirty="0"/>
              <a:t>о своей деятельности</a:t>
            </a:r>
            <a:r>
              <a:rPr lang="ru-RU" sz="2800" dirty="0" smtClean="0"/>
              <a:t>. </a:t>
            </a:r>
            <a:r>
              <a:rPr lang="ru-RU" sz="2800" dirty="0"/>
              <a:t>Если ЦБ найдёт для этого основания, организация сможет </a:t>
            </a:r>
            <a:r>
              <a:rPr lang="ru-RU" sz="2800" dirty="0" smtClean="0"/>
              <a:t>не раскрывать всю информацию (</a:t>
            </a:r>
            <a:r>
              <a:rPr lang="ru-RU" sz="2800" dirty="0"/>
              <a:t>бухгалтерская отчётность, отчёты о собраниях, отчёты о деятельности самой </a:t>
            </a:r>
            <a:r>
              <a:rPr lang="ru-RU" sz="2800" dirty="0" smtClean="0"/>
              <a:t>компании);</a:t>
            </a:r>
          </a:p>
          <a:p>
            <a:r>
              <a:rPr lang="ru-RU" sz="2800" dirty="0"/>
              <a:t>Для ПАО </a:t>
            </a:r>
            <a:r>
              <a:rPr lang="ru-RU" sz="2800" dirty="0" smtClean="0"/>
              <a:t>обязательно </a:t>
            </a:r>
            <a:r>
              <a:rPr lang="ru-RU" sz="2800" b="1" dirty="0" smtClean="0"/>
              <a:t>удостоверение</a:t>
            </a:r>
            <a:r>
              <a:rPr lang="ru-RU" sz="2800" b="1" dirty="0"/>
              <a:t> решений Общего Собрания</a:t>
            </a:r>
            <a:r>
              <a:rPr lang="ru-RU" sz="2800" dirty="0" smtClean="0"/>
              <a:t>, </a:t>
            </a:r>
            <a:r>
              <a:rPr lang="ru-RU" sz="2800" dirty="0"/>
              <a:t>без которого все принятые решения не считаются действительными. Удостоверять решения должен </a:t>
            </a:r>
            <a:r>
              <a:rPr lang="ru-RU" sz="2800" dirty="0" smtClean="0"/>
              <a:t>регистратор, т.е. специализированная </a:t>
            </a:r>
            <a:r>
              <a:rPr lang="ru-RU" sz="2800" dirty="0"/>
              <a:t>организация, основной функцией которой служит ведение реестра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94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6" y="1153583"/>
            <a:ext cx="12255674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4023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Область применения </a:t>
            </a:r>
            <a:endParaRPr lang="ru-RU" altLang="ru-RU" sz="176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26269" y="2363713"/>
            <a:ext cx="12115301" cy="4475567"/>
          </a:xfrm>
        </p:spPr>
        <p:txBody>
          <a:bodyPr>
            <a:normAutofit/>
          </a:bodyPr>
          <a:lstStyle/>
          <a:p>
            <a:r>
              <a:rPr lang="ru-RU" dirty="0"/>
              <a:t>Публичные АО создают, основываясь на задачах, которые ставятся перед организацией. При численности деловых партнеров более 50 </a:t>
            </a:r>
            <a:r>
              <a:rPr lang="ru-RU" dirty="0" smtClean="0"/>
              <a:t>(это </a:t>
            </a:r>
            <a:r>
              <a:rPr lang="ru-RU" dirty="0"/>
              <a:t>самое большое количество партнеров, которое может иметь ООО), или при планировании выведения акций на рынок с целью получения новых инвестиций за счет граждан, создание ПАО является оправданным.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6" y="1153583"/>
            <a:ext cx="12255674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4023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Этапы создания ПАО</a:t>
            </a:r>
            <a:endParaRPr lang="ru-RU" altLang="ru-RU" sz="176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95" y="2098862"/>
            <a:ext cx="106584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0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6" y="1153583"/>
            <a:ext cx="12255674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4023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Преимущества и недостатки ПАО</a:t>
            </a:r>
            <a:endParaRPr lang="ru-RU" altLang="ru-RU" sz="176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8324201"/>
              </p:ext>
            </p:extLst>
          </p:nvPr>
        </p:nvGraphicFramePr>
        <p:xfrm>
          <a:off x="627063" y="2363788"/>
          <a:ext cx="1211421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206"/>
                <a:gridCol w="67810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Неограниченное количество участников (акционеров)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Частична</a:t>
                      </a:r>
                      <a:r>
                        <a:rPr lang="ru-RU" sz="2400" baseline="0" dirty="0" smtClean="0"/>
                        <a:t>я утеря контроля над предприятием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Упрощенный выход с компании за счёт продажи</a:t>
                      </a:r>
                      <a:r>
                        <a:rPr lang="ru-RU" sz="2400" baseline="0" dirty="0" smtClean="0"/>
                        <a:t> 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Спекуляция</a:t>
                      </a:r>
                      <a:r>
                        <a:rPr lang="ru-RU" sz="2400" baseline="0" dirty="0" smtClean="0"/>
                        <a:t> на акциях сотрудниками предприятия (из-за наличия инсайдерской информации)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Мобилизация</a:t>
                      </a:r>
                      <a:r>
                        <a:rPr lang="ru-RU" sz="2400" baseline="0" dirty="0" smtClean="0"/>
                        <a:t> финансовых средств за счёт выпуска ценных бумаг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Возможное</a:t>
                      </a:r>
                      <a:r>
                        <a:rPr lang="ru-RU" sz="2400" baseline="0" dirty="0" smtClean="0"/>
                        <a:t> противоречие интересов собственников и управляющих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Ограниченная</a:t>
                      </a:r>
                      <a:r>
                        <a:rPr lang="ru-RU" sz="2400" baseline="0" dirty="0" smtClean="0"/>
                        <a:t> ответственность акционеров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Трудность сохранения</a:t>
                      </a:r>
                      <a:r>
                        <a:rPr lang="ru-RU" sz="2400" baseline="0" dirty="0" smtClean="0"/>
                        <a:t> коммерческой тайны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740444" y="3398208"/>
            <a:ext cx="10338881" cy="115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532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Спасибо за внимание!</a:t>
            </a:r>
          </a:p>
          <a:p>
            <a:pPr algn="ctr">
              <a:lnSpc>
                <a:spcPct val="100000"/>
              </a:lnSpc>
            </a:pPr>
            <a:endParaRPr lang="ru-RU" altLang="ru-RU" sz="2515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615BAFA5-C4F4-407F-AB99-3F467CC07762}"/>
              </a:ext>
            </a:extLst>
          </p:cNvPr>
          <p:cNvSpPr txBox="1"/>
          <p:nvPr/>
        </p:nvSpPr>
        <p:spPr>
          <a:xfrm>
            <a:off x="11169186" y="709898"/>
            <a:ext cx="1820281" cy="635203"/>
          </a:xfrm>
          <a:prstGeom prst="rect">
            <a:avLst/>
          </a:prstGeom>
        </p:spPr>
        <p:txBody>
          <a:bodyPr vert="horz" wrap="square" lIns="0" tIns="15967" rIns="0" bIns="0" rtlCol="0">
            <a:spAutoFit/>
          </a:bodyPr>
          <a:lstStyle/>
          <a:p>
            <a:pPr marL="15968">
              <a:spcBef>
                <a:spcPts val="126"/>
              </a:spcBef>
            </a:pPr>
            <a:r>
              <a:rPr sz="4023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sz="4023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84E9BA3-0E2B-4713-AF8D-3744EDE63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6" y="331030"/>
            <a:ext cx="3483237" cy="1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</TotalTime>
  <Words>258</Words>
  <Application>Microsoft Office PowerPoint</Application>
  <PresentationFormat>Произвольный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 Light</vt:lpstr>
      <vt:lpstr>Calibri</vt:lpstr>
      <vt:lpstr>Roboto Medium</vt:lpstr>
      <vt:lpstr>Roboto Light</vt:lpstr>
      <vt:lpstr>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Слава</cp:lastModifiedBy>
  <cp:revision>109</cp:revision>
  <cp:lastPrinted>2018-09-06T11:54:59Z</cp:lastPrinted>
  <dcterms:created xsi:type="dcterms:W3CDTF">2017-12-17T07:35:55Z</dcterms:created>
  <dcterms:modified xsi:type="dcterms:W3CDTF">2022-10-12T20:52:32Z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2017-12-06T00:00:00Z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2017-12-17T00:00:00Z</vt:filetime>
  </property>
</Properties>
</file>