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2396-6525-146F-1C66-CC8EDC6DB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8164F-C80B-D88E-FC01-4242242EE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87C0-4051-8776-99C2-BDB348BE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58F4-BE5C-4E46-BD3B-BAE8C6A13C08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B410-521A-3602-57EE-7D427151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23FE-6D62-C5D7-B65F-980439E9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119F-35BF-474F-B4AC-2E05DABD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5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0C5C-77A7-1FA1-5824-D96CE06F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14CFE-3BF5-A279-1557-E9DD45E28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A000-D23D-A86B-987C-2BB951A0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58F4-BE5C-4E46-BD3B-BAE8C6A13C08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EA6F-0278-F1E8-0AF2-0DDE38A3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2B6CC-FEC7-4D28-D657-9190D648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119F-35BF-474F-B4AC-2E05DABD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05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CCAF8-1D03-F3E1-DEF5-27ED7A0A0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0D28B-71DD-E496-18A4-7373198B8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D4287-4067-23A1-BE20-20E47D5A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58F4-BE5C-4E46-BD3B-BAE8C6A13C08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5128D-963A-AD1F-688B-22206930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4DCCA-1C43-4FB3-3252-A427E392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119F-35BF-474F-B4AC-2E05DABD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2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0FA8-D796-1E45-9F7A-4B0B78EC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087-C62F-CF4D-54A3-5B450E4B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0904-89A9-E3E1-C043-A3B42BA2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58F4-BE5C-4E46-BD3B-BAE8C6A13C08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48DDD-4934-DDD2-A6E4-7AB5B976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30D01-9227-13E0-E9FC-50C4D85E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119F-35BF-474F-B4AC-2E05DABD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31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B1DA-62D6-BE34-F968-C25702A1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A72E7-CD0E-2AC1-EE78-A825936A7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AA09-F9A1-BF2C-E227-D05EE144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58F4-BE5C-4E46-BD3B-BAE8C6A13C08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07B6-C93E-98F1-7E0C-74445D0A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C8B22-12F0-810B-D075-C2495BC2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119F-35BF-474F-B4AC-2E05DABD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86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8D2E-5BEB-D710-2CA0-E90C1A95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D47D-508A-7A11-F08E-8C0A8DA70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B43DB-A676-FCBC-54B4-6D7F2E1AD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60ADD-053B-87AF-DCF4-E2F0AACB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58F4-BE5C-4E46-BD3B-BAE8C6A13C08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F2FF1-9138-2651-E02C-92172828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0AF36-BA9E-B0DB-65C5-F6F3D32A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119F-35BF-474F-B4AC-2E05DABD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60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06C1-B476-F70E-1C57-FBFCAF7A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A8959-B5A2-EEE0-18DB-F9664A3F6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40347-6AF6-150B-D1D7-5250667FC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A723C-56B0-5595-E219-E8333681D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0CE69-428B-2304-6354-6A6E2BA12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6444D-CBEC-BBA7-0ED7-4CA49F02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58F4-BE5C-4E46-BD3B-BAE8C6A13C08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305D4-BEC1-2E5E-DBFC-B155D62E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4D5C4-5B18-AB5E-ECB3-7178FDBB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119F-35BF-474F-B4AC-2E05DABD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EE80-3508-4637-B469-2ACA8952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3F91F-3276-446A-C1BC-B436EB32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58F4-BE5C-4E46-BD3B-BAE8C6A13C08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8E606-ABFA-9578-3B10-8BF30B43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B1E51-F18D-D7D5-F967-B9470B49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119F-35BF-474F-B4AC-2E05DABD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0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90450-E43A-04A9-967A-A33D2F8B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58F4-BE5C-4E46-BD3B-BAE8C6A13C08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F0AB8-49C4-D20C-2AD7-6DB0318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FE492-DFDB-1B51-91D1-13412670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119F-35BF-474F-B4AC-2E05DABD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71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A39E-B374-CD67-DD12-736D97F2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E958-F206-41FF-92ED-4649F7A5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4FE9-F65E-CEF2-7F02-6617A8459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F353-D434-01FE-39C0-DB1DFDBB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58F4-BE5C-4E46-BD3B-BAE8C6A13C08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0384F-BCD8-DA80-A235-B8B470D0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B755D-A6AC-E591-CA6F-35F592CD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119F-35BF-474F-B4AC-2E05DABD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18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D112-F00D-5713-A475-B574D5DF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8281F-8C92-ED28-72ED-B79F4706A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42429-9A8B-03ED-8166-B2368936B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B8776-EC1F-2AD9-1AF7-8C7F7A6A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58F4-BE5C-4E46-BD3B-BAE8C6A13C08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B7957-B47A-F3BB-FDFA-22E5AA6A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1D7E5-EF6B-9C03-3382-23F45423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119F-35BF-474F-B4AC-2E05DABD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97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66558-E385-84BA-F760-37CC6A1F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7BDC8-6175-8EB2-51D2-30CBA05B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F1455-1851-1E41-BF97-40A46B5B4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58F4-BE5C-4E46-BD3B-BAE8C6A13C08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154AD-BAE0-EC26-EAD6-E5833058F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5574B-5FA7-EE8D-7C4A-AD363E103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119F-35BF-474F-B4AC-2E05DABD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12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3FCE-58E3-8822-2262-C01E776CB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1576"/>
            <a:ext cx="9144000" cy="892190"/>
          </a:xfrm>
        </p:spPr>
        <p:txBody>
          <a:bodyPr>
            <a:normAutofit fontScale="90000"/>
          </a:bodyPr>
          <a:lstStyle/>
          <a:p>
            <a:r>
              <a:rPr lang="en-IN" dirty="0"/>
              <a:t>PROFIT DASH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62036-F286-DAED-A929-742140538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84824-4CE8-9C4F-79BC-9EDF1CBD0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48" y="1398251"/>
            <a:ext cx="8436990" cy="50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D95946-7631-8941-528E-ED6B62D7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3" y="979851"/>
            <a:ext cx="11337108" cy="469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3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B36D6-5243-1C1D-2A82-A39E95779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6314"/>
            <a:ext cx="12191999" cy="34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7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9CE94-DCEF-C089-8656-D1B8D8DB5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21" y="637785"/>
            <a:ext cx="6858957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241D9-61DA-48F5-E87A-6E4BD3FE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9" y="637785"/>
            <a:ext cx="10297962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6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PROFIT DASH BOARD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 DASH BOARD</dc:title>
  <dc:creator>Supratim Das</dc:creator>
  <cp:lastModifiedBy>Supratim Das</cp:lastModifiedBy>
  <cp:revision>1</cp:revision>
  <dcterms:created xsi:type="dcterms:W3CDTF">2022-12-28T09:58:36Z</dcterms:created>
  <dcterms:modified xsi:type="dcterms:W3CDTF">2022-12-28T10:22:38Z</dcterms:modified>
</cp:coreProperties>
</file>