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1183" r:id="rId3"/>
    <p:sldId id="847" r:id="rId4"/>
    <p:sldId id="839" r:id="rId5"/>
    <p:sldId id="808" r:id="rId6"/>
    <p:sldId id="1179" r:id="rId7"/>
    <p:sldId id="1161" r:id="rId8"/>
    <p:sldId id="1180" r:id="rId9"/>
    <p:sldId id="1169" r:id="rId10"/>
    <p:sldId id="1176" r:id="rId11"/>
    <p:sldId id="1164" r:id="rId12"/>
    <p:sldId id="1170" r:id="rId13"/>
    <p:sldId id="1168" r:id="rId14"/>
    <p:sldId id="1171" r:id="rId15"/>
    <p:sldId id="1185" r:id="rId16"/>
    <p:sldId id="1174" r:id="rId17"/>
    <p:sldId id="1177" r:id="rId18"/>
    <p:sldId id="1175" r:id="rId19"/>
    <p:sldId id="1184" r:id="rId20"/>
    <p:sldId id="1186" r:id="rId21"/>
    <p:sldId id="1162" r:id="rId22"/>
    <p:sldId id="838" r:id="rId23"/>
    <p:sldId id="11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6212D-1C04-4E99-9434-623CCC1C027E}" v="3085" dt="2023-02-03T14:36:01.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4898" autoAdjust="0"/>
  </p:normalViewPr>
  <p:slideViewPr>
    <p:cSldViewPr snapToGrid="0">
      <p:cViewPr varScale="1">
        <p:scale>
          <a:sx n="136" d="100"/>
          <a:sy n="136" d="100"/>
        </p:scale>
        <p:origin x="49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eeth Mysore Shivanandamurthy, FNU" userId="2cb83b29-af08-401d-923a-db33ff26fc77" providerId="ADAL" clId="{42C6212D-1C04-4E99-9434-623CCC1C027E}"/>
    <pc:docChg chg="undo custSel addSld delSld modSld sldOrd">
      <pc:chgData name="Supreeth Mysore Shivanandamurthy, FNU" userId="2cb83b29-af08-401d-923a-db33ff26fc77" providerId="ADAL" clId="{42C6212D-1C04-4E99-9434-623CCC1C027E}" dt="2023-02-03T14:36:36.829" v="7991"/>
      <pc:docMkLst>
        <pc:docMk/>
      </pc:docMkLst>
      <pc:sldChg chg="addSp delSp modSp mod modNotesTx">
        <pc:chgData name="Supreeth Mysore Shivanandamurthy, FNU" userId="2cb83b29-af08-401d-923a-db33ff26fc77" providerId="ADAL" clId="{42C6212D-1C04-4E99-9434-623CCC1C027E}" dt="2023-01-13T10:28:21.323" v="4809" actId="1076"/>
        <pc:sldMkLst>
          <pc:docMk/>
          <pc:sldMk cId="496565571" sldId="256"/>
        </pc:sldMkLst>
        <pc:spChg chg="mod">
          <ac:chgData name="Supreeth Mysore Shivanandamurthy, FNU" userId="2cb83b29-af08-401d-923a-db33ff26fc77" providerId="ADAL" clId="{42C6212D-1C04-4E99-9434-623CCC1C027E}" dt="2023-01-13T10:28:21.323" v="4809" actId="1076"/>
          <ac:spMkLst>
            <pc:docMk/>
            <pc:sldMk cId="496565571" sldId="256"/>
            <ac:spMk id="2" creationId="{355B2029-B510-45FA-9BF1-7B0882CC4AA6}"/>
          </ac:spMkLst>
        </pc:spChg>
        <pc:spChg chg="mod">
          <ac:chgData name="Supreeth Mysore Shivanandamurthy, FNU" userId="2cb83b29-af08-401d-923a-db33ff26fc77" providerId="ADAL" clId="{42C6212D-1C04-4E99-9434-623CCC1C027E}" dt="2023-01-13T10:24:59.975" v="4795" actId="113"/>
          <ac:spMkLst>
            <pc:docMk/>
            <pc:sldMk cId="496565571" sldId="256"/>
            <ac:spMk id="3" creationId="{18A73145-8743-4D24-9DDC-AA9DE6FE78B7}"/>
          </ac:spMkLst>
        </pc:spChg>
        <pc:spChg chg="add mod">
          <ac:chgData name="Supreeth Mysore Shivanandamurthy, FNU" userId="2cb83b29-af08-401d-923a-db33ff26fc77" providerId="ADAL" clId="{42C6212D-1C04-4E99-9434-623CCC1C027E}" dt="2023-01-13T10:18:42.892" v="4721" actId="207"/>
          <ac:spMkLst>
            <pc:docMk/>
            <pc:sldMk cId="496565571" sldId="256"/>
            <ac:spMk id="4" creationId="{280C9A9C-FEB9-4B27-A43D-A8D6D18D3F67}"/>
          </ac:spMkLst>
        </pc:spChg>
        <pc:picChg chg="add mod">
          <ac:chgData name="Supreeth Mysore Shivanandamurthy, FNU" userId="2cb83b29-af08-401d-923a-db33ff26fc77" providerId="ADAL" clId="{42C6212D-1C04-4E99-9434-623CCC1C027E}" dt="2023-01-13T08:57:28.229" v="4295" actId="14100"/>
          <ac:picMkLst>
            <pc:docMk/>
            <pc:sldMk cId="496565571" sldId="256"/>
            <ac:picMk id="1026" creationId="{A3936279-6210-4D8F-94F2-B57435884A54}"/>
          </ac:picMkLst>
        </pc:picChg>
        <pc:picChg chg="add mod">
          <ac:chgData name="Supreeth Mysore Shivanandamurthy, FNU" userId="2cb83b29-af08-401d-923a-db33ff26fc77" providerId="ADAL" clId="{42C6212D-1C04-4E99-9434-623CCC1C027E}" dt="2023-01-13T10:24:00.042" v="4781" actId="14100"/>
          <ac:picMkLst>
            <pc:docMk/>
            <pc:sldMk cId="496565571" sldId="256"/>
            <ac:picMk id="1028" creationId="{A5FE3965-0744-4735-9D0A-FBE323BEC039}"/>
          </ac:picMkLst>
        </pc:picChg>
        <pc:picChg chg="add del mod">
          <ac:chgData name="Supreeth Mysore Shivanandamurthy, FNU" userId="2cb83b29-af08-401d-923a-db33ff26fc77" providerId="ADAL" clId="{42C6212D-1C04-4E99-9434-623CCC1C027E}" dt="2023-01-13T10:27:16.835" v="4799" actId="478"/>
          <ac:picMkLst>
            <pc:docMk/>
            <pc:sldMk cId="496565571" sldId="256"/>
            <ac:picMk id="1030" creationId="{4775C30A-6C91-44F7-82B5-194F2F39096F}"/>
          </ac:picMkLst>
        </pc:picChg>
        <pc:picChg chg="add mod">
          <ac:chgData name="Supreeth Mysore Shivanandamurthy, FNU" userId="2cb83b29-af08-401d-923a-db33ff26fc77" providerId="ADAL" clId="{42C6212D-1C04-4E99-9434-623CCC1C027E}" dt="2023-01-13T10:28:11.545" v="4808" actId="1076"/>
          <ac:picMkLst>
            <pc:docMk/>
            <pc:sldMk cId="496565571" sldId="256"/>
            <ac:picMk id="1032" creationId="{D4B2BF67-31AE-408E-AB15-C8715BF31425}"/>
          </ac:picMkLst>
        </pc:picChg>
      </pc:sldChg>
      <pc:sldChg chg="addSp modSp">
        <pc:chgData name="Supreeth Mysore Shivanandamurthy, FNU" userId="2cb83b29-af08-401d-923a-db33ff26fc77" providerId="ADAL" clId="{42C6212D-1C04-4E99-9434-623CCC1C027E}" dt="2023-01-13T10:31:19.552" v="4816"/>
        <pc:sldMkLst>
          <pc:docMk/>
          <pc:sldMk cId="2114600901" sldId="808"/>
        </pc:sldMkLst>
        <pc:spChg chg="mod">
          <ac:chgData name="Supreeth Mysore Shivanandamurthy, FNU" userId="2cb83b29-af08-401d-923a-db33ff26fc77" providerId="ADAL" clId="{42C6212D-1C04-4E99-9434-623CCC1C027E}" dt="2023-01-13T10:14:45.118" v="4635"/>
          <ac:spMkLst>
            <pc:docMk/>
            <pc:sldMk cId="2114600901" sldId="808"/>
            <ac:spMk id="5" creationId="{6AAAA7A4-D3C3-4FEA-8C69-8AF8C24E54CE}"/>
          </ac:spMkLst>
        </pc:spChg>
        <pc:spChg chg="add mod">
          <ac:chgData name="Supreeth Mysore Shivanandamurthy, FNU" userId="2cb83b29-af08-401d-923a-db33ff26fc77" providerId="ADAL" clId="{42C6212D-1C04-4E99-9434-623CCC1C027E}" dt="2023-01-13T10:20:30.001" v="4753"/>
          <ac:spMkLst>
            <pc:docMk/>
            <pc:sldMk cId="2114600901" sldId="808"/>
            <ac:spMk id="26" creationId="{68EFFA35-AB73-4EAC-8E8D-A6928F3F69B6}"/>
          </ac:spMkLst>
        </pc:spChg>
        <pc:spChg chg="add mod">
          <ac:chgData name="Supreeth Mysore Shivanandamurthy, FNU" userId="2cb83b29-af08-401d-923a-db33ff26fc77" providerId="ADAL" clId="{42C6212D-1C04-4E99-9434-623CCC1C027E}" dt="2023-01-13T10:20:30.001" v="4753"/>
          <ac:spMkLst>
            <pc:docMk/>
            <pc:sldMk cId="2114600901" sldId="808"/>
            <ac:spMk id="27" creationId="{ECBC1F22-338F-44F3-BDF1-C46EF6F7B3B9}"/>
          </ac:spMkLst>
        </pc:spChg>
        <pc:spChg chg="add mod">
          <ac:chgData name="Supreeth Mysore Shivanandamurthy, FNU" userId="2cb83b29-af08-401d-923a-db33ff26fc77" providerId="ADAL" clId="{42C6212D-1C04-4E99-9434-623CCC1C027E}" dt="2023-01-13T10:20:30.001" v="4753"/>
          <ac:spMkLst>
            <pc:docMk/>
            <pc:sldMk cId="2114600901" sldId="808"/>
            <ac:spMk id="28" creationId="{C882FC12-4BFD-4785-AEFD-FA1A0C92AFB9}"/>
          </ac:spMkLst>
        </pc:spChg>
        <pc:spChg chg="add mod">
          <ac:chgData name="Supreeth Mysore Shivanandamurthy, FNU" userId="2cb83b29-af08-401d-923a-db33ff26fc77" providerId="ADAL" clId="{42C6212D-1C04-4E99-9434-623CCC1C027E}" dt="2023-01-13T10:20:30.001" v="4753"/>
          <ac:spMkLst>
            <pc:docMk/>
            <pc:sldMk cId="2114600901" sldId="808"/>
            <ac:spMk id="29" creationId="{35ABA7B8-AA60-4EB6-8A60-B55AE16376D9}"/>
          </ac:spMkLst>
        </pc:spChg>
        <pc:spChg chg="add mod">
          <ac:chgData name="Supreeth Mysore Shivanandamurthy, FNU" userId="2cb83b29-af08-401d-923a-db33ff26fc77" providerId="ADAL" clId="{42C6212D-1C04-4E99-9434-623CCC1C027E}" dt="2023-01-13T10:20:30.001" v="4753"/>
          <ac:spMkLst>
            <pc:docMk/>
            <pc:sldMk cId="2114600901" sldId="808"/>
            <ac:spMk id="30" creationId="{0382349A-A839-4DF5-B9F5-E4C631C84061}"/>
          </ac:spMkLst>
        </pc:spChg>
        <pc:spChg chg="add mod">
          <ac:chgData name="Supreeth Mysore Shivanandamurthy, FNU" userId="2cb83b29-af08-401d-923a-db33ff26fc77" providerId="ADAL" clId="{42C6212D-1C04-4E99-9434-623CCC1C027E}" dt="2023-01-13T10:20:30.001" v="4753"/>
          <ac:spMkLst>
            <pc:docMk/>
            <pc:sldMk cId="2114600901" sldId="808"/>
            <ac:spMk id="31" creationId="{E8E81FA0-47F4-4369-A8E3-983C64C4EC90}"/>
          </ac:spMkLst>
        </pc:spChg>
        <pc:spChg chg="add mod">
          <ac:chgData name="Supreeth Mysore Shivanandamurthy, FNU" userId="2cb83b29-af08-401d-923a-db33ff26fc77" providerId="ADAL" clId="{42C6212D-1C04-4E99-9434-623CCC1C027E}" dt="2023-01-13T10:20:30.001" v="4753"/>
          <ac:spMkLst>
            <pc:docMk/>
            <pc:sldMk cId="2114600901" sldId="808"/>
            <ac:spMk id="32" creationId="{5FF3ACA0-46D0-49A9-B1BF-41CC484099F9}"/>
          </ac:spMkLst>
        </pc:spChg>
        <pc:picChg chg="add mod">
          <ac:chgData name="Supreeth Mysore Shivanandamurthy, FNU" userId="2cb83b29-af08-401d-923a-db33ff26fc77" providerId="ADAL" clId="{42C6212D-1C04-4E99-9434-623CCC1C027E}" dt="2023-01-13T10:31:19.552" v="4816"/>
          <ac:picMkLst>
            <pc:docMk/>
            <pc:sldMk cId="2114600901" sldId="808"/>
            <ac:picMk id="33" creationId="{2681AE3F-7B91-4AF8-BDB6-656AD8CB9D3D}"/>
          </ac:picMkLst>
        </pc:picChg>
      </pc:sldChg>
      <pc:sldChg chg="addSp modSp mod ord">
        <pc:chgData name="Supreeth Mysore Shivanandamurthy, FNU" userId="2cb83b29-af08-401d-923a-db33ff26fc77" providerId="ADAL" clId="{42C6212D-1C04-4E99-9434-623CCC1C027E}" dt="2023-02-03T10:16:28.332" v="6647"/>
        <pc:sldMkLst>
          <pc:docMk/>
          <pc:sldMk cId="2296579032" sldId="838"/>
        </pc:sldMkLst>
        <pc:spChg chg="mod">
          <ac:chgData name="Supreeth Mysore Shivanandamurthy, FNU" userId="2cb83b29-af08-401d-923a-db33ff26fc77" providerId="ADAL" clId="{42C6212D-1C04-4E99-9434-623CCC1C027E}" dt="2023-01-13T10:14:45.118" v="4635"/>
          <ac:spMkLst>
            <pc:docMk/>
            <pc:sldMk cId="2296579032" sldId="838"/>
            <ac:spMk id="4" creationId="{DB30008B-ADB1-4CB5-AA30-54CD7ADDDC89}"/>
          </ac:spMkLst>
        </pc:spChg>
        <pc:spChg chg="mod ord">
          <ac:chgData name="Supreeth Mysore Shivanandamurthy, FNU" userId="2cb83b29-af08-401d-923a-db33ff26fc77" providerId="ADAL" clId="{42C6212D-1C04-4E99-9434-623CCC1C027E}" dt="2023-01-13T10:21:20.465" v="4757" actId="166"/>
          <ac:spMkLst>
            <pc:docMk/>
            <pc:sldMk cId="2296579032" sldId="838"/>
            <ac:spMk id="20" creationId="{1C6E4DEC-81CA-456F-8C7A-7D5E5EB88D8A}"/>
          </ac:spMkLst>
        </pc:spChg>
        <pc:spChg chg="add mod">
          <ac:chgData name="Supreeth Mysore Shivanandamurthy, FNU" userId="2cb83b29-af08-401d-923a-db33ff26fc77" providerId="ADAL" clId="{42C6212D-1C04-4E99-9434-623CCC1C027E}" dt="2023-01-13T10:21:23.468" v="4758"/>
          <ac:spMkLst>
            <pc:docMk/>
            <pc:sldMk cId="2296579032" sldId="838"/>
            <ac:spMk id="27" creationId="{A34C46DE-F0BD-472C-9814-6D8D3FA68AB0}"/>
          </ac:spMkLst>
        </pc:spChg>
        <pc:spChg chg="add mod">
          <ac:chgData name="Supreeth Mysore Shivanandamurthy, FNU" userId="2cb83b29-af08-401d-923a-db33ff26fc77" providerId="ADAL" clId="{42C6212D-1C04-4E99-9434-623CCC1C027E}" dt="2023-01-13T10:21:31.451" v="4759" actId="108"/>
          <ac:spMkLst>
            <pc:docMk/>
            <pc:sldMk cId="2296579032" sldId="838"/>
            <ac:spMk id="28" creationId="{79EB3343-274A-419C-909C-AFD66F937CE7}"/>
          </ac:spMkLst>
        </pc:spChg>
        <pc:spChg chg="add mod">
          <ac:chgData name="Supreeth Mysore Shivanandamurthy, FNU" userId="2cb83b29-af08-401d-923a-db33ff26fc77" providerId="ADAL" clId="{42C6212D-1C04-4E99-9434-623CCC1C027E}" dt="2023-01-13T10:21:23.468" v="4758"/>
          <ac:spMkLst>
            <pc:docMk/>
            <pc:sldMk cId="2296579032" sldId="838"/>
            <ac:spMk id="29" creationId="{8B1E125D-F73A-4A33-BA6F-F8B59CEC127F}"/>
          </ac:spMkLst>
        </pc:spChg>
        <pc:spChg chg="add mod">
          <ac:chgData name="Supreeth Mysore Shivanandamurthy, FNU" userId="2cb83b29-af08-401d-923a-db33ff26fc77" providerId="ADAL" clId="{42C6212D-1C04-4E99-9434-623CCC1C027E}" dt="2023-01-13T10:21:23.468" v="4758"/>
          <ac:spMkLst>
            <pc:docMk/>
            <pc:sldMk cId="2296579032" sldId="838"/>
            <ac:spMk id="30" creationId="{005F0FFE-49DC-469E-A122-B16304AECD74}"/>
          </ac:spMkLst>
        </pc:spChg>
        <pc:spChg chg="add mod">
          <ac:chgData name="Supreeth Mysore Shivanandamurthy, FNU" userId="2cb83b29-af08-401d-923a-db33ff26fc77" providerId="ADAL" clId="{42C6212D-1C04-4E99-9434-623CCC1C027E}" dt="2023-01-13T10:21:35.584" v="4760" actId="108"/>
          <ac:spMkLst>
            <pc:docMk/>
            <pc:sldMk cId="2296579032" sldId="838"/>
            <ac:spMk id="31" creationId="{5B87B4FE-D441-46CD-BE5A-60994249069A}"/>
          </ac:spMkLst>
        </pc:spChg>
        <pc:spChg chg="add mod">
          <ac:chgData name="Supreeth Mysore Shivanandamurthy, FNU" userId="2cb83b29-af08-401d-923a-db33ff26fc77" providerId="ADAL" clId="{42C6212D-1C04-4E99-9434-623CCC1C027E}" dt="2023-01-13T10:21:23.468" v="4758"/>
          <ac:spMkLst>
            <pc:docMk/>
            <pc:sldMk cId="2296579032" sldId="838"/>
            <ac:spMk id="32" creationId="{CC5DA167-BBC9-4067-915A-72A8C6012A60}"/>
          </ac:spMkLst>
        </pc:spChg>
        <pc:spChg chg="add mod">
          <ac:chgData name="Supreeth Mysore Shivanandamurthy, FNU" userId="2cb83b29-af08-401d-923a-db33ff26fc77" providerId="ADAL" clId="{42C6212D-1C04-4E99-9434-623CCC1C027E}" dt="2023-01-13T10:21:23.468" v="4758"/>
          <ac:spMkLst>
            <pc:docMk/>
            <pc:sldMk cId="2296579032" sldId="838"/>
            <ac:spMk id="33" creationId="{7ABDB82F-57BF-4301-B025-B29EA4A20A51}"/>
          </ac:spMkLst>
        </pc:spChg>
        <pc:picChg chg="add mod">
          <ac:chgData name="Supreeth Mysore Shivanandamurthy, FNU" userId="2cb83b29-af08-401d-923a-db33ff26fc77" providerId="ADAL" clId="{42C6212D-1C04-4E99-9434-623CCC1C027E}" dt="2023-01-13T10:31:27.418" v="4819"/>
          <ac:picMkLst>
            <pc:docMk/>
            <pc:sldMk cId="2296579032" sldId="838"/>
            <ac:picMk id="34" creationId="{AD539489-D685-46DD-9224-77823A9544DD}"/>
          </ac:picMkLst>
        </pc:picChg>
      </pc:sldChg>
      <pc:sldChg chg="addSp modSp mod">
        <pc:chgData name="Supreeth Mysore Shivanandamurthy, FNU" userId="2cb83b29-af08-401d-923a-db33ff26fc77" providerId="ADAL" clId="{42C6212D-1C04-4E99-9434-623CCC1C027E}" dt="2023-01-13T10:31:17.268" v="4815"/>
        <pc:sldMkLst>
          <pc:docMk/>
          <pc:sldMk cId="3496754929" sldId="839"/>
        </pc:sldMkLst>
        <pc:spChg chg="mod">
          <ac:chgData name="Supreeth Mysore Shivanandamurthy, FNU" userId="2cb83b29-af08-401d-923a-db33ff26fc77" providerId="ADAL" clId="{42C6212D-1C04-4E99-9434-623CCC1C027E}" dt="2023-01-13T10:14:45.118" v="4635"/>
          <ac:spMkLst>
            <pc:docMk/>
            <pc:sldMk cId="3496754929" sldId="839"/>
            <ac:spMk id="4" creationId="{CDA570B5-7CDD-4BB7-BB0D-76C4DC732D35}"/>
          </ac:spMkLst>
        </pc:spChg>
        <pc:spChg chg="mod">
          <ac:chgData name="Supreeth Mysore Shivanandamurthy, FNU" userId="2cb83b29-af08-401d-923a-db33ff26fc77" providerId="ADAL" clId="{42C6212D-1C04-4E99-9434-623CCC1C027E}" dt="2023-01-13T10:20:20.706" v="4752" actId="14100"/>
          <ac:spMkLst>
            <pc:docMk/>
            <pc:sldMk cId="3496754929" sldId="839"/>
            <ac:spMk id="16" creationId="{39AF55E1-8358-4ED0-BBC3-775E336F47A6}"/>
          </ac:spMkLst>
        </pc:spChg>
        <pc:spChg chg="add mod">
          <ac:chgData name="Supreeth Mysore Shivanandamurthy, FNU" userId="2cb83b29-af08-401d-923a-db33ff26fc77" providerId="ADAL" clId="{42C6212D-1C04-4E99-9434-623CCC1C027E}" dt="2023-01-13T10:20:14.668" v="4751"/>
          <ac:spMkLst>
            <pc:docMk/>
            <pc:sldMk cId="3496754929" sldId="839"/>
            <ac:spMk id="24" creationId="{48ED2F17-7116-4C72-B3F4-750DA31F725F}"/>
          </ac:spMkLst>
        </pc:spChg>
        <pc:spChg chg="add mod">
          <ac:chgData name="Supreeth Mysore Shivanandamurthy, FNU" userId="2cb83b29-af08-401d-923a-db33ff26fc77" providerId="ADAL" clId="{42C6212D-1C04-4E99-9434-623CCC1C027E}" dt="2023-01-13T10:20:14.668" v="4751"/>
          <ac:spMkLst>
            <pc:docMk/>
            <pc:sldMk cId="3496754929" sldId="839"/>
            <ac:spMk id="25" creationId="{A6E61E27-03B0-407A-8144-DA7AF3E440E0}"/>
          </ac:spMkLst>
        </pc:spChg>
        <pc:spChg chg="add mod">
          <ac:chgData name="Supreeth Mysore Shivanandamurthy, FNU" userId="2cb83b29-af08-401d-923a-db33ff26fc77" providerId="ADAL" clId="{42C6212D-1C04-4E99-9434-623CCC1C027E}" dt="2023-01-13T10:20:14.668" v="4751"/>
          <ac:spMkLst>
            <pc:docMk/>
            <pc:sldMk cId="3496754929" sldId="839"/>
            <ac:spMk id="26" creationId="{DB79CE8C-E100-4BAA-BBAE-D8373D613282}"/>
          </ac:spMkLst>
        </pc:spChg>
        <pc:spChg chg="add mod">
          <ac:chgData name="Supreeth Mysore Shivanandamurthy, FNU" userId="2cb83b29-af08-401d-923a-db33ff26fc77" providerId="ADAL" clId="{42C6212D-1C04-4E99-9434-623CCC1C027E}" dt="2023-01-13T10:20:14.668" v="4751"/>
          <ac:spMkLst>
            <pc:docMk/>
            <pc:sldMk cId="3496754929" sldId="839"/>
            <ac:spMk id="27" creationId="{8E322084-EA4D-418F-97BC-04788D6F6A31}"/>
          </ac:spMkLst>
        </pc:spChg>
        <pc:spChg chg="add mod">
          <ac:chgData name="Supreeth Mysore Shivanandamurthy, FNU" userId="2cb83b29-af08-401d-923a-db33ff26fc77" providerId="ADAL" clId="{42C6212D-1C04-4E99-9434-623CCC1C027E}" dt="2023-01-13T10:20:14.668" v="4751"/>
          <ac:spMkLst>
            <pc:docMk/>
            <pc:sldMk cId="3496754929" sldId="839"/>
            <ac:spMk id="28" creationId="{337DA6F3-D6F7-4AED-82C5-44CDB69AC9EE}"/>
          </ac:spMkLst>
        </pc:spChg>
        <pc:spChg chg="add mod">
          <ac:chgData name="Supreeth Mysore Shivanandamurthy, FNU" userId="2cb83b29-af08-401d-923a-db33ff26fc77" providerId="ADAL" clId="{42C6212D-1C04-4E99-9434-623CCC1C027E}" dt="2023-01-13T10:20:14.668" v="4751"/>
          <ac:spMkLst>
            <pc:docMk/>
            <pc:sldMk cId="3496754929" sldId="839"/>
            <ac:spMk id="29" creationId="{F9AA4AA1-6099-4DCC-8E76-58D51763A326}"/>
          </ac:spMkLst>
        </pc:spChg>
        <pc:spChg chg="add mod">
          <ac:chgData name="Supreeth Mysore Shivanandamurthy, FNU" userId="2cb83b29-af08-401d-923a-db33ff26fc77" providerId="ADAL" clId="{42C6212D-1C04-4E99-9434-623CCC1C027E}" dt="2023-01-13T10:20:14.668" v="4751"/>
          <ac:spMkLst>
            <pc:docMk/>
            <pc:sldMk cId="3496754929" sldId="839"/>
            <ac:spMk id="30" creationId="{186E8E29-E68C-4234-90EB-73D397B0E771}"/>
          </ac:spMkLst>
        </pc:spChg>
        <pc:picChg chg="add mod">
          <ac:chgData name="Supreeth Mysore Shivanandamurthy, FNU" userId="2cb83b29-af08-401d-923a-db33ff26fc77" providerId="ADAL" clId="{42C6212D-1C04-4E99-9434-623CCC1C027E}" dt="2023-01-13T10:31:17.268" v="4815"/>
          <ac:picMkLst>
            <pc:docMk/>
            <pc:sldMk cId="3496754929" sldId="839"/>
            <ac:picMk id="31" creationId="{46260E9D-FDF0-4F84-8421-013CD1CCD8BB}"/>
          </ac:picMkLst>
        </pc:picChg>
      </pc:sldChg>
      <pc:sldChg chg="addSp delSp modSp mod modNotesTx">
        <pc:chgData name="Supreeth Mysore Shivanandamurthy, FNU" userId="2cb83b29-af08-401d-923a-db33ff26fc77" providerId="ADAL" clId="{42C6212D-1C04-4E99-9434-623CCC1C027E}" dt="2023-01-20T10:59:23.527" v="5022" actId="20577"/>
        <pc:sldMkLst>
          <pc:docMk/>
          <pc:sldMk cId="3564663946" sldId="847"/>
        </pc:sldMkLst>
        <pc:spChg chg="mod">
          <ac:chgData name="Supreeth Mysore Shivanandamurthy, FNU" userId="2cb83b29-af08-401d-923a-db33ff26fc77" providerId="ADAL" clId="{42C6212D-1C04-4E99-9434-623CCC1C027E}" dt="2023-01-13T10:19:37.338" v="4748" actId="1035"/>
          <ac:spMkLst>
            <pc:docMk/>
            <pc:sldMk cId="3564663946" sldId="847"/>
            <ac:spMk id="4" creationId="{221F11DB-F098-43F1-8D7C-E782D1AD45E4}"/>
          </ac:spMkLst>
        </pc:spChg>
        <pc:spChg chg="mod">
          <ac:chgData name="Supreeth Mysore Shivanandamurthy, FNU" userId="2cb83b29-af08-401d-923a-db33ff26fc77" providerId="ADAL" clId="{42C6212D-1C04-4E99-9434-623CCC1C027E}" dt="2023-01-13T10:19:37.338" v="4748" actId="1035"/>
          <ac:spMkLst>
            <pc:docMk/>
            <pc:sldMk cId="3564663946" sldId="847"/>
            <ac:spMk id="5" creationId="{E29BE840-8CBD-4088-A9A3-246AC6CE2F00}"/>
          </ac:spMkLst>
        </pc:spChg>
        <pc:spChg chg="mod">
          <ac:chgData name="Supreeth Mysore Shivanandamurthy, FNU" userId="2cb83b29-af08-401d-923a-db33ff26fc77" providerId="ADAL" clId="{42C6212D-1C04-4E99-9434-623CCC1C027E}" dt="2023-01-13T10:05:19.285" v="4321" actId="1036"/>
          <ac:spMkLst>
            <pc:docMk/>
            <pc:sldMk cId="3564663946" sldId="847"/>
            <ac:spMk id="7" creationId="{63A3AE72-70DB-454F-B845-B50BAD7D3394}"/>
          </ac:spMkLst>
        </pc:spChg>
        <pc:spChg chg="mod">
          <ac:chgData name="Supreeth Mysore Shivanandamurthy, FNU" userId="2cb83b29-af08-401d-923a-db33ff26fc77" providerId="ADAL" clId="{42C6212D-1C04-4E99-9434-623CCC1C027E}" dt="2023-01-13T10:19:37.338" v="4748" actId="1035"/>
          <ac:spMkLst>
            <pc:docMk/>
            <pc:sldMk cId="3564663946" sldId="847"/>
            <ac:spMk id="10" creationId="{A9208E10-0E6A-485A-978F-2861BF2625FA}"/>
          </ac:spMkLst>
        </pc:spChg>
        <pc:spChg chg="mod">
          <ac:chgData name="Supreeth Mysore Shivanandamurthy, FNU" userId="2cb83b29-af08-401d-923a-db33ff26fc77" providerId="ADAL" clId="{42C6212D-1C04-4E99-9434-623CCC1C027E}" dt="2023-01-13T10:19:37.338" v="4748" actId="1035"/>
          <ac:spMkLst>
            <pc:docMk/>
            <pc:sldMk cId="3564663946" sldId="847"/>
            <ac:spMk id="11" creationId="{124A832C-94FA-4D3E-A04C-F99828E4A05D}"/>
          </ac:spMkLst>
        </pc:spChg>
        <pc:spChg chg="mod">
          <ac:chgData name="Supreeth Mysore Shivanandamurthy, FNU" userId="2cb83b29-af08-401d-923a-db33ff26fc77" providerId="ADAL" clId="{42C6212D-1C04-4E99-9434-623CCC1C027E}" dt="2023-01-13T10:05:19.285" v="4321" actId="1036"/>
          <ac:spMkLst>
            <pc:docMk/>
            <pc:sldMk cId="3564663946" sldId="847"/>
            <ac:spMk id="12" creationId="{7E1CD253-A010-450F-9112-9715CAED3551}"/>
          </ac:spMkLst>
        </pc:spChg>
        <pc:spChg chg="mod">
          <ac:chgData name="Supreeth Mysore Shivanandamurthy, FNU" userId="2cb83b29-af08-401d-923a-db33ff26fc77" providerId="ADAL" clId="{42C6212D-1C04-4E99-9434-623CCC1C027E}" dt="2023-01-13T10:05:19.285" v="4321" actId="1036"/>
          <ac:spMkLst>
            <pc:docMk/>
            <pc:sldMk cId="3564663946" sldId="847"/>
            <ac:spMk id="13" creationId="{49F7097D-FF50-43AC-87B7-16124C3F639B}"/>
          </ac:spMkLst>
        </pc:spChg>
        <pc:spChg chg="mod">
          <ac:chgData name="Supreeth Mysore Shivanandamurthy, FNU" userId="2cb83b29-af08-401d-923a-db33ff26fc77" providerId="ADAL" clId="{42C6212D-1C04-4E99-9434-623CCC1C027E}" dt="2023-01-13T10:05:19.285" v="4321" actId="1036"/>
          <ac:spMkLst>
            <pc:docMk/>
            <pc:sldMk cId="3564663946" sldId="847"/>
            <ac:spMk id="14" creationId="{F841FE0F-C75F-47D7-8D0C-9658F2048485}"/>
          </ac:spMkLst>
        </pc:spChg>
        <pc:spChg chg="mod">
          <ac:chgData name="Supreeth Mysore Shivanandamurthy, FNU" userId="2cb83b29-af08-401d-923a-db33ff26fc77" providerId="ADAL" clId="{42C6212D-1C04-4E99-9434-623CCC1C027E}" dt="2023-01-13T10:05:19.285" v="4321" actId="1036"/>
          <ac:spMkLst>
            <pc:docMk/>
            <pc:sldMk cId="3564663946" sldId="847"/>
            <ac:spMk id="15" creationId="{AF8A64AE-4729-49A8-94D0-3B7117C78633}"/>
          </ac:spMkLst>
        </pc:spChg>
        <pc:spChg chg="mod">
          <ac:chgData name="Supreeth Mysore Shivanandamurthy, FNU" userId="2cb83b29-af08-401d-923a-db33ff26fc77" providerId="ADAL" clId="{42C6212D-1C04-4E99-9434-623CCC1C027E}" dt="2023-01-13T10:19:37.338" v="4748" actId="1035"/>
          <ac:spMkLst>
            <pc:docMk/>
            <pc:sldMk cId="3564663946" sldId="847"/>
            <ac:spMk id="16" creationId="{976702EF-449C-4286-BEAD-C62EDCCF56A3}"/>
          </ac:spMkLst>
        </pc:spChg>
        <pc:spChg chg="mod">
          <ac:chgData name="Supreeth Mysore Shivanandamurthy, FNU" userId="2cb83b29-af08-401d-923a-db33ff26fc77" providerId="ADAL" clId="{42C6212D-1C04-4E99-9434-623CCC1C027E}" dt="2023-01-13T10:05:19.285" v="4321" actId="1036"/>
          <ac:spMkLst>
            <pc:docMk/>
            <pc:sldMk cId="3564663946" sldId="847"/>
            <ac:spMk id="17" creationId="{0016265C-191A-4ADD-88A4-14ECC21D7AA9}"/>
          </ac:spMkLst>
        </pc:spChg>
        <pc:spChg chg="mod">
          <ac:chgData name="Supreeth Mysore Shivanandamurthy, FNU" userId="2cb83b29-af08-401d-923a-db33ff26fc77" providerId="ADAL" clId="{42C6212D-1C04-4E99-9434-623CCC1C027E}" dt="2023-01-13T10:05:19.285" v="4321" actId="1036"/>
          <ac:spMkLst>
            <pc:docMk/>
            <pc:sldMk cId="3564663946" sldId="847"/>
            <ac:spMk id="18" creationId="{16819073-8A6B-4543-949F-4358D12827AC}"/>
          </ac:spMkLst>
        </pc:spChg>
        <pc:spChg chg="mod">
          <ac:chgData name="Supreeth Mysore Shivanandamurthy, FNU" userId="2cb83b29-af08-401d-923a-db33ff26fc77" providerId="ADAL" clId="{42C6212D-1C04-4E99-9434-623CCC1C027E}" dt="2023-01-13T10:05:19.285" v="4321" actId="1036"/>
          <ac:spMkLst>
            <pc:docMk/>
            <pc:sldMk cId="3564663946" sldId="847"/>
            <ac:spMk id="19" creationId="{66ED469B-98DA-42E3-9995-E541C857F467}"/>
          </ac:spMkLst>
        </pc:spChg>
        <pc:spChg chg="mod">
          <ac:chgData name="Supreeth Mysore Shivanandamurthy, FNU" userId="2cb83b29-af08-401d-923a-db33ff26fc77" providerId="ADAL" clId="{42C6212D-1C04-4E99-9434-623CCC1C027E}" dt="2023-01-13T10:05:19.285" v="4321" actId="1036"/>
          <ac:spMkLst>
            <pc:docMk/>
            <pc:sldMk cId="3564663946" sldId="847"/>
            <ac:spMk id="20" creationId="{DD449677-76B3-494C-A143-2994C8CD45AC}"/>
          </ac:spMkLst>
        </pc:spChg>
        <pc:spChg chg="mod">
          <ac:chgData name="Supreeth Mysore Shivanandamurthy, FNU" userId="2cb83b29-af08-401d-923a-db33ff26fc77" providerId="ADAL" clId="{42C6212D-1C04-4E99-9434-623CCC1C027E}" dt="2023-01-13T10:19:37.338" v="4748" actId="1035"/>
          <ac:spMkLst>
            <pc:docMk/>
            <pc:sldMk cId="3564663946" sldId="847"/>
            <ac:spMk id="23" creationId="{6DCC3A2E-0909-49C3-A6AA-13B22986B879}"/>
          </ac:spMkLst>
        </pc:spChg>
        <pc:spChg chg="mod">
          <ac:chgData name="Supreeth Mysore Shivanandamurthy, FNU" userId="2cb83b29-af08-401d-923a-db33ff26fc77" providerId="ADAL" clId="{42C6212D-1C04-4E99-9434-623CCC1C027E}" dt="2023-01-13T10:19:37.338" v="4748" actId="1035"/>
          <ac:spMkLst>
            <pc:docMk/>
            <pc:sldMk cId="3564663946" sldId="847"/>
            <ac:spMk id="24" creationId="{6F08843A-AB68-4734-8265-3817B8E291B9}"/>
          </ac:spMkLst>
        </pc:spChg>
        <pc:spChg chg="mod">
          <ac:chgData name="Supreeth Mysore Shivanandamurthy, FNU" userId="2cb83b29-af08-401d-923a-db33ff26fc77" providerId="ADAL" clId="{42C6212D-1C04-4E99-9434-623CCC1C027E}" dt="2023-01-13T10:19:37.338" v="4748" actId="1035"/>
          <ac:spMkLst>
            <pc:docMk/>
            <pc:sldMk cId="3564663946" sldId="847"/>
            <ac:spMk id="25" creationId="{3DE31B0C-EF4A-429E-8AA0-20596B5A2DD2}"/>
          </ac:spMkLst>
        </pc:spChg>
        <pc:spChg chg="mod">
          <ac:chgData name="Supreeth Mysore Shivanandamurthy, FNU" userId="2cb83b29-af08-401d-923a-db33ff26fc77" providerId="ADAL" clId="{42C6212D-1C04-4E99-9434-623CCC1C027E}" dt="2023-01-13T10:19:37.338" v="4748" actId="1035"/>
          <ac:spMkLst>
            <pc:docMk/>
            <pc:sldMk cId="3564663946" sldId="847"/>
            <ac:spMk id="26" creationId="{6DFDCAAC-F7D0-40F4-BBA5-23E6DD3CF3E6}"/>
          </ac:spMkLst>
        </pc:spChg>
        <pc:spChg chg="mod">
          <ac:chgData name="Supreeth Mysore Shivanandamurthy, FNU" userId="2cb83b29-af08-401d-923a-db33ff26fc77" providerId="ADAL" clId="{42C6212D-1C04-4E99-9434-623CCC1C027E}" dt="2023-01-13T10:19:37.338" v="4748" actId="1035"/>
          <ac:spMkLst>
            <pc:docMk/>
            <pc:sldMk cId="3564663946" sldId="847"/>
            <ac:spMk id="27" creationId="{1A7D25F1-1C7C-4F47-8BDD-28284E49DF37}"/>
          </ac:spMkLst>
        </pc:spChg>
        <pc:spChg chg="mod">
          <ac:chgData name="Supreeth Mysore Shivanandamurthy, FNU" userId="2cb83b29-af08-401d-923a-db33ff26fc77" providerId="ADAL" clId="{42C6212D-1C04-4E99-9434-623CCC1C027E}" dt="2023-01-13T10:05:19.285" v="4321" actId="1036"/>
          <ac:spMkLst>
            <pc:docMk/>
            <pc:sldMk cId="3564663946" sldId="847"/>
            <ac:spMk id="29" creationId="{0E5D8F40-DDDC-45A3-80B7-4A0257E9BED5}"/>
          </ac:spMkLst>
        </pc:spChg>
        <pc:spChg chg="mod">
          <ac:chgData name="Supreeth Mysore Shivanandamurthy, FNU" userId="2cb83b29-af08-401d-923a-db33ff26fc77" providerId="ADAL" clId="{42C6212D-1C04-4E99-9434-623CCC1C027E}" dt="2023-01-13T10:05:19.285" v="4321" actId="1036"/>
          <ac:spMkLst>
            <pc:docMk/>
            <pc:sldMk cId="3564663946" sldId="847"/>
            <ac:spMk id="30" creationId="{E7A95555-1459-404C-A70C-4B27425D0A8B}"/>
          </ac:spMkLst>
        </pc:spChg>
        <pc:spChg chg="mod">
          <ac:chgData name="Supreeth Mysore Shivanandamurthy, FNU" userId="2cb83b29-af08-401d-923a-db33ff26fc77" providerId="ADAL" clId="{42C6212D-1C04-4E99-9434-623CCC1C027E}" dt="2023-01-13T10:19:37.338" v="4748" actId="1035"/>
          <ac:spMkLst>
            <pc:docMk/>
            <pc:sldMk cId="3564663946" sldId="847"/>
            <ac:spMk id="31" creationId="{1F731464-5A91-45D2-B329-401E11CD70C4}"/>
          </ac:spMkLst>
        </pc:spChg>
        <pc:spChg chg="mod">
          <ac:chgData name="Supreeth Mysore Shivanandamurthy, FNU" userId="2cb83b29-af08-401d-923a-db33ff26fc77" providerId="ADAL" clId="{42C6212D-1C04-4E99-9434-623CCC1C027E}" dt="2023-01-13T10:19:37.338" v="4748" actId="1035"/>
          <ac:spMkLst>
            <pc:docMk/>
            <pc:sldMk cId="3564663946" sldId="847"/>
            <ac:spMk id="32" creationId="{85258B6F-9E02-4700-9159-25BDB65A6836}"/>
          </ac:spMkLst>
        </pc:spChg>
        <pc:spChg chg="mod">
          <ac:chgData name="Supreeth Mysore Shivanandamurthy, FNU" userId="2cb83b29-af08-401d-923a-db33ff26fc77" providerId="ADAL" clId="{42C6212D-1C04-4E99-9434-623CCC1C027E}" dt="2023-01-13T10:05:19.285" v="4321" actId="1036"/>
          <ac:spMkLst>
            <pc:docMk/>
            <pc:sldMk cId="3564663946" sldId="847"/>
            <ac:spMk id="33" creationId="{DDFF8143-9403-4ADA-BDD9-5E39F113D241}"/>
          </ac:spMkLst>
        </pc:spChg>
        <pc:spChg chg="add del mod">
          <ac:chgData name="Supreeth Mysore Shivanandamurthy, FNU" userId="2cb83b29-af08-401d-923a-db33ff26fc77" providerId="ADAL" clId="{42C6212D-1C04-4E99-9434-623CCC1C027E}" dt="2023-01-13T10:04:58.884" v="4300"/>
          <ac:spMkLst>
            <pc:docMk/>
            <pc:sldMk cId="3564663946" sldId="847"/>
            <ac:spMk id="35" creationId="{A2A8EC35-BF4E-4369-AC27-87D70F241312}"/>
          </ac:spMkLst>
        </pc:spChg>
        <pc:spChg chg="add del mod">
          <ac:chgData name="Supreeth Mysore Shivanandamurthy, FNU" userId="2cb83b29-af08-401d-923a-db33ff26fc77" providerId="ADAL" clId="{42C6212D-1C04-4E99-9434-623CCC1C027E}" dt="2023-01-13T10:04:58.884" v="4300"/>
          <ac:spMkLst>
            <pc:docMk/>
            <pc:sldMk cId="3564663946" sldId="847"/>
            <ac:spMk id="36" creationId="{2E72BCBE-821A-47BD-9CA3-CFCD7E13932F}"/>
          </ac:spMkLst>
        </pc:spChg>
        <pc:spChg chg="add del mod">
          <ac:chgData name="Supreeth Mysore Shivanandamurthy, FNU" userId="2cb83b29-af08-401d-923a-db33ff26fc77" providerId="ADAL" clId="{42C6212D-1C04-4E99-9434-623CCC1C027E}" dt="2023-01-13T10:04:58.884" v="4300"/>
          <ac:spMkLst>
            <pc:docMk/>
            <pc:sldMk cId="3564663946" sldId="847"/>
            <ac:spMk id="37" creationId="{44D5820A-3068-4DBC-B40E-8754A6CD9B6C}"/>
          </ac:spMkLst>
        </pc:spChg>
        <pc:spChg chg="add del mod">
          <ac:chgData name="Supreeth Mysore Shivanandamurthy, FNU" userId="2cb83b29-af08-401d-923a-db33ff26fc77" providerId="ADAL" clId="{42C6212D-1C04-4E99-9434-623CCC1C027E}" dt="2023-01-13T10:04:58.884" v="4300"/>
          <ac:spMkLst>
            <pc:docMk/>
            <pc:sldMk cId="3564663946" sldId="847"/>
            <ac:spMk id="38" creationId="{8A57123B-FB06-4BAE-8243-3877CE906BCC}"/>
          </ac:spMkLst>
        </pc:spChg>
        <pc:spChg chg="add del mod">
          <ac:chgData name="Supreeth Mysore Shivanandamurthy, FNU" userId="2cb83b29-af08-401d-923a-db33ff26fc77" providerId="ADAL" clId="{42C6212D-1C04-4E99-9434-623CCC1C027E}" dt="2023-01-13T10:04:58.884" v="4300"/>
          <ac:spMkLst>
            <pc:docMk/>
            <pc:sldMk cId="3564663946" sldId="847"/>
            <ac:spMk id="39" creationId="{F8E3B647-2D1A-44D4-AF06-CBBABB69B166}"/>
          </ac:spMkLst>
        </pc:spChg>
        <pc:spChg chg="add del mod">
          <ac:chgData name="Supreeth Mysore Shivanandamurthy, FNU" userId="2cb83b29-af08-401d-923a-db33ff26fc77" providerId="ADAL" clId="{42C6212D-1C04-4E99-9434-623CCC1C027E}" dt="2023-01-13T10:04:58.884" v="4300"/>
          <ac:spMkLst>
            <pc:docMk/>
            <pc:sldMk cId="3564663946" sldId="847"/>
            <ac:spMk id="40" creationId="{31A738D7-0E4D-4DA3-A3AA-E87CC99F632F}"/>
          </ac:spMkLst>
        </pc:spChg>
        <pc:spChg chg="add del mod">
          <ac:chgData name="Supreeth Mysore Shivanandamurthy, FNU" userId="2cb83b29-af08-401d-923a-db33ff26fc77" providerId="ADAL" clId="{42C6212D-1C04-4E99-9434-623CCC1C027E}" dt="2023-01-13T10:04:58.884" v="4300"/>
          <ac:spMkLst>
            <pc:docMk/>
            <pc:sldMk cId="3564663946" sldId="847"/>
            <ac:spMk id="41" creationId="{8746D68C-34C5-4F82-AA07-AB129E94B965}"/>
          </ac:spMkLst>
        </pc:spChg>
        <pc:spChg chg="add mod">
          <ac:chgData name="Supreeth Mysore Shivanandamurthy, FNU" userId="2cb83b29-af08-401d-923a-db33ff26fc77" providerId="ADAL" clId="{42C6212D-1C04-4E99-9434-623CCC1C027E}" dt="2023-01-13T10:19:40.385" v="4749"/>
          <ac:spMkLst>
            <pc:docMk/>
            <pc:sldMk cId="3564663946" sldId="847"/>
            <ac:spMk id="42" creationId="{4C54A36F-9115-4438-A827-B2C08AA05146}"/>
          </ac:spMkLst>
        </pc:spChg>
        <pc:spChg chg="add mod">
          <ac:chgData name="Supreeth Mysore Shivanandamurthy, FNU" userId="2cb83b29-af08-401d-923a-db33ff26fc77" providerId="ADAL" clId="{42C6212D-1C04-4E99-9434-623CCC1C027E}" dt="2023-01-13T10:19:40.385" v="4749"/>
          <ac:spMkLst>
            <pc:docMk/>
            <pc:sldMk cId="3564663946" sldId="847"/>
            <ac:spMk id="43" creationId="{4D89AD1F-7CB6-410D-B2C5-2608F7C93FA7}"/>
          </ac:spMkLst>
        </pc:spChg>
        <pc:spChg chg="add mod">
          <ac:chgData name="Supreeth Mysore Shivanandamurthy, FNU" userId="2cb83b29-af08-401d-923a-db33ff26fc77" providerId="ADAL" clId="{42C6212D-1C04-4E99-9434-623CCC1C027E}" dt="2023-01-13T10:19:40.385" v="4749"/>
          <ac:spMkLst>
            <pc:docMk/>
            <pc:sldMk cId="3564663946" sldId="847"/>
            <ac:spMk id="44" creationId="{F8BDC271-FA79-4DAC-B750-F2119DF54C31}"/>
          </ac:spMkLst>
        </pc:spChg>
        <pc:spChg chg="add mod">
          <ac:chgData name="Supreeth Mysore Shivanandamurthy, FNU" userId="2cb83b29-af08-401d-923a-db33ff26fc77" providerId="ADAL" clId="{42C6212D-1C04-4E99-9434-623CCC1C027E}" dt="2023-01-13T10:19:40.385" v="4749"/>
          <ac:spMkLst>
            <pc:docMk/>
            <pc:sldMk cId="3564663946" sldId="847"/>
            <ac:spMk id="45" creationId="{9CB2F12E-F4E8-4877-BFCF-87CF5211DB2B}"/>
          </ac:spMkLst>
        </pc:spChg>
        <pc:spChg chg="add mod">
          <ac:chgData name="Supreeth Mysore Shivanandamurthy, FNU" userId="2cb83b29-af08-401d-923a-db33ff26fc77" providerId="ADAL" clId="{42C6212D-1C04-4E99-9434-623CCC1C027E}" dt="2023-01-13T10:19:40.385" v="4749"/>
          <ac:spMkLst>
            <pc:docMk/>
            <pc:sldMk cId="3564663946" sldId="847"/>
            <ac:spMk id="46" creationId="{6804C9AE-A269-40E6-B323-D72BF2B2128C}"/>
          </ac:spMkLst>
        </pc:spChg>
        <pc:spChg chg="add mod">
          <ac:chgData name="Supreeth Mysore Shivanandamurthy, FNU" userId="2cb83b29-af08-401d-923a-db33ff26fc77" providerId="ADAL" clId="{42C6212D-1C04-4E99-9434-623CCC1C027E}" dt="2023-01-13T10:19:40.385" v="4749"/>
          <ac:spMkLst>
            <pc:docMk/>
            <pc:sldMk cId="3564663946" sldId="847"/>
            <ac:spMk id="47" creationId="{977885BC-78EB-43B5-9853-08B92C755523}"/>
          </ac:spMkLst>
        </pc:spChg>
        <pc:spChg chg="add mod">
          <ac:chgData name="Supreeth Mysore Shivanandamurthy, FNU" userId="2cb83b29-af08-401d-923a-db33ff26fc77" providerId="ADAL" clId="{42C6212D-1C04-4E99-9434-623CCC1C027E}" dt="2023-01-13T10:19:40.385" v="4749"/>
          <ac:spMkLst>
            <pc:docMk/>
            <pc:sldMk cId="3564663946" sldId="847"/>
            <ac:spMk id="48" creationId="{11161E42-35CB-4910-A8BB-3FEEC666D672}"/>
          </ac:spMkLst>
        </pc:spChg>
        <pc:grpChg chg="mod">
          <ac:chgData name="Supreeth Mysore Shivanandamurthy, FNU" userId="2cb83b29-af08-401d-923a-db33ff26fc77" providerId="ADAL" clId="{42C6212D-1C04-4E99-9434-623CCC1C027E}" dt="2023-01-13T10:05:19.285" v="4321" actId="1036"/>
          <ac:grpSpMkLst>
            <pc:docMk/>
            <pc:sldMk cId="3564663946" sldId="847"/>
            <ac:grpSpMk id="28" creationId="{7048E8CC-BD7D-4AA1-BFC6-259BCBCFE036}"/>
          </ac:grpSpMkLst>
        </pc:grpChg>
        <pc:picChg chg="mod">
          <ac:chgData name="Supreeth Mysore Shivanandamurthy, FNU" userId="2cb83b29-af08-401d-923a-db33ff26fc77" providerId="ADAL" clId="{42C6212D-1C04-4E99-9434-623CCC1C027E}" dt="2023-01-13T10:05:19.285" v="4321" actId="1036"/>
          <ac:picMkLst>
            <pc:docMk/>
            <pc:sldMk cId="3564663946" sldId="847"/>
            <ac:picMk id="9" creationId="{1E355B99-2160-4BF9-AB32-48EE5D99B5D2}"/>
          </ac:picMkLst>
        </pc:picChg>
        <pc:picChg chg="mod">
          <ac:chgData name="Supreeth Mysore Shivanandamurthy, FNU" userId="2cb83b29-af08-401d-923a-db33ff26fc77" providerId="ADAL" clId="{42C6212D-1C04-4E99-9434-623CCC1C027E}" dt="2023-01-13T10:19:37.338" v="4748" actId="1035"/>
          <ac:picMkLst>
            <pc:docMk/>
            <pc:sldMk cId="3564663946" sldId="847"/>
            <ac:picMk id="21" creationId="{2D459D51-ECC3-404B-ACC4-0D2FC603671C}"/>
          </ac:picMkLst>
        </pc:picChg>
        <pc:picChg chg="mod">
          <ac:chgData name="Supreeth Mysore Shivanandamurthy, FNU" userId="2cb83b29-af08-401d-923a-db33ff26fc77" providerId="ADAL" clId="{42C6212D-1C04-4E99-9434-623CCC1C027E}" dt="2023-01-13T10:19:37.338" v="4748" actId="1035"/>
          <ac:picMkLst>
            <pc:docMk/>
            <pc:sldMk cId="3564663946" sldId="847"/>
            <ac:picMk id="22" creationId="{8A7E1301-15D3-4D77-ADEF-0373FFF98506}"/>
          </ac:picMkLst>
        </pc:picChg>
        <pc:picChg chg="add mod">
          <ac:chgData name="Supreeth Mysore Shivanandamurthy, FNU" userId="2cb83b29-af08-401d-923a-db33ff26fc77" providerId="ADAL" clId="{42C6212D-1C04-4E99-9434-623CCC1C027E}" dt="2023-01-13T10:05:24.842" v="4322" actId="1076"/>
          <ac:picMkLst>
            <pc:docMk/>
            <pc:sldMk cId="3564663946" sldId="847"/>
            <ac:picMk id="34" creationId="{2FBEADBC-C1B9-4EDF-A8A3-62636433217E}"/>
          </ac:picMkLst>
        </pc:picChg>
      </pc:sldChg>
      <pc:sldChg chg="del">
        <pc:chgData name="Supreeth Mysore Shivanandamurthy, FNU" userId="2cb83b29-af08-401d-923a-db33ff26fc77" providerId="ADAL" clId="{42C6212D-1C04-4E99-9434-623CCC1C027E}" dt="2022-12-10T01:27:48.340" v="5" actId="47"/>
        <pc:sldMkLst>
          <pc:docMk/>
          <pc:sldMk cId="1771640856" sldId="849"/>
        </pc:sldMkLst>
      </pc:sldChg>
      <pc:sldChg chg="addSp modSp mod modAnim modNotesTx">
        <pc:chgData name="Supreeth Mysore Shivanandamurthy, FNU" userId="2cb83b29-af08-401d-923a-db33ff26fc77" providerId="ADAL" clId="{42C6212D-1C04-4E99-9434-623CCC1C027E}" dt="2023-01-27T09:42:30.569" v="6409" actId="20577"/>
        <pc:sldMkLst>
          <pc:docMk/>
          <pc:sldMk cId="205563688" sldId="1161"/>
        </pc:sldMkLst>
        <pc:spChg chg="mod">
          <ac:chgData name="Supreeth Mysore Shivanandamurthy, FNU" userId="2cb83b29-af08-401d-923a-db33ff26fc77" providerId="ADAL" clId="{42C6212D-1C04-4E99-9434-623CCC1C027E}" dt="2023-01-13T10:14:45.118" v="4635"/>
          <ac:spMkLst>
            <pc:docMk/>
            <pc:sldMk cId="205563688" sldId="1161"/>
            <ac:spMk id="4" creationId="{1F00330D-01EE-4CAB-AD50-3AFAEFF02199}"/>
          </ac:spMkLst>
        </pc:spChg>
        <pc:spChg chg="add mod">
          <ac:chgData name="Supreeth Mysore Shivanandamurthy, FNU" userId="2cb83b29-af08-401d-923a-db33ff26fc77" providerId="ADAL" clId="{42C6212D-1C04-4E99-9434-623CCC1C027E}" dt="2023-01-13T10:20:54.068" v="4755"/>
          <ac:spMkLst>
            <pc:docMk/>
            <pc:sldMk cId="205563688" sldId="1161"/>
            <ac:spMk id="7" creationId="{15E88D60-40AE-413B-99CD-E5C80B9AD011}"/>
          </ac:spMkLst>
        </pc:spChg>
        <pc:spChg chg="mod">
          <ac:chgData name="Supreeth Mysore Shivanandamurthy, FNU" userId="2cb83b29-af08-401d-923a-db33ff26fc77" providerId="ADAL" clId="{42C6212D-1C04-4E99-9434-623CCC1C027E}" dt="2022-12-26T01:21:38.655" v="2464" actId="207"/>
          <ac:spMkLst>
            <pc:docMk/>
            <pc:sldMk cId="205563688" sldId="1161"/>
            <ac:spMk id="8" creationId="{CDA76FBC-0004-45ED-A0EB-CA79F1701838}"/>
          </ac:spMkLst>
        </pc:spChg>
        <pc:spChg chg="add mod">
          <ac:chgData name="Supreeth Mysore Shivanandamurthy, FNU" userId="2cb83b29-af08-401d-923a-db33ff26fc77" providerId="ADAL" clId="{42C6212D-1C04-4E99-9434-623CCC1C027E}" dt="2023-01-13T10:20:54.068" v="4755"/>
          <ac:spMkLst>
            <pc:docMk/>
            <pc:sldMk cId="205563688" sldId="1161"/>
            <ac:spMk id="9" creationId="{5F902394-98EA-426F-8C8D-E8DC327FF7D3}"/>
          </ac:spMkLst>
        </pc:spChg>
        <pc:spChg chg="mod">
          <ac:chgData name="Supreeth Mysore Shivanandamurthy, FNU" userId="2cb83b29-af08-401d-923a-db33ff26fc77" providerId="ADAL" clId="{42C6212D-1C04-4E99-9434-623CCC1C027E}" dt="2022-12-26T01:20:00.280" v="2358" actId="1076"/>
          <ac:spMkLst>
            <pc:docMk/>
            <pc:sldMk cId="205563688" sldId="1161"/>
            <ac:spMk id="10" creationId="{10C879C5-5100-471C-9A2B-DB4FF2310084}"/>
          </ac:spMkLst>
        </pc:spChg>
        <pc:spChg chg="add mod">
          <ac:chgData name="Supreeth Mysore Shivanandamurthy, FNU" userId="2cb83b29-af08-401d-923a-db33ff26fc77" providerId="ADAL" clId="{42C6212D-1C04-4E99-9434-623CCC1C027E}" dt="2023-01-13T10:20:54.068" v="4755"/>
          <ac:spMkLst>
            <pc:docMk/>
            <pc:sldMk cId="205563688" sldId="1161"/>
            <ac:spMk id="11" creationId="{252F8056-9306-4AC6-A3D5-5230834F0CE6}"/>
          </ac:spMkLst>
        </pc:spChg>
        <pc:spChg chg="add mod">
          <ac:chgData name="Supreeth Mysore Shivanandamurthy, FNU" userId="2cb83b29-af08-401d-923a-db33ff26fc77" providerId="ADAL" clId="{42C6212D-1C04-4E99-9434-623CCC1C027E}" dt="2023-01-13T10:20:54.068" v="4755"/>
          <ac:spMkLst>
            <pc:docMk/>
            <pc:sldMk cId="205563688" sldId="1161"/>
            <ac:spMk id="12" creationId="{E5428A42-EF43-410D-8952-C1D1CDF90294}"/>
          </ac:spMkLst>
        </pc:spChg>
        <pc:spChg chg="add mod">
          <ac:chgData name="Supreeth Mysore Shivanandamurthy, FNU" userId="2cb83b29-af08-401d-923a-db33ff26fc77" providerId="ADAL" clId="{42C6212D-1C04-4E99-9434-623CCC1C027E}" dt="2023-01-13T10:20:54.068" v="4755"/>
          <ac:spMkLst>
            <pc:docMk/>
            <pc:sldMk cId="205563688" sldId="1161"/>
            <ac:spMk id="13" creationId="{C9712F07-0460-47B9-BABA-5EB2524F2ED7}"/>
          </ac:spMkLst>
        </pc:spChg>
        <pc:spChg chg="add mod">
          <ac:chgData name="Supreeth Mysore Shivanandamurthy, FNU" userId="2cb83b29-af08-401d-923a-db33ff26fc77" providerId="ADAL" clId="{42C6212D-1C04-4E99-9434-623CCC1C027E}" dt="2023-01-13T10:20:54.068" v="4755"/>
          <ac:spMkLst>
            <pc:docMk/>
            <pc:sldMk cId="205563688" sldId="1161"/>
            <ac:spMk id="14" creationId="{2E8BB40A-62E9-4118-BB7D-C4B94E8852C6}"/>
          </ac:spMkLst>
        </pc:spChg>
        <pc:spChg chg="add mod">
          <ac:chgData name="Supreeth Mysore Shivanandamurthy, FNU" userId="2cb83b29-af08-401d-923a-db33ff26fc77" providerId="ADAL" clId="{42C6212D-1C04-4E99-9434-623CCC1C027E}" dt="2023-01-13T10:20:54.068" v="4755"/>
          <ac:spMkLst>
            <pc:docMk/>
            <pc:sldMk cId="205563688" sldId="1161"/>
            <ac:spMk id="15" creationId="{071E3B09-378D-4E24-BCF8-FCA3029FA92A}"/>
          </ac:spMkLst>
        </pc:spChg>
        <pc:picChg chg="add mod">
          <ac:chgData name="Supreeth Mysore Shivanandamurthy, FNU" userId="2cb83b29-af08-401d-923a-db33ff26fc77" providerId="ADAL" clId="{42C6212D-1C04-4E99-9434-623CCC1C027E}" dt="2023-01-13T10:31:24.104" v="4818"/>
          <ac:picMkLst>
            <pc:docMk/>
            <pc:sldMk cId="205563688" sldId="1161"/>
            <ac:picMk id="16" creationId="{5C4CCA1C-F5A7-4225-A6EE-7F73983C1710}"/>
          </ac:picMkLst>
        </pc:picChg>
      </pc:sldChg>
      <pc:sldChg chg="addSp delSp modSp mod ord delAnim modAnim modNotesTx">
        <pc:chgData name="Supreeth Mysore Shivanandamurthy, FNU" userId="2cb83b29-af08-401d-923a-db33ff26fc77" providerId="ADAL" clId="{42C6212D-1C04-4E99-9434-623CCC1C027E}" dt="2023-02-03T14:36:36.829" v="7991"/>
        <pc:sldMkLst>
          <pc:docMk/>
          <pc:sldMk cId="556364349" sldId="1162"/>
        </pc:sldMkLst>
        <pc:spChg chg="mod">
          <ac:chgData name="Supreeth Mysore Shivanandamurthy, FNU" userId="2cb83b29-af08-401d-923a-db33ff26fc77" providerId="ADAL" clId="{42C6212D-1C04-4E99-9434-623CCC1C027E}" dt="2023-01-13T10:14:45.118" v="4635"/>
          <ac:spMkLst>
            <pc:docMk/>
            <pc:sldMk cId="556364349" sldId="1162"/>
            <ac:spMk id="4" creationId="{DB30008B-ADB1-4CB5-AA30-54CD7ADDDC89}"/>
          </ac:spMkLst>
        </pc:spChg>
        <pc:spChg chg="mod">
          <ac:chgData name="Supreeth Mysore Shivanandamurthy, FNU" userId="2cb83b29-af08-401d-923a-db33ff26fc77" providerId="ADAL" clId="{42C6212D-1C04-4E99-9434-623CCC1C027E}" dt="2023-02-03T14:34:43.139" v="7938" actId="207"/>
          <ac:spMkLst>
            <pc:docMk/>
            <pc:sldMk cId="556364349" sldId="1162"/>
            <ac:spMk id="7" creationId="{5F9BE2D6-2F09-4085-B2A0-7002774A2617}"/>
          </ac:spMkLst>
        </pc:spChg>
        <pc:spChg chg="add del mod">
          <ac:chgData name="Supreeth Mysore Shivanandamurthy, FNU" userId="2cb83b29-af08-401d-923a-db33ff26fc77" providerId="ADAL" clId="{42C6212D-1C04-4E99-9434-623CCC1C027E}" dt="2022-12-30T09:27:57.538" v="3800"/>
          <ac:spMkLst>
            <pc:docMk/>
            <pc:sldMk cId="556364349" sldId="1162"/>
            <ac:spMk id="9" creationId="{7D676E4C-FDEA-4E97-9A33-E643B9085AA0}"/>
          </ac:spMkLst>
        </pc:spChg>
        <pc:spChg chg="mod">
          <ac:chgData name="Supreeth Mysore Shivanandamurthy, FNU" userId="2cb83b29-af08-401d-923a-db33ff26fc77" providerId="ADAL" clId="{42C6212D-1C04-4E99-9434-623CCC1C027E}" dt="2023-01-20T20:37:26.967" v="5569" actId="403"/>
          <ac:spMkLst>
            <pc:docMk/>
            <pc:sldMk cId="556364349" sldId="1162"/>
            <ac:spMk id="11" creationId="{047FD903-DCC9-4155-9E29-2F2A9500F1EF}"/>
          </ac:spMkLst>
        </pc:spChg>
        <pc:spChg chg="mod">
          <ac:chgData name="Supreeth Mysore Shivanandamurthy, FNU" userId="2cb83b29-af08-401d-923a-db33ff26fc77" providerId="ADAL" clId="{42C6212D-1C04-4E99-9434-623CCC1C027E}" dt="2023-01-20T20:37:26.967" v="5569" actId="403"/>
          <ac:spMkLst>
            <pc:docMk/>
            <pc:sldMk cId="556364349" sldId="1162"/>
            <ac:spMk id="12" creationId="{A12F1360-DC7F-48FF-9220-421EE4BF042A}"/>
          </ac:spMkLst>
        </pc:spChg>
        <pc:spChg chg="add mod">
          <ac:chgData name="Supreeth Mysore Shivanandamurthy, FNU" userId="2cb83b29-af08-401d-923a-db33ff26fc77" providerId="ADAL" clId="{42C6212D-1C04-4E99-9434-623CCC1C027E}" dt="2023-01-13T11:15:44.713" v="4842"/>
          <ac:spMkLst>
            <pc:docMk/>
            <pc:sldMk cId="556364349" sldId="1162"/>
            <ac:spMk id="14" creationId="{D8CC5FFE-839F-4B14-A02B-F51B83F29CA8}"/>
          </ac:spMkLst>
        </pc:spChg>
        <pc:spChg chg="add del mod">
          <ac:chgData name="Supreeth Mysore Shivanandamurthy, FNU" userId="2cb83b29-af08-401d-923a-db33ff26fc77" providerId="ADAL" clId="{42C6212D-1C04-4E99-9434-623CCC1C027E}" dt="2023-01-13T11:16:52.579" v="4850" actId="478"/>
          <ac:spMkLst>
            <pc:docMk/>
            <pc:sldMk cId="556364349" sldId="1162"/>
            <ac:spMk id="15" creationId="{DFD67DE9-DD0E-4DE9-9E8B-7F03C08C6FD7}"/>
          </ac:spMkLst>
        </pc:spChg>
        <pc:spChg chg="add del mod">
          <ac:chgData name="Supreeth Mysore Shivanandamurthy, FNU" userId="2cb83b29-af08-401d-923a-db33ff26fc77" providerId="ADAL" clId="{42C6212D-1C04-4E99-9434-623CCC1C027E}" dt="2023-01-13T11:16:52.579" v="4850" actId="478"/>
          <ac:spMkLst>
            <pc:docMk/>
            <pc:sldMk cId="556364349" sldId="1162"/>
            <ac:spMk id="16" creationId="{6A224EA7-0273-4DBD-A802-5A73A7E52CE4}"/>
          </ac:spMkLst>
        </pc:spChg>
        <pc:spChg chg="add del mod">
          <ac:chgData name="Supreeth Mysore Shivanandamurthy, FNU" userId="2cb83b29-af08-401d-923a-db33ff26fc77" providerId="ADAL" clId="{42C6212D-1C04-4E99-9434-623CCC1C027E}" dt="2023-01-13T11:16:52.579" v="4850" actId="478"/>
          <ac:spMkLst>
            <pc:docMk/>
            <pc:sldMk cId="556364349" sldId="1162"/>
            <ac:spMk id="18" creationId="{6137F74E-7B58-4D6F-963C-9346245A7FD0}"/>
          </ac:spMkLst>
        </pc:spChg>
        <pc:spChg chg="add del mod">
          <ac:chgData name="Supreeth Mysore Shivanandamurthy, FNU" userId="2cb83b29-af08-401d-923a-db33ff26fc77" providerId="ADAL" clId="{42C6212D-1C04-4E99-9434-623CCC1C027E}" dt="2023-01-13T11:16:52.579" v="4850" actId="478"/>
          <ac:spMkLst>
            <pc:docMk/>
            <pc:sldMk cId="556364349" sldId="1162"/>
            <ac:spMk id="19" creationId="{EE2C3CF0-EC88-4CEA-9F0F-EE4D412D5394}"/>
          </ac:spMkLst>
        </pc:spChg>
        <pc:spChg chg="add del mod">
          <ac:chgData name="Supreeth Mysore Shivanandamurthy, FNU" userId="2cb83b29-af08-401d-923a-db33ff26fc77" providerId="ADAL" clId="{42C6212D-1C04-4E99-9434-623CCC1C027E}" dt="2023-01-13T11:16:52.579" v="4850" actId="478"/>
          <ac:spMkLst>
            <pc:docMk/>
            <pc:sldMk cId="556364349" sldId="1162"/>
            <ac:spMk id="20" creationId="{051DC3CE-66E3-4691-949E-F19044204D65}"/>
          </ac:spMkLst>
        </pc:spChg>
        <pc:spChg chg="add del mod">
          <ac:chgData name="Supreeth Mysore Shivanandamurthy, FNU" userId="2cb83b29-af08-401d-923a-db33ff26fc77" providerId="ADAL" clId="{42C6212D-1C04-4E99-9434-623CCC1C027E}" dt="2023-01-13T11:16:52.579" v="4850" actId="478"/>
          <ac:spMkLst>
            <pc:docMk/>
            <pc:sldMk cId="556364349" sldId="1162"/>
            <ac:spMk id="21" creationId="{252C0C8C-695E-4508-B426-FE29AD2007FA}"/>
          </ac:spMkLst>
        </pc:spChg>
        <pc:spChg chg="add del mod">
          <ac:chgData name="Supreeth Mysore Shivanandamurthy, FNU" userId="2cb83b29-af08-401d-923a-db33ff26fc77" providerId="ADAL" clId="{42C6212D-1C04-4E99-9434-623CCC1C027E}" dt="2023-01-13T11:16:52.579" v="4850" actId="478"/>
          <ac:spMkLst>
            <pc:docMk/>
            <pc:sldMk cId="556364349" sldId="1162"/>
            <ac:spMk id="22" creationId="{7160B047-753B-4BDA-A664-75FE99FFE591}"/>
          </ac:spMkLst>
        </pc:spChg>
        <pc:spChg chg="add mod">
          <ac:chgData name="Supreeth Mysore Shivanandamurthy, FNU" userId="2cb83b29-af08-401d-923a-db33ff26fc77" providerId="ADAL" clId="{42C6212D-1C04-4E99-9434-623CCC1C027E}" dt="2023-01-13T11:16:54.573" v="4851"/>
          <ac:spMkLst>
            <pc:docMk/>
            <pc:sldMk cId="556364349" sldId="1162"/>
            <ac:spMk id="23" creationId="{44FA68F5-0693-4180-94E5-3C4DCA1422F0}"/>
          </ac:spMkLst>
        </pc:spChg>
        <pc:spChg chg="add mod">
          <ac:chgData name="Supreeth Mysore Shivanandamurthy, FNU" userId="2cb83b29-af08-401d-923a-db33ff26fc77" providerId="ADAL" clId="{42C6212D-1C04-4E99-9434-623CCC1C027E}" dt="2023-01-13T11:16:54.573" v="4851"/>
          <ac:spMkLst>
            <pc:docMk/>
            <pc:sldMk cId="556364349" sldId="1162"/>
            <ac:spMk id="24" creationId="{BF089FF5-1998-4F91-81D0-937934FE607F}"/>
          </ac:spMkLst>
        </pc:spChg>
        <pc:spChg chg="add mod">
          <ac:chgData name="Supreeth Mysore Shivanandamurthy, FNU" userId="2cb83b29-af08-401d-923a-db33ff26fc77" providerId="ADAL" clId="{42C6212D-1C04-4E99-9434-623CCC1C027E}" dt="2023-01-13T11:16:54.573" v="4851"/>
          <ac:spMkLst>
            <pc:docMk/>
            <pc:sldMk cId="556364349" sldId="1162"/>
            <ac:spMk id="25" creationId="{37194C98-89D9-4B8C-B57C-905BD3F9DB40}"/>
          </ac:spMkLst>
        </pc:spChg>
        <pc:spChg chg="add mod">
          <ac:chgData name="Supreeth Mysore Shivanandamurthy, FNU" userId="2cb83b29-af08-401d-923a-db33ff26fc77" providerId="ADAL" clId="{42C6212D-1C04-4E99-9434-623CCC1C027E}" dt="2023-01-13T11:16:54.573" v="4851"/>
          <ac:spMkLst>
            <pc:docMk/>
            <pc:sldMk cId="556364349" sldId="1162"/>
            <ac:spMk id="26" creationId="{6383DF97-A206-4A11-8402-92BD5A67BF89}"/>
          </ac:spMkLst>
        </pc:spChg>
        <pc:spChg chg="del">
          <ac:chgData name="Supreeth Mysore Shivanandamurthy, FNU" userId="2cb83b29-af08-401d-923a-db33ff26fc77" providerId="ADAL" clId="{42C6212D-1C04-4E99-9434-623CCC1C027E}" dt="2023-01-13T11:16:52.579" v="4850" actId="478"/>
          <ac:spMkLst>
            <pc:docMk/>
            <pc:sldMk cId="556364349" sldId="1162"/>
            <ac:spMk id="27" creationId="{EED3A796-7EA4-452F-A57B-BC6CA5B60857}"/>
          </ac:spMkLst>
        </pc:spChg>
        <pc:spChg chg="del">
          <ac:chgData name="Supreeth Mysore Shivanandamurthy, FNU" userId="2cb83b29-af08-401d-923a-db33ff26fc77" providerId="ADAL" clId="{42C6212D-1C04-4E99-9434-623CCC1C027E}" dt="2022-12-30T09:27:53.365" v="3798" actId="478"/>
          <ac:spMkLst>
            <pc:docMk/>
            <pc:sldMk cId="556364349" sldId="1162"/>
            <ac:spMk id="28" creationId="{8918AA1E-12EC-468C-9CE2-6D8B85F661E1}"/>
          </ac:spMkLst>
        </pc:spChg>
        <pc:spChg chg="add mod">
          <ac:chgData name="Supreeth Mysore Shivanandamurthy, FNU" userId="2cb83b29-af08-401d-923a-db33ff26fc77" providerId="ADAL" clId="{42C6212D-1C04-4E99-9434-623CCC1C027E}" dt="2023-01-13T11:16:54.573" v="4851"/>
          <ac:spMkLst>
            <pc:docMk/>
            <pc:sldMk cId="556364349" sldId="1162"/>
            <ac:spMk id="28" creationId="{C7294BC5-D69A-4AEF-86EF-1F516A332C35}"/>
          </ac:spMkLst>
        </pc:spChg>
        <pc:spChg chg="add mod">
          <ac:chgData name="Supreeth Mysore Shivanandamurthy, FNU" userId="2cb83b29-af08-401d-923a-db33ff26fc77" providerId="ADAL" clId="{42C6212D-1C04-4E99-9434-623CCC1C027E}" dt="2023-01-13T11:16:54.573" v="4851"/>
          <ac:spMkLst>
            <pc:docMk/>
            <pc:sldMk cId="556364349" sldId="1162"/>
            <ac:spMk id="29" creationId="{5DFC979A-B5FE-4660-98B1-A67FE729A104}"/>
          </ac:spMkLst>
        </pc:spChg>
        <pc:spChg chg="add mod">
          <ac:chgData name="Supreeth Mysore Shivanandamurthy, FNU" userId="2cb83b29-af08-401d-923a-db33ff26fc77" providerId="ADAL" clId="{42C6212D-1C04-4E99-9434-623CCC1C027E}" dt="2023-01-13T11:16:54.573" v="4851"/>
          <ac:spMkLst>
            <pc:docMk/>
            <pc:sldMk cId="556364349" sldId="1162"/>
            <ac:spMk id="30" creationId="{56F4AB1F-9827-458C-AF8E-E50A0F0ED836}"/>
          </ac:spMkLst>
        </pc:spChg>
        <pc:spChg chg="add mod">
          <ac:chgData name="Supreeth Mysore Shivanandamurthy, FNU" userId="2cb83b29-af08-401d-923a-db33ff26fc77" providerId="ADAL" clId="{42C6212D-1C04-4E99-9434-623CCC1C027E}" dt="2023-01-13T11:16:54.573" v="4851"/>
          <ac:spMkLst>
            <pc:docMk/>
            <pc:sldMk cId="556364349" sldId="1162"/>
            <ac:spMk id="31" creationId="{0ADD8E58-389C-48E5-A14B-51A8E58182A5}"/>
          </ac:spMkLst>
        </pc:spChg>
        <pc:spChg chg="add mod">
          <ac:chgData name="Supreeth Mysore Shivanandamurthy, FNU" userId="2cb83b29-af08-401d-923a-db33ff26fc77" providerId="ADAL" clId="{42C6212D-1C04-4E99-9434-623CCC1C027E}" dt="2023-01-13T11:16:54.573" v="4851"/>
          <ac:spMkLst>
            <pc:docMk/>
            <pc:sldMk cId="556364349" sldId="1162"/>
            <ac:spMk id="32" creationId="{8CE87DBB-361D-4EFD-9CBE-812F5BD4F5DB}"/>
          </ac:spMkLst>
        </pc:spChg>
        <pc:spChg chg="add mod">
          <ac:chgData name="Supreeth Mysore Shivanandamurthy, FNU" userId="2cb83b29-af08-401d-923a-db33ff26fc77" providerId="ADAL" clId="{42C6212D-1C04-4E99-9434-623CCC1C027E}" dt="2023-01-13T11:16:54.573" v="4851"/>
          <ac:spMkLst>
            <pc:docMk/>
            <pc:sldMk cId="556364349" sldId="1162"/>
            <ac:spMk id="33" creationId="{6EDDC1B8-06B9-42D0-A9C3-C650E63E0866}"/>
          </ac:spMkLst>
        </pc:spChg>
        <pc:grpChg chg="add mod">
          <ac:chgData name="Supreeth Mysore Shivanandamurthy, FNU" userId="2cb83b29-af08-401d-923a-db33ff26fc77" providerId="ADAL" clId="{42C6212D-1C04-4E99-9434-623CCC1C027E}" dt="2023-02-03T10:17:26.975" v="6650" actId="1076"/>
          <ac:grpSpMkLst>
            <pc:docMk/>
            <pc:sldMk cId="556364349" sldId="1162"/>
            <ac:grpSpMk id="10" creationId="{EC8B3D89-EAAC-49D1-AFD7-911568AD1915}"/>
          </ac:grpSpMkLst>
        </pc:grpChg>
        <pc:picChg chg="add mod">
          <ac:chgData name="Supreeth Mysore Shivanandamurthy, FNU" userId="2cb83b29-af08-401d-923a-db33ff26fc77" providerId="ADAL" clId="{42C6212D-1C04-4E99-9434-623CCC1C027E}" dt="2023-01-13T10:31:33.506" v="4822"/>
          <ac:picMkLst>
            <pc:docMk/>
            <pc:sldMk cId="556364349" sldId="1162"/>
            <ac:picMk id="13" creationId="{626607D6-A5F7-4B6F-B736-14EB36E9E7DE}"/>
          </ac:picMkLst>
        </pc:picChg>
      </pc:sldChg>
      <pc:sldChg chg="modSp del">
        <pc:chgData name="Supreeth Mysore Shivanandamurthy, FNU" userId="2cb83b29-af08-401d-923a-db33ff26fc77" providerId="ADAL" clId="{42C6212D-1C04-4E99-9434-623CCC1C027E}" dt="2022-12-30T09:26:30.624" v="3778" actId="47"/>
        <pc:sldMkLst>
          <pc:docMk/>
          <pc:sldMk cId="3282672090" sldId="1163"/>
        </pc:sldMkLst>
        <pc:spChg chg="mod">
          <ac:chgData name="Supreeth Mysore Shivanandamurthy, FNU" userId="2cb83b29-af08-401d-923a-db33ff26fc77" providerId="ADAL" clId="{42C6212D-1C04-4E99-9434-623CCC1C027E}" dt="2022-12-10T00:49:22.353" v="0" actId="20577"/>
          <ac:spMkLst>
            <pc:docMk/>
            <pc:sldMk cId="3282672090" sldId="1163"/>
            <ac:spMk id="7" creationId="{5F9BE2D6-2F09-4085-B2A0-7002774A2617}"/>
          </ac:spMkLst>
        </pc:spChg>
      </pc:sldChg>
      <pc:sldChg chg="addSp modSp mod modAnim modNotesTx">
        <pc:chgData name="Supreeth Mysore Shivanandamurthy, FNU" userId="2cb83b29-af08-401d-923a-db33ff26fc77" providerId="ADAL" clId="{42C6212D-1C04-4E99-9434-623CCC1C027E}" dt="2023-02-03T14:30:54.412" v="7935" actId="20577"/>
        <pc:sldMkLst>
          <pc:docMk/>
          <pc:sldMk cId="2953922803" sldId="1164"/>
        </pc:sldMkLst>
        <pc:spChg chg="mod">
          <ac:chgData name="Supreeth Mysore Shivanandamurthy, FNU" userId="2cb83b29-af08-401d-923a-db33ff26fc77" providerId="ADAL" clId="{42C6212D-1C04-4E99-9434-623CCC1C027E}" dt="2023-01-13T10:14:45.118" v="4635"/>
          <ac:spMkLst>
            <pc:docMk/>
            <pc:sldMk cId="2953922803" sldId="1164"/>
            <ac:spMk id="4" creationId="{DB30008B-ADB1-4CB5-AA30-54CD7ADDDC89}"/>
          </ac:spMkLst>
        </pc:spChg>
        <pc:spChg chg="mod">
          <ac:chgData name="Supreeth Mysore Shivanandamurthy, FNU" userId="2cb83b29-af08-401d-923a-db33ff26fc77" providerId="ADAL" clId="{42C6212D-1C04-4E99-9434-623CCC1C027E}" dt="2023-02-03T10:33:03.438" v="6685" actId="20577"/>
          <ac:spMkLst>
            <pc:docMk/>
            <pc:sldMk cId="2953922803" sldId="1164"/>
            <ac:spMk id="7" creationId="{5F9BE2D6-2F09-4085-B2A0-7002774A2617}"/>
          </ac:spMkLst>
        </pc:spChg>
        <pc:spChg chg="add mod">
          <ac:chgData name="Supreeth Mysore Shivanandamurthy, FNU" userId="2cb83b29-af08-401d-923a-db33ff26fc77" providerId="ADAL" clId="{42C6212D-1C04-4E99-9434-623CCC1C027E}" dt="2023-01-13T11:17:11.986" v="4852"/>
          <ac:spMkLst>
            <pc:docMk/>
            <pc:sldMk cId="2953922803" sldId="1164"/>
            <ac:spMk id="9" creationId="{D7128FF2-09DD-4E66-AB2F-C547DC66FF82}"/>
          </ac:spMkLst>
        </pc:spChg>
        <pc:spChg chg="add mod">
          <ac:chgData name="Supreeth Mysore Shivanandamurthy, FNU" userId="2cb83b29-af08-401d-923a-db33ff26fc77" providerId="ADAL" clId="{42C6212D-1C04-4E99-9434-623CCC1C027E}" dt="2023-01-13T11:17:11.986" v="4852"/>
          <ac:spMkLst>
            <pc:docMk/>
            <pc:sldMk cId="2953922803" sldId="1164"/>
            <ac:spMk id="10" creationId="{B8D5F62D-67A9-493E-A015-372FBE1DD8E8}"/>
          </ac:spMkLst>
        </pc:spChg>
        <pc:spChg chg="add mod">
          <ac:chgData name="Supreeth Mysore Shivanandamurthy, FNU" userId="2cb83b29-af08-401d-923a-db33ff26fc77" providerId="ADAL" clId="{42C6212D-1C04-4E99-9434-623CCC1C027E}" dt="2023-01-13T11:17:11.986" v="4852"/>
          <ac:spMkLst>
            <pc:docMk/>
            <pc:sldMk cId="2953922803" sldId="1164"/>
            <ac:spMk id="11" creationId="{A38892E9-0881-42F8-A93C-04C2DC8C6C53}"/>
          </ac:spMkLst>
        </pc:spChg>
        <pc:spChg chg="add mod">
          <ac:chgData name="Supreeth Mysore Shivanandamurthy, FNU" userId="2cb83b29-af08-401d-923a-db33ff26fc77" providerId="ADAL" clId="{42C6212D-1C04-4E99-9434-623CCC1C027E}" dt="2023-01-13T11:17:11.986" v="4852"/>
          <ac:spMkLst>
            <pc:docMk/>
            <pc:sldMk cId="2953922803" sldId="1164"/>
            <ac:spMk id="12" creationId="{FA59932B-2CB8-4B12-8F7B-BE0B13A3DBE9}"/>
          </ac:spMkLst>
        </pc:spChg>
        <pc:spChg chg="add mod">
          <ac:chgData name="Supreeth Mysore Shivanandamurthy, FNU" userId="2cb83b29-af08-401d-923a-db33ff26fc77" providerId="ADAL" clId="{42C6212D-1C04-4E99-9434-623CCC1C027E}" dt="2023-01-13T11:17:24.814" v="4854" actId="108"/>
          <ac:spMkLst>
            <pc:docMk/>
            <pc:sldMk cId="2953922803" sldId="1164"/>
            <ac:spMk id="13" creationId="{3DF47DF9-8D7C-4D0B-A577-146011ABF94B}"/>
          </ac:spMkLst>
        </pc:spChg>
        <pc:spChg chg="add mod">
          <ac:chgData name="Supreeth Mysore Shivanandamurthy, FNU" userId="2cb83b29-af08-401d-923a-db33ff26fc77" providerId="ADAL" clId="{42C6212D-1C04-4E99-9434-623CCC1C027E}" dt="2023-01-13T11:17:16.423" v="4853" actId="108"/>
          <ac:spMkLst>
            <pc:docMk/>
            <pc:sldMk cId="2953922803" sldId="1164"/>
            <ac:spMk id="14" creationId="{34BA8312-5D3F-4547-954F-E18D8C13D4D1}"/>
          </ac:spMkLst>
        </pc:spChg>
        <pc:spChg chg="add mod">
          <ac:chgData name="Supreeth Mysore Shivanandamurthy, FNU" userId="2cb83b29-af08-401d-923a-db33ff26fc77" providerId="ADAL" clId="{42C6212D-1C04-4E99-9434-623CCC1C027E}" dt="2023-01-13T11:17:11.986" v="4852"/>
          <ac:spMkLst>
            <pc:docMk/>
            <pc:sldMk cId="2953922803" sldId="1164"/>
            <ac:spMk id="15" creationId="{B994E64C-1F54-4CFC-865B-8E8A48126F4B}"/>
          </ac:spMkLst>
        </pc:spChg>
        <pc:spChg chg="add mod">
          <ac:chgData name="Supreeth Mysore Shivanandamurthy, FNU" userId="2cb83b29-af08-401d-923a-db33ff26fc77" providerId="ADAL" clId="{42C6212D-1C04-4E99-9434-623CCC1C027E}" dt="2023-01-13T11:17:11.986" v="4852"/>
          <ac:spMkLst>
            <pc:docMk/>
            <pc:sldMk cId="2953922803" sldId="1164"/>
            <ac:spMk id="16" creationId="{A6AC86C2-90FD-4638-93E3-301959E0283A}"/>
          </ac:spMkLst>
        </pc:spChg>
        <pc:spChg chg="add mod">
          <ac:chgData name="Supreeth Mysore Shivanandamurthy, FNU" userId="2cb83b29-af08-401d-923a-db33ff26fc77" providerId="ADAL" clId="{42C6212D-1C04-4E99-9434-623CCC1C027E}" dt="2023-01-13T11:17:11.986" v="4852"/>
          <ac:spMkLst>
            <pc:docMk/>
            <pc:sldMk cId="2953922803" sldId="1164"/>
            <ac:spMk id="18" creationId="{E7A66D27-6918-4680-9801-909070777CB5}"/>
          </ac:spMkLst>
        </pc:spChg>
        <pc:spChg chg="add mod">
          <ac:chgData name="Supreeth Mysore Shivanandamurthy, FNU" userId="2cb83b29-af08-401d-923a-db33ff26fc77" providerId="ADAL" clId="{42C6212D-1C04-4E99-9434-623CCC1C027E}" dt="2023-01-13T11:17:11.986" v="4852"/>
          <ac:spMkLst>
            <pc:docMk/>
            <pc:sldMk cId="2953922803" sldId="1164"/>
            <ac:spMk id="19" creationId="{B5959327-316F-40BF-AC10-F859CB44B9BA}"/>
          </ac:spMkLst>
        </pc:spChg>
        <pc:picChg chg="add mod">
          <ac:chgData name="Supreeth Mysore Shivanandamurthy, FNU" userId="2cb83b29-af08-401d-923a-db33ff26fc77" providerId="ADAL" clId="{42C6212D-1C04-4E99-9434-623CCC1C027E}" dt="2023-01-13T10:31:36.068" v="4823"/>
          <ac:picMkLst>
            <pc:docMk/>
            <pc:sldMk cId="2953922803" sldId="1164"/>
            <ac:picMk id="8" creationId="{C1DF0C8D-8560-4690-91C6-AF5C301A91D9}"/>
          </ac:picMkLst>
        </pc:picChg>
      </pc:sldChg>
      <pc:sldChg chg="new del">
        <pc:chgData name="Supreeth Mysore Shivanandamurthy, FNU" userId="2cb83b29-af08-401d-923a-db33ff26fc77" providerId="ADAL" clId="{42C6212D-1C04-4E99-9434-623CCC1C027E}" dt="2022-12-10T02:08:26.795" v="611" actId="47"/>
        <pc:sldMkLst>
          <pc:docMk/>
          <pc:sldMk cId="1193405588" sldId="1165"/>
        </pc:sldMkLst>
      </pc:sldChg>
      <pc:sldChg chg="new del">
        <pc:chgData name="Supreeth Mysore Shivanandamurthy, FNU" userId="2cb83b29-af08-401d-923a-db33ff26fc77" providerId="ADAL" clId="{42C6212D-1C04-4E99-9434-623CCC1C027E}" dt="2022-12-10T02:08:27.912" v="613" actId="47"/>
        <pc:sldMkLst>
          <pc:docMk/>
          <pc:sldMk cId="2175019000" sldId="1166"/>
        </pc:sldMkLst>
      </pc:sldChg>
      <pc:sldChg chg="new del">
        <pc:chgData name="Supreeth Mysore Shivanandamurthy, FNU" userId="2cb83b29-af08-401d-923a-db33ff26fc77" providerId="ADAL" clId="{42C6212D-1C04-4E99-9434-623CCC1C027E}" dt="2022-12-10T02:08:28.523" v="614" actId="47"/>
        <pc:sldMkLst>
          <pc:docMk/>
          <pc:sldMk cId="628429161" sldId="1167"/>
        </pc:sldMkLst>
      </pc:sldChg>
      <pc:sldChg chg="addSp delSp modSp add mod ord delAnim modAnim modNotesTx">
        <pc:chgData name="Supreeth Mysore Shivanandamurthy, FNU" userId="2cb83b29-af08-401d-923a-db33ff26fc77" providerId="ADAL" clId="{42C6212D-1C04-4E99-9434-623CCC1C027E}" dt="2023-02-03T14:19:53.174" v="7789"/>
        <pc:sldMkLst>
          <pc:docMk/>
          <pc:sldMk cId="2331689899" sldId="1168"/>
        </pc:sldMkLst>
        <pc:spChg chg="add mod">
          <ac:chgData name="Supreeth Mysore Shivanandamurthy, FNU" userId="2cb83b29-af08-401d-923a-db33ff26fc77" providerId="ADAL" clId="{42C6212D-1C04-4E99-9434-623CCC1C027E}" dt="2023-02-03T14:18:32.656" v="7709"/>
          <ac:spMkLst>
            <pc:docMk/>
            <pc:sldMk cId="2331689899" sldId="1168"/>
            <ac:spMk id="2" creationId="{89800037-6FAD-82F3-AC35-767FEA15D89A}"/>
          </ac:spMkLst>
        </pc:spChg>
        <pc:spChg chg="mod">
          <ac:chgData name="Supreeth Mysore Shivanandamurthy, FNU" userId="2cb83b29-af08-401d-923a-db33ff26fc77" providerId="ADAL" clId="{42C6212D-1C04-4E99-9434-623CCC1C027E}" dt="2023-01-13T10:14:45.118" v="4635"/>
          <ac:spMkLst>
            <pc:docMk/>
            <pc:sldMk cId="2331689899" sldId="1168"/>
            <ac:spMk id="4" creationId="{DB30008B-ADB1-4CB5-AA30-54CD7ADDDC89}"/>
          </ac:spMkLst>
        </pc:spChg>
        <pc:spChg chg="mod">
          <ac:chgData name="Supreeth Mysore Shivanandamurthy, FNU" userId="2cb83b29-af08-401d-923a-db33ff26fc77" providerId="ADAL" clId="{42C6212D-1C04-4E99-9434-623CCC1C027E}" dt="2023-01-20T21:16:52.597" v="6098" actId="1076"/>
          <ac:spMkLst>
            <pc:docMk/>
            <pc:sldMk cId="2331689899" sldId="1168"/>
            <ac:spMk id="6" creationId="{B7DE56FD-ECF3-49F2-B8CA-63E762F5DF33}"/>
          </ac:spMkLst>
        </pc:spChg>
        <pc:spChg chg="mod">
          <ac:chgData name="Supreeth Mysore Shivanandamurthy, FNU" userId="2cb83b29-af08-401d-923a-db33ff26fc77" providerId="ADAL" clId="{42C6212D-1C04-4E99-9434-623CCC1C027E}" dt="2023-02-03T14:13:15.568" v="7520" actId="20577"/>
          <ac:spMkLst>
            <pc:docMk/>
            <pc:sldMk cId="2331689899" sldId="1168"/>
            <ac:spMk id="7" creationId="{5F9BE2D6-2F09-4085-B2A0-7002774A2617}"/>
          </ac:spMkLst>
        </pc:spChg>
        <pc:spChg chg="add del mod ord">
          <ac:chgData name="Supreeth Mysore Shivanandamurthy, FNU" userId="2cb83b29-af08-401d-923a-db33ff26fc77" providerId="ADAL" clId="{42C6212D-1C04-4E99-9434-623CCC1C027E}" dt="2023-01-20T21:15:30.283" v="6004" actId="478"/>
          <ac:spMkLst>
            <pc:docMk/>
            <pc:sldMk cId="2331689899" sldId="1168"/>
            <ac:spMk id="11" creationId="{9C56637B-28F6-462B-88B9-92C2DD019D95}"/>
          </ac:spMkLst>
        </pc:spChg>
        <pc:spChg chg="add del mod">
          <ac:chgData name="Supreeth Mysore Shivanandamurthy, FNU" userId="2cb83b29-af08-401d-923a-db33ff26fc77" providerId="ADAL" clId="{42C6212D-1C04-4E99-9434-623CCC1C027E}" dt="2023-01-20T21:15:34.649" v="6006" actId="478"/>
          <ac:spMkLst>
            <pc:docMk/>
            <pc:sldMk cId="2331689899" sldId="1168"/>
            <ac:spMk id="12" creationId="{15AFA1C1-FC2C-4B42-94F1-04F721A90C26}"/>
          </ac:spMkLst>
        </pc:spChg>
        <pc:spChg chg="add mod ord">
          <ac:chgData name="Supreeth Mysore Shivanandamurthy, FNU" userId="2cb83b29-af08-401d-923a-db33ff26fc77" providerId="ADAL" clId="{42C6212D-1C04-4E99-9434-623CCC1C027E}" dt="2023-02-03T14:12:38.070" v="7499" actId="1076"/>
          <ac:spMkLst>
            <pc:docMk/>
            <pc:sldMk cId="2331689899" sldId="1168"/>
            <ac:spMk id="14" creationId="{DDDCE550-C860-4EDD-9870-E309D238E4C4}"/>
          </ac:spMkLst>
        </pc:spChg>
        <pc:spChg chg="add mod">
          <ac:chgData name="Supreeth Mysore Shivanandamurthy, FNU" userId="2cb83b29-af08-401d-923a-db33ff26fc77" providerId="ADAL" clId="{42C6212D-1C04-4E99-9434-623CCC1C027E}" dt="2023-01-13T11:20:41.569" v="4881"/>
          <ac:spMkLst>
            <pc:docMk/>
            <pc:sldMk cId="2331689899" sldId="1168"/>
            <ac:spMk id="18" creationId="{2EED87CD-F980-4D80-BB23-92CFF230BB91}"/>
          </ac:spMkLst>
        </pc:spChg>
        <pc:spChg chg="add mod">
          <ac:chgData name="Supreeth Mysore Shivanandamurthy, FNU" userId="2cb83b29-af08-401d-923a-db33ff26fc77" providerId="ADAL" clId="{42C6212D-1C04-4E99-9434-623CCC1C027E}" dt="2023-01-13T11:20:41.569" v="4881"/>
          <ac:spMkLst>
            <pc:docMk/>
            <pc:sldMk cId="2331689899" sldId="1168"/>
            <ac:spMk id="19" creationId="{29205194-618A-43C4-A901-912D05D940B5}"/>
          </ac:spMkLst>
        </pc:spChg>
        <pc:spChg chg="add mod">
          <ac:chgData name="Supreeth Mysore Shivanandamurthy, FNU" userId="2cb83b29-af08-401d-923a-db33ff26fc77" providerId="ADAL" clId="{42C6212D-1C04-4E99-9434-623CCC1C027E}" dt="2023-01-13T11:20:41.569" v="4881"/>
          <ac:spMkLst>
            <pc:docMk/>
            <pc:sldMk cId="2331689899" sldId="1168"/>
            <ac:spMk id="20" creationId="{97789C81-B535-4539-B5C8-272B6D399988}"/>
          </ac:spMkLst>
        </pc:spChg>
        <pc:spChg chg="add mod">
          <ac:chgData name="Supreeth Mysore Shivanandamurthy, FNU" userId="2cb83b29-af08-401d-923a-db33ff26fc77" providerId="ADAL" clId="{42C6212D-1C04-4E99-9434-623CCC1C027E}" dt="2023-01-13T11:21:11.579" v="4887" actId="108"/>
          <ac:spMkLst>
            <pc:docMk/>
            <pc:sldMk cId="2331689899" sldId="1168"/>
            <ac:spMk id="21" creationId="{5594BA03-722C-4806-898B-A482DF8E1992}"/>
          </ac:spMkLst>
        </pc:spChg>
        <pc:spChg chg="add mod">
          <ac:chgData name="Supreeth Mysore Shivanandamurthy, FNU" userId="2cb83b29-af08-401d-923a-db33ff26fc77" providerId="ADAL" clId="{42C6212D-1C04-4E99-9434-623CCC1C027E}" dt="2023-01-13T11:20:41.569" v="4881"/>
          <ac:spMkLst>
            <pc:docMk/>
            <pc:sldMk cId="2331689899" sldId="1168"/>
            <ac:spMk id="22" creationId="{B27BC2EC-949C-4AD0-B496-3EC144D64D07}"/>
          </ac:spMkLst>
        </pc:spChg>
        <pc:spChg chg="add mod">
          <ac:chgData name="Supreeth Mysore Shivanandamurthy, FNU" userId="2cb83b29-af08-401d-923a-db33ff26fc77" providerId="ADAL" clId="{42C6212D-1C04-4E99-9434-623CCC1C027E}" dt="2023-01-13T11:20:41.569" v="4881"/>
          <ac:spMkLst>
            <pc:docMk/>
            <pc:sldMk cId="2331689899" sldId="1168"/>
            <ac:spMk id="23" creationId="{5B6167D5-354F-488F-8D3B-C2A226F5B89B}"/>
          </ac:spMkLst>
        </pc:spChg>
        <pc:spChg chg="add mod">
          <ac:chgData name="Supreeth Mysore Shivanandamurthy, FNU" userId="2cb83b29-af08-401d-923a-db33ff26fc77" providerId="ADAL" clId="{42C6212D-1C04-4E99-9434-623CCC1C027E}" dt="2023-01-13T11:21:06.926" v="4886" actId="108"/>
          <ac:spMkLst>
            <pc:docMk/>
            <pc:sldMk cId="2331689899" sldId="1168"/>
            <ac:spMk id="24" creationId="{1BD598BA-4019-416A-AF88-BD9542E5FE0B}"/>
          </ac:spMkLst>
        </pc:spChg>
        <pc:spChg chg="add mod">
          <ac:chgData name="Supreeth Mysore Shivanandamurthy, FNU" userId="2cb83b29-af08-401d-923a-db33ff26fc77" providerId="ADAL" clId="{42C6212D-1C04-4E99-9434-623CCC1C027E}" dt="2023-01-13T11:20:41.569" v="4881"/>
          <ac:spMkLst>
            <pc:docMk/>
            <pc:sldMk cId="2331689899" sldId="1168"/>
            <ac:spMk id="25" creationId="{86082525-80B5-43EB-A37C-1052CBA52380}"/>
          </ac:spMkLst>
        </pc:spChg>
        <pc:spChg chg="mod">
          <ac:chgData name="Supreeth Mysore Shivanandamurthy, FNU" userId="2cb83b29-af08-401d-923a-db33ff26fc77" providerId="ADAL" clId="{42C6212D-1C04-4E99-9434-623CCC1C027E}" dt="2023-01-13T11:14:32.987" v="4838" actId="1076"/>
          <ac:spMkLst>
            <pc:docMk/>
            <pc:sldMk cId="2331689899" sldId="1168"/>
            <ac:spMk id="27" creationId="{EED3A796-7EA4-452F-A57B-BC6CA5B60857}"/>
          </ac:spMkLst>
        </pc:spChg>
        <pc:graphicFrameChg chg="add del mod">
          <ac:chgData name="Supreeth Mysore Shivanandamurthy, FNU" userId="2cb83b29-af08-401d-923a-db33ff26fc77" providerId="ADAL" clId="{42C6212D-1C04-4E99-9434-623CCC1C027E}" dt="2022-12-10T01:28:01.818" v="10"/>
          <ac:graphicFrameMkLst>
            <pc:docMk/>
            <pc:sldMk cId="2331689899" sldId="1168"/>
            <ac:graphicFrameMk id="2" creationId="{991F1ED0-2175-4F62-B676-4D826A603411}"/>
          </ac:graphicFrameMkLst>
        </pc:graphicFrameChg>
        <pc:picChg chg="add del mod ord">
          <ac:chgData name="Supreeth Mysore Shivanandamurthy, FNU" userId="2cb83b29-af08-401d-923a-db33ff26fc77" providerId="ADAL" clId="{42C6212D-1C04-4E99-9434-623CCC1C027E}" dt="2023-01-20T21:15:26.579" v="6003" actId="478"/>
          <ac:picMkLst>
            <pc:docMk/>
            <pc:sldMk cId="2331689899" sldId="1168"/>
            <ac:picMk id="2" creationId="{F5D6A2AC-5B7F-4D8B-AAA6-B83DB3973B08}"/>
          </ac:picMkLst>
        </pc:picChg>
        <pc:picChg chg="add del mod">
          <ac:chgData name="Supreeth Mysore Shivanandamurthy, FNU" userId="2cb83b29-af08-401d-923a-db33ff26fc77" providerId="ADAL" clId="{42C6212D-1C04-4E99-9434-623CCC1C027E}" dt="2023-01-20T21:16:37.953" v="6079" actId="478"/>
          <ac:picMkLst>
            <pc:docMk/>
            <pc:sldMk cId="2331689899" sldId="1168"/>
            <ac:picMk id="8" creationId="{2A816C60-6702-418C-89DA-BCA28966A4EC}"/>
          </ac:picMkLst>
        </pc:picChg>
        <pc:picChg chg="add del mod">
          <ac:chgData name="Supreeth Mysore Shivanandamurthy, FNU" userId="2cb83b29-af08-401d-923a-db33ff26fc77" providerId="ADAL" clId="{42C6212D-1C04-4E99-9434-623CCC1C027E}" dt="2022-12-30T11:55:19.170" v="4145" actId="478"/>
          <ac:picMkLst>
            <pc:docMk/>
            <pc:sldMk cId="2331689899" sldId="1168"/>
            <ac:picMk id="13" creationId="{426AC5B2-7616-4B9F-A186-8690508F5186}"/>
          </ac:picMkLst>
        </pc:picChg>
        <pc:picChg chg="add mod">
          <ac:chgData name="Supreeth Mysore Shivanandamurthy, FNU" userId="2cb83b29-af08-401d-923a-db33ff26fc77" providerId="ADAL" clId="{42C6212D-1C04-4E99-9434-623CCC1C027E}" dt="2023-02-03T14:13:28.844" v="7524" actId="1076"/>
          <ac:picMkLst>
            <pc:docMk/>
            <pc:sldMk cId="2331689899" sldId="1168"/>
            <ac:picMk id="15" creationId="{124A23AB-8AD4-4058-A3FA-8710317B9552}"/>
          </ac:picMkLst>
        </pc:picChg>
        <pc:picChg chg="add mod">
          <ac:chgData name="Supreeth Mysore Shivanandamurthy, FNU" userId="2cb83b29-af08-401d-923a-db33ff26fc77" providerId="ADAL" clId="{42C6212D-1C04-4E99-9434-623CCC1C027E}" dt="2023-01-13T11:20:57.619" v="4885" actId="1076"/>
          <ac:picMkLst>
            <pc:docMk/>
            <pc:sldMk cId="2331689899" sldId="1168"/>
            <ac:picMk id="16" creationId="{29073620-2B55-4828-A878-547313ABB0C7}"/>
          </ac:picMkLst>
        </pc:picChg>
      </pc:sldChg>
      <pc:sldChg chg="addSp delSp modSp add mod ord modNotesTx">
        <pc:chgData name="Supreeth Mysore Shivanandamurthy, FNU" userId="2cb83b29-af08-401d-923a-db33ff26fc77" providerId="ADAL" clId="{42C6212D-1C04-4E99-9434-623CCC1C027E}" dt="2023-02-03T10:19:12.097" v="6656"/>
        <pc:sldMkLst>
          <pc:docMk/>
          <pc:sldMk cId="3259403973" sldId="1169"/>
        </pc:sldMkLst>
        <pc:spChg chg="mod">
          <ac:chgData name="Supreeth Mysore Shivanandamurthy, FNU" userId="2cb83b29-af08-401d-923a-db33ff26fc77" providerId="ADAL" clId="{42C6212D-1C04-4E99-9434-623CCC1C027E}" dt="2023-01-13T10:14:45.118" v="4635"/>
          <ac:spMkLst>
            <pc:docMk/>
            <pc:sldMk cId="3259403973" sldId="1169"/>
            <ac:spMk id="4" creationId="{DB30008B-ADB1-4CB5-AA30-54CD7ADDDC89}"/>
          </ac:spMkLst>
        </pc:spChg>
        <pc:spChg chg="mod">
          <ac:chgData name="Supreeth Mysore Shivanandamurthy, FNU" userId="2cb83b29-af08-401d-923a-db33ff26fc77" providerId="ADAL" clId="{42C6212D-1C04-4E99-9434-623CCC1C027E}" dt="2022-12-10T01:35:47.871" v="163" actId="2711"/>
          <ac:spMkLst>
            <pc:docMk/>
            <pc:sldMk cId="3259403973" sldId="1169"/>
            <ac:spMk id="6" creationId="{B7DE56FD-ECF3-49F2-B8CA-63E762F5DF33}"/>
          </ac:spMkLst>
        </pc:spChg>
        <pc:spChg chg="mod">
          <ac:chgData name="Supreeth Mysore Shivanandamurthy, FNU" userId="2cb83b29-af08-401d-923a-db33ff26fc77" providerId="ADAL" clId="{42C6212D-1C04-4E99-9434-623CCC1C027E}" dt="2023-01-13T10:31:47.883" v="4825" actId="14100"/>
          <ac:spMkLst>
            <pc:docMk/>
            <pc:sldMk cId="3259403973" sldId="1169"/>
            <ac:spMk id="7" creationId="{5F9BE2D6-2F09-4085-B2A0-7002774A2617}"/>
          </ac:spMkLst>
        </pc:spChg>
        <pc:spChg chg="add mod">
          <ac:chgData name="Supreeth Mysore Shivanandamurthy, FNU" userId="2cb83b29-af08-401d-923a-db33ff26fc77" providerId="ADAL" clId="{42C6212D-1C04-4E99-9434-623CCC1C027E}" dt="2023-01-13T11:15:47.522" v="4843"/>
          <ac:spMkLst>
            <pc:docMk/>
            <pc:sldMk cId="3259403973" sldId="1169"/>
            <ac:spMk id="11" creationId="{5766F208-8CEF-4D10-86EA-0CA1ABA09593}"/>
          </ac:spMkLst>
        </pc:spChg>
        <pc:spChg chg="add mod">
          <ac:chgData name="Supreeth Mysore Shivanandamurthy, FNU" userId="2cb83b29-af08-401d-923a-db33ff26fc77" providerId="ADAL" clId="{42C6212D-1C04-4E99-9434-623CCC1C027E}" dt="2023-01-13T11:15:47.522" v="4843"/>
          <ac:spMkLst>
            <pc:docMk/>
            <pc:sldMk cId="3259403973" sldId="1169"/>
            <ac:spMk id="12" creationId="{5709695C-F9D4-444B-9B71-16576F38FB10}"/>
          </ac:spMkLst>
        </pc:spChg>
        <pc:spChg chg="add mod">
          <ac:chgData name="Supreeth Mysore Shivanandamurthy, FNU" userId="2cb83b29-af08-401d-923a-db33ff26fc77" providerId="ADAL" clId="{42C6212D-1C04-4E99-9434-623CCC1C027E}" dt="2023-02-03T10:18:05.858" v="6651" actId="108"/>
          <ac:spMkLst>
            <pc:docMk/>
            <pc:sldMk cId="3259403973" sldId="1169"/>
            <ac:spMk id="13" creationId="{741544D7-9FAF-4169-B052-62C4D95CD5B9}"/>
          </ac:spMkLst>
        </pc:spChg>
        <pc:spChg chg="add mod">
          <ac:chgData name="Supreeth Mysore Shivanandamurthy, FNU" userId="2cb83b29-af08-401d-923a-db33ff26fc77" providerId="ADAL" clId="{42C6212D-1C04-4E99-9434-623CCC1C027E}" dt="2023-02-03T10:18:10.421" v="6652" actId="108"/>
          <ac:spMkLst>
            <pc:docMk/>
            <pc:sldMk cId="3259403973" sldId="1169"/>
            <ac:spMk id="14" creationId="{D9BB83F1-FC99-4F1B-8135-AAD3346ED989}"/>
          </ac:spMkLst>
        </pc:spChg>
        <pc:spChg chg="add mod">
          <ac:chgData name="Supreeth Mysore Shivanandamurthy, FNU" userId="2cb83b29-af08-401d-923a-db33ff26fc77" providerId="ADAL" clId="{42C6212D-1C04-4E99-9434-623CCC1C027E}" dt="2023-01-13T11:15:47.522" v="4843"/>
          <ac:spMkLst>
            <pc:docMk/>
            <pc:sldMk cId="3259403973" sldId="1169"/>
            <ac:spMk id="15" creationId="{DB27F0FB-FC21-4376-A20F-5A2F34FDB95A}"/>
          </ac:spMkLst>
        </pc:spChg>
        <pc:spChg chg="add mod">
          <ac:chgData name="Supreeth Mysore Shivanandamurthy, FNU" userId="2cb83b29-af08-401d-923a-db33ff26fc77" providerId="ADAL" clId="{42C6212D-1C04-4E99-9434-623CCC1C027E}" dt="2023-01-13T11:15:57.552" v="4845" actId="108"/>
          <ac:spMkLst>
            <pc:docMk/>
            <pc:sldMk cId="3259403973" sldId="1169"/>
            <ac:spMk id="16" creationId="{6230BCFC-CDCA-4B39-9C33-0A17C8880F8A}"/>
          </ac:spMkLst>
        </pc:spChg>
        <pc:spChg chg="add mod">
          <ac:chgData name="Supreeth Mysore Shivanandamurthy, FNU" userId="2cb83b29-af08-401d-923a-db33ff26fc77" providerId="ADAL" clId="{42C6212D-1C04-4E99-9434-623CCC1C027E}" dt="2023-01-13T11:15:47.522" v="4843"/>
          <ac:spMkLst>
            <pc:docMk/>
            <pc:sldMk cId="3259403973" sldId="1169"/>
            <ac:spMk id="18" creationId="{CB2F7FDF-8123-41FA-9049-3316929A04B6}"/>
          </ac:spMkLst>
        </pc:spChg>
        <pc:spChg chg="add mod">
          <ac:chgData name="Supreeth Mysore Shivanandamurthy, FNU" userId="2cb83b29-af08-401d-923a-db33ff26fc77" providerId="ADAL" clId="{42C6212D-1C04-4E99-9434-623CCC1C027E}" dt="2023-01-13T11:15:47.522" v="4843"/>
          <ac:spMkLst>
            <pc:docMk/>
            <pc:sldMk cId="3259403973" sldId="1169"/>
            <ac:spMk id="19" creationId="{6AEFA56F-A458-4D30-8459-9C5A42403BCA}"/>
          </ac:spMkLst>
        </pc:spChg>
        <pc:graphicFrameChg chg="add del mod">
          <ac:chgData name="Supreeth Mysore Shivanandamurthy, FNU" userId="2cb83b29-af08-401d-923a-db33ff26fc77" providerId="ADAL" clId="{42C6212D-1C04-4E99-9434-623CCC1C027E}" dt="2022-12-10T01:34:26.933" v="142"/>
          <ac:graphicFrameMkLst>
            <pc:docMk/>
            <pc:sldMk cId="3259403973" sldId="1169"/>
            <ac:graphicFrameMk id="2" creationId="{2C36513F-67F5-4132-A9AA-641A24624803}"/>
          </ac:graphicFrameMkLst>
        </pc:graphicFrameChg>
        <pc:graphicFrameChg chg="add del mod">
          <ac:chgData name="Supreeth Mysore Shivanandamurthy, FNU" userId="2cb83b29-af08-401d-923a-db33ff26fc77" providerId="ADAL" clId="{42C6212D-1C04-4E99-9434-623CCC1C027E}" dt="2022-12-10T01:34:56.880" v="154"/>
          <ac:graphicFrameMkLst>
            <pc:docMk/>
            <pc:sldMk cId="3259403973" sldId="1169"/>
            <ac:graphicFrameMk id="8" creationId="{A0716705-66E4-49BA-9FD7-10310E4B22C5}"/>
          </ac:graphicFrameMkLst>
        </pc:graphicFrameChg>
        <pc:picChg chg="add mod">
          <ac:chgData name="Supreeth Mysore Shivanandamurthy, FNU" userId="2cb83b29-af08-401d-923a-db33ff26fc77" providerId="ADAL" clId="{42C6212D-1C04-4E99-9434-623CCC1C027E}" dt="2022-12-10T01:34:46.848" v="151" actId="1076"/>
          <ac:picMkLst>
            <pc:docMk/>
            <pc:sldMk cId="3259403973" sldId="1169"/>
            <ac:picMk id="3" creationId="{8736B345-8244-4B12-8D9E-E190A56628D6}"/>
          </ac:picMkLst>
        </pc:picChg>
        <pc:picChg chg="add mod">
          <ac:chgData name="Supreeth Mysore Shivanandamurthy, FNU" userId="2cb83b29-af08-401d-923a-db33ff26fc77" providerId="ADAL" clId="{42C6212D-1C04-4E99-9434-623CCC1C027E}" dt="2022-12-10T01:35:03.352" v="156" actId="1076"/>
          <ac:picMkLst>
            <pc:docMk/>
            <pc:sldMk cId="3259403973" sldId="1169"/>
            <ac:picMk id="9" creationId="{C47847E8-0805-4E23-B343-3AFFBE0C6357}"/>
          </ac:picMkLst>
        </pc:picChg>
        <pc:picChg chg="add mod">
          <ac:chgData name="Supreeth Mysore Shivanandamurthy, FNU" userId="2cb83b29-af08-401d-923a-db33ff26fc77" providerId="ADAL" clId="{42C6212D-1C04-4E99-9434-623CCC1C027E}" dt="2023-01-13T10:31:38.735" v="4824"/>
          <ac:picMkLst>
            <pc:docMk/>
            <pc:sldMk cId="3259403973" sldId="1169"/>
            <ac:picMk id="10" creationId="{99D2AE1D-B2BB-4FB1-9437-5BCB04D2BA11}"/>
          </ac:picMkLst>
        </pc:picChg>
      </pc:sldChg>
      <pc:sldChg chg="addSp delSp modSp add mod delAnim modAnim modNotesTx">
        <pc:chgData name="Supreeth Mysore Shivanandamurthy, FNU" userId="2cb83b29-af08-401d-923a-db33ff26fc77" providerId="ADAL" clId="{42C6212D-1C04-4E99-9434-623CCC1C027E}" dt="2023-01-20T20:46:49.121" v="5782" actId="20577"/>
        <pc:sldMkLst>
          <pc:docMk/>
          <pc:sldMk cId="1472534615" sldId="1170"/>
        </pc:sldMkLst>
        <pc:spChg chg="mod">
          <ac:chgData name="Supreeth Mysore Shivanandamurthy, FNU" userId="2cb83b29-af08-401d-923a-db33ff26fc77" providerId="ADAL" clId="{42C6212D-1C04-4E99-9434-623CCC1C027E}" dt="2023-01-13T10:14:45.118" v="4635"/>
          <ac:spMkLst>
            <pc:docMk/>
            <pc:sldMk cId="1472534615" sldId="1170"/>
            <ac:spMk id="4" creationId="{DB30008B-ADB1-4CB5-AA30-54CD7ADDDC89}"/>
          </ac:spMkLst>
        </pc:spChg>
        <pc:spChg chg="mod">
          <ac:chgData name="Supreeth Mysore Shivanandamurthy, FNU" userId="2cb83b29-af08-401d-923a-db33ff26fc77" providerId="ADAL" clId="{42C6212D-1C04-4E99-9434-623CCC1C027E}" dt="2022-12-10T01:40:01.573" v="251" actId="20577"/>
          <ac:spMkLst>
            <pc:docMk/>
            <pc:sldMk cId="1472534615" sldId="1170"/>
            <ac:spMk id="6" creationId="{B7DE56FD-ECF3-49F2-B8CA-63E762F5DF33}"/>
          </ac:spMkLst>
        </pc:spChg>
        <pc:spChg chg="del">
          <ac:chgData name="Supreeth Mysore Shivanandamurthy, FNU" userId="2cb83b29-af08-401d-923a-db33ff26fc77" providerId="ADAL" clId="{42C6212D-1C04-4E99-9434-623CCC1C027E}" dt="2022-12-10T01:40:15.395" v="255"/>
          <ac:spMkLst>
            <pc:docMk/>
            <pc:sldMk cId="1472534615" sldId="1170"/>
            <ac:spMk id="7" creationId="{5F9BE2D6-2F09-4085-B2A0-7002774A2617}"/>
          </ac:spMkLst>
        </pc:spChg>
        <pc:spChg chg="add mod">
          <ac:chgData name="Supreeth Mysore Shivanandamurthy, FNU" userId="2cb83b29-af08-401d-923a-db33ff26fc77" providerId="ADAL" clId="{42C6212D-1C04-4E99-9434-623CCC1C027E}" dt="2023-01-13T11:19:11.862" v="4864"/>
          <ac:spMkLst>
            <pc:docMk/>
            <pc:sldMk cId="1472534615" sldId="1170"/>
            <ac:spMk id="9" creationId="{EC256EAC-E028-4687-B1F7-D4666BF18B78}"/>
          </ac:spMkLst>
        </pc:spChg>
        <pc:spChg chg="add mod">
          <ac:chgData name="Supreeth Mysore Shivanandamurthy, FNU" userId="2cb83b29-af08-401d-923a-db33ff26fc77" providerId="ADAL" clId="{42C6212D-1C04-4E99-9434-623CCC1C027E}" dt="2023-01-13T11:19:11.862" v="4864"/>
          <ac:spMkLst>
            <pc:docMk/>
            <pc:sldMk cId="1472534615" sldId="1170"/>
            <ac:spMk id="10" creationId="{22F76218-E7AA-468B-9D68-0E0A0C16A5E1}"/>
          </ac:spMkLst>
        </pc:spChg>
        <pc:spChg chg="add mod">
          <ac:chgData name="Supreeth Mysore Shivanandamurthy, FNU" userId="2cb83b29-af08-401d-923a-db33ff26fc77" providerId="ADAL" clId="{42C6212D-1C04-4E99-9434-623CCC1C027E}" dt="2023-01-13T11:19:11.862" v="4864"/>
          <ac:spMkLst>
            <pc:docMk/>
            <pc:sldMk cId="1472534615" sldId="1170"/>
            <ac:spMk id="11" creationId="{C2ABB321-3967-47EA-9662-5630E1753913}"/>
          </ac:spMkLst>
        </pc:spChg>
        <pc:spChg chg="add mod">
          <ac:chgData name="Supreeth Mysore Shivanandamurthy, FNU" userId="2cb83b29-af08-401d-923a-db33ff26fc77" providerId="ADAL" clId="{42C6212D-1C04-4E99-9434-623CCC1C027E}" dt="2023-01-13T11:19:23.754" v="4866" actId="108"/>
          <ac:spMkLst>
            <pc:docMk/>
            <pc:sldMk cId="1472534615" sldId="1170"/>
            <ac:spMk id="12" creationId="{8DE4E1EA-E98A-4845-BCBE-C64E85105473}"/>
          </ac:spMkLst>
        </pc:spChg>
        <pc:spChg chg="add mod">
          <ac:chgData name="Supreeth Mysore Shivanandamurthy, FNU" userId="2cb83b29-af08-401d-923a-db33ff26fc77" providerId="ADAL" clId="{42C6212D-1C04-4E99-9434-623CCC1C027E}" dt="2023-01-13T11:19:11.862" v="4864"/>
          <ac:spMkLst>
            <pc:docMk/>
            <pc:sldMk cId="1472534615" sldId="1170"/>
            <ac:spMk id="13" creationId="{EC613A1E-2504-4454-A926-5D1BC3592510}"/>
          </ac:spMkLst>
        </pc:spChg>
        <pc:spChg chg="add mod">
          <ac:chgData name="Supreeth Mysore Shivanandamurthy, FNU" userId="2cb83b29-af08-401d-923a-db33ff26fc77" providerId="ADAL" clId="{42C6212D-1C04-4E99-9434-623CCC1C027E}" dt="2023-01-13T11:19:11.862" v="4864"/>
          <ac:spMkLst>
            <pc:docMk/>
            <pc:sldMk cId="1472534615" sldId="1170"/>
            <ac:spMk id="14" creationId="{F9BD3DD0-B56D-481D-A3AF-52BB5C55952B}"/>
          </ac:spMkLst>
        </pc:spChg>
        <pc:spChg chg="add mod">
          <ac:chgData name="Supreeth Mysore Shivanandamurthy, FNU" userId="2cb83b29-af08-401d-923a-db33ff26fc77" providerId="ADAL" clId="{42C6212D-1C04-4E99-9434-623CCC1C027E}" dt="2023-01-13T11:19:20.545" v="4865" actId="108"/>
          <ac:spMkLst>
            <pc:docMk/>
            <pc:sldMk cId="1472534615" sldId="1170"/>
            <ac:spMk id="15" creationId="{87F6BAF4-53DD-4310-9D07-46DCDE5427AF}"/>
          </ac:spMkLst>
        </pc:spChg>
        <pc:spChg chg="add mod">
          <ac:chgData name="Supreeth Mysore Shivanandamurthy, FNU" userId="2cb83b29-af08-401d-923a-db33ff26fc77" providerId="ADAL" clId="{42C6212D-1C04-4E99-9434-623CCC1C027E}" dt="2023-01-13T11:19:11.862" v="4864"/>
          <ac:spMkLst>
            <pc:docMk/>
            <pc:sldMk cId="1472534615" sldId="1170"/>
            <ac:spMk id="16" creationId="{ACE47F93-E7BB-4554-BBDD-212F48660938}"/>
          </ac:spMkLst>
        </pc:spChg>
        <pc:spChg chg="add mod">
          <ac:chgData name="Supreeth Mysore Shivanandamurthy, FNU" userId="2cb83b29-af08-401d-923a-db33ff26fc77" providerId="ADAL" clId="{42C6212D-1C04-4E99-9434-623CCC1C027E}" dt="2023-01-20T20:42:40.208" v="5602" actId="207"/>
          <ac:spMkLst>
            <pc:docMk/>
            <pc:sldMk cId="1472534615" sldId="1170"/>
            <ac:spMk id="18" creationId="{1F12F73E-E748-4D2F-8F11-8887766F0DE0}"/>
          </ac:spMkLst>
        </pc:spChg>
        <pc:spChg chg="del">
          <ac:chgData name="Supreeth Mysore Shivanandamurthy, FNU" userId="2cb83b29-af08-401d-923a-db33ff26fc77" providerId="ADAL" clId="{42C6212D-1C04-4E99-9434-623CCC1C027E}" dt="2022-12-10T01:40:50.605" v="269" actId="478"/>
          <ac:spMkLst>
            <pc:docMk/>
            <pc:sldMk cId="1472534615" sldId="1170"/>
            <ac:spMk id="27" creationId="{EED3A796-7EA4-452F-A57B-BC6CA5B60857}"/>
          </ac:spMkLst>
        </pc:spChg>
        <pc:graphicFrameChg chg="add del mod">
          <ac:chgData name="Supreeth Mysore Shivanandamurthy, FNU" userId="2cb83b29-af08-401d-923a-db33ff26fc77" providerId="ADAL" clId="{42C6212D-1C04-4E99-9434-623CCC1C027E}" dt="2022-12-10T01:40:15.373" v="254"/>
          <ac:graphicFrameMkLst>
            <pc:docMk/>
            <pc:sldMk cId="1472534615" sldId="1170"/>
            <ac:graphicFrameMk id="2" creationId="{F54E8EC0-E14B-4A7C-A5C8-20321D99FCEC}"/>
          </ac:graphicFrameMkLst>
        </pc:graphicFrameChg>
        <pc:graphicFrameChg chg="add del mod">
          <ac:chgData name="Supreeth Mysore Shivanandamurthy, FNU" userId="2cb83b29-af08-401d-923a-db33ff26fc77" providerId="ADAL" clId="{42C6212D-1C04-4E99-9434-623CCC1C027E}" dt="2022-12-10T01:40:35.910" v="262"/>
          <ac:graphicFrameMkLst>
            <pc:docMk/>
            <pc:sldMk cId="1472534615" sldId="1170"/>
            <ac:graphicFrameMk id="9" creationId="{24819024-A9D4-4230-92C8-3CCD1F7E78E9}"/>
          </ac:graphicFrameMkLst>
        </pc:graphicFrameChg>
        <pc:picChg chg="add mod">
          <ac:chgData name="Supreeth Mysore Shivanandamurthy, FNU" userId="2cb83b29-af08-401d-923a-db33ff26fc77" providerId="ADAL" clId="{42C6212D-1C04-4E99-9434-623CCC1C027E}" dt="2023-01-13T10:32:40.068" v="4827"/>
          <ac:picMkLst>
            <pc:docMk/>
            <pc:sldMk cId="1472534615" sldId="1170"/>
            <ac:picMk id="7" creationId="{3CBA9C5C-796B-48F0-A1DE-68B1D901666C}"/>
          </ac:picMkLst>
        </pc:picChg>
        <pc:picChg chg="add mod">
          <ac:chgData name="Supreeth Mysore Shivanandamurthy, FNU" userId="2cb83b29-af08-401d-923a-db33ff26fc77" providerId="ADAL" clId="{42C6212D-1C04-4E99-9434-623CCC1C027E}" dt="2023-01-20T20:42:30.908" v="5600" actId="14100"/>
          <ac:picMkLst>
            <pc:docMk/>
            <pc:sldMk cId="1472534615" sldId="1170"/>
            <ac:picMk id="8" creationId="{075F705B-8DC1-4104-9409-2A21859364FB}"/>
          </ac:picMkLst>
        </pc:picChg>
        <pc:picChg chg="add del mod">
          <ac:chgData name="Supreeth Mysore Shivanandamurthy, FNU" userId="2cb83b29-af08-401d-923a-db33ff26fc77" providerId="ADAL" clId="{42C6212D-1C04-4E99-9434-623CCC1C027E}" dt="2022-12-30T11:54:34.420" v="4140" actId="21"/>
          <ac:picMkLst>
            <pc:docMk/>
            <pc:sldMk cId="1472534615" sldId="1170"/>
            <ac:picMk id="11" creationId="{22A38740-BBC0-41E1-A050-A05B081F0E44}"/>
          </ac:picMkLst>
        </pc:picChg>
      </pc:sldChg>
      <pc:sldChg chg="addSp delSp modSp add mod ord modAnim modNotesTx">
        <pc:chgData name="Supreeth Mysore Shivanandamurthy, FNU" userId="2cb83b29-af08-401d-923a-db33ff26fc77" providerId="ADAL" clId="{42C6212D-1C04-4E99-9434-623CCC1C027E}" dt="2023-01-20T21:12:50.236" v="5996" actId="20577"/>
        <pc:sldMkLst>
          <pc:docMk/>
          <pc:sldMk cId="297229027" sldId="1171"/>
        </pc:sldMkLst>
        <pc:spChg chg="mod">
          <ac:chgData name="Supreeth Mysore Shivanandamurthy, FNU" userId="2cb83b29-af08-401d-923a-db33ff26fc77" providerId="ADAL" clId="{42C6212D-1C04-4E99-9434-623CCC1C027E}" dt="2023-01-13T10:14:45.118" v="4635"/>
          <ac:spMkLst>
            <pc:docMk/>
            <pc:sldMk cId="297229027" sldId="1171"/>
            <ac:spMk id="4" creationId="{DB30008B-ADB1-4CB5-AA30-54CD7ADDDC89}"/>
          </ac:spMkLst>
        </pc:spChg>
        <pc:spChg chg="mod">
          <ac:chgData name="Supreeth Mysore Shivanandamurthy, FNU" userId="2cb83b29-af08-401d-923a-db33ff26fc77" providerId="ADAL" clId="{42C6212D-1C04-4E99-9434-623CCC1C027E}" dt="2022-12-10T01:42:40.223" v="345" actId="20577"/>
          <ac:spMkLst>
            <pc:docMk/>
            <pc:sldMk cId="297229027" sldId="1171"/>
            <ac:spMk id="6" creationId="{B7DE56FD-ECF3-49F2-B8CA-63E762F5DF33}"/>
          </ac:spMkLst>
        </pc:spChg>
        <pc:spChg chg="del">
          <ac:chgData name="Supreeth Mysore Shivanandamurthy, FNU" userId="2cb83b29-af08-401d-923a-db33ff26fc77" providerId="ADAL" clId="{42C6212D-1C04-4E99-9434-623CCC1C027E}" dt="2022-12-10T01:42:22.835" v="324"/>
          <ac:spMkLst>
            <pc:docMk/>
            <pc:sldMk cId="297229027" sldId="1171"/>
            <ac:spMk id="7" creationId="{5F9BE2D6-2F09-4085-B2A0-7002774A2617}"/>
          </ac:spMkLst>
        </pc:spChg>
        <pc:spChg chg="add mod">
          <ac:chgData name="Supreeth Mysore Shivanandamurthy, FNU" userId="2cb83b29-af08-401d-923a-db33ff26fc77" providerId="ADAL" clId="{42C6212D-1C04-4E99-9434-623CCC1C027E}" dt="2023-01-13T11:19:29.143" v="4867"/>
          <ac:spMkLst>
            <pc:docMk/>
            <pc:sldMk cId="297229027" sldId="1171"/>
            <ac:spMk id="10" creationId="{9FDB3416-D3F8-4C61-BC97-86241CA41419}"/>
          </ac:spMkLst>
        </pc:spChg>
        <pc:spChg chg="add mod">
          <ac:chgData name="Supreeth Mysore Shivanandamurthy, FNU" userId="2cb83b29-af08-401d-923a-db33ff26fc77" providerId="ADAL" clId="{42C6212D-1C04-4E99-9434-623CCC1C027E}" dt="2023-01-13T11:19:29.143" v="4867"/>
          <ac:spMkLst>
            <pc:docMk/>
            <pc:sldMk cId="297229027" sldId="1171"/>
            <ac:spMk id="11" creationId="{7B2C4FD4-A4CC-4B51-845D-727CDE03391F}"/>
          </ac:spMkLst>
        </pc:spChg>
        <pc:spChg chg="add mod">
          <ac:chgData name="Supreeth Mysore Shivanandamurthy, FNU" userId="2cb83b29-af08-401d-923a-db33ff26fc77" providerId="ADAL" clId="{42C6212D-1C04-4E99-9434-623CCC1C027E}" dt="2023-01-13T11:19:29.143" v="4867"/>
          <ac:spMkLst>
            <pc:docMk/>
            <pc:sldMk cId="297229027" sldId="1171"/>
            <ac:spMk id="12" creationId="{BB3CE59F-4657-4D15-AEEE-4D28B313673D}"/>
          </ac:spMkLst>
        </pc:spChg>
        <pc:spChg chg="add mod">
          <ac:chgData name="Supreeth Mysore Shivanandamurthy, FNU" userId="2cb83b29-af08-401d-923a-db33ff26fc77" providerId="ADAL" clId="{42C6212D-1C04-4E99-9434-623CCC1C027E}" dt="2023-01-13T11:19:41.238" v="4869" actId="108"/>
          <ac:spMkLst>
            <pc:docMk/>
            <pc:sldMk cId="297229027" sldId="1171"/>
            <ac:spMk id="13" creationId="{5D7E126B-21EC-4A47-AE38-1CCD9F813A7D}"/>
          </ac:spMkLst>
        </pc:spChg>
        <pc:spChg chg="add mod">
          <ac:chgData name="Supreeth Mysore Shivanandamurthy, FNU" userId="2cb83b29-af08-401d-923a-db33ff26fc77" providerId="ADAL" clId="{42C6212D-1C04-4E99-9434-623CCC1C027E}" dt="2023-01-13T11:19:29.143" v="4867"/>
          <ac:spMkLst>
            <pc:docMk/>
            <pc:sldMk cId="297229027" sldId="1171"/>
            <ac:spMk id="14" creationId="{14A09DC8-F369-4B1B-AB5B-6B5A0C07720A}"/>
          </ac:spMkLst>
        </pc:spChg>
        <pc:spChg chg="add mod">
          <ac:chgData name="Supreeth Mysore Shivanandamurthy, FNU" userId="2cb83b29-af08-401d-923a-db33ff26fc77" providerId="ADAL" clId="{42C6212D-1C04-4E99-9434-623CCC1C027E}" dt="2023-01-13T11:19:29.143" v="4867"/>
          <ac:spMkLst>
            <pc:docMk/>
            <pc:sldMk cId="297229027" sldId="1171"/>
            <ac:spMk id="15" creationId="{EDEFF9C4-A507-4003-A3F0-09B5050C6051}"/>
          </ac:spMkLst>
        </pc:spChg>
        <pc:spChg chg="add mod">
          <ac:chgData name="Supreeth Mysore Shivanandamurthy, FNU" userId="2cb83b29-af08-401d-923a-db33ff26fc77" providerId="ADAL" clId="{42C6212D-1C04-4E99-9434-623CCC1C027E}" dt="2023-01-13T11:19:36.424" v="4868" actId="108"/>
          <ac:spMkLst>
            <pc:docMk/>
            <pc:sldMk cId="297229027" sldId="1171"/>
            <ac:spMk id="16" creationId="{9547FD61-2447-42C5-A0AC-C998B5076F1C}"/>
          </ac:spMkLst>
        </pc:spChg>
        <pc:spChg chg="add mod">
          <ac:chgData name="Supreeth Mysore Shivanandamurthy, FNU" userId="2cb83b29-af08-401d-923a-db33ff26fc77" providerId="ADAL" clId="{42C6212D-1C04-4E99-9434-623CCC1C027E}" dt="2023-01-13T11:19:29.143" v="4867"/>
          <ac:spMkLst>
            <pc:docMk/>
            <pc:sldMk cId="297229027" sldId="1171"/>
            <ac:spMk id="18" creationId="{538FA09C-334E-4FBD-801D-49B9E9EAA83F}"/>
          </ac:spMkLst>
        </pc:spChg>
        <pc:picChg chg="add del mod">
          <ac:chgData name="Supreeth Mysore Shivanandamurthy, FNU" userId="2cb83b29-af08-401d-923a-db33ff26fc77" providerId="ADAL" clId="{42C6212D-1C04-4E99-9434-623CCC1C027E}" dt="2022-12-10T01:42:21.122" v="323" actId="21"/>
          <ac:picMkLst>
            <pc:docMk/>
            <pc:sldMk cId="297229027" sldId="1171"/>
            <ac:picMk id="2" creationId="{B353D032-8532-4F2C-AE30-F5CF434E2C18}"/>
          </ac:picMkLst>
        </pc:picChg>
        <pc:picChg chg="add mod">
          <ac:chgData name="Supreeth Mysore Shivanandamurthy, FNU" userId="2cb83b29-af08-401d-923a-db33ff26fc77" providerId="ADAL" clId="{42C6212D-1C04-4E99-9434-623CCC1C027E}" dt="2023-01-13T10:32:43.066" v="4828"/>
          <ac:picMkLst>
            <pc:docMk/>
            <pc:sldMk cId="297229027" sldId="1171"/>
            <ac:picMk id="8" creationId="{6543DB6E-8038-4DB3-8201-EEE8B82F2427}"/>
          </ac:picMkLst>
        </pc:picChg>
        <pc:picChg chg="add mod">
          <ac:chgData name="Supreeth Mysore Shivanandamurthy, FNU" userId="2cb83b29-af08-401d-923a-db33ff26fc77" providerId="ADAL" clId="{42C6212D-1C04-4E99-9434-623CCC1C027E}" dt="2022-12-10T02:21:50.479" v="713" actId="1076"/>
          <ac:picMkLst>
            <pc:docMk/>
            <pc:sldMk cId="297229027" sldId="1171"/>
            <ac:picMk id="9" creationId="{90644A50-11E0-492E-AEF1-CF54F8BF4A77}"/>
          </ac:picMkLst>
        </pc:picChg>
      </pc:sldChg>
      <pc:sldChg chg="addSp delSp modSp add del mod modShow">
        <pc:chgData name="Supreeth Mysore Shivanandamurthy, FNU" userId="2cb83b29-af08-401d-923a-db33ff26fc77" providerId="ADAL" clId="{42C6212D-1C04-4E99-9434-623CCC1C027E}" dt="2022-12-30T11:45:37.904" v="3980" actId="47"/>
        <pc:sldMkLst>
          <pc:docMk/>
          <pc:sldMk cId="2524709543" sldId="1172"/>
        </pc:sldMkLst>
        <pc:spChg chg="mod">
          <ac:chgData name="Supreeth Mysore Shivanandamurthy, FNU" userId="2cb83b29-af08-401d-923a-db33ff26fc77" providerId="ADAL" clId="{42C6212D-1C04-4E99-9434-623CCC1C027E}" dt="2022-12-10T02:02:00.933" v="454" actId="20577"/>
          <ac:spMkLst>
            <pc:docMk/>
            <pc:sldMk cId="2524709543" sldId="1172"/>
            <ac:spMk id="6" creationId="{B7DE56FD-ECF3-49F2-B8CA-63E762F5DF33}"/>
          </ac:spMkLst>
        </pc:spChg>
        <pc:spChg chg="del">
          <ac:chgData name="Supreeth Mysore Shivanandamurthy, FNU" userId="2cb83b29-af08-401d-923a-db33ff26fc77" providerId="ADAL" clId="{42C6212D-1C04-4E99-9434-623CCC1C027E}" dt="2022-12-10T02:01:31.678" v="417"/>
          <ac:spMkLst>
            <pc:docMk/>
            <pc:sldMk cId="2524709543" sldId="1172"/>
            <ac:spMk id="7" creationId="{5F9BE2D6-2F09-4085-B2A0-7002774A2617}"/>
          </ac:spMkLst>
        </pc:spChg>
        <pc:spChg chg="add mod">
          <ac:chgData name="Supreeth Mysore Shivanandamurthy, FNU" userId="2cb83b29-af08-401d-923a-db33ff26fc77" providerId="ADAL" clId="{42C6212D-1C04-4E99-9434-623CCC1C027E}" dt="2022-12-10T02:15:06.279" v="659" actId="1076"/>
          <ac:spMkLst>
            <pc:docMk/>
            <pc:sldMk cId="2524709543" sldId="1172"/>
            <ac:spMk id="13" creationId="{048D0C6D-11D7-4C38-8F4D-7BAC26252126}"/>
          </ac:spMkLst>
        </pc:spChg>
        <pc:graphicFrameChg chg="add del mod">
          <ac:chgData name="Supreeth Mysore Shivanandamurthy, FNU" userId="2cb83b29-af08-401d-923a-db33ff26fc77" providerId="ADAL" clId="{42C6212D-1C04-4E99-9434-623CCC1C027E}" dt="2022-12-10T02:00:28.213" v="366"/>
          <ac:graphicFrameMkLst>
            <pc:docMk/>
            <pc:sldMk cId="2524709543" sldId="1172"/>
            <ac:graphicFrameMk id="2" creationId="{E423515D-9DD6-4940-8B75-E3DB6C305410}"/>
          </ac:graphicFrameMkLst>
        </pc:graphicFrameChg>
        <pc:graphicFrameChg chg="add del mod">
          <ac:chgData name="Supreeth Mysore Shivanandamurthy, FNU" userId="2cb83b29-af08-401d-923a-db33ff26fc77" providerId="ADAL" clId="{42C6212D-1C04-4E99-9434-623CCC1C027E}" dt="2022-12-10T02:01:31.597" v="416"/>
          <ac:graphicFrameMkLst>
            <pc:docMk/>
            <pc:sldMk cId="2524709543" sldId="1172"/>
            <ac:graphicFrameMk id="3" creationId="{12FAEE25-7F37-4949-A127-70669ED7A511}"/>
          </ac:graphicFrameMkLst>
        </pc:graphicFrameChg>
        <pc:picChg chg="add mod">
          <ac:chgData name="Supreeth Mysore Shivanandamurthy, FNU" userId="2cb83b29-af08-401d-923a-db33ff26fc77" providerId="ADAL" clId="{42C6212D-1C04-4E99-9434-623CCC1C027E}" dt="2022-12-10T02:01:32.535" v="419" actId="962"/>
          <ac:picMkLst>
            <pc:docMk/>
            <pc:sldMk cId="2524709543" sldId="1172"/>
            <ac:picMk id="9" creationId="{7695C1C8-19CF-4B5B-B4BF-E635EC87D9CF}"/>
          </ac:picMkLst>
        </pc:picChg>
      </pc:sldChg>
      <pc:sldChg chg="addSp delSp modSp add del mod modShow">
        <pc:chgData name="Supreeth Mysore Shivanandamurthy, FNU" userId="2cb83b29-af08-401d-923a-db33ff26fc77" providerId="ADAL" clId="{42C6212D-1C04-4E99-9434-623CCC1C027E}" dt="2022-12-30T11:45:39.127" v="3981" actId="47"/>
        <pc:sldMkLst>
          <pc:docMk/>
          <pc:sldMk cId="1723908290" sldId="1173"/>
        </pc:sldMkLst>
        <pc:spChg chg="mod">
          <ac:chgData name="Supreeth Mysore Shivanandamurthy, FNU" userId="2cb83b29-af08-401d-923a-db33ff26fc77" providerId="ADAL" clId="{42C6212D-1C04-4E99-9434-623CCC1C027E}" dt="2022-12-10T02:02:20.069" v="475" actId="20577"/>
          <ac:spMkLst>
            <pc:docMk/>
            <pc:sldMk cId="1723908290" sldId="1173"/>
            <ac:spMk id="6" creationId="{B7DE56FD-ECF3-49F2-B8CA-63E762F5DF33}"/>
          </ac:spMkLst>
        </pc:spChg>
        <pc:spChg chg="del">
          <ac:chgData name="Supreeth Mysore Shivanandamurthy, FNU" userId="2cb83b29-af08-401d-923a-db33ff26fc77" providerId="ADAL" clId="{42C6212D-1C04-4E99-9434-623CCC1C027E}" dt="2022-12-10T02:02:22.918" v="479"/>
          <ac:spMkLst>
            <pc:docMk/>
            <pc:sldMk cId="1723908290" sldId="1173"/>
            <ac:spMk id="7" creationId="{5F9BE2D6-2F09-4085-B2A0-7002774A2617}"/>
          </ac:spMkLst>
        </pc:spChg>
        <pc:graphicFrameChg chg="add del mod">
          <ac:chgData name="Supreeth Mysore Shivanandamurthy, FNU" userId="2cb83b29-af08-401d-923a-db33ff26fc77" providerId="ADAL" clId="{42C6212D-1C04-4E99-9434-623CCC1C027E}" dt="2022-12-10T02:02:22.790" v="478"/>
          <ac:graphicFrameMkLst>
            <pc:docMk/>
            <pc:sldMk cId="1723908290" sldId="1173"/>
            <ac:graphicFrameMk id="2" creationId="{8AC1569E-C923-4C48-A478-05C0BD69539C}"/>
          </ac:graphicFrameMkLst>
        </pc:graphicFrameChg>
        <pc:picChg chg="add mod">
          <ac:chgData name="Supreeth Mysore Shivanandamurthy, FNU" userId="2cb83b29-af08-401d-923a-db33ff26fc77" providerId="ADAL" clId="{42C6212D-1C04-4E99-9434-623CCC1C027E}" dt="2022-12-10T02:02:23.628" v="481" actId="962"/>
          <ac:picMkLst>
            <pc:docMk/>
            <pc:sldMk cId="1723908290" sldId="1173"/>
            <ac:picMk id="8" creationId="{30CCA30F-509D-4C1C-BB0C-315CA2AF7CBD}"/>
          </ac:picMkLst>
        </pc:picChg>
      </pc:sldChg>
      <pc:sldChg chg="addSp delSp modSp add mod ord modAnim modNotesTx">
        <pc:chgData name="Supreeth Mysore Shivanandamurthy, FNU" userId="2cb83b29-af08-401d-923a-db33ff26fc77" providerId="ADAL" clId="{42C6212D-1C04-4E99-9434-623CCC1C027E}" dt="2023-02-03T14:30:26.619" v="7920" actId="313"/>
        <pc:sldMkLst>
          <pc:docMk/>
          <pc:sldMk cId="1896873099" sldId="1174"/>
        </pc:sldMkLst>
        <pc:spChg chg="mod">
          <ac:chgData name="Supreeth Mysore Shivanandamurthy, FNU" userId="2cb83b29-af08-401d-923a-db33ff26fc77" providerId="ADAL" clId="{42C6212D-1C04-4E99-9434-623CCC1C027E}" dt="2023-01-13T10:14:45.118" v="4635"/>
          <ac:spMkLst>
            <pc:docMk/>
            <pc:sldMk cId="1896873099" sldId="1174"/>
            <ac:spMk id="4" creationId="{DB30008B-ADB1-4CB5-AA30-54CD7ADDDC89}"/>
          </ac:spMkLst>
        </pc:spChg>
        <pc:spChg chg="add mod">
          <ac:chgData name="Supreeth Mysore Shivanandamurthy, FNU" userId="2cb83b29-af08-401d-923a-db33ff26fc77" providerId="ADAL" clId="{42C6212D-1C04-4E99-9434-623CCC1C027E}" dt="2023-02-03T14:30:26.619" v="7920" actId="313"/>
          <ac:spMkLst>
            <pc:docMk/>
            <pc:sldMk cId="1896873099" sldId="1174"/>
            <ac:spMk id="5" creationId="{9350762B-08EB-055F-3B90-82A0F3EB9E14}"/>
          </ac:spMkLst>
        </pc:spChg>
        <pc:spChg chg="del mod">
          <ac:chgData name="Supreeth Mysore Shivanandamurthy, FNU" userId="2cb83b29-af08-401d-923a-db33ff26fc77" providerId="ADAL" clId="{42C6212D-1C04-4E99-9434-623CCC1C027E}" dt="2022-12-10T02:05:27.529" v="535" actId="478"/>
          <ac:spMkLst>
            <pc:docMk/>
            <pc:sldMk cId="1896873099" sldId="1174"/>
            <ac:spMk id="5" creationId="{B733D1B4-3032-4C05-96B4-AE9757A2383C}"/>
          </ac:spMkLst>
        </pc:spChg>
        <pc:spChg chg="mod">
          <ac:chgData name="Supreeth Mysore Shivanandamurthy, FNU" userId="2cb83b29-af08-401d-923a-db33ff26fc77" providerId="ADAL" clId="{42C6212D-1C04-4E99-9434-623CCC1C027E}" dt="2023-02-03T14:27:39.373" v="7904" actId="20577"/>
          <ac:spMkLst>
            <pc:docMk/>
            <pc:sldMk cId="1896873099" sldId="1174"/>
            <ac:spMk id="6" creationId="{B7DE56FD-ECF3-49F2-B8CA-63E762F5DF33}"/>
          </ac:spMkLst>
        </pc:spChg>
        <pc:spChg chg="del">
          <ac:chgData name="Supreeth Mysore Shivanandamurthy, FNU" userId="2cb83b29-af08-401d-923a-db33ff26fc77" providerId="ADAL" clId="{42C6212D-1C04-4E99-9434-623CCC1C027E}" dt="2022-12-10T02:03:40.365" v="509"/>
          <ac:spMkLst>
            <pc:docMk/>
            <pc:sldMk cId="1896873099" sldId="1174"/>
            <ac:spMk id="7" creationId="{5F9BE2D6-2F09-4085-B2A0-7002774A2617}"/>
          </ac:spMkLst>
        </pc:spChg>
        <pc:spChg chg="add mod">
          <ac:chgData name="Supreeth Mysore Shivanandamurthy, FNU" userId="2cb83b29-af08-401d-923a-db33ff26fc77" providerId="ADAL" clId="{42C6212D-1C04-4E99-9434-623CCC1C027E}" dt="2023-01-13T11:21:33.068" v="4889"/>
          <ac:spMkLst>
            <pc:docMk/>
            <pc:sldMk cId="1896873099" sldId="1174"/>
            <ac:spMk id="11" creationId="{21373E36-30CA-402A-9898-D07B9E7D0115}"/>
          </ac:spMkLst>
        </pc:spChg>
        <pc:spChg chg="add mod">
          <ac:chgData name="Supreeth Mysore Shivanandamurthy, FNU" userId="2cb83b29-af08-401d-923a-db33ff26fc77" providerId="ADAL" clId="{42C6212D-1C04-4E99-9434-623CCC1C027E}" dt="2023-01-13T11:21:50.031" v="4892" actId="108"/>
          <ac:spMkLst>
            <pc:docMk/>
            <pc:sldMk cId="1896873099" sldId="1174"/>
            <ac:spMk id="12" creationId="{3CC9AF8E-24C4-46BE-8548-DADCC670F596}"/>
          </ac:spMkLst>
        </pc:spChg>
        <pc:spChg chg="add mod">
          <ac:chgData name="Supreeth Mysore Shivanandamurthy, FNU" userId="2cb83b29-af08-401d-923a-db33ff26fc77" providerId="ADAL" clId="{42C6212D-1C04-4E99-9434-623CCC1C027E}" dt="2023-01-13T11:21:33.068" v="4889"/>
          <ac:spMkLst>
            <pc:docMk/>
            <pc:sldMk cId="1896873099" sldId="1174"/>
            <ac:spMk id="13" creationId="{A163BC67-DE67-4A0E-8392-B723E41C187E}"/>
          </ac:spMkLst>
        </pc:spChg>
        <pc:spChg chg="add mod">
          <ac:chgData name="Supreeth Mysore Shivanandamurthy, FNU" userId="2cb83b29-af08-401d-923a-db33ff26fc77" providerId="ADAL" clId="{42C6212D-1C04-4E99-9434-623CCC1C027E}" dt="2022-12-10T02:05:48.896" v="543" actId="122"/>
          <ac:spMkLst>
            <pc:docMk/>
            <pc:sldMk cId="1896873099" sldId="1174"/>
            <ac:spMk id="14" creationId="{E00A9F92-1FAA-4AA9-9BFE-0FAB1E96C4B9}"/>
          </ac:spMkLst>
        </pc:spChg>
        <pc:spChg chg="add mod">
          <ac:chgData name="Supreeth Mysore Shivanandamurthy, FNU" userId="2cb83b29-af08-401d-923a-db33ff26fc77" providerId="ADAL" clId="{42C6212D-1C04-4E99-9434-623CCC1C027E}" dt="2023-01-13T11:21:55.208" v="4893" actId="108"/>
          <ac:spMkLst>
            <pc:docMk/>
            <pc:sldMk cId="1896873099" sldId="1174"/>
            <ac:spMk id="15" creationId="{090184E4-6C79-4E1C-B319-C8B51E759755}"/>
          </ac:spMkLst>
        </pc:spChg>
        <pc:spChg chg="add mod">
          <ac:chgData name="Supreeth Mysore Shivanandamurthy, FNU" userId="2cb83b29-af08-401d-923a-db33ff26fc77" providerId="ADAL" clId="{42C6212D-1C04-4E99-9434-623CCC1C027E}" dt="2023-01-13T11:21:33.068" v="4889"/>
          <ac:spMkLst>
            <pc:docMk/>
            <pc:sldMk cId="1896873099" sldId="1174"/>
            <ac:spMk id="16" creationId="{BF53B2E2-F9CA-4051-9CBA-DF7585420143}"/>
          </ac:spMkLst>
        </pc:spChg>
        <pc:spChg chg="add mod">
          <ac:chgData name="Supreeth Mysore Shivanandamurthy, FNU" userId="2cb83b29-af08-401d-923a-db33ff26fc77" providerId="ADAL" clId="{42C6212D-1C04-4E99-9434-623CCC1C027E}" dt="2023-01-13T11:21:33.068" v="4889"/>
          <ac:spMkLst>
            <pc:docMk/>
            <pc:sldMk cId="1896873099" sldId="1174"/>
            <ac:spMk id="18" creationId="{87D4D8DE-E04D-4437-9F42-A12CE9C64E93}"/>
          </ac:spMkLst>
        </pc:spChg>
        <pc:spChg chg="add mod">
          <ac:chgData name="Supreeth Mysore Shivanandamurthy, FNU" userId="2cb83b29-af08-401d-923a-db33ff26fc77" providerId="ADAL" clId="{42C6212D-1C04-4E99-9434-623CCC1C027E}" dt="2023-01-13T11:21:33.068" v="4889"/>
          <ac:spMkLst>
            <pc:docMk/>
            <pc:sldMk cId="1896873099" sldId="1174"/>
            <ac:spMk id="19" creationId="{8C249F85-591D-4805-9D38-8E8AAE5594D6}"/>
          </ac:spMkLst>
        </pc:spChg>
        <pc:spChg chg="add mod">
          <ac:chgData name="Supreeth Mysore Shivanandamurthy, FNU" userId="2cb83b29-af08-401d-923a-db33ff26fc77" providerId="ADAL" clId="{42C6212D-1C04-4E99-9434-623CCC1C027E}" dt="2023-01-13T11:21:42.553" v="4890" actId="108"/>
          <ac:spMkLst>
            <pc:docMk/>
            <pc:sldMk cId="1896873099" sldId="1174"/>
            <ac:spMk id="20" creationId="{8B5B5E85-C76A-456B-92D2-66D1F127E203}"/>
          </ac:spMkLst>
        </pc:spChg>
        <pc:spChg chg="mod">
          <ac:chgData name="Supreeth Mysore Shivanandamurthy, FNU" userId="2cb83b29-af08-401d-923a-db33ff26fc77" providerId="ADAL" clId="{42C6212D-1C04-4E99-9434-623CCC1C027E}" dt="2023-01-13T11:21:30.396" v="4888" actId="1076"/>
          <ac:spMkLst>
            <pc:docMk/>
            <pc:sldMk cId="1896873099" sldId="1174"/>
            <ac:spMk id="27" creationId="{EED3A796-7EA4-452F-A57B-BC6CA5B60857}"/>
          </ac:spMkLst>
        </pc:spChg>
        <pc:graphicFrameChg chg="add del mod">
          <ac:chgData name="Supreeth Mysore Shivanandamurthy, FNU" userId="2cb83b29-af08-401d-923a-db33ff26fc77" providerId="ADAL" clId="{42C6212D-1C04-4E99-9434-623CCC1C027E}" dt="2022-12-10T02:03:50.867" v="513"/>
          <ac:graphicFrameMkLst>
            <pc:docMk/>
            <pc:sldMk cId="1896873099" sldId="1174"/>
            <ac:graphicFrameMk id="3" creationId="{D28C2C62-74C9-4680-8A1D-772E1DB9B3C1}"/>
          </ac:graphicFrameMkLst>
        </pc:graphicFrameChg>
        <pc:picChg chg="add mod">
          <ac:chgData name="Supreeth Mysore Shivanandamurthy, FNU" userId="2cb83b29-af08-401d-923a-db33ff26fc77" providerId="ADAL" clId="{42C6212D-1C04-4E99-9434-623CCC1C027E}" dt="2023-02-03T14:27:14.558" v="7873" actId="1076"/>
          <ac:picMkLst>
            <pc:docMk/>
            <pc:sldMk cId="1896873099" sldId="1174"/>
            <ac:picMk id="2" creationId="{FF231789-8AF1-47C8-8AB1-F61C8E63122E}"/>
          </ac:picMkLst>
        </pc:picChg>
        <pc:picChg chg="add del mod">
          <ac:chgData name="Supreeth Mysore Shivanandamurthy, FNU" userId="2cb83b29-af08-401d-923a-db33ff26fc77" providerId="ADAL" clId="{42C6212D-1C04-4E99-9434-623CCC1C027E}" dt="2022-12-30T11:40:41.711" v="3944" actId="21"/>
          <ac:picMkLst>
            <pc:docMk/>
            <pc:sldMk cId="1896873099" sldId="1174"/>
            <ac:picMk id="9" creationId="{CFD378B1-D3EF-4721-AB1F-1FF5D5D2911A}"/>
          </ac:picMkLst>
        </pc:picChg>
        <pc:picChg chg="add mod">
          <ac:chgData name="Supreeth Mysore Shivanandamurthy, FNU" userId="2cb83b29-af08-401d-923a-db33ff26fc77" providerId="ADAL" clId="{42C6212D-1C04-4E99-9434-623CCC1C027E}" dt="2023-01-13T10:32:46.168" v="4829"/>
          <ac:picMkLst>
            <pc:docMk/>
            <pc:sldMk cId="1896873099" sldId="1174"/>
            <ac:picMk id="9" creationId="{F88012FE-2DF6-418D-AED8-E99983162577}"/>
          </ac:picMkLst>
        </pc:picChg>
        <pc:picChg chg="add mod">
          <ac:chgData name="Supreeth Mysore Shivanandamurthy, FNU" userId="2cb83b29-af08-401d-923a-db33ff26fc77" providerId="ADAL" clId="{42C6212D-1C04-4E99-9434-623CCC1C027E}" dt="2023-02-03T14:27:16.637" v="7874" actId="1076"/>
          <ac:picMkLst>
            <pc:docMk/>
            <pc:sldMk cId="1896873099" sldId="1174"/>
            <ac:picMk id="10" creationId="{CA249EE6-4490-4232-A16C-B0CB9446773E}"/>
          </ac:picMkLst>
        </pc:picChg>
      </pc:sldChg>
      <pc:sldChg chg="addSp delSp modSp add mod ord modAnim modNotesTx">
        <pc:chgData name="Supreeth Mysore Shivanandamurthy, FNU" userId="2cb83b29-af08-401d-923a-db33ff26fc77" providerId="ADAL" clId="{42C6212D-1C04-4E99-9434-623CCC1C027E}" dt="2023-01-27T10:42:55.952" v="6635"/>
        <pc:sldMkLst>
          <pc:docMk/>
          <pc:sldMk cId="354212057" sldId="1175"/>
        </pc:sldMkLst>
        <pc:spChg chg="add mod">
          <ac:chgData name="Supreeth Mysore Shivanandamurthy, FNU" userId="2cb83b29-af08-401d-923a-db33ff26fc77" providerId="ADAL" clId="{42C6212D-1C04-4E99-9434-623CCC1C027E}" dt="2023-01-27T10:42:40.379" v="6633" actId="1076"/>
          <ac:spMkLst>
            <pc:docMk/>
            <pc:sldMk cId="354212057" sldId="1175"/>
            <ac:spMk id="3" creationId="{FA3FEB34-DED2-FB17-0FE2-A097A929AF51}"/>
          </ac:spMkLst>
        </pc:spChg>
        <pc:spChg chg="mod">
          <ac:chgData name="Supreeth Mysore Shivanandamurthy, FNU" userId="2cb83b29-af08-401d-923a-db33ff26fc77" providerId="ADAL" clId="{42C6212D-1C04-4E99-9434-623CCC1C027E}" dt="2023-01-13T10:14:45.118" v="4635"/>
          <ac:spMkLst>
            <pc:docMk/>
            <pc:sldMk cId="354212057" sldId="1175"/>
            <ac:spMk id="4" creationId="{DB30008B-ADB1-4CB5-AA30-54CD7ADDDC89}"/>
          </ac:spMkLst>
        </pc:spChg>
        <pc:spChg chg="mod">
          <ac:chgData name="Supreeth Mysore Shivanandamurthy, FNU" userId="2cb83b29-af08-401d-923a-db33ff26fc77" providerId="ADAL" clId="{42C6212D-1C04-4E99-9434-623CCC1C027E}" dt="2022-12-10T02:07:01.762" v="596" actId="20577"/>
          <ac:spMkLst>
            <pc:docMk/>
            <pc:sldMk cId="354212057" sldId="1175"/>
            <ac:spMk id="6" creationId="{B7DE56FD-ECF3-49F2-B8CA-63E762F5DF33}"/>
          </ac:spMkLst>
        </pc:spChg>
        <pc:spChg chg="del mod">
          <ac:chgData name="Supreeth Mysore Shivanandamurthy, FNU" userId="2cb83b29-af08-401d-923a-db33ff26fc77" providerId="ADAL" clId="{42C6212D-1C04-4E99-9434-623CCC1C027E}" dt="2022-12-10T02:07:40.289" v="601" actId="478"/>
          <ac:spMkLst>
            <pc:docMk/>
            <pc:sldMk cId="354212057" sldId="1175"/>
            <ac:spMk id="7" creationId="{5F9BE2D6-2F09-4085-B2A0-7002774A2617}"/>
          </ac:spMkLst>
        </pc:spChg>
        <pc:spChg chg="add mod">
          <ac:chgData name="Supreeth Mysore Shivanandamurthy, FNU" userId="2cb83b29-af08-401d-923a-db33ff26fc77" providerId="ADAL" clId="{42C6212D-1C04-4E99-9434-623CCC1C027E}" dt="2022-12-10T02:07:33.546" v="600" actId="20577"/>
          <ac:spMkLst>
            <pc:docMk/>
            <pc:sldMk cId="354212057" sldId="1175"/>
            <ac:spMk id="9" creationId="{66253411-10AC-4C5C-B1A1-A9D1BBC550E9}"/>
          </ac:spMkLst>
        </pc:spChg>
        <pc:spChg chg="add mod">
          <ac:chgData name="Supreeth Mysore Shivanandamurthy, FNU" userId="2cb83b29-af08-401d-923a-db33ff26fc77" providerId="ADAL" clId="{42C6212D-1C04-4E99-9434-623CCC1C027E}" dt="2022-12-10T02:09:41.629" v="617" actId="1076"/>
          <ac:spMkLst>
            <pc:docMk/>
            <pc:sldMk cId="354212057" sldId="1175"/>
            <ac:spMk id="11" creationId="{BE8A7618-00BF-466A-9BC0-268398FEB484}"/>
          </ac:spMkLst>
        </pc:spChg>
        <pc:spChg chg="add mod">
          <ac:chgData name="Supreeth Mysore Shivanandamurthy, FNU" userId="2cb83b29-af08-401d-923a-db33ff26fc77" providerId="ADAL" clId="{42C6212D-1C04-4E99-9434-623CCC1C027E}" dt="2023-01-27T10:42:43.883" v="6634" actId="1076"/>
          <ac:spMkLst>
            <pc:docMk/>
            <pc:sldMk cId="354212057" sldId="1175"/>
            <ac:spMk id="12" creationId="{B781AFB9-9D05-4610-8991-8284B0A1DC56}"/>
          </ac:spMkLst>
        </pc:spChg>
        <pc:spChg chg="add mod">
          <ac:chgData name="Supreeth Mysore Shivanandamurthy, FNU" userId="2cb83b29-af08-401d-923a-db33ff26fc77" providerId="ADAL" clId="{42C6212D-1C04-4E99-9434-623CCC1C027E}" dt="2023-01-13T11:22:23.882" v="4895"/>
          <ac:spMkLst>
            <pc:docMk/>
            <pc:sldMk cId="354212057" sldId="1175"/>
            <ac:spMk id="14" creationId="{922076C0-B667-4F79-8AA9-2B466B222934}"/>
          </ac:spMkLst>
        </pc:spChg>
        <pc:spChg chg="add mod">
          <ac:chgData name="Supreeth Mysore Shivanandamurthy, FNU" userId="2cb83b29-af08-401d-923a-db33ff26fc77" providerId="ADAL" clId="{42C6212D-1C04-4E99-9434-623CCC1C027E}" dt="2023-01-13T11:22:23.882" v="4895"/>
          <ac:spMkLst>
            <pc:docMk/>
            <pc:sldMk cId="354212057" sldId="1175"/>
            <ac:spMk id="15" creationId="{6DD6C111-9974-4AE8-BF86-19B6DAC1AD8F}"/>
          </ac:spMkLst>
        </pc:spChg>
        <pc:spChg chg="add mod">
          <ac:chgData name="Supreeth Mysore Shivanandamurthy, FNU" userId="2cb83b29-af08-401d-923a-db33ff26fc77" providerId="ADAL" clId="{42C6212D-1C04-4E99-9434-623CCC1C027E}" dt="2023-01-13T11:22:23.882" v="4895"/>
          <ac:spMkLst>
            <pc:docMk/>
            <pc:sldMk cId="354212057" sldId="1175"/>
            <ac:spMk id="16" creationId="{855704B5-FBF0-41D2-A859-4A16620021DD}"/>
          </ac:spMkLst>
        </pc:spChg>
        <pc:spChg chg="add mod">
          <ac:chgData name="Supreeth Mysore Shivanandamurthy, FNU" userId="2cb83b29-af08-401d-923a-db33ff26fc77" providerId="ADAL" clId="{42C6212D-1C04-4E99-9434-623CCC1C027E}" dt="2023-01-13T11:22:23.882" v="4895"/>
          <ac:spMkLst>
            <pc:docMk/>
            <pc:sldMk cId="354212057" sldId="1175"/>
            <ac:spMk id="18" creationId="{49BF800A-CD09-401F-930C-370FB61E1638}"/>
          </ac:spMkLst>
        </pc:spChg>
        <pc:spChg chg="add mod">
          <ac:chgData name="Supreeth Mysore Shivanandamurthy, FNU" userId="2cb83b29-af08-401d-923a-db33ff26fc77" providerId="ADAL" clId="{42C6212D-1C04-4E99-9434-623CCC1C027E}" dt="2023-01-13T11:22:23.882" v="4895"/>
          <ac:spMkLst>
            <pc:docMk/>
            <pc:sldMk cId="354212057" sldId="1175"/>
            <ac:spMk id="19" creationId="{F71021D6-43E9-4A4A-84FD-1AE86DBBC255}"/>
          </ac:spMkLst>
        </pc:spChg>
        <pc:spChg chg="add mod">
          <ac:chgData name="Supreeth Mysore Shivanandamurthy, FNU" userId="2cb83b29-af08-401d-923a-db33ff26fc77" providerId="ADAL" clId="{42C6212D-1C04-4E99-9434-623CCC1C027E}" dt="2023-01-13T11:22:23.882" v="4895"/>
          <ac:spMkLst>
            <pc:docMk/>
            <pc:sldMk cId="354212057" sldId="1175"/>
            <ac:spMk id="20" creationId="{11D349B8-DED8-4373-8715-8F3B2628F319}"/>
          </ac:spMkLst>
        </pc:spChg>
        <pc:spChg chg="add mod">
          <ac:chgData name="Supreeth Mysore Shivanandamurthy, FNU" userId="2cb83b29-af08-401d-923a-db33ff26fc77" providerId="ADAL" clId="{42C6212D-1C04-4E99-9434-623CCC1C027E}" dt="2023-01-13T11:22:23.882" v="4895"/>
          <ac:spMkLst>
            <pc:docMk/>
            <pc:sldMk cId="354212057" sldId="1175"/>
            <ac:spMk id="21" creationId="{B68552BE-8DDA-488E-8D33-83ACDC46370B}"/>
          </ac:spMkLst>
        </pc:spChg>
        <pc:spChg chg="add mod">
          <ac:chgData name="Supreeth Mysore Shivanandamurthy, FNU" userId="2cb83b29-af08-401d-923a-db33ff26fc77" providerId="ADAL" clId="{42C6212D-1C04-4E99-9434-623CCC1C027E}" dt="2023-01-13T11:22:23.882" v="4895"/>
          <ac:spMkLst>
            <pc:docMk/>
            <pc:sldMk cId="354212057" sldId="1175"/>
            <ac:spMk id="22" creationId="{B5A39974-2B58-4986-80F8-30575B19BE7F}"/>
          </ac:spMkLst>
        </pc:spChg>
        <pc:spChg chg="add del mod">
          <ac:chgData name="Supreeth Mysore Shivanandamurthy, FNU" userId="2cb83b29-af08-401d-923a-db33ff26fc77" providerId="ADAL" clId="{42C6212D-1C04-4E99-9434-623CCC1C027E}" dt="2023-01-13T11:22:40.390" v="4897"/>
          <ac:spMkLst>
            <pc:docMk/>
            <pc:sldMk cId="354212057" sldId="1175"/>
            <ac:spMk id="23" creationId="{EAF65006-361F-4058-824F-5201237300FA}"/>
          </ac:spMkLst>
        </pc:spChg>
        <pc:spChg chg="add del mod">
          <ac:chgData name="Supreeth Mysore Shivanandamurthy, FNU" userId="2cb83b29-af08-401d-923a-db33ff26fc77" providerId="ADAL" clId="{42C6212D-1C04-4E99-9434-623CCC1C027E}" dt="2023-01-13T11:22:40.390" v="4897"/>
          <ac:spMkLst>
            <pc:docMk/>
            <pc:sldMk cId="354212057" sldId="1175"/>
            <ac:spMk id="24" creationId="{FAD846DA-F77E-4311-9468-3A2973F7DF4A}"/>
          </ac:spMkLst>
        </pc:spChg>
        <pc:spChg chg="add del mod">
          <ac:chgData name="Supreeth Mysore Shivanandamurthy, FNU" userId="2cb83b29-af08-401d-923a-db33ff26fc77" providerId="ADAL" clId="{42C6212D-1C04-4E99-9434-623CCC1C027E}" dt="2023-01-13T11:22:40.390" v="4897"/>
          <ac:spMkLst>
            <pc:docMk/>
            <pc:sldMk cId="354212057" sldId="1175"/>
            <ac:spMk id="25" creationId="{B9C21EAE-4D7F-4D5A-A45A-6AB5DBF2AD22}"/>
          </ac:spMkLst>
        </pc:spChg>
        <pc:spChg chg="add del mod">
          <ac:chgData name="Supreeth Mysore Shivanandamurthy, FNU" userId="2cb83b29-af08-401d-923a-db33ff26fc77" providerId="ADAL" clId="{42C6212D-1C04-4E99-9434-623CCC1C027E}" dt="2023-01-13T11:22:40.390" v="4897"/>
          <ac:spMkLst>
            <pc:docMk/>
            <pc:sldMk cId="354212057" sldId="1175"/>
            <ac:spMk id="26" creationId="{AEA2621B-30D1-497D-A015-EA03FA60C109}"/>
          </ac:spMkLst>
        </pc:spChg>
        <pc:spChg chg="mod">
          <ac:chgData name="Supreeth Mysore Shivanandamurthy, FNU" userId="2cb83b29-af08-401d-923a-db33ff26fc77" providerId="ADAL" clId="{42C6212D-1C04-4E99-9434-623CCC1C027E}" dt="2022-12-30T09:33:06.810" v="3910" actId="20577"/>
          <ac:spMkLst>
            <pc:docMk/>
            <pc:sldMk cId="354212057" sldId="1175"/>
            <ac:spMk id="27" creationId="{EED3A796-7EA4-452F-A57B-BC6CA5B60857}"/>
          </ac:spMkLst>
        </pc:spChg>
        <pc:spChg chg="add del mod">
          <ac:chgData name="Supreeth Mysore Shivanandamurthy, FNU" userId="2cb83b29-af08-401d-923a-db33ff26fc77" providerId="ADAL" clId="{42C6212D-1C04-4E99-9434-623CCC1C027E}" dt="2023-01-13T11:22:40.390" v="4897"/>
          <ac:spMkLst>
            <pc:docMk/>
            <pc:sldMk cId="354212057" sldId="1175"/>
            <ac:spMk id="28" creationId="{8EBEC99D-B5A6-427B-900C-EA40B03BC4C7}"/>
          </ac:spMkLst>
        </pc:spChg>
        <pc:spChg chg="add del mod">
          <ac:chgData name="Supreeth Mysore Shivanandamurthy, FNU" userId="2cb83b29-af08-401d-923a-db33ff26fc77" providerId="ADAL" clId="{42C6212D-1C04-4E99-9434-623CCC1C027E}" dt="2023-01-13T11:22:40.390" v="4897"/>
          <ac:spMkLst>
            <pc:docMk/>
            <pc:sldMk cId="354212057" sldId="1175"/>
            <ac:spMk id="29" creationId="{405ACA21-3EDD-4C98-A302-4942F79DC0AC}"/>
          </ac:spMkLst>
        </pc:spChg>
        <pc:spChg chg="add del mod">
          <ac:chgData name="Supreeth Mysore Shivanandamurthy, FNU" userId="2cb83b29-af08-401d-923a-db33ff26fc77" providerId="ADAL" clId="{42C6212D-1C04-4E99-9434-623CCC1C027E}" dt="2023-01-13T11:22:40.390" v="4897"/>
          <ac:spMkLst>
            <pc:docMk/>
            <pc:sldMk cId="354212057" sldId="1175"/>
            <ac:spMk id="30" creationId="{7D466B20-ECEE-4022-AE45-BC10AC6F8D0B}"/>
          </ac:spMkLst>
        </pc:spChg>
        <pc:spChg chg="add del mod">
          <ac:chgData name="Supreeth Mysore Shivanandamurthy, FNU" userId="2cb83b29-af08-401d-923a-db33ff26fc77" providerId="ADAL" clId="{42C6212D-1C04-4E99-9434-623CCC1C027E}" dt="2023-01-13T11:22:40.390" v="4897"/>
          <ac:spMkLst>
            <pc:docMk/>
            <pc:sldMk cId="354212057" sldId="1175"/>
            <ac:spMk id="31" creationId="{959A67F3-ABAD-4FC9-9E33-4A819B748166}"/>
          </ac:spMkLst>
        </pc:spChg>
        <pc:graphicFrameChg chg="add mod">
          <ac:chgData name="Supreeth Mysore Shivanandamurthy, FNU" userId="2cb83b29-af08-401d-923a-db33ff26fc77" providerId="ADAL" clId="{42C6212D-1C04-4E99-9434-623CCC1C027E}" dt="2022-12-10T02:07:24.829" v="598" actId="1076"/>
          <ac:graphicFrameMkLst>
            <pc:docMk/>
            <pc:sldMk cId="354212057" sldId="1175"/>
            <ac:graphicFrameMk id="8" creationId="{05C2FAA9-8D08-4B08-ABB1-2A1621EB7BEE}"/>
          </ac:graphicFrameMkLst>
        </pc:graphicFrameChg>
        <pc:graphicFrameChg chg="add mod">
          <ac:chgData name="Supreeth Mysore Shivanandamurthy, FNU" userId="2cb83b29-af08-401d-923a-db33ff26fc77" providerId="ADAL" clId="{42C6212D-1C04-4E99-9434-623CCC1C027E}" dt="2023-01-13T10:33:05.819" v="4834" actId="14100"/>
          <ac:graphicFrameMkLst>
            <pc:docMk/>
            <pc:sldMk cId="354212057" sldId="1175"/>
            <ac:graphicFrameMk id="10" creationId="{C6C9A989-81AE-4716-B134-6EC434102B8C}"/>
          </ac:graphicFrameMkLst>
        </pc:graphicFrameChg>
        <pc:picChg chg="add mod">
          <ac:chgData name="Supreeth Mysore Shivanandamurthy, FNU" userId="2cb83b29-af08-401d-923a-db33ff26fc77" providerId="ADAL" clId="{42C6212D-1C04-4E99-9434-623CCC1C027E}" dt="2023-01-13T10:32:51.275" v="4831"/>
          <ac:picMkLst>
            <pc:docMk/>
            <pc:sldMk cId="354212057" sldId="1175"/>
            <ac:picMk id="13" creationId="{3C5BDB52-1F3A-4CBA-8B83-CA460D2F4AA8}"/>
          </ac:picMkLst>
        </pc:picChg>
      </pc:sldChg>
      <pc:sldChg chg="addSp delSp modSp add mod ord delAnim modAnim modNotesTx">
        <pc:chgData name="Supreeth Mysore Shivanandamurthy, FNU" userId="2cb83b29-af08-401d-923a-db33ff26fc77" providerId="ADAL" clId="{42C6212D-1C04-4E99-9434-623CCC1C027E}" dt="2023-02-03T10:19:15.272" v="6658"/>
        <pc:sldMkLst>
          <pc:docMk/>
          <pc:sldMk cId="4267452135" sldId="1176"/>
        </pc:sldMkLst>
        <pc:spChg chg="mod">
          <ac:chgData name="Supreeth Mysore Shivanandamurthy, FNU" userId="2cb83b29-af08-401d-923a-db33ff26fc77" providerId="ADAL" clId="{42C6212D-1C04-4E99-9434-623CCC1C027E}" dt="2023-01-13T10:14:45.118" v="4635"/>
          <ac:spMkLst>
            <pc:docMk/>
            <pc:sldMk cId="4267452135" sldId="1176"/>
            <ac:spMk id="4" creationId="{DB30008B-ADB1-4CB5-AA30-54CD7ADDDC89}"/>
          </ac:spMkLst>
        </pc:spChg>
        <pc:spChg chg="mod">
          <ac:chgData name="Supreeth Mysore Shivanandamurthy, FNU" userId="2cb83b29-af08-401d-923a-db33ff26fc77" providerId="ADAL" clId="{42C6212D-1C04-4E99-9434-623CCC1C027E}" dt="2023-01-20T21:20:28.715" v="6209" actId="14100"/>
          <ac:spMkLst>
            <pc:docMk/>
            <pc:sldMk cId="4267452135" sldId="1176"/>
            <ac:spMk id="6" creationId="{B7DE56FD-ECF3-49F2-B8CA-63E762F5DF33}"/>
          </ac:spMkLst>
        </pc:spChg>
        <pc:spChg chg="del mod">
          <ac:chgData name="Supreeth Mysore Shivanandamurthy, FNU" userId="2cb83b29-af08-401d-923a-db33ff26fc77" providerId="ADAL" clId="{42C6212D-1C04-4E99-9434-623CCC1C027E}" dt="2022-12-10T01:36:33.335" v="172"/>
          <ac:spMkLst>
            <pc:docMk/>
            <pc:sldMk cId="4267452135" sldId="1176"/>
            <ac:spMk id="7" creationId="{5F9BE2D6-2F09-4085-B2A0-7002774A2617}"/>
          </ac:spMkLst>
        </pc:spChg>
        <pc:spChg chg="add mod">
          <ac:chgData name="Supreeth Mysore Shivanandamurthy, FNU" userId="2cb83b29-af08-401d-923a-db33ff26fc77" providerId="ADAL" clId="{42C6212D-1C04-4E99-9434-623CCC1C027E}" dt="2023-01-13T11:18:40.557" v="4861"/>
          <ac:spMkLst>
            <pc:docMk/>
            <pc:sldMk cId="4267452135" sldId="1176"/>
            <ac:spMk id="11" creationId="{A4DCEAA4-6E9D-435E-B2C1-3B91A9B9B9F4}"/>
          </ac:spMkLst>
        </pc:spChg>
        <pc:spChg chg="add mod">
          <ac:chgData name="Supreeth Mysore Shivanandamurthy, FNU" userId="2cb83b29-af08-401d-923a-db33ff26fc77" providerId="ADAL" clId="{42C6212D-1C04-4E99-9434-623CCC1C027E}" dt="2023-01-13T11:18:40.557" v="4861"/>
          <ac:spMkLst>
            <pc:docMk/>
            <pc:sldMk cId="4267452135" sldId="1176"/>
            <ac:spMk id="12" creationId="{E16B402D-FF59-41A7-AC69-4C24D35DD77E}"/>
          </ac:spMkLst>
        </pc:spChg>
        <pc:spChg chg="add mod">
          <ac:chgData name="Supreeth Mysore Shivanandamurthy, FNU" userId="2cb83b29-af08-401d-923a-db33ff26fc77" providerId="ADAL" clId="{42C6212D-1C04-4E99-9434-623CCC1C027E}" dt="2023-01-13T11:18:40.557" v="4861"/>
          <ac:spMkLst>
            <pc:docMk/>
            <pc:sldMk cId="4267452135" sldId="1176"/>
            <ac:spMk id="13" creationId="{8075E1DE-1FE4-46E9-98BC-E119AC9015B3}"/>
          </ac:spMkLst>
        </pc:spChg>
        <pc:spChg chg="add del mod">
          <ac:chgData name="Supreeth Mysore Shivanandamurthy, FNU" userId="2cb83b29-af08-401d-923a-db33ff26fc77" providerId="ADAL" clId="{42C6212D-1C04-4E99-9434-623CCC1C027E}" dt="2023-01-20T21:21:25.813" v="6214" actId="478"/>
          <ac:spMkLst>
            <pc:docMk/>
            <pc:sldMk cId="4267452135" sldId="1176"/>
            <ac:spMk id="14" creationId="{204E4998-FBBD-4342-9C8D-CFF252DF8C9A}"/>
          </ac:spMkLst>
        </pc:spChg>
        <pc:spChg chg="add mod">
          <ac:chgData name="Supreeth Mysore Shivanandamurthy, FNU" userId="2cb83b29-af08-401d-923a-db33ff26fc77" providerId="ADAL" clId="{42C6212D-1C04-4E99-9434-623CCC1C027E}" dt="2023-01-13T11:18:40.557" v="4861"/>
          <ac:spMkLst>
            <pc:docMk/>
            <pc:sldMk cId="4267452135" sldId="1176"/>
            <ac:spMk id="15" creationId="{4F357BD0-C47A-4E96-995A-8D6FA7322362}"/>
          </ac:spMkLst>
        </pc:spChg>
        <pc:spChg chg="add mod">
          <ac:chgData name="Supreeth Mysore Shivanandamurthy, FNU" userId="2cb83b29-af08-401d-923a-db33ff26fc77" providerId="ADAL" clId="{42C6212D-1C04-4E99-9434-623CCC1C027E}" dt="2023-02-03T10:18:17.571" v="6653" actId="108"/>
          <ac:spMkLst>
            <pc:docMk/>
            <pc:sldMk cId="4267452135" sldId="1176"/>
            <ac:spMk id="16" creationId="{60B1F2DF-2113-44EC-B67B-7AB3D93510F0}"/>
          </ac:spMkLst>
        </pc:spChg>
        <pc:spChg chg="add mod">
          <ac:chgData name="Supreeth Mysore Shivanandamurthy, FNU" userId="2cb83b29-af08-401d-923a-db33ff26fc77" providerId="ADAL" clId="{42C6212D-1C04-4E99-9434-623CCC1C027E}" dt="2023-02-03T10:18:22.504" v="6654" actId="108"/>
          <ac:spMkLst>
            <pc:docMk/>
            <pc:sldMk cId="4267452135" sldId="1176"/>
            <ac:spMk id="18" creationId="{3A7DD185-B744-4B01-B962-9A1EE5932E8E}"/>
          </ac:spMkLst>
        </pc:spChg>
        <pc:spChg chg="add mod">
          <ac:chgData name="Supreeth Mysore Shivanandamurthy, FNU" userId="2cb83b29-af08-401d-923a-db33ff26fc77" providerId="ADAL" clId="{42C6212D-1C04-4E99-9434-623CCC1C027E}" dt="2023-01-13T11:18:40.557" v="4861"/>
          <ac:spMkLst>
            <pc:docMk/>
            <pc:sldMk cId="4267452135" sldId="1176"/>
            <ac:spMk id="19" creationId="{ED5215E3-753D-49AA-8937-E9E94BF412C9}"/>
          </ac:spMkLst>
        </pc:spChg>
        <pc:spChg chg="add mod">
          <ac:chgData name="Supreeth Mysore Shivanandamurthy, FNU" userId="2cb83b29-af08-401d-923a-db33ff26fc77" providerId="ADAL" clId="{42C6212D-1C04-4E99-9434-623CCC1C027E}" dt="2023-01-13T11:18:40.557" v="4861"/>
          <ac:spMkLst>
            <pc:docMk/>
            <pc:sldMk cId="4267452135" sldId="1176"/>
            <ac:spMk id="20" creationId="{CC0682C9-2E26-4B05-88E6-1D514AC2D06F}"/>
          </ac:spMkLst>
        </pc:spChg>
        <pc:spChg chg="add mod">
          <ac:chgData name="Supreeth Mysore Shivanandamurthy, FNU" userId="2cb83b29-af08-401d-923a-db33ff26fc77" providerId="ADAL" clId="{42C6212D-1C04-4E99-9434-623CCC1C027E}" dt="2023-01-13T11:18:40.557" v="4861"/>
          <ac:spMkLst>
            <pc:docMk/>
            <pc:sldMk cId="4267452135" sldId="1176"/>
            <ac:spMk id="21" creationId="{0F21ACEE-33C7-4FB4-B47C-0BAF34FFA960}"/>
          </ac:spMkLst>
        </pc:spChg>
        <pc:spChg chg="add mod">
          <ac:chgData name="Supreeth Mysore Shivanandamurthy, FNU" userId="2cb83b29-af08-401d-923a-db33ff26fc77" providerId="ADAL" clId="{42C6212D-1C04-4E99-9434-623CCC1C027E}" dt="2023-01-13T11:18:40.557" v="4861"/>
          <ac:spMkLst>
            <pc:docMk/>
            <pc:sldMk cId="4267452135" sldId="1176"/>
            <ac:spMk id="22" creationId="{8278B82F-1F39-4CA1-9D4F-819B77160A64}"/>
          </ac:spMkLst>
        </pc:spChg>
        <pc:spChg chg="add mod">
          <ac:chgData name="Supreeth Mysore Shivanandamurthy, FNU" userId="2cb83b29-af08-401d-923a-db33ff26fc77" providerId="ADAL" clId="{42C6212D-1C04-4E99-9434-623CCC1C027E}" dt="2023-01-20T21:21:30.108" v="6215" actId="1076"/>
          <ac:spMkLst>
            <pc:docMk/>
            <pc:sldMk cId="4267452135" sldId="1176"/>
            <ac:spMk id="23" creationId="{418B2ED8-E11A-4CDE-BD5B-34B438D5C23A}"/>
          </ac:spMkLst>
        </pc:spChg>
        <pc:spChg chg="add mod">
          <ac:chgData name="Supreeth Mysore Shivanandamurthy, FNU" userId="2cb83b29-af08-401d-923a-db33ff26fc77" providerId="ADAL" clId="{42C6212D-1C04-4E99-9434-623CCC1C027E}" dt="2023-01-20T21:22:34.030" v="6226" actId="1076"/>
          <ac:spMkLst>
            <pc:docMk/>
            <pc:sldMk cId="4267452135" sldId="1176"/>
            <ac:spMk id="24" creationId="{F9174B34-8718-4D97-A95D-4726B8EA6FED}"/>
          </ac:spMkLst>
        </pc:spChg>
        <pc:spChg chg="del mod">
          <ac:chgData name="Supreeth Mysore Shivanandamurthy, FNU" userId="2cb83b29-af08-401d-923a-db33ff26fc77" providerId="ADAL" clId="{42C6212D-1C04-4E99-9434-623CCC1C027E}" dt="2023-01-20T21:20:37.369" v="6210" actId="478"/>
          <ac:spMkLst>
            <pc:docMk/>
            <pc:sldMk cId="4267452135" sldId="1176"/>
            <ac:spMk id="27" creationId="{EED3A796-7EA4-452F-A57B-BC6CA5B60857}"/>
          </ac:spMkLst>
        </pc:spChg>
        <pc:graphicFrameChg chg="add del mod">
          <ac:chgData name="Supreeth Mysore Shivanandamurthy, FNU" userId="2cb83b29-af08-401d-923a-db33ff26fc77" providerId="ADAL" clId="{42C6212D-1C04-4E99-9434-623CCC1C027E}" dt="2022-12-10T01:36:33.319" v="171"/>
          <ac:graphicFrameMkLst>
            <pc:docMk/>
            <pc:sldMk cId="4267452135" sldId="1176"/>
            <ac:graphicFrameMk id="2" creationId="{FA6F9F16-C498-4EAC-907A-F6116948A165}"/>
          </ac:graphicFrameMkLst>
        </pc:graphicFrameChg>
        <pc:picChg chg="del">
          <ac:chgData name="Supreeth Mysore Shivanandamurthy, FNU" userId="2cb83b29-af08-401d-923a-db33ff26fc77" providerId="ADAL" clId="{42C6212D-1C04-4E99-9434-623CCC1C027E}" dt="2022-12-10T01:36:16.330" v="167" actId="478"/>
          <ac:picMkLst>
            <pc:docMk/>
            <pc:sldMk cId="4267452135" sldId="1176"/>
            <ac:picMk id="3" creationId="{8736B345-8244-4B12-8D9E-E190A56628D6}"/>
          </ac:picMkLst>
        </pc:picChg>
        <pc:picChg chg="add mod">
          <ac:chgData name="Supreeth Mysore Shivanandamurthy, FNU" userId="2cb83b29-af08-401d-923a-db33ff26fc77" providerId="ADAL" clId="{42C6212D-1C04-4E99-9434-623CCC1C027E}" dt="2023-01-13T10:32:37.208" v="4826"/>
          <ac:picMkLst>
            <pc:docMk/>
            <pc:sldMk cId="4267452135" sldId="1176"/>
            <ac:picMk id="9" creationId="{C43649AA-E032-4FF8-B0EF-ED8B843D0512}"/>
          </ac:picMkLst>
        </pc:picChg>
        <pc:picChg chg="del">
          <ac:chgData name="Supreeth Mysore Shivanandamurthy, FNU" userId="2cb83b29-af08-401d-923a-db33ff26fc77" providerId="ADAL" clId="{42C6212D-1C04-4E99-9434-623CCC1C027E}" dt="2022-12-10T01:36:17.117" v="168" actId="478"/>
          <ac:picMkLst>
            <pc:docMk/>
            <pc:sldMk cId="4267452135" sldId="1176"/>
            <ac:picMk id="9" creationId="{C47847E8-0805-4E23-B343-3AFFBE0C6357}"/>
          </ac:picMkLst>
        </pc:picChg>
        <pc:picChg chg="add mod">
          <ac:chgData name="Supreeth Mysore Shivanandamurthy, FNU" userId="2cb83b29-af08-401d-923a-db33ff26fc77" providerId="ADAL" clId="{42C6212D-1C04-4E99-9434-623CCC1C027E}" dt="2023-01-20T21:21:33.412" v="6217" actId="1076"/>
          <ac:picMkLst>
            <pc:docMk/>
            <pc:sldMk cId="4267452135" sldId="1176"/>
            <ac:picMk id="10" creationId="{7B994C79-3E1F-4C80-A2CE-A82867861B49}"/>
          </ac:picMkLst>
        </pc:picChg>
      </pc:sldChg>
      <pc:sldChg chg="addSp delSp modSp add mod ord modAnim modNotesTx">
        <pc:chgData name="Supreeth Mysore Shivanandamurthy, FNU" userId="2cb83b29-af08-401d-923a-db33ff26fc77" providerId="ADAL" clId="{42C6212D-1C04-4E99-9434-623CCC1C027E}" dt="2023-01-13T11:22:16.665" v="4894"/>
        <pc:sldMkLst>
          <pc:docMk/>
          <pc:sldMk cId="3476748295" sldId="1177"/>
        </pc:sldMkLst>
        <pc:spChg chg="mod">
          <ac:chgData name="Supreeth Mysore Shivanandamurthy, FNU" userId="2cb83b29-af08-401d-923a-db33ff26fc77" providerId="ADAL" clId="{42C6212D-1C04-4E99-9434-623CCC1C027E}" dt="2023-01-13T10:14:45.118" v="4635"/>
          <ac:spMkLst>
            <pc:docMk/>
            <pc:sldMk cId="3476748295" sldId="1177"/>
            <ac:spMk id="4" creationId="{DB30008B-ADB1-4CB5-AA30-54CD7ADDDC89}"/>
          </ac:spMkLst>
        </pc:spChg>
        <pc:spChg chg="mod">
          <ac:chgData name="Supreeth Mysore Shivanandamurthy, FNU" userId="2cb83b29-af08-401d-923a-db33ff26fc77" providerId="ADAL" clId="{42C6212D-1C04-4E99-9434-623CCC1C027E}" dt="2022-12-10T02:20:10.262" v="680" actId="1076"/>
          <ac:spMkLst>
            <pc:docMk/>
            <pc:sldMk cId="3476748295" sldId="1177"/>
            <ac:spMk id="5" creationId="{B733D1B4-3032-4C05-96B4-AE9757A2383C}"/>
          </ac:spMkLst>
        </pc:spChg>
        <pc:spChg chg="mod">
          <ac:chgData name="Supreeth Mysore Shivanandamurthy, FNU" userId="2cb83b29-af08-401d-923a-db33ff26fc77" providerId="ADAL" clId="{42C6212D-1C04-4E99-9434-623CCC1C027E}" dt="2022-12-10T02:21:14.329" v="706" actId="20577"/>
          <ac:spMkLst>
            <pc:docMk/>
            <pc:sldMk cId="3476748295" sldId="1177"/>
            <ac:spMk id="6" creationId="{B7DE56FD-ECF3-49F2-B8CA-63E762F5DF33}"/>
          </ac:spMkLst>
        </pc:spChg>
        <pc:spChg chg="del">
          <ac:chgData name="Supreeth Mysore Shivanandamurthy, FNU" userId="2cb83b29-af08-401d-923a-db33ff26fc77" providerId="ADAL" clId="{42C6212D-1C04-4E99-9434-623CCC1C027E}" dt="2022-12-10T02:00:44.325" v="371"/>
          <ac:spMkLst>
            <pc:docMk/>
            <pc:sldMk cId="3476748295" sldId="1177"/>
            <ac:spMk id="7" creationId="{5F9BE2D6-2F09-4085-B2A0-7002774A2617}"/>
          </ac:spMkLst>
        </pc:spChg>
        <pc:spChg chg="add del mod">
          <ac:chgData name="Supreeth Mysore Shivanandamurthy, FNU" userId="2cb83b29-af08-401d-923a-db33ff26fc77" providerId="ADAL" clId="{42C6212D-1C04-4E99-9434-623CCC1C027E}" dt="2022-12-10T02:19:25.612" v="671"/>
          <ac:spMkLst>
            <pc:docMk/>
            <pc:sldMk cId="3476748295" sldId="1177"/>
            <ac:spMk id="11" creationId="{0BFE97DA-2D28-4FE5-87BD-AC3A8A347466}"/>
          </ac:spMkLst>
        </pc:spChg>
        <pc:spChg chg="add mod">
          <ac:chgData name="Supreeth Mysore Shivanandamurthy, FNU" userId="2cb83b29-af08-401d-923a-db33ff26fc77" providerId="ADAL" clId="{42C6212D-1C04-4E99-9434-623CCC1C027E}" dt="2023-01-13T11:22:16.665" v="4894"/>
          <ac:spMkLst>
            <pc:docMk/>
            <pc:sldMk cId="3476748295" sldId="1177"/>
            <ac:spMk id="11" creationId="{2C1102BB-97C1-46D7-A770-483981DAB9BE}"/>
          </ac:spMkLst>
        </pc:spChg>
        <pc:spChg chg="add mod">
          <ac:chgData name="Supreeth Mysore Shivanandamurthy, FNU" userId="2cb83b29-af08-401d-923a-db33ff26fc77" providerId="ADAL" clId="{42C6212D-1C04-4E99-9434-623CCC1C027E}" dt="2022-12-10T02:20:45.088" v="694" actId="207"/>
          <ac:spMkLst>
            <pc:docMk/>
            <pc:sldMk cId="3476748295" sldId="1177"/>
            <ac:spMk id="12" creationId="{E71FFF24-E83E-4BB2-AC2D-F97B7D2D21C5}"/>
          </ac:spMkLst>
        </pc:spChg>
        <pc:spChg chg="add mod">
          <ac:chgData name="Supreeth Mysore Shivanandamurthy, FNU" userId="2cb83b29-af08-401d-923a-db33ff26fc77" providerId="ADAL" clId="{42C6212D-1C04-4E99-9434-623CCC1C027E}" dt="2023-01-13T11:22:16.665" v="4894"/>
          <ac:spMkLst>
            <pc:docMk/>
            <pc:sldMk cId="3476748295" sldId="1177"/>
            <ac:spMk id="13" creationId="{3E0B18BE-6192-4FB5-BE4A-CACD0B799AFF}"/>
          </ac:spMkLst>
        </pc:spChg>
        <pc:spChg chg="add mod">
          <ac:chgData name="Supreeth Mysore Shivanandamurthy, FNU" userId="2cb83b29-af08-401d-923a-db33ff26fc77" providerId="ADAL" clId="{42C6212D-1C04-4E99-9434-623CCC1C027E}" dt="2023-01-13T11:22:16.665" v="4894"/>
          <ac:spMkLst>
            <pc:docMk/>
            <pc:sldMk cId="3476748295" sldId="1177"/>
            <ac:spMk id="14" creationId="{F973F087-634A-4247-98F1-48594D347B10}"/>
          </ac:spMkLst>
        </pc:spChg>
        <pc:spChg chg="add mod">
          <ac:chgData name="Supreeth Mysore Shivanandamurthy, FNU" userId="2cb83b29-af08-401d-923a-db33ff26fc77" providerId="ADAL" clId="{42C6212D-1C04-4E99-9434-623CCC1C027E}" dt="2023-01-13T11:22:16.665" v="4894"/>
          <ac:spMkLst>
            <pc:docMk/>
            <pc:sldMk cId="3476748295" sldId="1177"/>
            <ac:spMk id="16" creationId="{E7561607-ED23-4F59-833B-C25B07226CD0}"/>
          </ac:spMkLst>
        </pc:spChg>
        <pc:spChg chg="add mod">
          <ac:chgData name="Supreeth Mysore Shivanandamurthy, FNU" userId="2cb83b29-af08-401d-923a-db33ff26fc77" providerId="ADAL" clId="{42C6212D-1C04-4E99-9434-623CCC1C027E}" dt="2023-01-13T11:22:16.665" v="4894"/>
          <ac:spMkLst>
            <pc:docMk/>
            <pc:sldMk cId="3476748295" sldId="1177"/>
            <ac:spMk id="18" creationId="{0FE5978B-EAAA-48A0-A2F1-3CE9D6EDA34D}"/>
          </ac:spMkLst>
        </pc:spChg>
        <pc:spChg chg="add mod">
          <ac:chgData name="Supreeth Mysore Shivanandamurthy, FNU" userId="2cb83b29-af08-401d-923a-db33ff26fc77" providerId="ADAL" clId="{42C6212D-1C04-4E99-9434-623CCC1C027E}" dt="2022-12-10T02:20:58.712" v="698" actId="122"/>
          <ac:spMkLst>
            <pc:docMk/>
            <pc:sldMk cId="3476748295" sldId="1177"/>
            <ac:spMk id="19" creationId="{324B787E-086E-470D-8338-BB3603E2EF52}"/>
          </ac:spMkLst>
        </pc:spChg>
        <pc:spChg chg="add mod">
          <ac:chgData name="Supreeth Mysore Shivanandamurthy, FNU" userId="2cb83b29-af08-401d-923a-db33ff26fc77" providerId="ADAL" clId="{42C6212D-1C04-4E99-9434-623CCC1C027E}" dt="2023-01-13T11:22:16.665" v="4894"/>
          <ac:spMkLst>
            <pc:docMk/>
            <pc:sldMk cId="3476748295" sldId="1177"/>
            <ac:spMk id="20" creationId="{CE4DE2ED-5FF8-4E26-909D-4BF6F01C9968}"/>
          </ac:spMkLst>
        </pc:spChg>
        <pc:spChg chg="add mod">
          <ac:chgData name="Supreeth Mysore Shivanandamurthy, FNU" userId="2cb83b29-af08-401d-923a-db33ff26fc77" providerId="ADAL" clId="{42C6212D-1C04-4E99-9434-623CCC1C027E}" dt="2023-01-13T11:22:16.665" v="4894"/>
          <ac:spMkLst>
            <pc:docMk/>
            <pc:sldMk cId="3476748295" sldId="1177"/>
            <ac:spMk id="21" creationId="{801BE0D8-7D88-456B-A722-9E662B3A4890}"/>
          </ac:spMkLst>
        </pc:spChg>
        <pc:spChg chg="add mod">
          <ac:chgData name="Supreeth Mysore Shivanandamurthy, FNU" userId="2cb83b29-af08-401d-923a-db33ff26fc77" providerId="ADAL" clId="{42C6212D-1C04-4E99-9434-623CCC1C027E}" dt="2023-01-13T11:22:16.665" v="4894"/>
          <ac:spMkLst>
            <pc:docMk/>
            <pc:sldMk cId="3476748295" sldId="1177"/>
            <ac:spMk id="22" creationId="{2E759EB9-0EA0-4055-A294-EC40DA4D07C9}"/>
          </ac:spMkLst>
        </pc:spChg>
        <pc:graphicFrameChg chg="add del mod">
          <ac:chgData name="Supreeth Mysore Shivanandamurthy, FNU" userId="2cb83b29-af08-401d-923a-db33ff26fc77" providerId="ADAL" clId="{42C6212D-1C04-4E99-9434-623CCC1C027E}" dt="2022-12-10T02:00:44.238" v="370"/>
          <ac:graphicFrameMkLst>
            <pc:docMk/>
            <pc:sldMk cId="3476748295" sldId="1177"/>
            <ac:graphicFrameMk id="2" creationId="{B0B1E81F-5E92-4929-ACD3-65B1A76885C6}"/>
          </ac:graphicFrameMkLst>
        </pc:graphicFrameChg>
        <pc:graphicFrameChg chg="add del mod">
          <ac:chgData name="Supreeth Mysore Shivanandamurthy, FNU" userId="2cb83b29-af08-401d-923a-db33ff26fc77" providerId="ADAL" clId="{42C6212D-1C04-4E99-9434-623CCC1C027E}" dt="2022-12-10T02:19:25.291" v="670"/>
          <ac:graphicFrameMkLst>
            <pc:docMk/>
            <pc:sldMk cId="3476748295" sldId="1177"/>
            <ac:graphicFrameMk id="13" creationId="{6EBC4118-6330-4D6A-891A-D55D32562434}"/>
          </ac:graphicFrameMkLst>
        </pc:graphicFrameChg>
        <pc:picChg chg="add del mod">
          <ac:chgData name="Supreeth Mysore Shivanandamurthy, FNU" userId="2cb83b29-af08-401d-923a-db33ff26fc77" providerId="ADAL" clId="{42C6212D-1C04-4E99-9434-623CCC1C027E}" dt="2022-12-10T02:19:22.096" v="667" actId="478"/>
          <ac:picMkLst>
            <pc:docMk/>
            <pc:sldMk cId="3476748295" sldId="1177"/>
            <ac:picMk id="8" creationId="{F8D49A49-B367-4AA6-8F06-08BAD85559D3}"/>
          </ac:picMkLst>
        </pc:picChg>
        <pc:picChg chg="add mod">
          <ac:chgData name="Supreeth Mysore Shivanandamurthy, FNU" userId="2cb83b29-af08-401d-923a-db33ff26fc77" providerId="ADAL" clId="{42C6212D-1C04-4E99-9434-623CCC1C027E}" dt="2023-01-13T10:32:48.488" v="4830"/>
          <ac:picMkLst>
            <pc:docMk/>
            <pc:sldMk cId="3476748295" sldId="1177"/>
            <ac:picMk id="10" creationId="{3AE19649-5CF4-4BB8-9A02-82FBA80C2EC3}"/>
          </ac:picMkLst>
        </pc:picChg>
        <pc:picChg chg="add mod">
          <ac:chgData name="Supreeth Mysore Shivanandamurthy, FNU" userId="2cb83b29-af08-401d-923a-db33ff26fc77" providerId="ADAL" clId="{42C6212D-1C04-4E99-9434-623CCC1C027E}" dt="2022-12-10T02:21:35.429" v="712" actId="14100"/>
          <ac:picMkLst>
            <pc:docMk/>
            <pc:sldMk cId="3476748295" sldId="1177"/>
            <ac:picMk id="15" creationId="{9C5436F9-C121-4D8E-A52E-FC0893ADD815}"/>
          </ac:picMkLst>
        </pc:picChg>
      </pc:sldChg>
      <pc:sldChg chg="new del">
        <pc:chgData name="Supreeth Mysore Shivanandamurthy, FNU" userId="2cb83b29-af08-401d-923a-db33ff26fc77" providerId="ADAL" clId="{42C6212D-1C04-4E99-9434-623CCC1C027E}" dt="2022-12-25T20:35:23.059" v="716" actId="47"/>
        <pc:sldMkLst>
          <pc:docMk/>
          <pc:sldMk cId="118817156" sldId="1178"/>
        </pc:sldMkLst>
      </pc:sldChg>
      <pc:sldChg chg="new del">
        <pc:chgData name="Supreeth Mysore Shivanandamurthy, FNU" userId="2cb83b29-af08-401d-923a-db33ff26fc77" providerId="ADAL" clId="{42C6212D-1C04-4E99-9434-623CCC1C027E}" dt="2022-12-10T02:08:27.096" v="612" actId="47"/>
        <pc:sldMkLst>
          <pc:docMk/>
          <pc:sldMk cId="1114261282" sldId="1178"/>
        </pc:sldMkLst>
      </pc:sldChg>
      <pc:sldChg chg="add del">
        <pc:chgData name="Supreeth Mysore Shivanandamurthy, FNU" userId="2cb83b29-af08-401d-923a-db33ff26fc77" providerId="ADAL" clId="{42C6212D-1C04-4E99-9434-623CCC1C027E}" dt="2022-12-10T02:10:28.578" v="621"/>
        <pc:sldMkLst>
          <pc:docMk/>
          <pc:sldMk cId="3515300600" sldId="1178"/>
        </pc:sldMkLst>
      </pc:sldChg>
      <pc:sldChg chg="addSp delSp modSp add mod delAnim modAnim modNotesTx">
        <pc:chgData name="Supreeth Mysore Shivanandamurthy, FNU" userId="2cb83b29-af08-401d-923a-db33ff26fc77" providerId="ADAL" clId="{42C6212D-1C04-4E99-9434-623CCC1C027E}" dt="2023-01-20T20:11:25.373" v="5380" actId="113"/>
        <pc:sldMkLst>
          <pc:docMk/>
          <pc:sldMk cId="3954907119" sldId="1179"/>
        </pc:sldMkLst>
        <pc:spChg chg="mod">
          <ac:chgData name="Supreeth Mysore Shivanandamurthy, FNU" userId="2cb83b29-af08-401d-923a-db33ff26fc77" providerId="ADAL" clId="{42C6212D-1C04-4E99-9434-623CCC1C027E}" dt="2023-01-20T19:59:14.944" v="5334" actId="20577"/>
          <ac:spMkLst>
            <pc:docMk/>
            <pc:sldMk cId="3954907119" sldId="1179"/>
            <ac:spMk id="2" creationId="{0F9EA2D4-6524-4D37-881A-D7C5E0DE2DCC}"/>
          </ac:spMkLst>
        </pc:spChg>
        <pc:spChg chg="mod">
          <ac:chgData name="Supreeth Mysore Shivanandamurthy, FNU" userId="2cb83b29-af08-401d-923a-db33ff26fc77" providerId="ADAL" clId="{42C6212D-1C04-4E99-9434-623CCC1C027E}" dt="2023-01-20T19:59:01.093" v="5330" actId="313"/>
          <ac:spMkLst>
            <pc:docMk/>
            <pc:sldMk cId="3954907119" sldId="1179"/>
            <ac:spMk id="3" creationId="{7C18CE86-CE19-44B5-9F87-A305C6A5D431}"/>
          </ac:spMkLst>
        </pc:spChg>
        <pc:spChg chg="mod">
          <ac:chgData name="Supreeth Mysore Shivanandamurthy, FNU" userId="2cb83b29-af08-401d-923a-db33ff26fc77" providerId="ADAL" clId="{42C6212D-1C04-4E99-9434-623CCC1C027E}" dt="2023-01-13T10:14:45.118" v="4635"/>
          <ac:spMkLst>
            <pc:docMk/>
            <pc:sldMk cId="3954907119" sldId="1179"/>
            <ac:spMk id="5" creationId="{6AAAA7A4-D3C3-4FEA-8C69-8AF8C24E54CE}"/>
          </ac:spMkLst>
        </pc:spChg>
        <pc:spChg chg="add mod">
          <ac:chgData name="Supreeth Mysore Shivanandamurthy, FNU" userId="2cb83b29-af08-401d-923a-db33ff26fc77" providerId="ADAL" clId="{42C6212D-1C04-4E99-9434-623CCC1C027E}" dt="2023-01-13T10:20:42.522" v="4754"/>
          <ac:spMkLst>
            <pc:docMk/>
            <pc:sldMk cId="3954907119" sldId="1179"/>
            <ac:spMk id="7" creationId="{EC4DC8CD-8179-41E8-8194-07B799A4BFB1}"/>
          </ac:spMkLst>
        </pc:spChg>
        <pc:spChg chg="add mod">
          <ac:chgData name="Supreeth Mysore Shivanandamurthy, FNU" userId="2cb83b29-af08-401d-923a-db33ff26fc77" providerId="ADAL" clId="{42C6212D-1C04-4E99-9434-623CCC1C027E}" dt="2023-01-13T10:20:42.522" v="4754"/>
          <ac:spMkLst>
            <pc:docMk/>
            <pc:sldMk cId="3954907119" sldId="1179"/>
            <ac:spMk id="8" creationId="{4045C56E-F0B0-49E1-A7B3-55B847144BB8}"/>
          </ac:spMkLst>
        </pc:spChg>
        <pc:spChg chg="add mod">
          <ac:chgData name="Supreeth Mysore Shivanandamurthy, FNU" userId="2cb83b29-af08-401d-923a-db33ff26fc77" providerId="ADAL" clId="{42C6212D-1C04-4E99-9434-623CCC1C027E}" dt="2023-01-13T10:20:42.522" v="4754"/>
          <ac:spMkLst>
            <pc:docMk/>
            <pc:sldMk cId="3954907119" sldId="1179"/>
            <ac:spMk id="9" creationId="{773F9A60-C664-4A4C-8625-4B11FD70DD95}"/>
          </ac:spMkLst>
        </pc:spChg>
        <pc:spChg chg="del">
          <ac:chgData name="Supreeth Mysore Shivanandamurthy, FNU" userId="2cb83b29-af08-401d-923a-db33ff26fc77" providerId="ADAL" clId="{42C6212D-1C04-4E99-9434-623CCC1C027E}" dt="2022-12-25T20:35:49.066" v="726" actId="478"/>
          <ac:spMkLst>
            <pc:docMk/>
            <pc:sldMk cId="3954907119" sldId="1179"/>
            <ac:spMk id="9" creationId="{7A9F5384-6CC3-4C52-A5C7-7E8BA0B4AC36}"/>
          </ac:spMkLst>
        </pc:spChg>
        <pc:spChg chg="add mod">
          <ac:chgData name="Supreeth Mysore Shivanandamurthy, FNU" userId="2cb83b29-af08-401d-923a-db33ff26fc77" providerId="ADAL" clId="{42C6212D-1C04-4E99-9434-623CCC1C027E}" dt="2023-01-13T10:20:42.522" v="4754"/>
          <ac:spMkLst>
            <pc:docMk/>
            <pc:sldMk cId="3954907119" sldId="1179"/>
            <ac:spMk id="10" creationId="{1A96473D-2DAA-472B-B01E-2AF2350A0AE7}"/>
          </ac:spMkLst>
        </pc:spChg>
        <pc:spChg chg="add mod">
          <ac:chgData name="Supreeth Mysore Shivanandamurthy, FNU" userId="2cb83b29-af08-401d-923a-db33ff26fc77" providerId="ADAL" clId="{42C6212D-1C04-4E99-9434-623CCC1C027E}" dt="2023-01-13T10:20:42.522" v="4754"/>
          <ac:spMkLst>
            <pc:docMk/>
            <pc:sldMk cId="3954907119" sldId="1179"/>
            <ac:spMk id="11" creationId="{05CF5A26-C2E2-4D11-834F-A1D04118E1FF}"/>
          </ac:spMkLst>
        </pc:spChg>
        <pc:spChg chg="add mod">
          <ac:chgData name="Supreeth Mysore Shivanandamurthy, FNU" userId="2cb83b29-af08-401d-923a-db33ff26fc77" providerId="ADAL" clId="{42C6212D-1C04-4E99-9434-623CCC1C027E}" dt="2023-01-13T10:20:42.522" v="4754"/>
          <ac:spMkLst>
            <pc:docMk/>
            <pc:sldMk cId="3954907119" sldId="1179"/>
            <ac:spMk id="12" creationId="{91297102-918F-4689-B78F-9965E41749C9}"/>
          </ac:spMkLst>
        </pc:spChg>
        <pc:spChg chg="add mod">
          <ac:chgData name="Supreeth Mysore Shivanandamurthy, FNU" userId="2cb83b29-af08-401d-923a-db33ff26fc77" providerId="ADAL" clId="{42C6212D-1C04-4E99-9434-623CCC1C027E}" dt="2023-01-13T10:20:42.522" v="4754"/>
          <ac:spMkLst>
            <pc:docMk/>
            <pc:sldMk cId="3954907119" sldId="1179"/>
            <ac:spMk id="13" creationId="{BFDCFE10-9189-40A6-9528-E8AB08C004B7}"/>
          </ac:spMkLst>
        </pc:spChg>
        <pc:spChg chg="del mod">
          <ac:chgData name="Supreeth Mysore Shivanandamurthy, FNU" userId="2cb83b29-af08-401d-923a-db33ff26fc77" providerId="ADAL" clId="{42C6212D-1C04-4E99-9434-623CCC1C027E}" dt="2022-12-25T20:35:38.920" v="718" actId="478"/>
          <ac:spMkLst>
            <pc:docMk/>
            <pc:sldMk cId="3954907119" sldId="1179"/>
            <ac:spMk id="17" creationId="{987DF923-CCE8-4CA4-B861-B43F1F2A7890}"/>
          </ac:spMkLst>
        </pc:spChg>
        <pc:spChg chg="del">
          <ac:chgData name="Supreeth Mysore Shivanandamurthy, FNU" userId="2cb83b29-af08-401d-923a-db33ff26fc77" providerId="ADAL" clId="{42C6212D-1C04-4E99-9434-623CCC1C027E}" dt="2022-12-25T20:35:44.598" v="722" actId="478"/>
          <ac:spMkLst>
            <pc:docMk/>
            <pc:sldMk cId="3954907119" sldId="1179"/>
            <ac:spMk id="18" creationId="{13A0A33C-3DA0-4950-ACE9-63B0AA1E7A8A}"/>
          </ac:spMkLst>
        </pc:spChg>
        <pc:spChg chg="del">
          <ac:chgData name="Supreeth Mysore Shivanandamurthy, FNU" userId="2cb83b29-af08-401d-923a-db33ff26fc77" providerId="ADAL" clId="{42C6212D-1C04-4E99-9434-623CCC1C027E}" dt="2022-12-25T20:35:41.699" v="720" actId="478"/>
          <ac:spMkLst>
            <pc:docMk/>
            <pc:sldMk cId="3954907119" sldId="1179"/>
            <ac:spMk id="19" creationId="{13C7EB40-8FCD-4813-97D6-061140CC4F6B}"/>
          </ac:spMkLst>
        </pc:spChg>
        <pc:spChg chg="del">
          <ac:chgData name="Supreeth Mysore Shivanandamurthy, FNU" userId="2cb83b29-af08-401d-923a-db33ff26fc77" providerId="ADAL" clId="{42C6212D-1C04-4E99-9434-623CCC1C027E}" dt="2022-12-25T20:35:45.664" v="723" actId="478"/>
          <ac:spMkLst>
            <pc:docMk/>
            <pc:sldMk cId="3954907119" sldId="1179"/>
            <ac:spMk id="20" creationId="{1D1F7A3F-4C0A-4457-B6D0-AF5B73C8F331}"/>
          </ac:spMkLst>
        </pc:spChg>
        <pc:spChg chg="del">
          <ac:chgData name="Supreeth Mysore Shivanandamurthy, FNU" userId="2cb83b29-af08-401d-923a-db33ff26fc77" providerId="ADAL" clId="{42C6212D-1C04-4E99-9434-623CCC1C027E}" dt="2022-12-25T20:35:46.413" v="724" actId="478"/>
          <ac:spMkLst>
            <pc:docMk/>
            <pc:sldMk cId="3954907119" sldId="1179"/>
            <ac:spMk id="21" creationId="{0473DD2F-C216-4515-A457-A6CCAE11AD91}"/>
          </ac:spMkLst>
        </pc:spChg>
        <pc:spChg chg="del">
          <ac:chgData name="Supreeth Mysore Shivanandamurthy, FNU" userId="2cb83b29-af08-401d-923a-db33ff26fc77" providerId="ADAL" clId="{42C6212D-1C04-4E99-9434-623CCC1C027E}" dt="2022-12-25T20:35:48.295" v="725" actId="478"/>
          <ac:spMkLst>
            <pc:docMk/>
            <pc:sldMk cId="3954907119" sldId="1179"/>
            <ac:spMk id="25" creationId="{6B240E9D-9708-4DFC-9FAE-FBC1F602F3D8}"/>
          </ac:spMkLst>
        </pc:spChg>
        <pc:spChg chg="add mod">
          <ac:chgData name="Supreeth Mysore Shivanandamurthy, FNU" userId="2cb83b29-af08-401d-923a-db33ff26fc77" providerId="ADAL" clId="{42C6212D-1C04-4E99-9434-623CCC1C027E}" dt="2022-12-26T01:18:47.125" v="2353" actId="20577"/>
          <ac:spMkLst>
            <pc:docMk/>
            <pc:sldMk cId="3954907119" sldId="1179"/>
            <ac:spMk id="26" creationId="{BA6FB4E4-80BF-4240-B149-D9C8FF8E82E8}"/>
          </ac:spMkLst>
        </pc:spChg>
        <pc:grpChg chg="del">
          <ac:chgData name="Supreeth Mysore Shivanandamurthy, FNU" userId="2cb83b29-af08-401d-923a-db33ff26fc77" providerId="ADAL" clId="{42C6212D-1C04-4E99-9434-623CCC1C027E}" dt="2022-12-25T20:35:39.896" v="719" actId="478"/>
          <ac:grpSpMkLst>
            <pc:docMk/>
            <pc:sldMk cId="3954907119" sldId="1179"/>
            <ac:grpSpMk id="8" creationId="{4955A336-360D-47FC-84B6-B0CC16022C65}"/>
          </ac:grpSpMkLst>
        </pc:grpChg>
        <pc:picChg chg="add mod">
          <ac:chgData name="Supreeth Mysore Shivanandamurthy, FNU" userId="2cb83b29-af08-401d-923a-db33ff26fc77" providerId="ADAL" clId="{42C6212D-1C04-4E99-9434-623CCC1C027E}" dt="2023-01-13T10:31:21.701" v="4817"/>
          <ac:picMkLst>
            <pc:docMk/>
            <pc:sldMk cId="3954907119" sldId="1179"/>
            <ac:picMk id="14" creationId="{6B47C345-3344-47E4-95AA-214DF1C96497}"/>
          </ac:picMkLst>
        </pc:picChg>
        <pc:picChg chg="del">
          <ac:chgData name="Supreeth Mysore Shivanandamurthy, FNU" userId="2cb83b29-af08-401d-923a-db33ff26fc77" providerId="ADAL" clId="{42C6212D-1C04-4E99-9434-623CCC1C027E}" dt="2022-12-25T20:35:43.195" v="721" actId="478"/>
          <ac:picMkLst>
            <pc:docMk/>
            <pc:sldMk cId="3954907119" sldId="1179"/>
            <ac:picMk id="24" creationId="{9F4C3FE8-B881-4CAF-BCE7-DC04660B5120}"/>
          </ac:picMkLst>
        </pc:picChg>
      </pc:sldChg>
      <pc:sldChg chg="addSp delSp modSp add mod addAnim delAnim modAnim modNotesTx">
        <pc:chgData name="Supreeth Mysore Shivanandamurthy, FNU" userId="2cb83b29-af08-401d-923a-db33ff26fc77" providerId="ADAL" clId="{42C6212D-1C04-4E99-9434-623CCC1C027E}" dt="2023-02-03T14:36:27.886" v="7989" actId="1076"/>
        <pc:sldMkLst>
          <pc:docMk/>
          <pc:sldMk cId="2831952560" sldId="1180"/>
        </pc:sldMkLst>
        <pc:spChg chg="mod">
          <ac:chgData name="Supreeth Mysore Shivanandamurthy, FNU" userId="2cb83b29-af08-401d-923a-db33ff26fc77" providerId="ADAL" clId="{42C6212D-1C04-4E99-9434-623CCC1C027E}" dt="2023-01-13T10:14:45.118" v="4635"/>
          <ac:spMkLst>
            <pc:docMk/>
            <pc:sldMk cId="2831952560" sldId="1180"/>
            <ac:spMk id="4" creationId="{DB30008B-ADB1-4CB5-AA30-54CD7ADDDC89}"/>
          </ac:spMkLst>
        </pc:spChg>
        <pc:spChg chg="del">
          <ac:chgData name="Supreeth Mysore Shivanandamurthy, FNU" userId="2cb83b29-af08-401d-923a-db33ff26fc77" providerId="ADAL" clId="{42C6212D-1C04-4E99-9434-623CCC1C027E}" dt="2022-12-26T01:22:39.377" v="2475" actId="478"/>
          <ac:spMkLst>
            <pc:docMk/>
            <pc:sldMk cId="2831952560" sldId="1180"/>
            <ac:spMk id="5" creationId="{B733D1B4-3032-4C05-96B4-AE9757A2383C}"/>
          </ac:spMkLst>
        </pc:spChg>
        <pc:spChg chg="mod">
          <ac:chgData name="Supreeth Mysore Shivanandamurthy, FNU" userId="2cb83b29-af08-401d-923a-db33ff26fc77" providerId="ADAL" clId="{42C6212D-1C04-4E99-9434-623CCC1C027E}" dt="2023-01-27T09:43:07.123" v="6420" actId="20577"/>
          <ac:spMkLst>
            <pc:docMk/>
            <pc:sldMk cId="2831952560" sldId="1180"/>
            <ac:spMk id="6" creationId="{B7DE56FD-ECF3-49F2-B8CA-63E762F5DF33}"/>
          </ac:spMkLst>
        </pc:spChg>
        <pc:spChg chg="mod">
          <ac:chgData name="Supreeth Mysore Shivanandamurthy, FNU" userId="2cb83b29-af08-401d-923a-db33ff26fc77" providerId="ADAL" clId="{42C6212D-1C04-4E99-9434-623CCC1C027E}" dt="2023-01-27T09:54:33.009" v="6576"/>
          <ac:spMkLst>
            <pc:docMk/>
            <pc:sldMk cId="2831952560" sldId="1180"/>
            <ac:spMk id="7" creationId="{5F9BE2D6-2F09-4085-B2A0-7002774A2617}"/>
          </ac:spMkLst>
        </pc:spChg>
        <pc:spChg chg="del">
          <ac:chgData name="Supreeth Mysore Shivanandamurthy, FNU" userId="2cb83b29-af08-401d-923a-db33ff26fc77" providerId="ADAL" clId="{42C6212D-1C04-4E99-9434-623CCC1C027E}" dt="2022-12-26T01:25:20.977" v="2652" actId="478"/>
          <ac:spMkLst>
            <pc:docMk/>
            <pc:sldMk cId="2831952560" sldId="1180"/>
            <ac:spMk id="9" creationId="{D28ABE54-1EF7-4D54-8C34-185D07152EA2}"/>
          </ac:spMkLst>
        </pc:spChg>
        <pc:spChg chg="del mod">
          <ac:chgData name="Supreeth Mysore Shivanandamurthy, FNU" userId="2cb83b29-af08-401d-923a-db33ff26fc77" providerId="ADAL" clId="{42C6212D-1C04-4E99-9434-623CCC1C027E}" dt="2022-12-26T01:22:35.927" v="2473"/>
          <ac:spMkLst>
            <pc:docMk/>
            <pc:sldMk cId="2831952560" sldId="1180"/>
            <ac:spMk id="10" creationId="{7E9371FB-F76B-4AC6-A27E-5D7791BA41E4}"/>
          </ac:spMkLst>
        </pc:spChg>
        <pc:spChg chg="del">
          <ac:chgData name="Supreeth Mysore Shivanandamurthy, FNU" userId="2cb83b29-af08-401d-923a-db33ff26fc77" providerId="ADAL" clId="{42C6212D-1C04-4E99-9434-623CCC1C027E}" dt="2022-12-26T01:22:29.967" v="2467" actId="478"/>
          <ac:spMkLst>
            <pc:docMk/>
            <pc:sldMk cId="2831952560" sldId="1180"/>
            <ac:spMk id="11" creationId="{257C225E-718A-4781-B446-43DF83D0E94C}"/>
          </ac:spMkLst>
        </pc:spChg>
        <pc:spChg chg="add mod">
          <ac:chgData name="Supreeth Mysore Shivanandamurthy, FNU" userId="2cb83b29-af08-401d-923a-db33ff26fc77" providerId="ADAL" clId="{42C6212D-1C04-4E99-9434-623CCC1C027E}" dt="2023-01-13T11:15:37.685" v="4840"/>
          <ac:spMkLst>
            <pc:docMk/>
            <pc:sldMk cId="2831952560" sldId="1180"/>
            <ac:spMk id="11" creationId="{7EA9FB69-EB77-45A2-AA69-71E4AEB4C258}"/>
          </ac:spMkLst>
        </pc:spChg>
        <pc:spChg chg="add mod">
          <ac:chgData name="Supreeth Mysore Shivanandamurthy, FNU" userId="2cb83b29-af08-401d-923a-db33ff26fc77" providerId="ADAL" clId="{42C6212D-1C04-4E99-9434-623CCC1C027E}" dt="2023-01-13T11:15:37.685" v="4840"/>
          <ac:spMkLst>
            <pc:docMk/>
            <pc:sldMk cId="2831952560" sldId="1180"/>
            <ac:spMk id="12" creationId="{868596E1-913D-46F1-8E63-CF8C6C1FD60D}"/>
          </ac:spMkLst>
        </pc:spChg>
        <pc:spChg chg="del mod">
          <ac:chgData name="Supreeth Mysore Shivanandamurthy, FNU" userId="2cb83b29-af08-401d-923a-db33ff26fc77" providerId="ADAL" clId="{42C6212D-1C04-4E99-9434-623CCC1C027E}" dt="2022-12-26T01:25:23.027" v="2653" actId="478"/>
          <ac:spMkLst>
            <pc:docMk/>
            <pc:sldMk cId="2831952560" sldId="1180"/>
            <ac:spMk id="13" creationId="{17AFFF46-91D6-4900-ABEF-D141B2EA2A10}"/>
          </ac:spMkLst>
        </pc:spChg>
        <pc:spChg chg="add mod">
          <ac:chgData name="Supreeth Mysore Shivanandamurthy, FNU" userId="2cb83b29-af08-401d-923a-db33ff26fc77" providerId="ADAL" clId="{42C6212D-1C04-4E99-9434-623CCC1C027E}" dt="2023-01-13T11:16:11.810" v="4846" actId="108"/>
          <ac:spMkLst>
            <pc:docMk/>
            <pc:sldMk cId="2831952560" sldId="1180"/>
            <ac:spMk id="13" creationId="{2002900E-5FB5-47DC-99E7-30FA746E4C91}"/>
          </ac:spMkLst>
        </pc:spChg>
        <pc:spChg chg="del">
          <ac:chgData name="Supreeth Mysore Shivanandamurthy, FNU" userId="2cb83b29-af08-401d-923a-db33ff26fc77" providerId="ADAL" clId="{42C6212D-1C04-4E99-9434-623CCC1C027E}" dt="2022-12-26T01:25:08.188" v="2648" actId="478"/>
          <ac:spMkLst>
            <pc:docMk/>
            <pc:sldMk cId="2831952560" sldId="1180"/>
            <ac:spMk id="14" creationId="{595CB8E6-14D7-4449-A496-7008841AFC37}"/>
          </ac:spMkLst>
        </pc:spChg>
        <pc:spChg chg="add mod">
          <ac:chgData name="Supreeth Mysore Shivanandamurthy, FNU" userId="2cb83b29-af08-401d-923a-db33ff26fc77" providerId="ADAL" clId="{42C6212D-1C04-4E99-9434-623CCC1C027E}" dt="2023-01-13T11:15:37.685" v="4840"/>
          <ac:spMkLst>
            <pc:docMk/>
            <pc:sldMk cId="2831952560" sldId="1180"/>
            <ac:spMk id="14" creationId="{D9811FE7-62B9-4E89-ADBC-7C78055BAB4E}"/>
          </ac:spMkLst>
        </pc:spChg>
        <pc:spChg chg="del">
          <ac:chgData name="Supreeth Mysore Shivanandamurthy, FNU" userId="2cb83b29-af08-401d-923a-db33ff26fc77" providerId="ADAL" clId="{42C6212D-1C04-4E99-9434-623CCC1C027E}" dt="2022-12-26T01:22:56.127" v="2483" actId="478"/>
          <ac:spMkLst>
            <pc:docMk/>
            <pc:sldMk cId="2831952560" sldId="1180"/>
            <ac:spMk id="15" creationId="{1F020974-7ADD-4C48-8525-C7267B4803AA}"/>
          </ac:spMkLst>
        </pc:spChg>
        <pc:spChg chg="add mod">
          <ac:chgData name="Supreeth Mysore Shivanandamurthy, FNU" userId="2cb83b29-af08-401d-923a-db33ff26fc77" providerId="ADAL" clId="{42C6212D-1C04-4E99-9434-623CCC1C027E}" dt="2023-01-13T11:15:37.685" v="4840"/>
          <ac:spMkLst>
            <pc:docMk/>
            <pc:sldMk cId="2831952560" sldId="1180"/>
            <ac:spMk id="15" creationId="{9D76B04E-47C3-4BF1-930B-11B1DFBC9E67}"/>
          </ac:spMkLst>
        </pc:spChg>
        <pc:spChg chg="del">
          <ac:chgData name="Supreeth Mysore Shivanandamurthy, FNU" userId="2cb83b29-af08-401d-923a-db33ff26fc77" providerId="ADAL" clId="{42C6212D-1C04-4E99-9434-623CCC1C027E}" dt="2022-12-26T01:22:41.467" v="2476" actId="478"/>
          <ac:spMkLst>
            <pc:docMk/>
            <pc:sldMk cId="2831952560" sldId="1180"/>
            <ac:spMk id="16" creationId="{2B373C16-F370-46DC-9B17-8FA79704D993}"/>
          </ac:spMkLst>
        </pc:spChg>
        <pc:spChg chg="add mod">
          <ac:chgData name="Supreeth Mysore Shivanandamurthy, FNU" userId="2cb83b29-af08-401d-923a-db33ff26fc77" providerId="ADAL" clId="{42C6212D-1C04-4E99-9434-623CCC1C027E}" dt="2023-01-13T11:16:16.694" v="4847" actId="108"/>
          <ac:spMkLst>
            <pc:docMk/>
            <pc:sldMk cId="2831952560" sldId="1180"/>
            <ac:spMk id="16" creationId="{F3FB672B-8C86-497C-A2E7-FA02B9AF9A28}"/>
          </ac:spMkLst>
        </pc:spChg>
        <pc:spChg chg="add mod">
          <ac:chgData name="Supreeth Mysore Shivanandamurthy, FNU" userId="2cb83b29-af08-401d-923a-db33ff26fc77" providerId="ADAL" clId="{42C6212D-1C04-4E99-9434-623CCC1C027E}" dt="2023-01-13T11:15:37.685" v="4840"/>
          <ac:spMkLst>
            <pc:docMk/>
            <pc:sldMk cId="2831952560" sldId="1180"/>
            <ac:spMk id="18" creationId="{D6938343-1ED7-4AA9-AE4B-9935FB5732D7}"/>
          </ac:spMkLst>
        </pc:spChg>
        <pc:spChg chg="add mod">
          <ac:chgData name="Supreeth Mysore Shivanandamurthy, FNU" userId="2cb83b29-af08-401d-923a-db33ff26fc77" providerId="ADAL" clId="{42C6212D-1C04-4E99-9434-623CCC1C027E}" dt="2023-01-13T11:15:37.685" v="4840"/>
          <ac:spMkLst>
            <pc:docMk/>
            <pc:sldMk cId="2831952560" sldId="1180"/>
            <ac:spMk id="19" creationId="{7C89D7A0-779D-4122-9921-759EB07741CE}"/>
          </ac:spMkLst>
        </pc:spChg>
        <pc:spChg chg="del mod">
          <ac:chgData name="Supreeth Mysore Shivanandamurthy, FNU" userId="2cb83b29-af08-401d-923a-db33ff26fc77" providerId="ADAL" clId="{42C6212D-1C04-4E99-9434-623CCC1C027E}" dt="2022-12-26T01:22:47.082" v="2479" actId="478"/>
          <ac:spMkLst>
            <pc:docMk/>
            <pc:sldMk cId="2831952560" sldId="1180"/>
            <ac:spMk id="19" creationId="{A0308844-E64C-4C95-99A8-5E210C7FFB50}"/>
          </ac:spMkLst>
        </pc:spChg>
        <pc:spChg chg="del">
          <ac:chgData name="Supreeth Mysore Shivanandamurthy, FNU" userId="2cb83b29-af08-401d-923a-db33ff26fc77" providerId="ADAL" clId="{42C6212D-1C04-4E99-9434-623CCC1C027E}" dt="2022-12-26T01:22:37.864" v="2474" actId="478"/>
          <ac:spMkLst>
            <pc:docMk/>
            <pc:sldMk cId="2831952560" sldId="1180"/>
            <ac:spMk id="20" creationId="{1C6E4DEC-81CA-456F-8C7A-7D5E5EB88D8A}"/>
          </ac:spMkLst>
        </pc:spChg>
        <pc:spChg chg="del">
          <ac:chgData name="Supreeth Mysore Shivanandamurthy, FNU" userId="2cb83b29-af08-401d-923a-db33ff26fc77" providerId="ADAL" clId="{42C6212D-1C04-4E99-9434-623CCC1C027E}" dt="2022-12-26T01:22:53.777" v="2482" actId="478"/>
          <ac:spMkLst>
            <pc:docMk/>
            <pc:sldMk cId="2831952560" sldId="1180"/>
            <ac:spMk id="21" creationId="{90FAAC10-8F0F-434E-A0C0-AD5EB26E8F5F}"/>
          </ac:spMkLst>
        </pc:spChg>
        <pc:spChg chg="del">
          <ac:chgData name="Supreeth Mysore Shivanandamurthy, FNU" userId="2cb83b29-af08-401d-923a-db33ff26fc77" providerId="ADAL" clId="{42C6212D-1C04-4E99-9434-623CCC1C027E}" dt="2022-12-26T01:22:52.344" v="2481" actId="478"/>
          <ac:spMkLst>
            <pc:docMk/>
            <pc:sldMk cId="2831952560" sldId="1180"/>
            <ac:spMk id="23" creationId="{B3020A9A-2FF1-4181-9712-CA7C7D99A6FA}"/>
          </ac:spMkLst>
        </pc:spChg>
        <pc:spChg chg="mod topLvl">
          <ac:chgData name="Supreeth Mysore Shivanandamurthy, FNU" userId="2cb83b29-af08-401d-923a-db33ff26fc77" providerId="ADAL" clId="{42C6212D-1C04-4E99-9434-623CCC1C027E}" dt="2022-12-26T01:25:14.490" v="2650" actId="478"/>
          <ac:spMkLst>
            <pc:docMk/>
            <pc:sldMk cId="2831952560" sldId="1180"/>
            <ac:spMk id="25" creationId="{4762B6F9-6544-4D38-8932-5A6268F28B7D}"/>
          </ac:spMkLst>
        </pc:spChg>
        <pc:spChg chg="add del mod topLvl">
          <ac:chgData name="Supreeth Mysore Shivanandamurthy, FNU" userId="2cb83b29-af08-401d-923a-db33ff26fc77" providerId="ADAL" clId="{42C6212D-1C04-4E99-9434-623CCC1C027E}" dt="2022-12-26T01:29:20.325" v="2696" actId="6549"/>
          <ac:spMkLst>
            <pc:docMk/>
            <pc:sldMk cId="2831952560" sldId="1180"/>
            <ac:spMk id="26" creationId="{B4C72E3D-C013-4217-965F-A61939C8A730}"/>
          </ac:spMkLst>
        </pc:spChg>
        <pc:spChg chg="add mod">
          <ac:chgData name="Supreeth Mysore Shivanandamurthy, FNU" userId="2cb83b29-af08-401d-923a-db33ff26fc77" providerId="ADAL" clId="{42C6212D-1C04-4E99-9434-623CCC1C027E}" dt="2022-12-30T09:28:43.818" v="3805"/>
          <ac:spMkLst>
            <pc:docMk/>
            <pc:sldMk cId="2831952560" sldId="1180"/>
            <ac:spMk id="27" creationId="{6A2E62CC-5E63-4B7F-880C-22011C6378FA}"/>
          </ac:spMkLst>
        </pc:spChg>
        <pc:grpChg chg="add del mod">
          <ac:chgData name="Supreeth Mysore Shivanandamurthy, FNU" userId="2cb83b29-af08-401d-923a-db33ff26fc77" providerId="ADAL" clId="{42C6212D-1C04-4E99-9434-623CCC1C027E}" dt="2023-02-03T14:36:27.886" v="7989" actId="1076"/>
          <ac:grpSpMkLst>
            <pc:docMk/>
            <pc:sldMk cId="2831952560" sldId="1180"/>
            <ac:grpSpMk id="24" creationId="{A6AD93F7-EF9B-4180-B98B-933FB6460B10}"/>
          </ac:grpSpMkLst>
        </pc:grpChg>
        <pc:picChg chg="del">
          <ac:chgData name="Supreeth Mysore Shivanandamurthy, FNU" userId="2cb83b29-af08-401d-923a-db33ff26fc77" providerId="ADAL" clId="{42C6212D-1C04-4E99-9434-623CCC1C027E}" dt="2022-12-26T01:22:28.933" v="2466" actId="478"/>
          <ac:picMkLst>
            <pc:docMk/>
            <pc:sldMk cId="2831952560" sldId="1180"/>
            <ac:picMk id="8" creationId="{0276884A-8178-4BC2-961E-3E44947EDFFD}"/>
          </ac:picMkLst>
        </pc:picChg>
        <pc:picChg chg="add mod">
          <ac:chgData name="Supreeth Mysore Shivanandamurthy, FNU" userId="2cb83b29-af08-401d-923a-db33ff26fc77" providerId="ADAL" clId="{42C6212D-1C04-4E99-9434-623CCC1C027E}" dt="2023-01-13T10:31:29.885" v="4820"/>
          <ac:picMkLst>
            <pc:docMk/>
            <pc:sldMk cId="2831952560" sldId="1180"/>
            <ac:picMk id="10" creationId="{616DB738-53D2-4CD5-B704-F8908A96BB2B}"/>
          </ac:picMkLst>
        </pc:picChg>
        <pc:picChg chg="del">
          <ac:chgData name="Supreeth Mysore Shivanandamurthy, FNU" userId="2cb83b29-af08-401d-923a-db33ff26fc77" providerId="ADAL" clId="{42C6212D-1C04-4E99-9434-623CCC1C027E}" dt="2022-12-26T01:22:43.277" v="2477" actId="478"/>
          <ac:picMkLst>
            <pc:docMk/>
            <pc:sldMk cId="2831952560" sldId="1180"/>
            <ac:picMk id="12" creationId="{9DFD806A-15A1-4185-97FE-515158B3D39F}"/>
          </ac:picMkLst>
        </pc:picChg>
        <pc:picChg chg="del">
          <ac:chgData name="Supreeth Mysore Shivanandamurthy, FNU" userId="2cb83b29-af08-401d-923a-db33ff26fc77" providerId="ADAL" clId="{42C6212D-1C04-4E99-9434-623CCC1C027E}" dt="2022-12-26T01:22:35.927" v="2471" actId="478"/>
          <ac:picMkLst>
            <pc:docMk/>
            <pc:sldMk cId="2831952560" sldId="1180"/>
            <ac:picMk id="22" creationId="{5AC368BF-67A4-498C-A39D-6987140D5997}"/>
          </ac:picMkLst>
        </pc:picChg>
      </pc:sldChg>
      <pc:sldChg chg="addSp delSp modSp add mod ord delAnim modAnim modShow modNotesTx">
        <pc:chgData name="Supreeth Mysore Shivanandamurthy, FNU" userId="2cb83b29-af08-401d-923a-db33ff26fc77" providerId="ADAL" clId="{42C6212D-1C04-4E99-9434-623CCC1C027E}" dt="2023-02-03T10:16:40.320" v="6648" actId="729"/>
        <pc:sldMkLst>
          <pc:docMk/>
          <pc:sldMk cId="3897345270" sldId="1181"/>
        </pc:sldMkLst>
        <pc:spChg chg="del mod">
          <ac:chgData name="Supreeth Mysore Shivanandamurthy, FNU" userId="2cb83b29-af08-401d-923a-db33ff26fc77" providerId="ADAL" clId="{42C6212D-1C04-4E99-9434-623CCC1C027E}" dt="2023-01-13T11:16:31.080" v="4848" actId="478"/>
          <ac:spMkLst>
            <pc:docMk/>
            <pc:sldMk cId="3897345270" sldId="1181"/>
            <ac:spMk id="4" creationId="{DB30008B-ADB1-4CB5-AA30-54CD7ADDDC89}"/>
          </ac:spMkLst>
        </pc:spChg>
        <pc:spChg chg="mod">
          <ac:chgData name="Supreeth Mysore Shivanandamurthy, FNU" userId="2cb83b29-af08-401d-923a-db33ff26fc77" providerId="ADAL" clId="{42C6212D-1C04-4E99-9434-623CCC1C027E}" dt="2023-01-20T20:35:55.989" v="5545" actId="20577"/>
          <ac:spMkLst>
            <pc:docMk/>
            <pc:sldMk cId="3897345270" sldId="1181"/>
            <ac:spMk id="6" creationId="{B7DE56FD-ECF3-49F2-B8CA-63E762F5DF33}"/>
          </ac:spMkLst>
        </pc:spChg>
        <pc:spChg chg="mod">
          <ac:chgData name="Supreeth Mysore Shivanandamurthy, FNU" userId="2cb83b29-af08-401d-923a-db33ff26fc77" providerId="ADAL" clId="{42C6212D-1C04-4E99-9434-623CCC1C027E}" dt="2022-12-30T09:30:43.123" v="3841" actId="403"/>
          <ac:spMkLst>
            <pc:docMk/>
            <pc:sldMk cId="3897345270" sldId="1181"/>
            <ac:spMk id="7" creationId="{5F9BE2D6-2F09-4085-B2A0-7002774A2617}"/>
          </ac:spMkLst>
        </pc:spChg>
        <pc:spChg chg="add del mod">
          <ac:chgData name="Supreeth Mysore Shivanandamurthy, FNU" userId="2cb83b29-af08-401d-923a-db33ff26fc77" providerId="ADAL" clId="{42C6212D-1C04-4E99-9434-623CCC1C027E}" dt="2023-01-13T11:16:31.080" v="4848" actId="478"/>
          <ac:spMkLst>
            <pc:docMk/>
            <pc:sldMk cId="3897345270" sldId="1181"/>
            <ac:spMk id="9" creationId="{57D65E72-AB6A-4813-BBF9-8CB6C40238A0}"/>
          </ac:spMkLst>
        </pc:spChg>
        <pc:spChg chg="mod">
          <ac:chgData name="Supreeth Mysore Shivanandamurthy, FNU" userId="2cb83b29-af08-401d-923a-db33ff26fc77" providerId="ADAL" clId="{42C6212D-1C04-4E99-9434-623CCC1C027E}" dt="2022-12-30T09:28:23.048" v="3802"/>
          <ac:spMkLst>
            <pc:docMk/>
            <pc:sldMk cId="3897345270" sldId="1181"/>
            <ac:spMk id="10" creationId="{F591FFA3-001C-4BC3-A1B8-02DF4571842A}"/>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0" creationId="{F87541F1-2D08-4D4F-B153-983C01275033}"/>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1" creationId="{1145BB18-FCFF-4261-8077-376DEE9FEBD3}"/>
          </ac:spMkLst>
        </pc:spChg>
        <pc:spChg chg="mod">
          <ac:chgData name="Supreeth Mysore Shivanandamurthy, FNU" userId="2cb83b29-af08-401d-923a-db33ff26fc77" providerId="ADAL" clId="{42C6212D-1C04-4E99-9434-623CCC1C027E}" dt="2022-12-30T09:28:23.048" v="3802"/>
          <ac:spMkLst>
            <pc:docMk/>
            <pc:sldMk cId="3897345270" sldId="1181"/>
            <ac:spMk id="11" creationId="{89871F43-5BDA-47C3-A7A3-B7556F68D76E}"/>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2" creationId="{568AF2D1-49BF-41FC-B29A-0F8A029138B7}"/>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3" creationId="{0F90125D-CEEA-4305-BD3B-B3DE82E4B018}"/>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4" creationId="{DF8DF6BA-1F70-47E5-B01D-B997ECA2C2A7}"/>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5" creationId="{B0304CC1-FD35-4E8B-A3B3-F1504BBDD135}"/>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6" creationId="{1587D182-5408-4D6B-AC81-2A0A0FEEAFAB}"/>
          </ac:spMkLst>
        </pc:spChg>
        <pc:spChg chg="add del mod">
          <ac:chgData name="Supreeth Mysore Shivanandamurthy, FNU" userId="2cb83b29-af08-401d-923a-db33ff26fc77" providerId="ADAL" clId="{42C6212D-1C04-4E99-9434-623CCC1C027E}" dt="2023-01-13T11:16:31.080" v="4848" actId="478"/>
          <ac:spMkLst>
            <pc:docMk/>
            <pc:sldMk cId="3897345270" sldId="1181"/>
            <ac:spMk id="18" creationId="{4ACB131B-DDB4-4AC1-8D12-7B6E8AD31974}"/>
          </ac:spMkLst>
        </pc:spChg>
        <pc:spChg chg="add mod">
          <ac:chgData name="Supreeth Mysore Shivanandamurthy, FNU" userId="2cb83b29-af08-401d-923a-db33ff26fc77" providerId="ADAL" clId="{42C6212D-1C04-4E99-9434-623CCC1C027E}" dt="2023-01-13T11:16:32.776" v="4849"/>
          <ac:spMkLst>
            <pc:docMk/>
            <pc:sldMk cId="3897345270" sldId="1181"/>
            <ac:spMk id="19" creationId="{235B18CD-6670-410B-B7B1-14F50B17FABF}"/>
          </ac:spMkLst>
        </pc:spChg>
        <pc:spChg chg="add mod">
          <ac:chgData name="Supreeth Mysore Shivanandamurthy, FNU" userId="2cb83b29-af08-401d-923a-db33ff26fc77" providerId="ADAL" clId="{42C6212D-1C04-4E99-9434-623CCC1C027E}" dt="2023-01-13T11:16:32.776" v="4849"/>
          <ac:spMkLst>
            <pc:docMk/>
            <pc:sldMk cId="3897345270" sldId="1181"/>
            <ac:spMk id="20" creationId="{471CB7A2-A415-46C3-A67F-0725B42443FA}"/>
          </ac:spMkLst>
        </pc:spChg>
        <pc:spChg chg="add mod">
          <ac:chgData name="Supreeth Mysore Shivanandamurthy, FNU" userId="2cb83b29-af08-401d-923a-db33ff26fc77" providerId="ADAL" clId="{42C6212D-1C04-4E99-9434-623CCC1C027E}" dt="2023-01-13T11:16:32.776" v="4849"/>
          <ac:spMkLst>
            <pc:docMk/>
            <pc:sldMk cId="3897345270" sldId="1181"/>
            <ac:spMk id="21" creationId="{1128BDBD-CBD3-4870-B7AA-A508DF0C7910}"/>
          </ac:spMkLst>
        </pc:spChg>
        <pc:spChg chg="add mod">
          <ac:chgData name="Supreeth Mysore Shivanandamurthy, FNU" userId="2cb83b29-af08-401d-923a-db33ff26fc77" providerId="ADAL" clId="{42C6212D-1C04-4E99-9434-623CCC1C027E}" dt="2023-01-13T11:16:32.776" v="4849"/>
          <ac:spMkLst>
            <pc:docMk/>
            <pc:sldMk cId="3897345270" sldId="1181"/>
            <ac:spMk id="22" creationId="{9C70903D-A97C-4DCC-87B9-E6ECD2CC1A0C}"/>
          </ac:spMkLst>
        </pc:spChg>
        <pc:spChg chg="add mod">
          <ac:chgData name="Supreeth Mysore Shivanandamurthy, FNU" userId="2cb83b29-af08-401d-923a-db33ff26fc77" providerId="ADAL" clId="{42C6212D-1C04-4E99-9434-623CCC1C027E}" dt="2023-01-13T11:16:32.776" v="4849"/>
          <ac:spMkLst>
            <pc:docMk/>
            <pc:sldMk cId="3897345270" sldId="1181"/>
            <ac:spMk id="23" creationId="{20AF5119-ED04-4E15-AEBC-5B3E32D20ECB}"/>
          </ac:spMkLst>
        </pc:spChg>
        <pc:spChg chg="add mod">
          <ac:chgData name="Supreeth Mysore Shivanandamurthy, FNU" userId="2cb83b29-af08-401d-923a-db33ff26fc77" providerId="ADAL" clId="{42C6212D-1C04-4E99-9434-623CCC1C027E}" dt="2023-01-13T11:16:32.776" v="4849"/>
          <ac:spMkLst>
            <pc:docMk/>
            <pc:sldMk cId="3897345270" sldId="1181"/>
            <ac:spMk id="24" creationId="{6AD74183-B9D0-4468-A764-FF9AB80F2C8C}"/>
          </ac:spMkLst>
        </pc:spChg>
        <pc:spChg chg="add mod">
          <ac:chgData name="Supreeth Mysore Shivanandamurthy, FNU" userId="2cb83b29-af08-401d-923a-db33ff26fc77" providerId="ADAL" clId="{42C6212D-1C04-4E99-9434-623CCC1C027E}" dt="2023-01-13T11:16:32.776" v="4849"/>
          <ac:spMkLst>
            <pc:docMk/>
            <pc:sldMk cId="3897345270" sldId="1181"/>
            <ac:spMk id="25" creationId="{1CBE58F5-0486-4484-84F8-F21EDC05ED1C}"/>
          </ac:spMkLst>
        </pc:spChg>
        <pc:spChg chg="mod">
          <ac:chgData name="Supreeth Mysore Shivanandamurthy, FNU" userId="2cb83b29-af08-401d-923a-db33ff26fc77" providerId="ADAL" clId="{42C6212D-1C04-4E99-9434-623CCC1C027E}" dt="2022-12-30T09:23:53.008" v="3747"/>
          <ac:spMkLst>
            <pc:docMk/>
            <pc:sldMk cId="3897345270" sldId="1181"/>
            <ac:spMk id="25" creationId="{4762B6F9-6544-4D38-8932-5A6268F28B7D}"/>
          </ac:spMkLst>
        </pc:spChg>
        <pc:spChg chg="mod">
          <ac:chgData name="Supreeth Mysore Shivanandamurthy, FNU" userId="2cb83b29-af08-401d-923a-db33ff26fc77" providerId="ADAL" clId="{42C6212D-1C04-4E99-9434-623CCC1C027E}" dt="2022-12-30T09:24:19.686" v="3753" actId="403"/>
          <ac:spMkLst>
            <pc:docMk/>
            <pc:sldMk cId="3897345270" sldId="1181"/>
            <ac:spMk id="26" creationId="{B4C72E3D-C013-4217-965F-A61939C8A730}"/>
          </ac:spMkLst>
        </pc:spChg>
        <pc:spChg chg="add mod">
          <ac:chgData name="Supreeth Mysore Shivanandamurthy, FNU" userId="2cb83b29-af08-401d-923a-db33ff26fc77" providerId="ADAL" clId="{42C6212D-1C04-4E99-9434-623CCC1C027E}" dt="2023-01-13T11:16:32.776" v="4849"/>
          <ac:spMkLst>
            <pc:docMk/>
            <pc:sldMk cId="3897345270" sldId="1181"/>
            <ac:spMk id="26" creationId="{B9DCC5B2-7E7A-492E-A197-CA500F71D9E8}"/>
          </ac:spMkLst>
        </pc:spChg>
        <pc:spChg chg="add mod">
          <ac:chgData name="Supreeth Mysore Shivanandamurthy, FNU" userId="2cb83b29-af08-401d-923a-db33ff26fc77" providerId="ADAL" clId="{42C6212D-1C04-4E99-9434-623CCC1C027E}" dt="2023-01-13T11:16:32.776" v="4849"/>
          <ac:spMkLst>
            <pc:docMk/>
            <pc:sldMk cId="3897345270" sldId="1181"/>
            <ac:spMk id="27" creationId="{3206DD1F-0629-40CD-9629-52FD1FDF4083}"/>
          </ac:spMkLst>
        </pc:spChg>
        <pc:spChg chg="add mod">
          <ac:chgData name="Supreeth Mysore Shivanandamurthy, FNU" userId="2cb83b29-af08-401d-923a-db33ff26fc77" providerId="ADAL" clId="{42C6212D-1C04-4E99-9434-623CCC1C027E}" dt="2023-01-13T11:16:32.776" v="4849"/>
          <ac:spMkLst>
            <pc:docMk/>
            <pc:sldMk cId="3897345270" sldId="1181"/>
            <ac:spMk id="28" creationId="{AC7FAF83-7894-4264-B577-14B1E03A750C}"/>
          </ac:spMkLst>
        </pc:spChg>
        <pc:grpChg chg="add del mod">
          <ac:chgData name="Supreeth Mysore Shivanandamurthy, FNU" userId="2cb83b29-af08-401d-923a-db33ff26fc77" providerId="ADAL" clId="{42C6212D-1C04-4E99-9434-623CCC1C027E}" dt="2022-12-30T09:28:24.574" v="3803"/>
          <ac:grpSpMkLst>
            <pc:docMk/>
            <pc:sldMk cId="3897345270" sldId="1181"/>
            <ac:grpSpMk id="9" creationId="{B884AEC9-AE33-4EE1-B79F-06268957DAD0}"/>
          </ac:grpSpMkLst>
        </pc:grpChg>
        <pc:grpChg chg="del mod">
          <ac:chgData name="Supreeth Mysore Shivanandamurthy, FNU" userId="2cb83b29-af08-401d-923a-db33ff26fc77" providerId="ADAL" clId="{42C6212D-1C04-4E99-9434-623CCC1C027E}" dt="2022-12-30T09:30:25.776" v="3837" actId="478"/>
          <ac:grpSpMkLst>
            <pc:docMk/>
            <pc:sldMk cId="3897345270" sldId="1181"/>
            <ac:grpSpMk id="24" creationId="{A6AD93F7-EF9B-4180-B98B-933FB6460B10}"/>
          </ac:grpSpMkLst>
        </pc:grpChg>
        <pc:picChg chg="add mod">
          <ac:chgData name="Supreeth Mysore Shivanandamurthy, FNU" userId="2cb83b29-af08-401d-923a-db33ff26fc77" providerId="ADAL" clId="{42C6212D-1C04-4E99-9434-623CCC1C027E}" dt="2023-01-13T10:31:31.685" v="4821"/>
          <ac:picMkLst>
            <pc:docMk/>
            <pc:sldMk cId="3897345270" sldId="1181"/>
            <ac:picMk id="8" creationId="{5A9E1066-7267-4F66-95F6-1C005090F0AD}"/>
          </ac:picMkLst>
        </pc:picChg>
      </pc:sldChg>
      <pc:sldChg chg="addSp delSp modSp new del mod setBg delDesignElem">
        <pc:chgData name="Supreeth Mysore Shivanandamurthy, FNU" userId="2cb83b29-af08-401d-923a-db33ff26fc77" providerId="ADAL" clId="{42C6212D-1C04-4E99-9434-623CCC1C027E}" dt="2023-01-13T10:28:38.785" v="4810" actId="47"/>
        <pc:sldMkLst>
          <pc:docMk/>
          <pc:sldMk cId="3040435357" sldId="1182"/>
        </pc:sldMkLst>
        <pc:spChg chg="mod">
          <ac:chgData name="Supreeth Mysore Shivanandamurthy, FNU" userId="2cb83b29-af08-401d-923a-db33ff26fc77" providerId="ADAL" clId="{42C6212D-1C04-4E99-9434-623CCC1C027E}" dt="2023-01-13T08:56:27.555" v="4290" actId="26606"/>
          <ac:spMkLst>
            <pc:docMk/>
            <pc:sldMk cId="3040435357" sldId="1182"/>
            <ac:spMk id="2" creationId="{8801DAFA-1BAF-4E92-A7CF-E1E76AF9A3E6}"/>
          </ac:spMkLst>
        </pc:spChg>
        <pc:spChg chg="mod">
          <ac:chgData name="Supreeth Mysore Shivanandamurthy, FNU" userId="2cb83b29-af08-401d-923a-db33ff26fc77" providerId="ADAL" clId="{42C6212D-1C04-4E99-9434-623CCC1C027E}" dt="2023-01-13T10:13:09.551" v="4554" actId="20577"/>
          <ac:spMkLst>
            <pc:docMk/>
            <pc:sldMk cId="3040435357" sldId="1182"/>
            <ac:spMk id="3" creationId="{9E60B8E3-4843-495B-825B-1BB8A0116C80}"/>
          </ac:spMkLst>
        </pc:spChg>
        <pc:spChg chg="add del">
          <ac:chgData name="Supreeth Mysore Shivanandamurthy, FNU" userId="2cb83b29-af08-401d-923a-db33ff26fc77" providerId="ADAL" clId="{42C6212D-1C04-4E99-9434-623CCC1C027E}" dt="2023-01-13T10:14:45.118" v="4635"/>
          <ac:spMkLst>
            <pc:docMk/>
            <pc:sldMk cId="3040435357" sldId="1182"/>
            <ac:spMk id="10" creationId="{59A309A7-1751-4ABE-A3C1-EEC40366AD89}"/>
          </ac:spMkLst>
        </pc:spChg>
        <pc:spChg chg="add mod">
          <ac:chgData name="Supreeth Mysore Shivanandamurthy, FNU" userId="2cb83b29-af08-401d-923a-db33ff26fc77" providerId="ADAL" clId="{42C6212D-1C04-4E99-9434-623CCC1C027E}" dt="2023-01-13T10:14:48.901" v="4636"/>
          <ac:spMkLst>
            <pc:docMk/>
            <pc:sldMk cId="3040435357" sldId="1182"/>
            <ac:spMk id="11" creationId="{EC697906-1801-4949-8BC3-11FD02DB3E76}"/>
          </ac:spMkLst>
        </pc:spChg>
        <pc:spChg chg="add del">
          <ac:chgData name="Supreeth Mysore Shivanandamurthy, FNU" userId="2cb83b29-af08-401d-923a-db33ff26fc77" providerId="ADAL" clId="{42C6212D-1C04-4E99-9434-623CCC1C027E}" dt="2023-01-13T10:14:45.118" v="4635"/>
          <ac:spMkLst>
            <pc:docMk/>
            <pc:sldMk cId="3040435357" sldId="1182"/>
            <ac:spMk id="12" creationId="{967D8EB6-EAE1-4F9C-B398-83321E287204}"/>
          </ac:spMkLst>
        </pc:spChg>
        <pc:spChg chg="add mod">
          <ac:chgData name="Supreeth Mysore Shivanandamurthy, FNU" userId="2cb83b29-af08-401d-923a-db33ff26fc77" providerId="ADAL" clId="{42C6212D-1C04-4E99-9434-623CCC1C027E}" dt="2023-01-13T10:15:17.185" v="4658" actId="313"/>
          <ac:spMkLst>
            <pc:docMk/>
            <pc:sldMk cId="3040435357" sldId="1182"/>
            <ac:spMk id="13" creationId="{C04E118E-881B-4723-8738-00900833B7B4}"/>
          </ac:spMkLst>
        </pc:spChg>
        <pc:spChg chg="add mod">
          <ac:chgData name="Supreeth Mysore Shivanandamurthy, FNU" userId="2cb83b29-af08-401d-923a-db33ff26fc77" providerId="ADAL" clId="{42C6212D-1C04-4E99-9434-623CCC1C027E}" dt="2023-01-13T10:16:10.368" v="4706" actId="108"/>
          <ac:spMkLst>
            <pc:docMk/>
            <pc:sldMk cId="3040435357" sldId="1182"/>
            <ac:spMk id="14" creationId="{DCD1E9BC-90EA-48DB-922F-45571F533ED8}"/>
          </ac:spMkLst>
        </pc:spChg>
        <pc:spChg chg="add mod">
          <ac:chgData name="Supreeth Mysore Shivanandamurthy, FNU" userId="2cb83b29-af08-401d-923a-db33ff26fc77" providerId="ADAL" clId="{42C6212D-1C04-4E99-9434-623CCC1C027E}" dt="2023-01-13T10:14:48.901" v="4636"/>
          <ac:spMkLst>
            <pc:docMk/>
            <pc:sldMk cId="3040435357" sldId="1182"/>
            <ac:spMk id="15" creationId="{F1D3B075-321F-4FD9-93EC-1C032DF4D285}"/>
          </ac:spMkLst>
        </pc:spChg>
        <pc:spChg chg="add mod">
          <ac:chgData name="Supreeth Mysore Shivanandamurthy, FNU" userId="2cb83b29-af08-401d-923a-db33ff26fc77" providerId="ADAL" clId="{42C6212D-1C04-4E99-9434-623CCC1C027E}" dt="2023-01-13T10:16:03.884" v="4704" actId="108"/>
          <ac:spMkLst>
            <pc:docMk/>
            <pc:sldMk cId="3040435357" sldId="1182"/>
            <ac:spMk id="16" creationId="{96EC02B0-ADC7-43AE-980B-C30753FA7261}"/>
          </ac:spMkLst>
        </pc:spChg>
        <pc:spChg chg="add mod">
          <ac:chgData name="Supreeth Mysore Shivanandamurthy, FNU" userId="2cb83b29-af08-401d-923a-db33ff26fc77" providerId="ADAL" clId="{42C6212D-1C04-4E99-9434-623CCC1C027E}" dt="2023-01-13T10:15:39.668" v="4692" actId="20577"/>
          <ac:spMkLst>
            <pc:docMk/>
            <pc:sldMk cId="3040435357" sldId="1182"/>
            <ac:spMk id="17" creationId="{6320006D-46E7-4220-98A2-66D90F2D14DD}"/>
          </ac:spMkLst>
        </pc:spChg>
        <pc:spChg chg="add mod">
          <ac:chgData name="Supreeth Mysore Shivanandamurthy, FNU" userId="2cb83b29-af08-401d-923a-db33ff26fc77" providerId="ADAL" clId="{42C6212D-1C04-4E99-9434-623CCC1C027E}" dt="2023-01-13T10:15:44.955" v="4702" actId="20577"/>
          <ac:spMkLst>
            <pc:docMk/>
            <pc:sldMk cId="3040435357" sldId="1182"/>
            <ac:spMk id="18" creationId="{B75B2131-4EE5-4600-B711-F6B00AAC735F}"/>
          </ac:spMkLst>
        </pc:spChg>
        <pc:picChg chg="add">
          <ac:chgData name="Supreeth Mysore Shivanandamurthy, FNU" userId="2cb83b29-af08-401d-923a-db33ff26fc77" providerId="ADAL" clId="{42C6212D-1C04-4E99-9434-623CCC1C027E}" dt="2023-01-13T08:56:27.555" v="4290" actId="26606"/>
          <ac:picMkLst>
            <pc:docMk/>
            <pc:sldMk cId="3040435357" sldId="1182"/>
            <ac:picMk id="7" creationId="{B230F56F-3D9D-300A-6E40-3D01E0B85BA1}"/>
          </ac:picMkLst>
        </pc:picChg>
        <pc:picChg chg="add mod">
          <ac:chgData name="Supreeth Mysore Shivanandamurthy, FNU" userId="2cb83b29-af08-401d-923a-db33ff26fc77" providerId="ADAL" clId="{42C6212D-1C04-4E99-9434-623CCC1C027E}" dt="2023-01-13T08:57:41.813" v="4296"/>
          <ac:picMkLst>
            <pc:docMk/>
            <pc:sldMk cId="3040435357" sldId="1182"/>
            <ac:picMk id="9" creationId="{DB615622-3927-441D-8F1F-4372272293D3}"/>
          </ac:picMkLst>
        </pc:picChg>
      </pc:sldChg>
      <pc:sldChg chg="addSp modSp add mod">
        <pc:chgData name="Supreeth Mysore Shivanandamurthy, FNU" userId="2cb83b29-af08-401d-923a-db33ff26fc77" providerId="ADAL" clId="{42C6212D-1C04-4E99-9434-623CCC1C027E}" dt="2023-01-13T10:19:15.068" v="4725" actId="1076"/>
        <pc:sldMkLst>
          <pc:docMk/>
          <pc:sldMk cId="1501770859" sldId="1183"/>
        </pc:sldMkLst>
        <pc:spChg chg="mod">
          <ac:chgData name="Supreeth Mysore Shivanandamurthy, FNU" userId="2cb83b29-af08-401d-923a-db33ff26fc77" providerId="ADAL" clId="{42C6212D-1C04-4E99-9434-623CCC1C027E}" dt="2023-01-13T10:14:45.118" v="4635"/>
          <ac:spMkLst>
            <pc:docMk/>
            <pc:sldMk cId="1501770859" sldId="1183"/>
            <ac:spMk id="2" creationId="{D0DE4B3D-4D83-4436-B6B2-6B09AFA242DB}"/>
          </ac:spMkLst>
        </pc:spChg>
        <pc:graphicFrameChg chg="mod">
          <ac:chgData name="Supreeth Mysore Shivanandamurthy, FNU" userId="2cb83b29-af08-401d-923a-db33ff26fc77" providerId="ADAL" clId="{42C6212D-1C04-4E99-9434-623CCC1C027E}" dt="2023-01-13T10:16:31.768" v="4709" actId="20577"/>
          <ac:graphicFrameMkLst>
            <pc:docMk/>
            <pc:sldMk cId="1501770859" sldId="1183"/>
            <ac:graphicFrameMk id="12" creationId="{051CEFEA-9EDD-4864-B4A6-08BD9A3FEBDD}"/>
          </ac:graphicFrameMkLst>
        </pc:graphicFrameChg>
        <pc:picChg chg="add mod">
          <ac:chgData name="Supreeth Mysore Shivanandamurthy, FNU" userId="2cb83b29-af08-401d-923a-db33ff26fc77" providerId="ADAL" clId="{42C6212D-1C04-4E99-9434-623CCC1C027E}" dt="2023-01-13T10:16:25.251" v="4707"/>
          <ac:picMkLst>
            <pc:docMk/>
            <pc:sldMk cId="1501770859" sldId="1183"/>
            <ac:picMk id="4" creationId="{1D18A66C-0C7D-40A0-8981-F381FB97C0A7}"/>
          </ac:picMkLst>
        </pc:picChg>
        <pc:picChg chg="add mod">
          <ac:chgData name="Supreeth Mysore Shivanandamurthy, FNU" userId="2cb83b29-af08-401d-923a-db33ff26fc77" providerId="ADAL" clId="{42C6212D-1C04-4E99-9434-623CCC1C027E}" dt="2023-01-13T10:19:15.068" v="4725" actId="1076"/>
          <ac:picMkLst>
            <pc:docMk/>
            <pc:sldMk cId="1501770859" sldId="1183"/>
            <ac:picMk id="5" creationId="{42140262-F1C7-41D0-9F6A-0BCBB1C8C383}"/>
          </ac:picMkLst>
        </pc:picChg>
      </pc:sldChg>
      <pc:sldChg chg="addSp delSp modSp add mod modNotesTx">
        <pc:chgData name="Supreeth Mysore Shivanandamurthy, FNU" userId="2cb83b29-af08-401d-923a-db33ff26fc77" providerId="ADAL" clId="{42C6212D-1C04-4E99-9434-623CCC1C027E}" dt="2023-01-27T10:44:16.535" v="6643" actId="403"/>
        <pc:sldMkLst>
          <pc:docMk/>
          <pc:sldMk cId="2825742999" sldId="1184"/>
        </pc:sldMkLst>
        <pc:spChg chg="mod">
          <ac:chgData name="Supreeth Mysore Shivanandamurthy, FNU" userId="2cb83b29-af08-401d-923a-db33ff26fc77" providerId="ADAL" clId="{42C6212D-1C04-4E99-9434-623CCC1C027E}" dt="2023-01-13T11:22:51.532" v="4909" actId="20577"/>
          <ac:spMkLst>
            <pc:docMk/>
            <pc:sldMk cId="2825742999" sldId="1184"/>
            <ac:spMk id="6" creationId="{B7DE56FD-ECF3-49F2-B8CA-63E762F5DF33}"/>
          </ac:spMkLst>
        </pc:spChg>
        <pc:spChg chg="del">
          <ac:chgData name="Supreeth Mysore Shivanandamurthy, FNU" userId="2cb83b29-af08-401d-923a-db33ff26fc77" providerId="ADAL" clId="{42C6212D-1C04-4E99-9434-623CCC1C027E}" dt="2023-01-13T11:23:49.468" v="4917" actId="478"/>
          <ac:spMkLst>
            <pc:docMk/>
            <pc:sldMk cId="2825742999" sldId="1184"/>
            <ac:spMk id="9" creationId="{66253411-10AC-4C5C-B1A1-A9D1BBC550E9}"/>
          </ac:spMkLst>
        </pc:spChg>
        <pc:spChg chg="del">
          <ac:chgData name="Supreeth Mysore Shivanandamurthy, FNU" userId="2cb83b29-af08-401d-923a-db33ff26fc77" providerId="ADAL" clId="{42C6212D-1C04-4E99-9434-623CCC1C027E}" dt="2023-01-13T11:23:41.815" v="4914" actId="478"/>
          <ac:spMkLst>
            <pc:docMk/>
            <pc:sldMk cId="2825742999" sldId="1184"/>
            <ac:spMk id="11" creationId="{BE8A7618-00BF-466A-9BC0-268398FEB484}"/>
          </ac:spMkLst>
        </pc:spChg>
        <pc:spChg chg="del">
          <ac:chgData name="Supreeth Mysore Shivanandamurthy, FNU" userId="2cb83b29-af08-401d-923a-db33ff26fc77" providerId="ADAL" clId="{42C6212D-1C04-4E99-9434-623CCC1C027E}" dt="2023-01-13T11:23:50.584" v="4918" actId="478"/>
          <ac:spMkLst>
            <pc:docMk/>
            <pc:sldMk cId="2825742999" sldId="1184"/>
            <ac:spMk id="12" creationId="{B781AFB9-9D05-4610-8991-8284B0A1DC56}"/>
          </ac:spMkLst>
        </pc:spChg>
        <pc:spChg chg="mod">
          <ac:chgData name="Supreeth Mysore Shivanandamurthy, FNU" userId="2cb83b29-af08-401d-923a-db33ff26fc77" providerId="ADAL" clId="{42C6212D-1C04-4E99-9434-623CCC1C027E}" dt="2023-01-13T11:23:25.912" v="4913" actId="20577"/>
          <ac:spMkLst>
            <pc:docMk/>
            <pc:sldMk cId="2825742999" sldId="1184"/>
            <ac:spMk id="19" creationId="{F71021D6-43E9-4A4A-84FD-1AE86DBBC255}"/>
          </ac:spMkLst>
        </pc:spChg>
        <pc:spChg chg="mod">
          <ac:chgData name="Supreeth Mysore Shivanandamurthy, FNU" userId="2cb83b29-af08-401d-923a-db33ff26fc77" providerId="ADAL" clId="{42C6212D-1C04-4E99-9434-623CCC1C027E}" dt="2023-01-13T11:23:11.412" v="4912" actId="108"/>
          <ac:spMkLst>
            <pc:docMk/>
            <pc:sldMk cId="2825742999" sldId="1184"/>
            <ac:spMk id="22" creationId="{B5A39974-2B58-4986-80F8-30575B19BE7F}"/>
          </ac:spMkLst>
        </pc:spChg>
        <pc:spChg chg="add mod">
          <ac:chgData name="Supreeth Mysore Shivanandamurthy, FNU" userId="2cb83b29-af08-401d-923a-db33ff26fc77" providerId="ADAL" clId="{42C6212D-1C04-4E99-9434-623CCC1C027E}" dt="2023-01-27T10:44:16.535" v="6643" actId="403"/>
          <ac:spMkLst>
            <pc:docMk/>
            <pc:sldMk cId="2825742999" sldId="1184"/>
            <ac:spMk id="23" creationId="{1EB59D33-34D0-4198-8193-6207978004F1}"/>
          </ac:spMkLst>
        </pc:spChg>
        <pc:spChg chg="add del">
          <ac:chgData name="Supreeth Mysore Shivanandamurthy, FNU" userId="2cb83b29-af08-401d-923a-db33ff26fc77" providerId="ADAL" clId="{42C6212D-1C04-4E99-9434-623CCC1C027E}" dt="2023-01-13T11:29:34.527" v="4974"/>
          <ac:spMkLst>
            <pc:docMk/>
            <pc:sldMk cId="2825742999" sldId="1184"/>
            <ac:spMk id="24" creationId="{C1575E31-661F-4336-AF7C-8761A5C84B66}"/>
          </ac:spMkLst>
        </pc:spChg>
        <pc:graphicFrameChg chg="del">
          <ac:chgData name="Supreeth Mysore Shivanandamurthy, FNU" userId="2cb83b29-af08-401d-923a-db33ff26fc77" providerId="ADAL" clId="{42C6212D-1C04-4E99-9434-623CCC1C027E}" dt="2023-01-13T11:23:44.473" v="4915" actId="478"/>
          <ac:graphicFrameMkLst>
            <pc:docMk/>
            <pc:sldMk cId="2825742999" sldId="1184"/>
            <ac:graphicFrameMk id="8" creationId="{05C2FAA9-8D08-4B08-ABB1-2A1621EB7BEE}"/>
          </ac:graphicFrameMkLst>
        </pc:graphicFrameChg>
        <pc:graphicFrameChg chg="del">
          <ac:chgData name="Supreeth Mysore Shivanandamurthy, FNU" userId="2cb83b29-af08-401d-923a-db33ff26fc77" providerId="ADAL" clId="{42C6212D-1C04-4E99-9434-623CCC1C027E}" dt="2023-01-13T11:23:46.435" v="4916" actId="478"/>
          <ac:graphicFrameMkLst>
            <pc:docMk/>
            <pc:sldMk cId="2825742999" sldId="1184"/>
            <ac:graphicFrameMk id="10" creationId="{C6C9A989-81AE-4716-B134-6EC434102B8C}"/>
          </ac:graphicFrameMkLst>
        </pc:graphicFrameChg>
      </pc:sldChg>
      <pc:sldChg chg="addSp delSp modSp add mod delAnim modAnim modNotesTx">
        <pc:chgData name="Supreeth Mysore Shivanandamurthy, FNU" userId="2cb83b29-af08-401d-923a-db33ff26fc77" providerId="ADAL" clId="{42C6212D-1C04-4E99-9434-623CCC1C027E}" dt="2023-02-03T14:24:42.641" v="7868" actId="5793"/>
        <pc:sldMkLst>
          <pc:docMk/>
          <pc:sldMk cId="2969460250" sldId="1185"/>
        </pc:sldMkLst>
        <pc:spChg chg="del mod">
          <ac:chgData name="Supreeth Mysore Shivanandamurthy, FNU" userId="2cb83b29-af08-401d-923a-db33ff26fc77" providerId="ADAL" clId="{42C6212D-1C04-4E99-9434-623CCC1C027E}" dt="2023-02-03T14:10:41.820" v="7470" actId="478"/>
          <ac:spMkLst>
            <pc:docMk/>
            <pc:sldMk cId="2969460250" sldId="1185"/>
            <ac:spMk id="7" creationId="{5F9BE2D6-2F09-4085-B2A0-7002774A2617}"/>
          </ac:spMkLst>
        </pc:spChg>
        <pc:spChg chg="add mod">
          <ac:chgData name="Supreeth Mysore Shivanandamurthy, FNU" userId="2cb83b29-af08-401d-923a-db33ff26fc77" providerId="ADAL" clId="{42C6212D-1C04-4E99-9434-623CCC1C027E}" dt="2023-02-03T14:10:05.240" v="7461" actId="14100"/>
          <ac:spMkLst>
            <pc:docMk/>
            <pc:sldMk cId="2969460250" sldId="1185"/>
            <ac:spMk id="9" creationId="{00E85534-FE11-670F-0B04-AC0DB1949F48}"/>
          </ac:spMkLst>
        </pc:spChg>
        <pc:spChg chg="add mod">
          <ac:chgData name="Supreeth Mysore Shivanandamurthy, FNU" userId="2cb83b29-af08-401d-923a-db33ff26fc77" providerId="ADAL" clId="{42C6212D-1C04-4E99-9434-623CCC1C027E}" dt="2023-02-03T14:09:53.452" v="7457" actId="2085"/>
          <ac:spMkLst>
            <pc:docMk/>
            <pc:sldMk cId="2969460250" sldId="1185"/>
            <ac:spMk id="10" creationId="{8FD24AE6-B1C1-B402-FC73-971A9D48EB22}"/>
          </ac:spMkLst>
        </pc:spChg>
        <pc:spChg chg="mod">
          <ac:chgData name="Supreeth Mysore Shivanandamurthy, FNU" userId="2cb83b29-af08-401d-923a-db33ff26fc77" providerId="ADAL" clId="{42C6212D-1C04-4E99-9434-623CCC1C027E}" dt="2023-02-03T13:58:20.254" v="7352" actId="1076"/>
          <ac:spMkLst>
            <pc:docMk/>
            <pc:sldMk cId="2969460250" sldId="1185"/>
            <ac:spMk id="11" creationId="{9C56637B-28F6-462B-88B9-92C2DD019D95}"/>
          </ac:spMkLst>
        </pc:spChg>
        <pc:spChg chg="add mod">
          <ac:chgData name="Supreeth Mysore Shivanandamurthy, FNU" userId="2cb83b29-af08-401d-923a-db33ff26fc77" providerId="ADAL" clId="{42C6212D-1C04-4E99-9434-623CCC1C027E}" dt="2023-02-03T14:09:53.452" v="7457" actId="2085"/>
          <ac:spMkLst>
            <pc:docMk/>
            <pc:sldMk cId="2969460250" sldId="1185"/>
            <ac:spMk id="13" creationId="{62AD5FD1-3766-9D91-E2DE-80D4C60F98E6}"/>
          </ac:spMkLst>
        </pc:spChg>
        <pc:spChg chg="del">
          <ac:chgData name="Supreeth Mysore Shivanandamurthy, FNU" userId="2cb83b29-af08-401d-923a-db33ff26fc77" providerId="ADAL" clId="{42C6212D-1C04-4E99-9434-623CCC1C027E}" dt="2023-01-20T21:15:09.333" v="5999" actId="478"/>
          <ac:spMkLst>
            <pc:docMk/>
            <pc:sldMk cId="2969460250" sldId="1185"/>
            <ac:spMk id="14" creationId="{DDDCE550-C860-4EDD-9870-E309D238E4C4}"/>
          </ac:spMkLst>
        </pc:spChg>
        <pc:spChg chg="add mod">
          <ac:chgData name="Supreeth Mysore Shivanandamurthy, FNU" userId="2cb83b29-af08-401d-923a-db33ff26fc77" providerId="ADAL" clId="{42C6212D-1C04-4E99-9434-623CCC1C027E}" dt="2023-02-03T14:10:24.718" v="7467" actId="14100"/>
          <ac:spMkLst>
            <pc:docMk/>
            <pc:sldMk cId="2969460250" sldId="1185"/>
            <ac:spMk id="14" creationId="{ED6CE0B4-47B2-4E84-F29A-2D4CCF772E5E}"/>
          </ac:spMkLst>
        </pc:spChg>
        <pc:spChg chg="add mod">
          <ac:chgData name="Supreeth Mysore Shivanandamurthy, FNU" userId="2cb83b29-af08-401d-923a-db33ff26fc77" providerId="ADAL" clId="{42C6212D-1C04-4E99-9434-623CCC1C027E}" dt="2023-02-03T14:10:19.638" v="7466" actId="14100"/>
          <ac:spMkLst>
            <pc:docMk/>
            <pc:sldMk cId="2969460250" sldId="1185"/>
            <ac:spMk id="15" creationId="{14543325-BA59-353F-F910-D5FEEF503F1A}"/>
          </ac:spMkLst>
        </pc:spChg>
        <pc:spChg chg="add mod">
          <ac:chgData name="Supreeth Mysore Shivanandamurthy, FNU" userId="2cb83b29-af08-401d-923a-db33ff26fc77" providerId="ADAL" clId="{42C6212D-1C04-4E99-9434-623CCC1C027E}" dt="2023-02-03T14:10:17.462" v="7465" actId="14100"/>
          <ac:spMkLst>
            <pc:docMk/>
            <pc:sldMk cId="2969460250" sldId="1185"/>
            <ac:spMk id="26" creationId="{6B56E9D6-DEDD-27D1-4F74-B1FECE363473}"/>
          </ac:spMkLst>
        </pc:spChg>
        <pc:spChg chg="add mod">
          <ac:chgData name="Supreeth Mysore Shivanandamurthy, FNU" userId="2cb83b29-af08-401d-923a-db33ff26fc77" providerId="ADAL" clId="{42C6212D-1C04-4E99-9434-623CCC1C027E}" dt="2023-02-03T14:10:14.310" v="7464" actId="14100"/>
          <ac:spMkLst>
            <pc:docMk/>
            <pc:sldMk cId="2969460250" sldId="1185"/>
            <ac:spMk id="28" creationId="{70E46DCF-9B65-ADC1-92C4-8534A13DFEF1}"/>
          </ac:spMkLst>
        </pc:spChg>
        <pc:spChg chg="add mod">
          <ac:chgData name="Supreeth Mysore Shivanandamurthy, FNU" userId="2cb83b29-af08-401d-923a-db33ff26fc77" providerId="ADAL" clId="{42C6212D-1C04-4E99-9434-623CCC1C027E}" dt="2023-02-03T14:10:27.559" v="7468" actId="14100"/>
          <ac:spMkLst>
            <pc:docMk/>
            <pc:sldMk cId="2969460250" sldId="1185"/>
            <ac:spMk id="29" creationId="{3E007729-13C8-8ECE-0F01-D1879B6291AC}"/>
          </ac:spMkLst>
        </pc:spChg>
        <pc:spChg chg="add mod">
          <ac:chgData name="Supreeth Mysore Shivanandamurthy, FNU" userId="2cb83b29-af08-401d-923a-db33ff26fc77" providerId="ADAL" clId="{42C6212D-1C04-4E99-9434-623CCC1C027E}" dt="2023-02-03T14:10:47.889" v="7472" actId="20577"/>
          <ac:spMkLst>
            <pc:docMk/>
            <pc:sldMk cId="2969460250" sldId="1185"/>
            <ac:spMk id="31" creationId="{823502FC-85BE-E1F5-9980-518C24C3E3B0}"/>
          </ac:spMkLst>
        </pc:spChg>
        <pc:spChg chg="add mod">
          <ac:chgData name="Supreeth Mysore Shivanandamurthy, FNU" userId="2cb83b29-af08-401d-923a-db33ff26fc77" providerId="ADAL" clId="{42C6212D-1C04-4E99-9434-623CCC1C027E}" dt="2023-02-03T14:24:24.812" v="7867" actId="1036"/>
          <ac:spMkLst>
            <pc:docMk/>
            <pc:sldMk cId="2969460250" sldId="1185"/>
            <ac:spMk id="32" creationId="{44D741D9-9DF7-2BBB-6300-67B0A6E8A5E4}"/>
          </ac:spMkLst>
        </pc:spChg>
        <pc:spChg chg="add mod">
          <ac:chgData name="Supreeth Mysore Shivanandamurthy, FNU" userId="2cb83b29-af08-401d-923a-db33ff26fc77" providerId="ADAL" clId="{42C6212D-1C04-4E99-9434-623CCC1C027E}" dt="2023-02-03T14:24:09.870" v="7827" actId="14100"/>
          <ac:spMkLst>
            <pc:docMk/>
            <pc:sldMk cId="2969460250" sldId="1185"/>
            <ac:spMk id="33" creationId="{6C5A3128-9AD0-89E0-36DE-B880E82C2406}"/>
          </ac:spMkLst>
        </pc:spChg>
        <pc:spChg chg="add mod">
          <ac:chgData name="Supreeth Mysore Shivanandamurthy, FNU" userId="2cb83b29-af08-401d-923a-db33ff26fc77" providerId="ADAL" clId="{42C6212D-1C04-4E99-9434-623CCC1C027E}" dt="2023-02-03T14:24:18.359" v="7856" actId="1035"/>
          <ac:spMkLst>
            <pc:docMk/>
            <pc:sldMk cId="2969460250" sldId="1185"/>
            <ac:spMk id="34" creationId="{5A8258F8-8625-E5C7-448E-EBEB1108B95E}"/>
          </ac:spMkLst>
        </pc:spChg>
        <pc:picChg chg="mod">
          <ac:chgData name="Supreeth Mysore Shivanandamurthy, FNU" userId="2cb83b29-af08-401d-923a-db33ff26fc77" providerId="ADAL" clId="{42C6212D-1C04-4E99-9434-623CCC1C027E}" dt="2023-02-03T14:09:12.521" v="7449" actId="108"/>
          <ac:picMkLst>
            <pc:docMk/>
            <pc:sldMk cId="2969460250" sldId="1185"/>
            <ac:picMk id="2" creationId="{F5D6A2AC-5B7F-4D8B-AAA6-B83DB3973B08}"/>
          </ac:picMkLst>
        </pc:picChg>
        <pc:picChg chg="add mod">
          <ac:chgData name="Supreeth Mysore Shivanandamurthy, FNU" userId="2cb83b29-af08-401d-923a-db33ff26fc77" providerId="ADAL" clId="{42C6212D-1C04-4E99-9434-623CCC1C027E}" dt="2023-02-03T14:10:55.055" v="7473" actId="14100"/>
          <ac:picMkLst>
            <pc:docMk/>
            <pc:sldMk cId="2969460250" sldId="1185"/>
            <ac:picMk id="3" creationId="{E5FAE2AE-16E5-0B95-437C-42A5AD3B62C4}"/>
          </ac:picMkLst>
        </pc:picChg>
        <pc:picChg chg="mod">
          <ac:chgData name="Supreeth Mysore Shivanandamurthy, FNU" userId="2cb83b29-af08-401d-923a-db33ff26fc77" providerId="ADAL" clId="{42C6212D-1C04-4E99-9434-623CCC1C027E}" dt="2023-02-03T13:58:28.566" v="7354" actId="1076"/>
          <ac:picMkLst>
            <pc:docMk/>
            <pc:sldMk cId="2969460250" sldId="1185"/>
            <ac:picMk id="8" creationId="{2A816C60-6702-418C-89DA-BCA28966A4EC}"/>
          </ac:picMkLst>
        </pc:picChg>
        <pc:picChg chg="del">
          <ac:chgData name="Supreeth Mysore Shivanandamurthy, FNU" userId="2cb83b29-af08-401d-923a-db33ff26fc77" providerId="ADAL" clId="{42C6212D-1C04-4E99-9434-623CCC1C027E}" dt="2023-01-20T21:15:06.839" v="5998" actId="478"/>
          <ac:picMkLst>
            <pc:docMk/>
            <pc:sldMk cId="2969460250" sldId="1185"/>
            <ac:picMk id="15" creationId="{124A23AB-8AD4-4058-A3FA-8710317B9552}"/>
          </ac:picMkLst>
        </pc:picChg>
      </pc:sldChg>
      <pc:sldChg chg="delSp modSp new mod">
        <pc:chgData name="Supreeth Mysore Shivanandamurthy, FNU" userId="2cb83b29-af08-401d-923a-db33ff26fc77" providerId="ADAL" clId="{42C6212D-1C04-4E99-9434-623CCC1C027E}" dt="2023-01-27T10:39:58.757" v="6604" actId="1076"/>
        <pc:sldMkLst>
          <pc:docMk/>
          <pc:sldMk cId="3759767588" sldId="1186"/>
        </pc:sldMkLst>
        <pc:spChg chg="mod">
          <ac:chgData name="Supreeth Mysore Shivanandamurthy, FNU" userId="2cb83b29-af08-401d-923a-db33ff26fc77" providerId="ADAL" clId="{42C6212D-1C04-4E99-9434-623CCC1C027E}" dt="2023-01-27T10:39:58.757" v="6604" actId="1076"/>
          <ac:spMkLst>
            <pc:docMk/>
            <pc:sldMk cId="3759767588" sldId="1186"/>
            <ac:spMk id="2" creationId="{FA0D2AA7-4CFB-4B55-EE4A-B2575F7ABD51}"/>
          </ac:spMkLst>
        </pc:spChg>
        <pc:spChg chg="del">
          <ac:chgData name="Supreeth Mysore Shivanandamurthy, FNU" userId="2cb83b29-af08-401d-923a-db33ff26fc77" providerId="ADAL" clId="{42C6212D-1C04-4E99-9434-623CCC1C027E}" dt="2023-01-27T10:39:56.302" v="6603" actId="478"/>
          <ac:spMkLst>
            <pc:docMk/>
            <pc:sldMk cId="3759767588" sldId="1186"/>
            <ac:spMk id="3" creationId="{914088DE-B1EC-4D85-DCDF-6FC27135426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luky-my.sharepoint.com/personal/ssr226_uky_edu/Documents/AGNI_Calcul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luky-my.sharepoint.com/personal/ssr226_uky_edu/Documents/AGNI_Calcul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61825605132692"/>
          <c:y val="0.18510139845800525"/>
          <c:w val="0.87524443216527759"/>
          <c:h val="0.57314324967191599"/>
        </c:manualLayout>
      </c:layout>
      <c:barChart>
        <c:barDir val="col"/>
        <c:grouping val="clustered"/>
        <c:varyColors val="0"/>
        <c:ser>
          <c:idx val="0"/>
          <c:order val="0"/>
          <c:tx>
            <c:strRef>
              <c:f>Sheet1!$I$13</c:f>
              <c:strCache>
                <c:ptCount val="1"/>
                <c:pt idx="0">
                  <c:v>Parallel PC </c:v>
                </c:pt>
              </c:strCache>
            </c:strRef>
          </c:tx>
          <c:spPr>
            <a:solidFill>
              <a:srgbClr val="00B0F0"/>
            </a:solidFill>
            <a:ln>
              <a:noFill/>
            </a:ln>
            <a:effectLst/>
          </c:spPr>
          <c:invertIfNegative val="0"/>
          <c:cat>
            <c:strRef>
              <c:f>Sheet1!$J$12:$O$12</c:f>
              <c:strCache>
                <c:ptCount val="6"/>
                <c:pt idx="0">
                  <c:v>Shufflenet_V2</c:v>
                </c:pt>
                <c:pt idx="1">
                  <c:v>MobileNet_V2</c:v>
                </c:pt>
                <c:pt idx="2">
                  <c:v>DenseNet121</c:v>
                </c:pt>
                <c:pt idx="3">
                  <c:v>Inception_V3</c:v>
                </c:pt>
                <c:pt idx="4">
                  <c:v>Mean</c:v>
                </c:pt>
                <c:pt idx="5">
                  <c:v>Gmean</c:v>
                </c:pt>
              </c:strCache>
            </c:strRef>
          </c:cat>
          <c:val>
            <c:numRef>
              <c:f>Sheet1!$B$34:$G$34</c:f>
              <c:numCache>
                <c:formatCode>General</c:formatCode>
                <c:ptCount val="6"/>
                <c:pt idx="0">
                  <c:v>397.43589743589746</c:v>
                </c:pt>
                <c:pt idx="1">
                  <c:v>1422.4476563435242</c:v>
                </c:pt>
                <c:pt idx="2">
                  <c:v>1607.7781583369938</c:v>
                </c:pt>
                <c:pt idx="3">
                  <c:v>2564.7043279228828</c:v>
                </c:pt>
                <c:pt idx="4">
                  <c:v>1498.0915100098246</c:v>
                </c:pt>
                <c:pt idx="5">
                  <c:v>1235.6392739108855</c:v>
                </c:pt>
              </c:numCache>
            </c:numRef>
          </c:val>
          <c:extLst>
            <c:ext xmlns:c16="http://schemas.microsoft.com/office/drawing/2014/chart" uri="{C3380CC4-5D6E-409C-BE32-E72D297353CC}">
              <c16:uniqueId val="{00000000-64A7-4D53-9057-735F7A325C80}"/>
            </c:ext>
          </c:extLst>
        </c:ser>
        <c:ser>
          <c:idx val="1"/>
          <c:order val="1"/>
          <c:tx>
            <c:strRef>
              <c:f>Sheet1!$I$14</c:f>
              <c:strCache>
                <c:ptCount val="1"/>
                <c:pt idx="0">
                  <c:v>Serial PC</c:v>
                </c:pt>
              </c:strCache>
            </c:strRef>
          </c:tx>
          <c:spPr>
            <a:solidFill>
              <a:srgbClr val="FF0000"/>
            </a:solidFill>
            <a:ln>
              <a:noFill/>
            </a:ln>
            <a:effectLst/>
          </c:spPr>
          <c:invertIfNegative val="0"/>
          <c:cat>
            <c:strRef>
              <c:f>Sheet1!$J$12:$O$12</c:f>
              <c:strCache>
                <c:ptCount val="6"/>
                <c:pt idx="0">
                  <c:v>Shufflenet_V2</c:v>
                </c:pt>
                <c:pt idx="1">
                  <c:v>MobileNet_V2</c:v>
                </c:pt>
                <c:pt idx="2">
                  <c:v>DenseNet121</c:v>
                </c:pt>
                <c:pt idx="3">
                  <c:v>Inception_V3</c:v>
                </c:pt>
                <c:pt idx="4">
                  <c:v>Mean</c:v>
                </c:pt>
                <c:pt idx="5">
                  <c:v>Gmean</c:v>
                </c:pt>
              </c:strCache>
            </c:strRef>
          </c:cat>
          <c:val>
            <c:numRef>
              <c:f>Sheet1!$B$35:$G$35</c:f>
              <c:numCache>
                <c:formatCode>General</c:formatCode>
                <c:ptCount val="6"/>
                <c:pt idx="0">
                  <c:v>1048.8888888888889</c:v>
                </c:pt>
                <c:pt idx="1">
                  <c:v>3754.0382018597265</c:v>
                </c:pt>
                <c:pt idx="2">
                  <c:v>4243.1513030347496</c:v>
                </c:pt>
                <c:pt idx="3">
                  <c:v>6768.6132284450796</c:v>
                </c:pt>
                <c:pt idx="4">
                  <c:v>3953.6729055571113</c:v>
                </c:pt>
                <c:pt idx="5">
                  <c:v>3261.0247676202985</c:v>
                </c:pt>
              </c:numCache>
            </c:numRef>
          </c:val>
          <c:extLst>
            <c:ext xmlns:c16="http://schemas.microsoft.com/office/drawing/2014/chart" uri="{C3380CC4-5D6E-409C-BE32-E72D297353CC}">
              <c16:uniqueId val="{00000001-64A7-4D53-9057-735F7A325C80}"/>
            </c:ext>
          </c:extLst>
        </c:ser>
        <c:ser>
          <c:idx val="2"/>
          <c:order val="2"/>
          <c:tx>
            <c:strRef>
              <c:f>Sheet1!$I$15</c:f>
              <c:strCache>
                <c:ptCount val="1"/>
                <c:pt idx="0">
                  <c:v>AGNI</c:v>
                </c:pt>
              </c:strCache>
            </c:strRef>
          </c:tx>
          <c:spPr>
            <a:solidFill>
              <a:srgbClr val="92D050"/>
            </a:solidFill>
            <a:ln>
              <a:noFill/>
            </a:ln>
            <a:effectLst/>
          </c:spPr>
          <c:invertIfNegative val="0"/>
          <c:dPt>
            <c:idx val="0"/>
            <c:invertIfNegative val="0"/>
            <c:bubble3D val="0"/>
            <c:spPr>
              <a:solidFill>
                <a:srgbClr val="92D050"/>
              </a:solidFill>
              <a:ln w="19050">
                <a:solidFill>
                  <a:schemeClr val="tx1"/>
                </a:solidFill>
                <a:prstDash val="solid"/>
              </a:ln>
              <a:effectLst/>
            </c:spPr>
            <c:extLst>
              <c:ext xmlns:c16="http://schemas.microsoft.com/office/drawing/2014/chart" uri="{C3380CC4-5D6E-409C-BE32-E72D297353CC}">
                <c16:uniqueId val="{00000003-64A7-4D53-9057-735F7A325C80}"/>
              </c:ext>
            </c:extLst>
          </c:dPt>
          <c:cat>
            <c:strRef>
              <c:f>Sheet1!$J$12:$O$12</c:f>
              <c:strCache>
                <c:ptCount val="6"/>
                <c:pt idx="0">
                  <c:v>Shufflenet_V2</c:v>
                </c:pt>
                <c:pt idx="1">
                  <c:v>MobileNet_V2</c:v>
                </c:pt>
                <c:pt idx="2">
                  <c:v>DenseNet121</c:v>
                </c:pt>
                <c:pt idx="3">
                  <c:v>Inception_V3</c:v>
                </c:pt>
                <c:pt idx="4">
                  <c:v>Mean</c:v>
                </c:pt>
                <c:pt idx="5">
                  <c:v>Gmean</c:v>
                </c:pt>
              </c:strCache>
            </c:strRef>
          </c:cat>
          <c:val>
            <c:numRef>
              <c:f>Sheet1!$B$36:$G$36</c:f>
              <c:numCache>
                <c:formatCode>General</c:formatCode>
                <c:ptCount val="6"/>
                <c:pt idx="0">
                  <c:v>1.2</c:v>
                </c:pt>
                <c:pt idx="1">
                  <c:v>3.5790618449933831</c:v>
                </c:pt>
                <c:pt idx="2">
                  <c:v>4.0453773016221133</c:v>
                </c:pt>
                <c:pt idx="3">
                  <c:v>6.4531270186446728</c:v>
                </c:pt>
                <c:pt idx="4">
                  <c:v>3.8193915413150421</c:v>
                </c:pt>
                <c:pt idx="5">
                  <c:v>3.2540177976667817</c:v>
                </c:pt>
              </c:numCache>
            </c:numRef>
          </c:val>
          <c:extLst>
            <c:ext xmlns:c16="http://schemas.microsoft.com/office/drawing/2014/chart" uri="{C3380CC4-5D6E-409C-BE32-E72D297353CC}">
              <c16:uniqueId val="{00000004-64A7-4D53-9057-735F7A325C80}"/>
            </c:ext>
          </c:extLst>
        </c:ser>
        <c:dLbls>
          <c:showLegendKey val="0"/>
          <c:showVal val="0"/>
          <c:showCatName val="0"/>
          <c:showSerName val="0"/>
          <c:showPercent val="0"/>
          <c:showBubbleSize val="0"/>
        </c:dLbls>
        <c:gapWidth val="219"/>
        <c:axId val="583238943"/>
        <c:axId val="583240191"/>
      </c:barChart>
      <c:catAx>
        <c:axId val="58323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83240191"/>
        <c:crosses val="autoZero"/>
        <c:auto val="1"/>
        <c:lblAlgn val="ctr"/>
        <c:lblOffset val="100"/>
        <c:noMultiLvlLbl val="0"/>
      </c:catAx>
      <c:valAx>
        <c:axId val="58324019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83238943"/>
        <c:crosses val="autoZero"/>
        <c:crossBetween val="between"/>
      </c:valAx>
      <c:spPr>
        <a:noFill/>
        <a:ln w="15875">
          <a:solidFill>
            <a:schemeClr val="tx1"/>
          </a:solidFill>
        </a:ln>
        <a:effectLst/>
      </c:spPr>
    </c:plotArea>
    <c:legend>
      <c:legendPos val="b"/>
      <c:layout>
        <c:manualLayout>
          <c:xMode val="edge"/>
          <c:yMode val="edge"/>
          <c:x val="0.28548556430446193"/>
          <c:y val="6.7616059711286092E-2"/>
          <c:w val="0.4360258476462372"/>
          <c:h val="0.13184260170603673"/>
        </c:manualLayout>
      </c:layout>
      <c:overlay val="0"/>
      <c:spPr>
        <a:noFill/>
        <a:ln>
          <a:noFill/>
        </a:ln>
        <a:effectLst/>
      </c:spPr>
      <c:txPr>
        <a:bodyPr rot="0" spcFirstLastPara="1" vertOverflow="ellipsis" vert="horz" wrap="square" anchor="ctr" anchorCtr="1"/>
        <a:lstStyle/>
        <a:p>
          <a:pPr>
            <a:defRPr sz="13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80134654918687"/>
          <c:y val="0.22761431579270328"/>
          <c:w val="0.86111925348151863"/>
          <c:h val="0.56292833666350917"/>
        </c:manualLayout>
      </c:layout>
      <c:barChart>
        <c:barDir val="col"/>
        <c:grouping val="clustered"/>
        <c:varyColors val="0"/>
        <c:ser>
          <c:idx val="0"/>
          <c:order val="0"/>
          <c:tx>
            <c:strRef>
              <c:f>Sheet1!$I$13</c:f>
              <c:strCache>
                <c:ptCount val="1"/>
                <c:pt idx="0">
                  <c:v>Parallel PC </c:v>
                </c:pt>
              </c:strCache>
            </c:strRef>
          </c:tx>
          <c:spPr>
            <a:solidFill>
              <a:srgbClr val="00B0F0"/>
            </a:solidFill>
            <a:ln>
              <a:noFill/>
            </a:ln>
            <a:effectLst/>
          </c:spPr>
          <c:invertIfNegative val="0"/>
          <c:dPt>
            <c:idx val="3"/>
            <c:invertIfNegative val="0"/>
            <c:bubble3D val="0"/>
            <c:spPr>
              <a:solidFill>
                <a:srgbClr val="00B0F0"/>
              </a:solidFill>
              <a:ln w="25400">
                <a:solidFill>
                  <a:schemeClr val="tx1"/>
                </a:solidFill>
                <a:prstDash val="solid"/>
              </a:ln>
              <a:effectLst/>
            </c:spPr>
            <c:extLst>
              <c:ext xmlns:c16="http://schemas.microsoft.com/office/drawing/2014/chart" uri="{C3380CC4-5D6E-409C-BE32-E72D297353CC}">
                <c16:uniqueId val="{00000001-2DCA-428C-9C9F-73CDA4D4C0AA}"/>
              </c:ext>
            </c:extLst>
          </c:dPt>
          <c:cat>
            <c:strRef>
              <c:f>Sheet1!$J$12:$O$12</c:f>
              <c:strCache>
                <c:ptCount val="6"/>
                <c:pt idx="0">
                  <c:v>Shufflenet_V2</c:v>
                </c:pt>
                <c:pt idx="1">
                  <c:v>MobileNet_V2</c:v>
                </c:pt>
                <c:pt idx="2">
                  <c:v>DenseNet121</c:v>
                </c:pt>
                <c:pt idx="3">
                  <c:v>Inception_V3</c:v>
                </c:pt>
                <c:pt idx="4">
                  <c:v>Mean</c:v>
                </c:pt>
                <c:pt idx="5">
                  <c:v>Gmean</c:v>
                </c:pt>
              </c:strCache>
            </c:strRef>
          </c:cat>
          <c:val>
            <c:numRef>
              <c:f>Sheet1!$J$13:$O$13</c:f>
              <c:numCache>
                <c:formatCode>General</c:formatCode>
                <c:ptCount val="6"/>
                <c:pt idx="0">
                  <c:v>0.39365420347331681</c:v>
                </c:pt>
                <c:pt idx="1">
                  <c:v>0.74473110740628745</c:v>
                </c:pt>
                <c:pt idx="2">
                  <c:v>0.79176155445600194</c:v>
                </c:pt>
                <c:pt idx="3">
                  <c:v>1</c:v>
                </c:pt>
                <c:pt idx="4">
                  <c:v>0.73253671633390161</c:v>
                </c:pt>
                <c:pt idx="5">
                  <c:v>0.69410823898542084</c:v>
                </c:pt>
              </c:numCache>
            </c:numRef>
          </c:val>
          <c:extLst>
            <c:ext xmlns:c16="http://schemas.microsoft.com/office/drawing/2014/chart" uri="{C3380CC4-5D6E-409C-BE32-E72D297353CC}">
              <c16:uniqueId val="{00000002-2DCA-428C-9C9F-73CDA4D4C0AA}"/>
            </c:ext>
          </c:extLst>
        </c:ser>
        <c:ser>
          <c:idx val="1"/>
          <c:order val="1"/>
          <c:tx>
            <c:strRef>
              <c:f>Sheet1!$I$14</c:f>
              <c:strCache>
                <c:ptCount val="1"/>
                <c:pt idx="0">
                  <c:v>Serial PC</c:v>
                </c:pt>
              </c:strCache>
            </c:strRef>
          </c:tx>
          <c:spPr>
            <a:solidFill>
              <a:srgbClr val="FF0000"/>
            </a:solidFill>
            <a:ln>
              <a:noFill/>
            </a:ln>
            <a:effectLst/>
          </c:spPr>
          <c:invertIfNegative val="0"/>
          <c:cat>
            <c:strRef>
              <c:f>Sheet1!$J$12:$O$12</c:f>
              <c:strCache>
                <c:ptCount val="6"/>
                <c:pt idx="0">
                  <c:v>Shufflenet_V2</c:v>
                </c:pt>
                <c:pt idx="1">
                  <c:v>MobileNet_V2</c:v>
                </c:pt>
                <c:pt idx="2">
                  <c:v>DenseNet121</c:v>
                </c:pt>
                <c:pt idx="3">
                  <c:v>Inception_V3</c:v>
                </c:pt>
                <c:pt idx="4">
                  <c:v>Mean</c:v>
                </c:pt>
                <c:pt idx="5">
                  <c:v>Gmean</c:v>
                </c:pt>
              </c:strCache>
            </c:strRef>
          </c:cat>
          <c:val>
            <c:numRef>
              <c:f>Sheet1!$J$14:$O$14</c:f>
              <c:numCache>
                <c:formatCode>General</c:formatCode>
                <c:ptCount val="6"/>
                <c:pt idx="0">
                  <c:v>5.0387738044584554</c:v>
                </c:pt>
                <c:pt idx="1">
                  <c:v>9.5325581748004797</c:v>
                </c:pt>
                <c:pt idx="2">
                  <c:v>10.134547897036825</c:v>
                </c:pt>
                <c:pt idx="3">
                  <c:v>12.8</c:v>
                </c:pt>
                <c:pt idx="4">
                  <c:v>9.3764699690739413</c:v>
                </c:pt>
                <c:pt idx="5">
                  <c:v>8.8845854590133868</c:v>
                </c:pt>
              </c:numCache>
            </c:numRef>
          </c:val>
          <c:extLst>
            <c:ext xmlns:c16="http://schemas.microsoft.com/office/drawing/2014/chart" uri="{C3380CC4-5D6E-409C-BE32-E72D297353CC}">
              <c16:uniqueId val="{00000003-2DCA-428C-9C9F-73CDA4D4C0AA}"/>
            </c:ext>
          </c:extLst>
        </c:ser>
        <c:ser>
          <c:idx val="2"/>
          <c:order val="2"/>
          <c:tx>
            <c:strRef>
              <c:f>Sheet1!$I$15</c:f>
              <c:strCache>
                <c:ptCount val="1"/>
                <c:pt idx="0">
                  <c:v>AGNI</c:v>
                </c:pt>
              </c:strCache>
            </c:strRef>
          </c:tx>
          <c:spPr>
            <a:solidFill>
              <a:srgbClr val="92D050"/>
            </a:solidFill>
            <a:ln>
              <a:noFill/>
            </a:ln>
            <a:effectLst/>
          </c:spPr>
          <c:invertIfNegative val="0"/>
          <c:cat>
            <c:strRef>
              <c:f>Sheet1!$J$12:$O$12</c:f>
              <c:strCache>
                <c:ptCount val="6"/>
                <c:pt idx="0">
                  <c:v>Shufflenet_V2</c:v>
                </c:pt>
                <c:pt idx="1">
                  <c:v>MobileNet_V2</c:v>
                </c:pt>
                <c:pt idx="2">
                  <c:v>DenseNet121</c:v>
                </c:pt>
                <c:pt idx="3">
                  <c:v>Inception_V3</c:v>
                </c:pt>
                <c:pt idx="4">
                  <c:v>Mean</c:v>
                </c:pt>
                <c:pt idx="5">
                  <c:v>Gmean</c:v>
                </c:pt>
              </c:strCache>
            </c:strRef>
          </c:cat>
          <c:val>
            <c:numRef>
              <c:f>Sheet1!$J$15:$O$15</c:f>
              <c:numCache>
                <c:formatCode>General</c:formatCode>
                <c:ptCount val="6"/>
                <c:pt idx="0">
                  <c:v>1.2793761612882797</c:v>
                </c:pt>
                <c:pt idx="1">
                  <c:v>2.4203760990704342</c:v>
                </c:pt>
                <c:pt idx="2">
                  <c:v>2.5732250519820061</c:v>
                </c:pt>
                <c:pt idx="3">
                  <c:v>3.25</c:v>
                </c:pt>
                <c:pt idx="4">
                  <c:v>2.3807443280851799</c:v>
                </c:pt>
                <c:pt idx="5">
                  <c:v>2.2558517767026176</c:v>
                </c:pt>
              </c:numCache>
            </c:numRef>
          </c:val>
          <c:extLst>
            <c:ext xmlns:c16="http://schemas.microsoft.com/office/drawing/2014/chart" uri="{C3380CC4-5D6E-409C-BE32-E72D297353CC}">
              <c16:uniqueId val="{00000004-2DCA-428C-9C9F-73CDA4D4C0AA}"/>
            </c:ext>
          </c:extLst>
        </c:ser>
        <c:dLbls>
          <c:showLegendKey val="0"/>
          <c:showVal val="0"/>
          <c:showCatName val="0"/>
          <c:showSerName val="0"/>
          <c:showPercent val="0"/>
          <c:showBubbleSize val="0"/>
        </c:dLbls>
        <c:gapWidth val="219"/>
        <c:axId val="583238943"/>
        <c:axId val="583240191"/>
      </c:barChart>
      <c:catAx>
        <c:axId val="58323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83240191"/>
        <c:crosses val="autoZero"/>
        <c:auto val="1"/>
        <c:lblAlgn val="ctr"/>
        <c:lblOffset val="100"/>
        <c:noMultiLvlLbl val="0"/>
      </c:catAx>
      <c:valAx>
        <c:axId val="583240191"/>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300" b="1">
                    <a:solidFill>
                      <a:sysClr val="windowText" lastClr="000000"/>
                    </a:solidFill>
                    <a:latin typeface="Times New Roman" panose="02020603050405020304" pitchFamily="18" charset="0"/>
                    <a:cs typeface="Times New Roman" panose="02020603050405020304" pitchFamily="18" charset="0"/>
                  </a:rPr>
                  <a:t>Normalized</a:t>
                </a:r>
                <a:r>
                  <a:rPr lang="en-US" sz="1300" b="1" baseline="0">
                    <a:solidFill>
                      <a:sysClr val="windowText" lastClr="000000"/>
                    </a:solidFill>
                    <a:latin typeface="Times New Roman" panose="02020603050405020304" pitchFamily="18" charset="0"/>
                    <a:cs typeface="Times New Roman" panose="02020603050405020304" pitchFamily="18" charset="0"/>
                  </a:rPr>
                  <a:t> Latency</a:t>
                </a:r>
                <a:endParaRPr lang="en-US" sz="1300" b="1">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6.9981913702523463E-2"/>
              <c:y val="0.12724690983980638"/>
            </c:manualLayout>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83238943"/>
        <c:crosses val="autoZero"/>
        <c:crossBetween val="between"/>
      </c:valAx>
      <c:spPr>
        <a:noFill/>
        <a:ln w="15875">
          <a:solidFill>
            <a:schemeClr val="tx1"/>
          </a:solidFill>
        </a:ln>
        <a:effectLst/>
      </c:spPr>
    </c:plotArea>
    <c:legend>
      <c:legendPos val="b"/>
      <c:layout>
        <c:manualLayout>
          <c:xMode val="edge"/>
          <c:yMode val="edge"/>
          <c:x val="0.31569688413910346"/>
          <c:y val="0.12339116078037329"/>
          <c:w val="0.44603565584359661"/>
          <c:h val="0.13184260170603673"/>
        </c:manualLayout>
      </c:layout>
      <c:overlay val="0"/>
      <c:spPr>
        <a:noFill/>
        <a:ln>
          <a:noFill/>
        </a:ln>
        <a:effectLst/>
      </c:spPr>
      <c:txPr>
        <a:bodyPr rot="0" spcFirstLastPara="1" vertOverflow="ellipsis" vert="horz" wrap="square" anchor="ctr" anchorCtr="1"/>
        <a:lstStyle/>
        <a:p>
          <a:pPr>
            <a:defRPr sz="13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A3D304-D0ED-4C03-B29F-F8EC66A1B8DB}"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LID4096"/>
        </a:p>
      </dgm:t>
    </dgm:pt>
    <dgm:pt modelId="{7CB72552-C45B-477A-90D7-6D0AE651D79D}">
      <dgm:prSet custT="1"/>
      <dgm:spPr/>
      <dgm:t>
        <a:bodyPr/>
        <a:lstStyle/>
        <a:p>
          <a:r>
            <a:rPr lang="en-US" sz="3200" b="1" kern="1200" dirty="0">
              <a:solidFill>
                <a:prstClr val="black"/>
              </a:solidFill>
              <a:latin typeface="Calibri" panose="020F0502020204030204"/>
              <a:ea typeface="+mn-ea"/>
              <a:cs typeface="+mn-cs"/>
            </a:rPr>
            <a:t>Introduction</a:t>
          </a:r>
          <a:endParaRPr lang="en-NL" sz="3200" b="1" kern="1200" dirty="0">
            <a:solidFill>
              <a:prstClr val="black"/>
            </a:solidFill>
            <a:latin typeface="Calibri" panose="020F0502020204030204"/>
            <a:ea typeface="+mn-ea"/>
            <a:cs typeface="+mn-cs"/>
          </a:endParaRPr>
        </a:p>
      </dgm:t>
    </dgm:pt>
    <dgm:pt modelId="{613A8C70-69A9-4241-A63C-E0366F885A75}" type="parTrans" cxnId="{723AB018-90BA-4096-81AD-7D6805417FD0}">
      <dgm:prSet/>
      <dgm:spPr/>
      <dgm:t>
        <a:bodyPr/>
        <a:lstStyle/>
        <a:p>
          <a:endParaRPr lang="LID4096"/>
        </a:p>
      </dgm:t>
    </dgm:pt>
    <dgm:pt modelId="{1B5462A3-68FB-491A-B3D3-13BCA998DCD0}" type="sibTrans" cxnId="{723AB018-90BA-4096-81AD-7D6805417FD0}">
      <dgm:prSet/>
      <dgm:spPr/>
      <dgm:t>
        <a:bodyPr/>
        <a:lstStyle/>
        <a:p>
          <a:endParaRPr lang="LID4096"/>
        </a:p>
      </dgm:t>
    </dgm:pt>
    <dgm:pt modelId="{F97A264D-CBDD-4D55-9E62-AFD83C642956}">
      <dgm:prSet custT="1"/>
      <dgm:spPr/>
      <dgm:t>
        <a:bodyPr/>
        <a:lstStyle/>
        <a:p>
          <a:r>
            <a:rPr lang="en-US" sz="3200" b="1" kern="1200" dirty="0">
              <a:solidFill>
                <a:prstClr val="black"/>
              </a:solidFill>
              <a:latin typeface="Calibri" panose="020F0502020204030204"/>
              <a:ea typeface="+mn-ea"/>
              <a:cs typeface="+mn-cs"/>
            </a:rPr>
            <a:t>Preliminaries	</a:t>
          </a:r>
          <a:endParaRPr lang="en-NL" sz="3200" b="1" kern="1200" dirty="0">
            <a:solidFill>
              <a:prstClr val="black"/>
            </a:solidFill>
            <a:latin typeface="Calibri" panose="020F0502020204030204"/>
            <a:ea typeface="+mn-ea"/>
            <a:cs typeface="+mn-cs"/>
          </a:endParaRPr>
        </a:p>
      </dgm:t>
    </dgm:pt>
    <dgm:pt modelId="{4C3BD4CA-2656-4936-8F78-11F8768A75B0}" type="parTrans" cxnId="{3756EFE0-7ACC-44E3-B8AB-E33999D093BF}">
      <dgm:prSet/>
      <dgm:spPr/>
      <dgm:t>
        <a:bodyPr/>
        <a:lstStyle/>
        <a:p>
          <a:endParaRPr lang="LID4096"/>
        </a:p>
      </dgm:t>
    </dgm:pt>
    <dgm:pt modelId="{6A6006FA-6035-4110-942F-86C44A9F4265}" type="sibTrans" cxnId="{3756EFE0-7ACC-44E3-B8AB-E33999D093BF}">
      <dgm:prSet/>
      <dgm:spPr/>
      <dgm:t>
        <a:bodyPr/>
        <a:lstStyle/>
        <a:p>
          <a:endParaRPr lang="LID4096"/>
        </a:p>
      </dgm:t>
    </dgm:pt>
    <dgm:pt modelId="{08E33F6B-0654-4B9D-97A9-A04CE97F625C}">
      <dgm:prSet custT="1"/>
      <dgm:spPr/>
      <dgm:t>
        <a:bodyPr/>
        <a:lstStyle/>
        <a:p>
          <a:r>
            <a:rPr lang="en-US" sz="3200" b="1" dirty="0">
              <a:solidFill>
                <a:schemeClr val="tx1"/>
              </a:solidFill>
            </a:rPr>
            <a:t>Overview of Proposed AGNI substrate</a:t>
          </a:r>
          <a:endParaRPr lang="en-NL" sz="3200" b="1" dirty="0">
            <a:solidFill>
              <a:schemeClr val="tx1"/>
            </a:solidFill>
          </a:endParaRPr>
        </a:p>
      </dgm:t>
    </dgm:pt>
    <dgm:pt modelId="{4BAE7455-4624-4327-B96D-9650E3D0E73C}" type="parTrans" cxnId="{E9E7D64E-C6C1-486E-8F5D-7504EA1A06C1}">
      <dgm:prSet/>
      <dgm:spPr/>
      <dgm:t>
        <a:bodyPr/>
        <a:lstStyle/>
        <a:p>
          <a:endParaRPr lang="LID4096"/>
        </a:p>
      </dgm:t>
    </dgm:pt>
    <dgm:pt modelId="{DA8B5EA8-4727-48DA-96D8-0936B25005DB}" type="sibTrans" cxnId="{E9E7D64E-C6C1-486E-8F5D-7504EA1A06C1}">
      <dgm:prSet/>
      <dgm:spPr/>
      <dgm:t>
        <a:bodyPr/>
        <a:lstStyle/>
        <a:p>
          <a:endParaRPr lang="LID4096"/>
        </a:p>
      </dgm:t>
    </dgm:pt>
    <dgm:pt modelId="{4E2C0B08-BF61-4B9B-8F7C-D9F469FE092C}">
      <dgm:prSet custT="1"/>
      <dgm:spPr/>
      <dgm:t>
        <a:bodyPr/>
        <a:lstStyle/>
        <a:p>
          <a:r>
            <a:rPr lang="en-US" sz="3200" b="1" kern="1200" dirty="0">
              <a:solidFill>
                <a:prstClr val="black"/>
              </a:solidFill>
              <a:latin typeface="Calibri" panose="020F0502020204030204"/>
              <a:ea typeface="+mn-ea"/>
              <a:cs typeface="+mn-cs"/>
            </a:rPr>
            <a:t>Operation of AGNI </a:t>
          </a:r>
          <a:endParaRPr lang="en-NL" sz="3200" b="1" kern="1200" dirty="0">
            <a:solidFill>
              <a:prstClr val="black"/>
            </a:solidFill>
            <a:latin typeface="Calibri" panose="020F0502020204030204"/>
            <a:ea typeface="+mn-ea"/>
            <a:cs typeface="+mn-cs"/>
          </a:endParaRPr>
        </a:p>
      </dgm:t>
    </dgm:pt>
    <dgm:pt modelId="{ACF4DCEB-FDE9-4816-B848-2BC1A70BA366}" type="parTrans" cxnId="{DBFB8001-1C94-443C-B76E-D51AFB9DD407}">
      <dgm:prSet/>
      <dgm:spPr/>
      <dgm:t>
        <a:bodyPr/>
        <a:lstStyle/>
        <a:p>
          <a:endParaRPr lang="LID4096"/>
        </a:p>
      </dgm:t>
    </dgm:pt>
    <dgm:pt modelId="{43F671BC-DC60-4B34-A2A4-68D97B992B66}" type="sibTrans" cxnId="{DBFB8001-1C94-443C-B76E-D51AFB9DD407}">
      <dgm:prSet/>
      <dgm:spPr/>
      <dgm:t>
        <a:bodyPr/>
        <a:lstStyle/>
        <a:p>
          <a:endParaRPr lang="LID4096"/>
        </a:p>
      </dgm:t>
    </dgm:pt>
    <dgm:pt modelId="{4E20101A-41B3-4362-BB59-D798C40BF111}">
      <dgm:prSet custT="1"/>
      <dgm:spPr/>
      <dgm:t>
        <a:bodyPr/>
        <a:lstStyle/>
        <a:p>
          <a:pPr marL="0" lvl="0" indent="0" algn="l" defTabSz="1289050">
            <a:lnSpc>
              <a:spcPct val="90000"/>
            </a:lnSpc>
            <a:spcBef>
              <a:spcPct val="0"/>
            </a:spcBef>
            <a:spcAft>
              <a:spcPct val="35000"/>
            </a:spcAft>
            <a:buNone/>
          </a:pPr>
          <a:r>
            <a:rPr lang="en-US" sz="3200" b="1" kern="1200" dirty="0">
              <a:solidFill>
                <a:prstClr val="black"/>
              </a:solidFill>
              <a:latin typeface="Calibri" panose="020F0502020204030204"/>
              <a:ea typeface="+mn-ea"/>
              <a:cs typeface="+mn-cs"/>
            </a:rPr>
            <a:t>Evaluation</a:t>
          </a:r>
          <a:endParaRPr lang="en-NL" sz="3200" b="1" kern="1200" dirty="0">
            <a:solidFill>
              <a:prstClr val="black"/>
            </a:solidFill>
            <a:latin typeface="Calibri" panose="020F0502020204030204"/>
            <a:ea typeface="+mn-ea"/>
            <a:cs typeface="+mn-cs"/>
          </a:endParaRPr>
        </a:p>
      </dgm:t>
    </dgm:pt>
    <dgm:pt modelId="{F0953524-BE6E-4027-8981-E1DE57395F2E}" type="parTrans" cxnId="{905B6129-8558-4CF6-BD6D-694B7F7AEAA0}">
      <dgm:prSet/>
      <dgm:spPr/>
      <dgm:t>
        <a:bodyPr/>
        <a:lstStyle/>
        <a:p>
          <a:endParaRPr lang="LID4096"/>
        </a:p>
      </dgm:t>
    </dgm:pt>
    <dgm:pt modelId="{46FCA477-E788-4F99-A94E-7471556AA66B}" type="sibTrans" cxnId="{905B6129-8558-4CF6-BD6D-694B7F7AEAA0}">
      <dgm:prSet/>
      <dgm:spPr/>
      <dgm:t>
        <a:bodyPr/>
        <a:lstStyle/>
        <a:p>
          <a:endParaRPr lang="LID4096"/>
        </a:p>
      </dgm:t>
    </dgm:pt>
    <dgm:pt modelId="{A615FDC4-563E-4280-90FA-31BC3E8ED19D}">
      <dgm:prSet custT="1"/>
      <dgm:spPr/>
      <dgm:t>
        <a:bodyPr/>
        <a:lstStyle/>
        <a:p>
          <a:r>
            <a:rPr lang="en-US" sz="3200" b="1" kern="1200" dirty="0">
              <a:solidFill>
                <a:prstClr val="black"/>
              </a:solidFill>
              <a:latin typeface="Calibri" panose="020F0502020204030204"/>
              <a:ea typeface="+mn-ea"/>
              <a:cs typeface="+mn-cs"/>
            </a:rPr>
            <a:t>Conclusions</a:t>
          </a:r>
          <a:r>
            <a:rPr lang="en-US" sz="2800" kern="1200" dirty="0"/>
            <a:t> </a:t>
          </a:r>
          <a:endParaRPr lang="en-NL" sz="2800" kern="1200" dirty="0"/>
        </a:p>
      </dgm:t>
    </dgm:pt>
    <dgm:pt modelId="{AF91E738-0829-4774-9671-3D63983D1104}" type="parTrans" cxnId="{16762B8C-BAEC-489B-A594-9840FEF318C4}">
      <dgm:prSet/>
      <dgm:spPr/>
      <dgm:t>
        <a:bodyPr/>
        <a:lstStyle/>
        <a:p>
          <a:endParaRPr lang="LID4096"/>
        </a:p>
      </dgm:t>
    </dgm:pt>
    <dgm:pt modelId="{2EE7AD49-812A-4956-8283-8A469AEE99C7}" type="sibTrans" cxnId="{16762B8C-BAEC-489B-A594-9840FEF318C4}">
      <dgm:prSet/>
      <dgm:spPr/>
      <dgm:t>
        <a:bodyPr/>
        <a:lstStyle/>
        <a:p>
          <a:endParaRPr lang="LID4096"/>
        </a:p>
      </dgm:t>
    </dgm:pt>
    <dgm:pt modelId="{12364708-D917-4F98-AB3B-D77AE533AF4D}" type="pres">
      <dgm:prSet presAssocID="{22A3D304-D0ED-4C03-B29F-F8EC66A1B8DB}" presName="linear" presStyleCnt="0">
        <dgm:presLayoutVars>
          <dgm:animLvl val="lvl"/>
          <dgm:resizeHandles val="exact"/>
        </dgm:presLayoutVars>
      </dgm:prSet>
      <dgm:spPr/>
    </dgm:pt>
    <dgm:pt modelId="{8DFC9ABA-83BC-4772-91F0-F853C7B47937}" type="pres">
      <dgm:prSet presAssocID="{7CB72552-C45B-477A-90D7-6D0AE651D79D}" presName="parentText" presStyleLbl="node1" presStyleIdx="0" presStyleCnt="6" custLinFactNeighborX="-40210" custLinFactNeighborY="12990">
        <dgm:presLayoutVars>
          <dgm:chMax val="0"/>
          <dgm:bulletEnabled val="1"/>
        </dgm:presLayoutVars>
      </dgm:prSet>
      <dgm:spPr/>
    </dgm:pt>
    <dgm:pt modelId="{94954ACD-8FA2-4811-972F-12D0A5EBB632}" type="pres">
      <dgm:prSet presAssocID="{1B5462A3-68FB-491A-B3D3-13BCA998DCD0}" presName="spacer" presStyleCnt="0"/>
      <dgm:spPr/>
    </dgm:pt>
    <dgm:pt modelId="{95C8CB1F-09B9-4FF0-8462-08E20D7E72F8}" type="pres">
      <dgm:prSet presAssocID="{F97A264D-CBDD-4D55-9E62-AFD83C642956}" presName="parentText" presStyleLbl="node1" presStyleIdx="1" presStyleCnt="6" custLinFactNeighborY="-3810">
        <dgm:presLayoutVars>
          <dgm:chMax val="0"/>
          <dgm:bulletEnabled val="1"/>
        </dgm:presLayoutVars>
      </dgm:prSet>
      <dgm:spPr/>
    </dgm:pt>
    <dgm:pt modelId="{8C1A361E-7078-4405-B3AD-25F61B40AC57}" type="pres">
      <dgm:prSet presAssocID="{6A6006FA-6035-4110-942F-86C44A9F4265}" presName="spacer" presStyleCnt="0"/>
      <dgm:spPr/>
    </dgm:pt>
    <dgm:pt modelId="{69654682-04F6-46A4-9B19-71C01AED82AE}" type="pres">
      <dgm:prSet presAssocID="{08E33F6B-0654-4B9D-97A9-A04CE97F625C}" presName="parentText" presStyleLbl="node1" presStyleIdx="2" presStyleCnt="6">
        <dgm:presLayoutVars>
          <dgm:chMax val="0"/>
          <dgm:bulletEnabled val="1"/>
        </dgm:presLayoutVars>
      </dgm:prSet>
      <dgm:spPr/>
    </dgm:pt>
    <dgm:pt modelId="{BF26014B-D225-4F10-B449-6F430CDCE378}" type="pres">
      <dgm:prSet presAssocID="{DA8B5EA8-4727-48DA-96D8-0936B25005DB}" presName="spacer" presStyleCnt="0"/>
      <dgm:spPr/>
    </dgm:pt>
    <dgm:pt modelId="{506B415A-FEE1-4F11-AECA-096FE4CB6198}" type="pres">
      <dgm:prSet presAssocID="{4E2C0B08-BF61-4B9B-8F7C-D9F469FE092C}" presName="parentText" presStyleLbl="node1" presStyleIdx="3" presStyleCnt="6">
        <dgm:presLayoutVars>
          <dgm:chMax val="0"/>
          <dgm:bulletEnabled val="1"/>
        </dgm:presLayoutVars>
      </dgm:prSet>
      <dgm:spPr/>
    </dgm:pt>
    <dgm:pt modelId="{7195A900-A9BE-4921-A5F6-D4F8FFDA8B30}" type="pres">
      <dgm:prSet presAssocID="{43F671BC-DC60-4B34-A2A4-68D97B992B66}" presName="spacer" presStyleCnt="0"/>
      <dgm:spPr/>
    </dgm:pt>
    <dgm:pt modelId="{10AA4304-4909-4164-BECE-ADC5F6878873}" type="pres">
      <dgm:prSet presAssocID="{4E20101A-41B3-4362-BB59-D798C40BF111}" presName="parentText" presStyleLbl="node1" presStyleIdx="4" presStyleCnt="6">
        <dgm:presLayoutVars>
          <dgm:chMax val="0"/>
          <dgm:bulletEnabled val="1"/>
        </dgm:presLayoutVars>
      </dgm:prSet>
      <dgm:spPr/>
    </dgm:pt>
    <dgm:pt modelId="{65B9EE56-DD0C-4CC9-9CC7-352F14A64386}" type="pres">
      <dgm:prSet presAssocID="{46FCA477-E788-4F99-A94E-7471556AA66B}" presName="spacer" presStyleCnt="0"/>
      <dgm:spPr/>
    </dgm:pt>
    <dgm:pt modelId="{8CC08449-14E7-43E0-8D7B-E4CA29B6A77B}" type="pres">
      <dgm:prSet presAssocID="{A615FDC4-563E-4280-90FA-31BC3E8ED19D}" presName="parentText" presStyleLbl="node1" presStyleIdx="5" presStyleCnt="6">
        <dgm:presLayoutVars>
          <dgm:chMax val="0"/>
          <dgm:bulletEnabled val="1"/>
        </dgm:presLayoutVars>
      </dgm:prSet>
      <dgm:spPr/>
    </dgm:pt>
  </dgm:ptLst>
  <dgm:cxnLst>
    <dgm:cxn modelId="{DBFB8001-1C94-443C-B76E-D51AFB9DD407}" srcId="{22A3D304-D0ED-4C03-B29F-F8EC66A1B8DB}" destId="{4E2C0B08-BF61-4B9B-8F7C-D9F469FE092C}" srcOrd="3" destOrd="0" parTransId="{ACF4DCEB-FDE9-4816-B848-2BC1A70BA366}" sibTransId="{43F671BC-DC60-4B34-A2A4-68D97B992B66}"/>
    <dgm:cxn modelId="{723AB018-90BA-4096-81AD-7D6805417FD0}" srcId="{22A3D304-D0ED-4C03-B29F-F8EC66A1B8DB}" destId="{7CB72552-C45B-477A-90D7-6D0AE651D79D}" srcOrd="0" destOrd="0" parTransId="{613A8C70-69A9-4241-A63C-E0366F885A75}" sibTransId="{1B5462A3-68FB-491A-B3D3-13BCA998DCD0}"/>
    <dgm:cxn modelId="{740E971A-E841-44DC-82EB-F4B618AF9C45}" type="presOf" srcId="{22A3D304-D0ED-4C03-B29F-F8EC66A1B8DB}" destId="{12364708-D917-4F98-AB3B-D77AE533AF4D}" srcOrd="0" destOrd="0" presId="urn:microsoft.com/office/officeart/2005/8/layout/vList2"/>
    <dgm:cxn modelId="{ACFC0A20-C2D1-43D2-89A9-D23AA14091BD}" type="presOf" srcId="{4E2C0B08-BF61-4B9B-8F7C-D9F469FE092C}" destId="{506B415A-FEE1-4F11-AECA-096FE4CB6198}" srcOrd="0" destOrd="0" presId="urn:microsoft.com/office/officeart/2005/8/layout/vList2"/>
    <dgm:cxn modelId="{6A5F7525-E95E-4B58-B5B9-6AF32508860C}" type="presOf" srcId="{7CB72552-C45B-477A-90D7-6D0AE651D79D}" destId="{8DFC9ABA-83BC-4772-91F0-F853C7B47937}" srcOrd="0" destOrd="0" presId="urn:microsoft.com/office/officeart/2005/8/layout/vList2"/>
    <dgm:cxn modelId="{905B6129-8558-4CF6-BD6D-694B7F7AEAA0}" srcId="{22A3D304-D0ED-4C03-B29F-F8EC66A1B8DB}" destId="{4E20101A-41B3-4362-BB59-D798C40BF111}" srcOrd="4" destOrd="0" parTransId="{F0953524-BE6E-4027-8981-E1DE57395F2E}" sibTransId="{46FCA477-E788-4F99-A94E-7471556AA66B}"/>
    <dgm:cxn modelId="{E9E7D64E-C6C1-486E-8F5D-7504EA1A06C1}" srcId="{22A3D304-D0ED-4C03-B29F-F8EC66A1B8DB}" destId="{08E33F6B-0654-4B9D-97A9-A04CE97F625C}" srcOrd="2" destOrd="0" parTransId="{4BAE7455-4624-4327-B96D-9650E3D0E73C}" sibTransId="{DA8B5EA8-4727-48DA-96D8-0936B25005DB}"/>
    <dgm:cxn modelId="{4372DC51-975A-4BDA-AA6C-77BA323AC175}" type="presOf" srcId="{F97A264D-CBDD-4D55-9E62-AFD83C642956}" destId="{95C8CB1F-09B9-4FF0-8462-08E20D7E72F8}" srcOrd="0" destOrd="0" presId="urn:microsoft.com/office/officeart/2005/8/layout/vList2"/>
    <dgm:cxn modelId="{D623B173-051F-4E66-B9A4-0234BEBD9C90}" type="presOf" srcId="{4E20101A-41B3-4362-BB59-D798C40BF111}" destId="{10AA4304-4909-4164-BECE-ADC5F6878873}" srcOrd="0" destOrd="0" presId="urn:microsoft.com/office/officeart/2005/8/layout/vList2"/>
    <dgm:cxn modelId="{16762B8C-BAEC-489B-A594-9840FEF318C4}" srcId="{22A3D304-D0ED-4C03-B29F-F8EC66A1B8DB}" destId="{A615FDC4-563E-4280-90FA-31BC3E8ED19D}" srcOrd="5" destOrd="0" parTransId="{AF91E738-0829-4774-9671-3D63983D1104}" sibTransId="{2EE7AD49-812A-4956-8283-8A469AEE99C7}"/>
    <dgm:cxn modelId="{BC069FA8-2C5D-4182-839C-D5C1E4937BB0}" type="presOf" srcId="{08E33F6B-0654-4B9D-97A9-A04CE97F625C}" destId="{69654682-04F6-46A4-9B19-71C01AED82AE}" srcOrd="0" destOrd="0" presId="urn:microsoft.com/office/officeart/2005/8/layout/vList2"/>
    <dgm:cxn modelId="{3756EFE0-7ACC-44E3-B8AB-E33999D093BF}" srcId="{22A3D304-D0ED-4C03-B29F-F8EC66A1B8DB}" destId="{F97A264D-CBDD-4D55-9E62-AFD83C642956}" srcOrd="1" destOrd="0" parTransId="{4C3BD4CA-2656-4936-8F78-11F8768A75B0}" sibTransId="{6A6006FA-6035-4110-942F-86C44A9F4265}"/>
    <dgm:cxn modelId="{429C3DF1-3083-474E-9ADE-E1FE8FF502D6}" type="presOf" srcId="{A615FDC4-563E-4280-90FA-31BC3E8ED19D}" destId="{8CC08449-14E7-43E0-8D7B-E4CA29B6A77B}" srcOrd="0" destOrd="0" presId="urn:microsoft.com/office/officeart/2005/8/layout/vList2"/>
    <dgm:cxn modelId="{8E7632D8-4BE1-4315-A46A-6EA6B8B60F95}" type="presParOf" srcId="{12364708-D917-4F98-AB3B-D77AE533AF4D}" destId="{8DFC9ABA-83BC-4772-91F0-F853C7B47937}" srcOrd="0" destOrd="0" presId="urn:microsoft.com/office/officeart/2005/8/layout/vList2"/>
    <dgm:cxn modelId="{EE0E2702-2514-457D-8065-D20B1A83C73C}" type="presParOf" srcId="{12364708-D917-4F98-AB3B-D77AE533AF4D}" destId="{94954ACD-8FA2-4811-972F-12D0A5EBB632}" srcOrd="1" destOrd="0" presId="urn:microsoft.com/office/officeart/2005/8/layout/vList2"/>
    <dgm:cxn modelId="{A227F1B8-ABC8-4442-8EFD-109A72EAE751}" type="presParOf" srcId="{12364708-D917-4F98-AB3B-D77AE533AF4D}" destId="{95C8CB1F-09B9-4FF0-8462-08E20D7E72F8}" srcOrd="2" destOrd="0" presId="urn:microsoft.com/office/officeart/2005/8/layout/vList2"/>
    <dgm:cxn modelId="{DF55CA55-53C8-4534-98BF-F7BF35F41CAC}" type="presParOf" srcId="{12364708-D917-4F98-AB3B-D77AE533AF4D}" destId="{8C1A361E-7078-4405-B3AD-25F61B40AC57}" srcOrd="3" destOrd="0" presId="urn:microsoft.com/office/officeart/2005/8/layout/vList2"/>
    <dgm:cxn modelId="{7913B111-1D6B-4389-AB88-17498FA94FB0}" type="presParOf" srcId="{12364708-D917-4F98-AB3B-D77AE533AF4D}" destId="{69654682-04F6-46A4-9B19-71C01AED82AE}" srcOrd="4" destOrd="0" presId="urn:microsoft.com/office/officeart/2005/8/layout/vList2"/>
    <dgm:cxn modelId="{AE2A5151-952E-46FF-8045-17F8D615EE52}" type="presParOf" srcId="{12364708-D917-4F98-AB3B-D77AE533AF4D}" destId="{BF26014B-D225-4F10-B449-6F430CDCE378}" srcOrd="5" destOrd="0" presId="urn:microsoft.com/office/officeart/2005/8/layout/vList2"/>
    <dgm:cxn modelId="{3522CE19-4E57-4EAD-9EDE-325F140E31B5}" type="presParOf" srcId="{12364708-D917-4F98-AB3B-D77AE533AF4D}" destId="{506B415A-FEE1-4F11-AECA-096FE4CB6198}" srcOrd="6" destOrd="0" presId="urn:microsoft.com/office/officeart/2005/8/layout/vList2"/>
    <dgm:cxn modelId="{4A9CA3B7-1296-4FC6-966A-2F670180B6FA}" type="presParOf" srcId="{12364708-D917-4F98-AB3B-D77AE533AF4D}" destId="{7195A900-A9BE-4921-A5F6-D4F8FFDA8B30}" srcOrd="7" destOrd="0" presId="urn:microsoft.com/office/officeart/2005/8/layout/vList2"/>
    <dgm:cxn modelId="{B6DD2A25-E487-49A9-B1D2-077DA626465D}" type="presParOf" srcId="{12364708-D917-4F98-AB3B-D77AE533AF4D}" destId="{10AA4304-4909-4164-BECE-ADC5F6878873}" srcOrd="8" destOrd="0" presId="urn:microsoft.com/office/officeart/2005/8/layout/vList2"/>
    <dgm:cxn modelId="{60CC98F6-0D43-417C-B447-F84FB59EF85D}" type="presParOf" srcId="{12364708-D917-4F98-AB3B-D77AE533AF4D}" destId="{65B9EE56-DD0C-4CC9-9CC7-352F14A64386}" srcOrd="9" destOrd="0" presId="urn:microsoft.com/office/officeart/2005/8/layout/vList2"/>
    <dgm:cxn modelId="{FA49499F-2E58-4DFE-8D18-5B1EF100A89C}" type="presParOf" srcId="{12364708-D917-4F98-AB3B-D77AE533AF4D}" destId="{8CC08449-14E7-43E0-8D7B-E4CA29B6A77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C9ABA-83BC-4772-91F0-F853C7B47937}">
      <dsp:nvSpPr>
        <dsp:cNvPr id="0" name=""/>
        <dsp:cNvSpPr/>
      </dsp:nvSpPr>
      <dsp:spPr>
        <a:xfrm>
          <a:off x="0" y="2957"/>
          <a:ext cx="10972799" cy="76013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black"/>
              </a:solidFill>
              <a:latin typeface="Calibri" panose="020F0502020204030204"/>
              <a:ea typeface="+mn-ea"/>
              <a:cs typeface="+mn-cs"/>
            </a:rPr>
            <a:t>Introduction</a:t>
          </a:r>
          <a:endParaRPr lang="en-NL" sz="3200" b="1" kern="1200" dirty="0">
            <a:solidFill>
              <a:prstClr val="black"/>
            </a:solidFill>
            <a:latin typeface="Calibri" panose="020F0502020204030204"/>
            <a:ea typeface="+mn-ea"/>
            <a:cs typeface="+mn-cs"/>
          </a:endParaRPr>
        </a:p>
      </dsp:txBody>
      <dsp:txXfrm>
        <a:off x="37107" y="40064"/>
        <a:ext cx="10898585" cy="685920"/>
      </dsp:txXfrm>
    </dsp:sp>
    <dsp:sp modelId="{95C8CB1F-09B9-4FF0-8462-08E20D7E72F8}">
      <dsp:nvSpPr>
        <dsp:cNvPr id="0" name=""/>
        <dsp:cNvSpPr/>
      </dsp:nvSpPr>
      <dsp:spPr>
        <a:xfrm>
          <a:off x="0" y="774885"/>
          <a:ext cx="10972799" cy="76013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black"/>
              </a:solidFill>
              <a:latin typeface="Calibri" panose="020F0502020204030204"/>
              <a:ea typeface="+mn-ea"/>
              <a:cs typeface="+mn-cs"/>
            </a:rPr>
            <a:t>Preliminaries	</a:t>
          </a:r>
          <a:endParaRPr lang="en-NL" sz="3200" b="1" kern="1200" dirty="0">
            <a:solidFill>
              <a:prstClr val="black"/>
            </a:solidFill>
            <a:latin typeface="Calibri" panose="020F0502020204030204"/>
            <a:ea typeface="+mn-ea"/>
            <a:cs typeface="+mn-cs"/>
          </a:endParaRPr>
        </a:p>
      </dsp:txBody>
      <dsp:txXfrm>
        <a:off x="37107" y="811992"/>
        <a:ext cx="10898585" cy="685920"/>
      </dsp:txXfrm>
    </dsp:sp>
    <dsp:sp modelId="{69654682-04F6-46A4-9B19-71C01AED82AE}">
      <dsp:nvSpPr>
        <dsp:cNvPr id="0" name=""/>
        <dsp:cNvSpPr/>
      </dsp:nvSpPr>
      <dsp:spPr>
        <a:xfrm>
          <a:off x="0" y="1549734"/>
          <a:ext cx="10972799" cy="76013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rPr>
            <a:t>Overview of Proposed AGNI substrate</a:t>
          </a:r>
          <a:endParaRPr lang="en-NL" sz="3200" b="1" kern="1200" dirty="0">
            <a:solidFill>
              <a:schemeClr val="tx1"/>
            </a:solidFill>
          </a:endParaRPr>
        </a:p>
      </dsp:txBody>
      <dsp:txXfrm>
        <a:off x="37107" y="1586841"/>
        <a:ext cx="10898585" cy="685920"/>
      </dsp:txXfrm>
    </dsp:sp>
    <dsp:sp modelId="{506B415A-FEE1-4F11-AECA-096FE4CB6198}">
      <dsp:nvSpPr>
        <dsp:cNvPr id="0" name=""/>
        <dsp:cNvSpPr/>
      </dsp:nvSpPr>
      <dsp:spPr>
        <a:xfrm>
          <a:off x="0" y="2324044"/>
          <a:ext cx="10972799" cy="76013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black"/>
              </a:solidFill>
              <a:latin typeface="Calibri" panose="020F0502020204030204"/>
              <a:ea typeface="+mn-ea"/>
              <a:cs typeface="+mn-cs"/>
            </a:rPr>
            <a:t>Operation of AGNI </a:t>
          </a:r>
          <a:endParaRPr lang="en-NL" sz="3200" b="1" kern="1200" dirty="0">
            <a:solidFill>
              <a:prstClr val="black"/>
            </a:solidFill>
            <a:latin typeface="Calibri" panose="020F0502020204030204"/>
            <a:ea typeface="+mn-ea"/>
            <a:cs typeface="+mn-cs"/>
          </a:endParaRPr>
        </a:p>
      </dsp:txBody>
      <dsp:txXfrm>
        <a:off x="37107" y="2361151"/>
        <a:ext cx="10898585" cy="685920"/>
      </dsp:txXfrm>
    </dsp:sp>
    <dsp:sp modelId="{10AA4304-4909-4164-BECE-ADC5F6878873}">
      <dsp:nvSpPr>
        <dsp:cNvPr id="0" name=""/>
        <dsp:cNvSpPr/>
      </dsp:nvSpPr>
      <dsp:spPr>
        <a:xfrm>
          <a:off x="0" y="3098353"/>
          <a:ext cx="10972799" cy="76013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289050">
            <a:lnSpc>
              <a:spcPct val="90000"/>
            </a:lnSpc>
            <a:spcBef>
              <a:spcPct val="0"/>
            </a:spcBef>
            <a:spcAft>
              <a:spcPct val="35000"/>
            </a:spcAft>
            <a:buNone/>
          </a:pPr>
          <a:r>
            <a:rPr lang="en-US" sz="3200" b="1" kern="1200" dirty="0">
              <a:solidFill>
                <a:prstClr val="black"/>
              </a:solidFill>
              <a:latin typeface="Calibri" panose="020F0502020204030204"/>
              <a:ea typeface="+mn-ea"/>
              <a:cs typeface="+mn-cs"/>
            </a:rPr>
            <a:t>Evaluation</a:t>
          </a:r>
          <a:endParaRPr lang="en-NL" sz="3200" b="1" kern="1200" dirty="0">
            <a:solidFill>
              <a:prstClr val="black"/>
            </a:solidFill>
            <a:latin typeface="Calibri" panose="020F0502020204030204"/>
            <a:ea typeface="+mn-ea"/>
            <a:cs typeface="+mn-cs"/>
          </a:endParaRPr>
        </a:p>
      </dsp:txBody>
      <dsp:txXfrm>
        <a:off x="37107" y="3135460"/>
        <a:ext cx="10898585" cy="685920"/>
      </dsp:txXfrm>
    </dsp:sp>
    <dsp:sp modelId="{8CC08449-14E7-43E0-8D7B-E4CA29B6A77B}">
      <dsp:nvSpPr>
        <dsp:cNvPr id="0" name=""/>
        <dsp:cNvSpPr/>
      </dsp:nvSpPr>
      <dsp:spPr>
        <a:xfrm>
          <a:off x="0" y="3872662"/>
          <a:ext cx="10972799" cy="76013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black"/>
              </a:solidFill>
              <a:latin typeface="Calibri" panose="020F0502020204030204"/>
              <a:ea typeface="+mn-ea"/>
              <a:cs typeface="+mn-cs"/>
            </a:rPr>
            <a:t>Conclusions</a:t>
          </a:r>
          <a:r>
            <a:rPr lang="en-US" sz="2800" kern="1200" dirty="0"/>
            <a:t> </a:t>
          </a:r>
          <a:endParaRPr lang="en-NL" sz="2800" kern="1200" dirty="0"/>
        </a:p>
      </dsp:txBody>
      <dsp:txXfrm>
        <a:off x="37107" y="3909769"/>
        <a:ext cx="10898585" cy="685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F928F-2594-4334-A8EB-2EF26E95334A}"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991FB-3EE5-4BBC-BE46-0B60799F067E}" type="slidenum">
              <a:rPr lang="en-US" smtClean="0"/>
              <a:t>‹#›</a:t>
            </a:fld>
            <a:endParaRPr lang="en-US"/>
          </a:p>
        </p:txBody>
      </p:sp>
    </p:spTree>
    <p:extLst>
      <p:ext uri="{BB962C8B-B14F-4D97-AF65-F5344CB8AC3E}">
        <p14:creationId xmlns:p14="http://schemas.microsoft.com/office/powerpoint/2010/main" val="32155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Hello everyone, I am Supreeth Mysore, a Ph.D. candidate in the Department of Electrical and Computer Engineering at the University of Kentucky in Lexington, KY, USA. The research presented in the paper “AGNI:IN-SITU, ISO-LATENCY STOCHASTIC-TO-BINARY NUMBER CONVERSION FOR IN-DRAM DEEP </a:t>
            </a:r>
            <a:r>
              <a:rPr lang="en-US" b="0" i="0" dirty="0" err="1">
                <a:solidFill>
                  <a:srgbClr val="374151"/>
                </a:solidFill>
                <a:effectLst/>
                <a:latin typeface="Söhne"/>
              </a:rPr>
              <a:t>LEARNING”is</a:t>
            </a:r>
            <a:r>
              <a:rPr lang="en-US" b="0" i="0" dirty="0">
                <a:solidFill>
                  <a:srgbClr val="374151"/>
                </a:solidFill>
                <a:effectLst/>
                <a:latin typeface="Söhne"/>
              </a:rPr>
              <a:t> part of my Ph.D. work.</a:t>
            </a:r>
            <a:endParaRPr lang="en-US" dirty="0"/>
          </a:p>
        </p:txBody>
      </p:sp>
      <p:sp>
        <p:nvSpPr>
          <p:cNvPr id="4" name="Slide Number Placeholder 3"/>
          <p:cNvSpPr>
            <a:spLocks noGrp="1"/>
          </p:cNvSpPr>
          <p:nvPr>
            <p:ph type="sldNum" sz="quarter" idx="5"/>
          </p:nvPr>
        </p:nvSpPr>
        <p:spPr/>
        <p:txBody>
          <a:bodyPr/>
          <a:lstStyle/>
          <a:p>
            <a:fld id="{26B991FB-3EE5-4BBC-BE46-0B60799F067E}" type="slidenum">
              <a:rPr lang="en-US" smtClean="0"/>
              <a:t>1</a:t>
            </a:fld>
            <a:endParaRPr lang="en-US"/>
          </a:p>
        </p:txBody>
      </p:sp>
    </p:spTree>
    <p:extLst>
      <p:ext uri="{BB962C8B-B14F-4D97-AF65-F5344CB8AC3E}">
        <p14:creationId xmlns:p14="http://schemas.microsoft.com/office/powerpoint/2010/main" val="33719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374151"/>
                </a:solidFill>
                <a:effectLst/>
                <a:latin typeface="Söhne"/>
              </a:rPr>
              <a:t>This figure shows a schematic of two flash ADCs which is an analog-to-digital converter that has a 3-bit binary output. It demonstrates the conversion of two example input values. A flash ADC uses one voltage divider, 2^B comparators and a 2B:B priority encoder. The circuit has 8 voltage comparators, and the positive terminals of the comparators are connected to the input voltage, while the negative terminals are connected to a reference voltage. The output of the priority encoder is binary and the output of the comparators is in transition-coded unary format. A flash ADC converts analog to binary in two phases: firstly through comparators, and secondly through priority encoders. </a:t>
            </a:r>
          </a:p>
          <a:p>
            <a:pPr algn="l"/>
            <a:r>
              <a:rPr lang="en-US" sz="2800" b="0" i="0" dirty="0">
                <a:solidFill>
                  <a:srgbClr val="374151"/>
                </a:solidFill>
                <a:effectLst/>
                <a:latin typeface="Söhne"/>
              </a:rPr>
              <a:t>[click]The AGNI substrate can re-purpose the sense amplifiers in DRAM tiles for the first phase of analog to binary conversion</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10</a:t>
            </a:fld>
            <a:endParaRPr lang="en-US"/>
          </a:p>
        </p:txBody>
      </p:sp>
    </p:spTree>
    <p:extLst>
      <p:ext uri="{BB962C8B-B14F-4D97-AF65-F5344CB8AC3E}">
        <p14:creationId xmlns:p14="http://schemas.microsoft.com/office/powerpoint/2010/main" val="153145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Read as it is </a:t>
            </a:r>
          </a:p>
        </p:txBody>
      </p:sp>
      <p:sp>
        <p:nvSpPr>
          <p:cNvPr id="4" name="Slide Number Placeholder 3"/>
          <p:cNvSpPr>
            <a:spLocks noGrp="1"/>
          </p:cNvSpPr>
          <p:nvPr>
            <p:ph type="sldNum" sz="quarter" idx="5"/>
          </p:nvPr>
        </p:nvSpPr>
        <p:spPr/>
        <p:txBody>
          <a:bodyPr/>
          <a:lstStyle/>
          <a:p>
            <a:fld id="{394B99E5-5FF5-4EAB-BB0D-7155D7016CAF}" type="slidenum">
              <a:rPr lang="en-US" smtClean="0"/>
              <a:t>11</a:t>
            </a:fld>
            <a:endParaRPr lang="en-US"/>
          </a:p>
        </p:txBody>
      </p:sp>
    </p:spTree>
    <p:extLst>
      <p:ext uri="{BB962C8B-B14F-4D97-AF65-F5344CB8AC3E}">
        <p14:creationId xmlns:p14="http://schemas.microsoft.com/office/powerpoint/2010/main" val="897683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374151"/>
                </a:solidFill>
                <a:effectLst/>
                <a:latin typeface="Söhne"/>
              </a:rPr>
              <a:t>Figure shows the modified AGNI DRAM tile and periphery units  </a:t>
            </a:r>
            <a:r>
              <a:rPr lang="en-US" sz="4000" b="0" i="0" dirty="0" err="1">
                <a:solidFill>
                  <a:srgbClr val="374151"/>
                </a:solidFill>
                <a:effectLst/>
                <a:latin typeface="Söhne"/>
              </a:rPr>
              <a:t>AtoU</a:t>
            </a:r>
            <a:r>
              <a:rPr lang="en-US" sz="4000" b="0" i="0" dirty="0">
                <a:solidFill>
                  <a:srgbClr val="374151"/>
                </a:solidFill>
                <a:effectLst/>
                <a:latin typeface="Söhne"/>
              </a:rPr>
              <a:t> ,</a:t>
            </a:r>
            <a:r>
              <a:rPr lang="en-US" sz="4000" b="0" i="0" dirty="0" err="1">
                <a:solidFill>
                  <a:srgbClr val="374151"/>
                </a:solidFill>
                <a:effectLst/>
                <a:latin typeface="Söhne"/>
              </a:rPr>
              <a:t>StoA</a:t>
            </a:r>
            <a:r>
              <a:rPr lang="en-US" sz="4000" b="0" i="0" dirty="0">
                <a:solidFill>
                  <a:srgbClr val="374151"/>
                </a:solidFill>
                <a:effectLst/>
                <a:latin typeface="Söhne"/>
              </a:rPr>
              <a:t> and </a:t>
            </a:r>
            <a:r>
              <a:rPr lang="en-US" sz="4000" b="0" i="0" dirty="0" err="1">
                <a:solidFill>
                  <a:srgbClr val="374151"/>
                </a:solidFill>
                <a:effectLst/>
                <a:latin typeface="Söhne"/>
              </a:rPr>
              <a:t>UtoB</a:t>
            </a:r>
            <a:endParaRPr lang="en-US" sz="4000" b="0" i="0" dirty="0">
              <a:solidFill>
                <a:srgbClr val="374151"/>
              </a:solidFill>
              <a:effectLst/>
              <a:latin typeface="Söhne"/>
            </a:endParaRPr>
          </a:p>
          <a:p>
            <a:pPr algn="l"/>
            <a:r>
              <a:rPr lang="en-US" sz="4000" b="0" i="0" dirty="0">
                <a:solidFill>
                  <a:srgbClr val="374151"/>
                </a:solidFill>
                <a:effectLst/>
                <a:latin typeface="Söhne"/>
              </a:rPr>
              <a:t>-The AGNI substrate enables in-situ conversion of input stochastic operands (bit-vectors) into binary numbers by employing modifications in the structure of each tile of a commodity DRAM module.</a:t>
            </a:r>
          </a:p>
          <a:p>
            <a:pPr algn="l"/>
            <a:r>
              <a:rPr lang="en-US" sz="4000" b="0" i="0" dirty="0">
                <a:solidFill>
                  <a:srgbClr val="374151"/>
                </a:solidFill>
                <a:effectLst/>
                <a:latin typeface="Söhne"/>
              </a:rPr>
              <a:t> -The AGNI substrate groups the </a:t>
            </a:r>
            <a:r>
              <a:rPr lang="en-US" sz="4000" b="0" i="0" dirty="0" err="1">
                <a:solidFill>
                  <a:srgbClr val="374151"/>
                </a:solidFill>
                <a:effectLst/>
                <a:latin typeface="Söhne"/>
              </a:rPr>
              <a:t>bitlines</a:t>
            </a:r>
            <a:r>
              <a:rPr lang="en-US" sz="4000" b="0" i="0" dirty="0">
                <a:solidFill>
                  <a:srgbClr val="374151"/>
                </a:solidFill>
                <a:effectLst/>
                <a:latin typeface="Söhne"/>
              </a:rPr>
              <a:t> of each DRAM tile into multiple </a:t>
            </a:r>
            <a:r>
              <a:rPr lang="en-US" sz="4000" b="0" i="0" dirty="0" err="1">
                <a:solidFill>
                  <a:srgbClr val="374151"/>
                </a:solidFill>
                <a:effectLst/>
                <a:latin typeface="Söhne"/>
              </a:rPr>
              <a:t>bitline</a:t>
            </a:r>
            <a:r>
              <a:rPr lang="en-US" sz="4000" b="0" i="0" dirty="0">
                <a:solidFill>
                  <a:srgbClr val="374151"/>
                </a:solidFill>
                <a:effectLst/>
                <a:latin typeface="Söhne"/>
              </a:rPr>
              <a:t> groups (</a:t>
            </a:r>
            <a:r>
              <a:rPr lang="en-US" sz="4000" b="0" i="0" dirty="0" err="1">
                <a:solidFill>
                  <a:srgbClr val="374151"/>
                </a:solidFill>
                <a:effectLst/>
                <a:latin typeface="Söhne"/>
              </a:rPr>
              <a:t>BLgroups</a:t>
            </a:r>
            <a:r>
              <a:rPr lang="en-US" sz="4000" b="0" i="0" dirty="0">
                <a:solidFill>
                  <a:srgbClr val="374151"/>
                </a:solidFill>
                <a:effectLst/>
                <a:latin typeface="Söhne"/>
              </a:rPr>
              <a:t>), each corresponding to an input stochastic operand, resulting in L/N logical </a:t>
            </a:r>
            <a:r>
              <a:rPr lang="en-US" sz="4000" b="0" i="0" dirty="0" err="1">
                <a:solidFill>
                  <a:srgbClr val="374151"/>
                </a:solidFill>
                <a:effectLst/>
                <a:latin typeface="Söhne"/>
              </a:rPr>
              <a:t>BLgroups</a:t>
            </a:r>
            <a:r>
              <a:rPr lang="en-US" sz="4000" b="0" i="0" dirty="0">
                <a:solidFill>
                  <a:srgbClr val="374151"/>
                </a:solidFill>
                <a:effectLst/>
                <a:latin typeface="Söhne"/>
              </a:rPr>
              <a:t> in a tile.</a:t>
            </a:r>
          </a:p>
          <a:p>
            <a:pPr algn="l"/>
            <a:r>
              <a:rPr lang="en-US" sz="4000" b="0" i="0" dirty="0">
                <a:solidFill>
                  <a:srgbClr val="374151"/>
                </a:solidFill>
                <a:effectLst/>
                <a:latin typeface="Söhne"/>
              </a:rPr>
              <a:t> -To enable stochastic-to-binary number conversion, AGNI employs additional peripherals in each DRAM tile atop the already existing sense amplifiers (SAs), including per-</a:t>
            </a:r>
            <a:r>
              <a:rPr lang="en-US" sz="4000" b="0" i="0" dirty="0" err="1">
                <a:solidFill>
                  <a:srgbClr val="374151"/>
                </a:solidFill>
                <a:effectLst/>
                <a:latin typeface="Söhne"/>
              </a:rPr>
              <a:t>bitline</a:t>
            </a:r>
            <a:r>
              <a:rPr lang="en-US" sz="4000" b="0" i="0" dirty="0">
                <a:solidFill>
                  <a:srgbClr val="374151"/>
                </a:solidFill>
                <a:effectLst/>
                <a:latin typeface="Söhne"/>
              </a:rPr>
              <a:t> S to A units, per-</a:t>
            </a:r>
            <a:r>
              <a:rPr lang="en-US" sz="4000" b="0" i="0" dirty="0" err="1">
                <a:solidFill>
                  <a:srgbClr val="374151"/>
                </a:solidFill>
                <a:effectLst/>
                <a:latin typeface="Söhne"/>
              </a:rPr>
              <a:t>bitline</a:t>
            </a:r>
            <a:r>
              <a:rPr lang="en-US" sz="4000" b="0" i="0" dirty="0">
                <a:solidFill>
                  <a:srgbClr val="374151"/>
                </a:solidFill>
                <a:effectLst/>
                <a:latin typeface="Söhne"/>
              </a:rPr>
              <a:t> A to U units, per-</a:t>
            </a:r>
            <a:r>
              <a:rPr lang="en-US" sz="4000" b="0" i="0" dirty="0" err="1">
                <a:solidFill>
                  <a:srgbClr val="374151"/>
                </a:solidFill>
                <a:effectLst/>
                <a:latin typeface="Söhne"/>
              </a:rPr>
              <a:t>BLgroup</a:t>
            </a:r>
            <a:r>
              <a:rPr lang="en-US" sz="4000" b="0" i="0" dirty="0">
                <a:solidFill>
                  <a:srgbClr val="374151"/>
                </a:solidFill>
                <a:effectLst/>
                <a:latin typeface="Söhne"/>
              </a:rPr>
              <a:t> U to B units and per-</a:t>
            </a:r>
            <a:r>
              <a:rPr lang="en-US" sz="4000" b="0" i="0" dirty="0" err="1">
                <a:solidFill>
                  <a:srgbClr val="374151"/>
                </a:solidFill>
                <a:effectLst/>
                <a:latin typeface="Söhne"/>
              </a:rPr>
              <a:t>BLgroup</a:t>
            </a:r>
            <a:r>
              <a:rPr lang="en-US" sz="4000" b="0" i="0" dirty="0">
                <a:solidFill>
                  <a:srgbClr val="374151"/>
                </a:solidFill>
                <a:effectLst/>
                <a:latin typeface="Söhne"/>
              </a:rPr>
              <a:t> analog lanes. </a:t>
            </a:r>
          </a:p>
          <a:p>
            <a:pPr algn="l"/>
            <a:r>
              <a:rPr lang="en-US" sz="4000" b="0" i="0" dirty="0">
                <a:solidFill>
                  <a:srgbClr val="374151"/>
                </a:solidFill>
                <a:effectLst/>
                <a:latin typeface="Söhne"/>
              </a:rPr>
              <a:t>-The N S to A units of a </a:t>
            </a:r>
            <a:r>
              <a:rPr lang="en-US" sz="4000" b="0" i="0" dirty="0" err="1">
                <a:solidFill>
                  <a:srgbClr val="374151"/>
                </a:solidFill>
                <a:effectLst/>
                <a:latin typeface="Söhne"/>
              </a:rPr>
              <a:t>BLgroup</a:t>
            </a:r>
            <a:r>
              <a:rPr lang="en-US" sz="4000" b="0" i="0" dirty="0">
                <a:solidFill>
                  <a:srgbClr val="374151"/>
                </a:solidFill>
                <a:effectLst/>
                <a:latin typeface="Söhne"/>
              </a:rPr>
              <a:t> enable stochastic-to-analog number conversion; the N A to U units of the same </a:t>
            </a:r>
            <a:r>
              <a:rPr lang="en-US" sz="4000" b="0" i="0" dirty="0" err="1">
                <a:solidFill>
                  <a:srgbClr val="374151"/>
                </a:solidFill>
                <a:effectLst/>
                <a:latin typeface="Söhne"/>
              </a:rPr>
              <a:t>BLgroup</a:t>
            </a:r>
            <a:r>
              <a:rPr lang="en-US" sz="4000" b="0" i="0" dirty="0">
                <a:solidFill>
                  <a:srgbClr val="374151"/>
                </a:solidFill>
                <a:effectLst/>
                <a:latin typeface="Söhne"/>
              </a:rPr>
              <a:t> enable analog-to-unary (transition coded unary) number conversion; and the U to B unit of the same </a:t>
            </a:r>
            <a:r>
              <a:rPr lang="en-US" sz="4000" b="0" i="0" dirty="0" err="1">
                <a:solidFill>
                  <a:srgbClr val="374151"/>
                </a:solidFill>
                <a:effectLst/>
                <a:latin typeface="Söhne"/>
              </a:rPr>
              <a:t>BLgroup</a:t>
            </a:r>
            <a:r>
              <a:rPr lang="en-US" sz="4000" b="0" i="0" dirty="0">
                <a:solidFill>
                  <a:srgbClr val="374151"/>
                </a:solidFill>
                <a:effectLst/>
                <a:latin typeface="Söhne"/>
              </a:rPr>
              <a:t> enables unary-to-binary number conversion. </a:t>
            </a:r>
          </a:p>
          <a:p>
            <a:pPr algn="l"/>
            <a:r>
              <a:rPr lang="en-US" sz="4000" b="0" i="0" dirty="0">
                <a:solidFill>
                  <a:srgbClr val="374151"/>
                </a:solidFill>
                <a:effectLst/>
                <a:latin typeface="Söhne"/>
              </a:rPr>
              <a:t>-Thus, the AGNI substrate enables L/N stochastic-to-binary number conversions in-parallel per DRAM tile.</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12</a:t>
            </a:fld>
            <a:endParaRPr lang="en-US"/>
          </a:p>
        </p:txBody>
      </p:sp>
    </p:spTree>
    <p:extLst>
      <p:ext uri="{BB962C8B-B14F-4D97-AF65-F5344CB8AC3E}">
        <p14:creationId xmlns:p14="http://schemas.microsoft.com/office/powerpoint/2010/main" val="776266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AGNI design perform the </a:t>
            </a:r>
            <a:r>
              <a:rPr lang="en-US" dirty="0" err="1"/>
              <a:t>stoB</a:t>
            </a:r>
            <a:r>
              <a:rPr lang="en-US" dirty="0"/>
              <a:t> operation in mainly 4 steps </a:t>
            </a:r>
            <a:br>
              <a:rPr lang="en-US" dirty="0"/>
            </a:br>
            <a:r>
              <a:rPr lang="en-US" dirty="0"/>
              <a:t>1. </a:t>
            </a:r>
            <a:r>
              <a:rPr lang="en-US" sz="1800" b="0" i="0" u="none" strike="noStrike" baseline="0" dirty="0">
                <a:latin typeface="NimbusRomNo9L-ReguItal"/>
              </a:rPr>
              <a:t>DRAM Row Activation (Step 1)</a:t>
            </a:r>
            <a:br>
              <a:rPr lang="en-US" dirty="0"/>
            </a:br>
            <a:r>
              <a:rPr lang="en-US" dirty="0"/>
              <a:t>2. </a:t>
            </a:r>
            <a:r>
              <a:rPr lang="en-US" sz="1800" b="0" i="0" u="none" strike="noStrike" baseline="0" dirty="0">
                <a:latin typeface="NimbusRomNo9L-ReguItal"/>
              </a:rPr>
              <a:t>S to A Conversion (Step 2)</a:t>
            </a:r>
            <a:br>
              <a:rPr lang="en-US" dirty="0"/>
            </a:br>
            <a:r>
              <a:rPr lang="en-US" dirty="0"/>
              <a:t>3. </a:t>
            </a:r>
            <a:r>
              <a:rPr lang="en-US" sz="1800" b="0" i="0" u="none" strike="noStrike" baseline="0" dirty="0">
                <a:latin typeface="NimbusRomNo9L-ReguItal"/>
              </a:rPr>
              <a:t>A to U Conversion (Step 3)</a:t>
            </a:r>
            <a:br>
              <a:rPr lang="en-US" dirty="0"/>
            </a:br>
            <a:r>
              <a:rPr lang="en-US" dirty="0"/>
              <a:t>4. </a:t>
            </a:r>
            <a:r>
              <a:rPr lang="en-US" sz="1800" b="0" i="0" u="none" strike="noStrike" baseline="0" dirty="0">
                <a:latin typeface="NimbusRomNo9L-ReguItal"/>
              </a:rPr>
              <a:t>U to B Conversion (Step 4)</a:t>
            </a:r>
          </a:p>
          <a:p>
            <a:endParaRPr lang="en-US" sz="1800" b="0" i="0" u="none" strike="noStrike" baseline="0" dirty="0">
              <a:latin typeface="NimbusRomNo9L-ReguItal"/>
            </a:endParaRPr>
          </a:p>
          <a:p>
            <a:r>
              <a:rPr lang="en-US" sz="1800" b="0" i="0" u="none" strike="noStrike" baseline="0" dirty="0">
                <a:latin typeface="NimbusRomNo9L-ReguItal"/>
              </a:rPr>
              <a:t>Lets discuss this operation one by one in the next few slides using the [click] 4 to 2 </a:t>
            </a:r>
            <a:r>
              <a:rPr lang="en-US" sz="1800" b="0" i="0" u="none" strike="noStrike" baseline="0" dirty="0" err="1">
                <a:latin typeface="NimbusRomNo9L-ReguItal"/>
              </a:rPr>
              <a:t>StoB</a:t>
            </a:r>
            <a:r>
              <a:rPr lang="en-US" sz="1800" b="0" i="0" u="none" strike="noStrike" baseline="0" dirty="0">
                <a:latin typeface="NimbusRomNo9L-ReguItal"/>
              </a:rPr>
              <a:t> conversion and the circuit is as shown </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13</a:t>
            </a:fld>
            <a:endParaRPr lang="en-US"/>
          </a:p>
        </p:txBody>
      </p:sp>
    </p:spTree>
    <p:extLst>
      <p:ext uri="{BB962C8B-B14F-4D97-AF65-F5344CB8AC3E}">
        <p14:creationId xmlns:p14="http://schemas.microsoft.com/office/powerpoint/2010/main" val="216813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Table shows the standard DRAM and newly added timing signal employed by AGNI substrate.</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14</a:t>
            </a:fld>
            <a:endParaRPr lang="en-US"/>
          </a:p>
        </p:txBody>
      </p:sp>
    </p:spTree>
    <p:extLst>
      <p:ext uri="{BB962C8B-B14F-4D97-AF65-F5344CB8AC3E}">
        <p14:creationId xmlns:p14="http://schemas.microsoft.com/office/powerpoint/2010/main" val="2559307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actions are performed assuming the data is read and stored in the DRAM cells mb0 to mb3 as shown</a:t>
            </a:r>
          </a:p>
          <a:p>
            <a:br>
              <a:rPr lang="en-US" dirty="0"/>
            </a:br>
            <a:r>
              <a:rPr lang="en-US" dirty="0"/>
              <a:t>step 1</a:t>
            </a:r>
          </a:p>
          <a:p>
            <a:pPr algn="l">
              <a:buFont typeface="Arial" panose="020B0604020202020204" pitchFamily="34" charset="0"/>
              <a:buChar char="•"/>
            </a:pPr>
            <a:r>
              <a:rPr lang="en-US" b="0" i="0" dirty="0">
                <a:solidFill>
                  <a:srgbClr val="374151"/>
                </a:solidFill>
                <a:effectLst/>
                <a:latin typeface="Söhne"/>
              </a:rPr>
              <a:t>The DRAM row activation step employs EQ, WL, and sense n/p signals to read input operands into the SAs of their corresponding BL groups.</a:t>
            </a:r>
          </a:p>
          <a:p>
            <a:pPr algn="l">
              <a:buFont typeface="Arial" panose="020B0604020202020204" pitchFamily="34" charset="0"/>
              <a:buChar char="•"/>
            </a:pPr>
            <a:r>
              <a:rPr lang="en-US" b="0" i="0" dirty="0">
                <a:solidFill>
                  <a:srgbClr val="374151"/>
                </a:solidFill>
                <a:effectLst/>
                <a:latin typeface="Söhne"/>
              </a:rPr>
              <a:t>EQ is toggled ON at 0 ns, </a:t>
            </a:r>
            <a:r>
              <a:rPr lang="en-US" b="0" i="0" dirty="0" err="1">
                <a:solidFill>
                  <a:srgbClr val="374151"/>
                </a:solidFill>
                <a:effectLst/>
                <a:latin typeface="Söhne"/>
              </a:rPr>
              <a:t>precharging</a:t>
            </a:r>
            <a:r>
              <a:rPr lang="en-US" b="0" i="0" dirty="0">
                <a:solidFill>
                  <a:srgbClr val="374151"/>
                </a:solidFill>
                <a:effectLst/>
                <a:latin typeface="Söhne"/>
              </a:rPr>
              <a:t> the </a:t>
            </a:r>
            <a:r>
              <a:rPr lang="en-US" b="0" i="0" dirty="0" err="1">
                <a:solidFill>
                  <a:srgbClr val="374151"/>
                </a:solidFill>
                <a:effectLst/>
                <a:latin typeface="Söhne"/>
              </a:rPr>
              <a:t>bitlines</a:t>
            </a:r>
            <a:r>
              <a:rPr lang="en-US" b="0" i="0" dirty="0">
                <a:solidFill>
                  <a:srgbClr val="374151"/>
                </a:solidFill>
                <a:effectLst/>
                <a:latin typeface="Söhne"/>
              </a:rPr>
              <a:t> to VDD/2</a:t>
            </a:r>
          </a:p>
          <a:p>
            <a:pPr algn="l">
              <a:buFont typeface="Arial" panose="020B0604020202020204" pitchFamily="34" charset="0"/>
              <a:buChar char="•"/>
            </a:pPr>
            <a:r>
              <a:rPr lang="en-US" b="0" i="0" dirty="0">
                <a:solidFill>
                  <a:srgbClr val="374151"/>
                </a:solidFill>
                <a:effectLst/>
                <a:latin typeface="Söhne"/>
              </a:rPr>
              <a:t>EQ is toggled OFF at 5 ns, WL is toggled ON at 7 ns, connecting the DRAM cells to the </a:t>
            </a:r>
            <a:r>
              <a:rPr lang="en-US" b="0" i="0" dirty="0" err="1">
                <a:solidFill>
                  <a:srgbClr val="374151"/>
                </a:solidFill>
                <a:effectLst/>
                <a:latin typeface="Söhne"/>
              </a:rPr>
              <a:t>bitlines</a:t>
            </a:r>
            <a:r>
              <a:rPr lang="en-US" b="0" i="0" dirty="0">
                <a:solidFill>
                  <a:srgbClr val="374151"/>
                </a:solidFill>
                <a:effectLst/>
                <a:latin typeface="Söhne"/>
              </a:rPr>
              <a:t> to start charge sharing</a:t>
            </a:r>
          </a:p>
          <a:p>
            <a:pPr algn="l">
              <a:buFont typeface="Arial" panose="020B0604020202020204" pitchFamily="34" charset="0"/>
              <a:buChar char="•"/>
            </a:pPr>
            <a:r>
              <a:rPr lang="en-US" b="0" i="0" dirty="0">
                <a:solidFill>
                  <a:srgbClr val="374151"/>
                </a:solidFill>
                <a:effectLst/>
                <a:latin typeface="Söhne"/>
              </a:rPr>
              <a:t>Sense n/p is toggled ON at 9 ns, amplifying the perturbed </a:t>
            </a:r>
            <a:r>
              <a:rPr lang="en-US" b="0" i="0" dirty="0" err="1">
                <a:solidFill>
                  <a:srgbClr val="374151"/>
                </a:solidFill>
                <a:effectLst/>
                <a:latin typeface="Söhne"/>
              </a:rPr>
              <a:t>bitline</a:t>
            </a:r>
            <a:r>
              <a:rPr lang="en-US" b="0" i="0" dirty="0">
                <a:solidFill>
                  <a:srgbClr val="374151"/>
                </a:solidFill>
                <a:effectLst/>
                <a:latin typeface="Söhne"/>
              </a:rPr>
              <a:t> voltage to full swing</a:t>
            </a:r>
          </a:p>
          <a:p>
            <a:pPr algn="l">
              <a:buFont typeface="Arial" panose="020B0604020202020204" pitchFamily="34" charset="0"/>
              <a:buChar char="•"/>
            </a:pPr>
            <a:r>
              <a:rPr lang="en-US" b="0" i="0" dirty="0">
                <a:solidFill>
                  <a:srgbClr val="374151"/>
                </a:solidFill>
                <a:effectLst/>
                <a:latin typeface="Söhne"/>
              </a:rPr>
              <a:t>SAs complete replenishing DRAM cell voltage at 11 ns</a:t>
            </a:r>
          </a:p>
          <a:p>
            <a:pPr algn="l">
              <a:buFont typeface="Arial" panose="020B0604020202020204" pitchFamily="34" charset="0"/>
              <a:buChar char="•"/>
            </a:pPr>
            <a:r>
              <a:rPr lang="en-US" b="0" i="0" dirty="0">
                <a:solidFill>
                  <a:srgbClr val="374151"/>
                </a:solidFill>
                <a:effectLst/>
                <a:latin typeface="Söhne"/>
              </a:rPr>
              <a:t>WL is toggled OFF at 12 ns, marking the end of the DRAM row activation step</a:t>
            </a:r>
          </a:p>
          <a:p>
            <a:pPr algn="l">
              <a:buFont typeface="Arial" panose="020B0604020202020204" pitchFamily="34" charset="0"/>
              <a:buChar char="•"/>
            </a:pPr>
            <a:r>
              <a:rPr lang="en-US" b="0" i="0" dirty="0">
                <a:solidFill>
                  <a:srgbClr val="374151"/>
                </a:solidFill>
                <a:effectLst/>
                <a:latin typeface="Söhne"/>
              </a:rPr>
              <a:t>Bitline voltage evolution encounters transient noise at two events: when EQ is toggled OFF [click](glitch 1) and when WL is toggled OFF (click)(glitch 2)</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Step2 S to A conversion</a:t>
            </a:r>
            <a:br>
              <a:rPr lang="en-US" b="0" i="0" dirty="0">
                <a:solidFill>
                  <a:srgbClr val="374151"/>
                </a:solidFill>
                <a:effectLst/>
                <a:latin typeface="Söhne"/>
              </a:rPr>
            </a:br>
            <a:r>
              <a:rPr lang="en-US" b="0" i="0" dirty="0">
                <a:solidFill>
                  <a:srgbClr val="374151"/>
                </a:solidFill>
                <a:effectLst/>
                <a:latin typeface="Söhne"/>
              </a:rPr>
              <a:t>S to A conversion step (Step 2) uses sense n, sense p, and K1 signals to convert stochastic operands into analog voltage levels.</a:t>
            </a:r>
          </a:p>
          <a:p>
            <a:pPr algn="l">
              <a:buFont typeface="Arial" panose="020B0604020202020204" pitchFamily="34" charset="0"/>
              <a:buChar char="•"/>
            </a:pPr>
            <a:r>
              <a:rPr lang="en-US" b="0" i="0" dirty="0">
                <a:solidFill>
                  <a:srgbClr val="374151"/>
                </a:solidFill>
                <a:effectLst/>
                <a:latin typeface="Söhne"/>
              </a:rPr>
              <a:t>Analog voltage levels are accrued on individual analog capacitors, one per </a:t>
            </a:r>
            <a:r>
              <a:rPr lang="en-US" b="0" i="0" dirty="0" err="1">
                <a:solidFill>
                  <a:srgbClr val="374151"/>
                </a:solidFill>
                <a:effectLst/>
                <a:latin typeface="Söhne"/>
              </a:rPr>
              <a:t>BLgroup</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 S to A unit of each </a:t>
            </a:r>
            <a:r>
              <a:rPr lang="en-US" b="0" i="0" dirty="0" err="1">
                <a:solidFill>
                  <a:srgbClr val="374151"/>
                </a:solidFill>
                <a:effectLst/>
                <a:latin typeface="Söhne"/>
              </a:rPr>
              <a:t>BLgroup</a:t>
            </a:r>
            <a:r>
              <a:rPr lang="en-US" b="0" i="0" dirty="0">
                <a:solidFill>
                  <a:srgbClr val="374151"/>
                </a:solidFill>
                <a:effectLst/>
                <a:latin typeface="Söhne"/>
              </a:rPr>
              <a:t> consists of a pass transistor and a diode.</a:t>
            </a:r>
          </a:p>
          <a:p>
            <a:pPr algn="l">
              <a:buFont typeface="Arial" panose="020B0604020202020204" pitchFamily="34" charset="0"/>
              <a:buChar char="•"/>
            </a:pPr>
            <a:r>
              <a:rPr lang="en-US" b="0" i="0" dirty="0">
                <a:solidFill>
                  <a:srgbClr val="374151"/>
                </a:solidFill>
                <a:effectLst/>
                <a:latin typeface="Söhne"/>
              </a:rPr>
              <a:t>Only SAs storing VDD can connect to the analog capacitor, resulting in a voltage level proportional to the number of logic '1' in the stochastic operand.</a:t>
            </a:r>
          </a:p>
          <a:p>
            <a:pPr algn="l">
              <a:buFont typeface="Arial" panose="020B0604020202020204" pitchFamily="34" charset="0"/>
              <a:buChar char="•"/>
            </a:pPr>
            <a:r>
              <a:rPr lang="en-US" b="0" i="0" dirty="0">
                <a:solidFill>
                  <a:srgbClr val="374151"/>
                </a:solidFill>
                <a:effectLst/>
                <a:latin typeface="Söhne"/>
              </a:rPr>
              <a:t>K1 is toggled ON at 13 ns and kept ON for 24 ns with sense n and sense p, during which the SAs accrue a voltage level on the analog capacitor.</a:t>
            </a:r>
          </a:p>
          <a:p>
            <a:pPr algn="l">
              <a:buFont typeface="Arial" panose="020B0604020202020204" pitchFamily="34" charset="0"/>
              <a:buChar char="•"/>
            </a:pPr>
            <a:r>
              <a:rPr lang="en-US" b="0" i="0" dirty="0">
                <a:solidFill>
                  <a:srgbClr val="374151"/>
                </a:solidFill>
                <a:effectLst/>
                <a:latin typeface="Söhne"/>
              </a:rPr>
              <a:t>At 37 ns, both K1 and sense n/p are toggled OFF, ending Step 2.</a:t>
            </a:r>
          </a:p>
          <a:p>
            <a:pPr algn="l">
              <a:buFont typeface="Arial" panose="020B0604020202020204" pitchFamily="34" charset="0"/>
              <a:buChar char="•"/>
            </a:pPr>
            <a:r>
              <a:rPr lang="en-US" b="0" i="0" dirty="0">
                <a:solidFill>
                  <a:srgbClr val="374151"/>
                </a:solidFill>
                <a:effectLst/>
                <a:latin typeface="Söhne"/>
              </a:rPr>
              <a:t>The duration of 24 ns was chosen based on a coarse observation and is sufficient to provide N distinguishable voltage levels on the analog capacitor for N values of 4 to 256.</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Step3 A to U</a:t>
            </a:r>
            <a:br>
              <a:rPr lang="en-US" b="0" i="0" dirty="0">
                <a:solidFill>
                  <a:srgbClr val="374151"/>
                </a:solidFill>
                <a:effectLst/>
                <a:latin typeface="Söhne"/>
              </a:rPr>
            </a:br>
            <a:r>
              <a:rPr lang="en-US" b="0" i="0" dirty="0">
                <a:solidFill>
                  <a:srgbClr val="374151"/>
                </a:solidFill>
                <a:effectLst/>
                <a:latin typeface="Söhne"/>
              </a:rPr>
              <a:t>Flash ADC performs analog-to-digital (binary) conversion in two stages</a:t>
            </a:r>
          </a:p>
          <a:p>
            <a:pPr algn="l">
              <a:buFont typeface="Arial" panose="020B0604020202020204" pitchFamily="34" charset="0"/>
              <a:buChar char="•"/>
            </a:pPr>
            <a:r>
              <a:rPr lang="en-US" b="0" i="0" dirty="0">
                <a:solidFill>
                  <a:srgbClr val="374151"/>
                </a:solidFill>
                <a:effectLst/>
                <a:latin typeface="Söhne"/>
              </a:rPr>
              <a:t>First stage: input analog voltage is converted to equivalent transition-coded unary number using voltage comparators</a:t>
            </a:r>
          </a:p>
          <a:p>
            <a:pPr algn="l">
              <a:buFont typeface="Arial" panose="020B0604020202020204" pitchFamily="34" charset="0"/>
              <a:buChar char="•"/>
            </a:pPr>
            <a:r>
              <a:rPr lang="en-US" b="0" i="0" dirty="0">
                <a:solidFill>
                  <a:srgbClr val="374151"/>
                </a:solidFill>
                <a:effectLst/>
                <a:latin typeface="Söhne"/>
              </a:rPr>
              <a:t>Second stage: unary number is converted to corresponding binary number using a priority encoder</a:t>
            </a:r>
          </a:p>
          <a:p>
            <a:pPr algn="l">
              <a:buFont typeface="Arial" panose="020B0604020202020204" pitchFamily="34" charset="0"/>
              <a:buChar char="•"/>
            </a:pPr>
            <a:r>
              <a:rPr lang="en-US" b="0" i="0" dirty="0">
                <a:solidFill>
                  <a:srgbClr val="374151"/>
                </a:solidFill>
                <a:effectLst/>
                <a:latin typeface="Söhne"/>
              </a:rPr>
              <a:t>AGNI substrate implements second stage of flash ADC by repurposing the SAs as comparators</a:t>
            </a:r>
          </a:p>
          <a:p>
            <a:pPr algn="l">
              <a:buFont typeface="Arial" panose="020B0604020202020204" pitchFamily="34" charset="0"/>
              <a:buChar char="•"/>
            </a:pPr>
            <a:r>
              <a:rPr lang="en-US" b="0" i="0" dirty="0">
                <a:solidFill>
                  <a:srgbClr val="374151"/>
                </a:solidFill>
                <a:effectLst/>
                <a:latin typeface="Söhne"/>
              </a:rPr>
              <a:t>Repurposing of SAs as comparators is done in three phases of the A to U step of AGNI substrate</a:t>
            </a:r>
          </a:p>
          <a:p>
            <a:pPr algn="l">
              <a:buFont typeface="Arial" panose="020B0604020202020204" pitchFamily="34" charset="0"/>
              <a:buChar char="•"/>
            </a:pPr>
            <a:r>
              <a:rPr lang="en-US" b="0" i="0" dirty="0">
                <a:solidFill>
                  <a:srgbClr val="374151"/>
                </a:solidFill>
                <a:effectLst/>
                <a:latin typeface="Söhne"/>
              </a:rPr>
              <a:t>Signals EQ, SEL, B1, and sense n (sense p) are used in the phases</a:t>
            </a:r>
          </a:p>
          <a:p>
            <a:pPr algn="l">
              <a:buFont typeface="Arial" panose="020B0604020202020204" pitchFamily="34" charset="0"/>
              <a:buChar char="•"/>
            </a:pPr>
            <a:r>
              <a:rPr lang="en-US" b="0" i="0" dirty="0">
                <a:solidFill>
                  <a:srgbClr val="374151"/>
                </a:solidFill>
                <a:effectLst/>
                <a:latin typeface="Söhne"/>
              </a:rPr>
              <a:t>SEL is toggled OFF to select VREF values from voltage divider circuit in </a:t>
            </a:r>
            <a:r>
              <a:rPr lang="en-US" b="0" i="0" dirty="0" err="1">
                <a:solidFill>
                  <a:srgbClr val="374151"/>
                </a:solidFill>
                <a:effectLst/>
                <a:latin typeface="Söhne"/>
              </a:rPr>
              <a:t>precharge</a:t>
            </a:r>
            <a:r>
              <a:rPr lang="en-US" b="0" i="0" dirty="0">
                <a:solidFill>
                  <a:srgbClr val="374151"/>
                </a:solidFill>
                <a:effectLst/>
                <a:latin typeface="Söhne"/>
              </a:rPr>
              <a:t> units of all N SAs of a </a:t>
            </a:r>
            <a:r>
              <a:rPr lang="en-US" b="0" i="0" dirty="0" err="1">
                <a:solidFill>
                  <a:srgbClr val="374151"/>
                </a:solidFill>
                <a:effectLst/>
                <a:latin typeface="Söhne"/>
              </a:rPr>
              <a:t>BLgroup</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EQ is toggled ON/OFF to </a:t>
            </a:r>
            <a:r>
              <a:rPr lang="en-US" b="0" i="0" dirty="0" err="1">
                <a:solidFill>
                  <a:srgbClr val="374151"/>
                </a:solidFill>
                <a:effectLst/>
                <a:latin typeface="Söhne"/>
              </a:rPr>
              <a:t>precharge</a:t>
            </a:r>
            <a:r>
              <a:rPr lang="en-US" b="0" i="0" dirty="0">
                <a:solidFill>
                  <a:srgbClr val="374151"/>
                </a:solidFill>
                <a:effectLst/>
                <a:latin typeface="Söhne"/>
              </a:rPr>
              <a:t> the </a:t>
            </a:r>
            <a:r>
              <a:rPr lang="en-US" b="0" i="0" dirty="0" err="1">
                <a:solidFill>
                  <a:srgbClr val="374151"/>
                </a:solidFill>
                <a:effectLst/>
                <a:latin typeface="Söhne"/>
              </a:rPr>
              <a:t>bitlines</a:t>
            </a:r>
            <a:r>
              <a:rPr lang="en-US" b="0" i="0" dirty="0">
                <a:solidFill>
                  <a:srgbClr val="374151"/>
                </a:solidFill>
                <a:effectLst/>
                <a:latin typeface="Söhne"/>
              </a:rPr>
              <a:t> of all N SAs to their respective VREF values</a:t>
            </a:r>
          </a:p>
          <a:p>
            <a:pPr algn="l">
              <a:buFont typeface="Arial" panose="020B0604020202020204" pitchFamily="34" charset="0"/>
              <a:buChar char="•"/>
            </a:pPr>
            <a:r>
              <a:rPr lang="en-US" b="0" i="0" dirty="0">
                <a:solidFill>
                  <a:srgbClr val="374151"/>
                </a:solidFill>
                <a:effectLst/>
                <a:latin typeface="Söhne"/>
              </a:rPr>
              <a:t>B1 is toggled ON to connect LANE and analog capacitor to the </a:t>
            </a:r>
            <a:r>
              <a:rPr lang="en-US" b="0" i="0" dirty="0" err="1">
                <a:solidFill>
                  <a:srgbClr val="374151"/>
                </a:solidFill>
                <a:effectLst/>
                <a:latin typeface="Söhne"/>
              </a:rPr>
              <a:t>bitlines</a:t>
            </a:r>
            <a:r>
              <a:rPr lang="en-US" b="0" i="0" dirty="0">
                <a:solidFill>
                  <a:srgbClr val="374151"/>
                </a:solidFill>
                <a:effectLst/>
                <a:latin typeface="Söhne"/>
              </a:rPr>
              <a:t> for mutual charge sharing</a:t>
            </a:r>
          </a:p>
          <a:p>
            <a:pPr algn="l">
              <a:buFont typeface="Arial" panose="020B0604020202020204" pitchFamily="34" charset="0"/>
              <a:buChar char="•"/>
            </a:pPr>
            <a:r>
              <a:rPr lang="en-US" b="0" i="0" dirty="0">
                <a:solidFill>
                  <a:srgbClr val="374151"/>
                </a:solidFill>
                <a:effectLst/>
                <a:latin typeface="Söhne"/>
              </a:rPr>
              <a:t>Sense n (sense p) is toggled ON to sense and amplify perturbation on the </a:t>
            </a:r>
            <a:r>
              <a:rPr lang="en-US" b="0" i="0" dirty="0" err="1">
                <a:solidFill>
                  <a:srgbClr val="374151"/>
                </a:solidFill>
                <a:effectLst/>
                <a:latin typeface="Söhne"/>
              </a:rPr>
              <a:t>bitlines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a result, some of the N SAs store logic ’1’ and others store logic ’0’, providing unary representation of voltage on the analog capacitor</a:t>
            </a:r>
          </a:p>
          <a:p>
            <a:pPr algn="l">
              <a:buFont typeface="Arial" panose="020B0604020202020204" pitchFamily="34" charset="0"/>
              <a:buChar char="•"/>
            </a:pPr>
            <a:r>
              <a:rPr lang="en-US" b="0" i="0" dirty="0">
                <a:solidFill>
                  <a:srgbClr val="374151"/>
                </a:solidFill>
                <a:effectLst/>
                <a:latin typeface="Söhne"/>
              </a:rPr>
              <a:t>Change in positions of ’1’s in unary representation compared to input stochastic operand favors the use of priority encoder to convert to binary number format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Step 4 </a:t>
            </a:r>
            <a:r>
              <a:rPr lang="en-US" b="0" i="0" dirty="0" err="1">
                <a:solidFill>
                  <a:srgbClr val="374151"/>
                </a:solidFill>
                <a:effectLst/>
                <a:latin typeface="Söhne"/>
              </a:rPr>
              <a:t>utoB</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Step 4 of AGNI converts unary number stored in SAs to binary number using ISO, L1, B1 signals, and priority encoder.</a:t>
            </a:r>
          </a:p>
          <a:p>
            <a:pPr algn="l">
              <a:buFont typeface="Arial" panose="020B0604020202020204" pitchFamily="34" charset="0"/>
              <a:buChar char="•"/>
            </a:pPr>
            <a:r>
              <a:rPr lang="en-US" b="0" i="0" dirty="0">
                <a:solidFill>
                  <a:srgbClr val="374151"/>
                </a:solidFill>
                <a:effectLst/>
                <a:latin typeface="Söhne"/>
              </a:rPr>
              <a:t>ISO is turned ON at 45 ns to connect </a:t>
            </a:r>
            <a:r>
              <a:rPr lang="en-US" b="0" i="0" dirty="0" err="1">
                <a:solidFill>
                  <a:srgbClr val="374151"/>
                </a:solidFill>
                <a:effectLst/>
                <a:latin typeface="Söhne"/>
              </a:rPr>
              <a:t>bitlines</a:t>
            </a:r>
            <a:r>
              <a:rPr lang="en-US" b="0" i="0" dirty="0">
                <a:solidFill>
                  <a:srgbClr val="374151"/>
                </a:solidFill>
                <a:effectLst/>
                <a:latin typeface="Söhne"/>
              </a:rPr>
              <a:t> to priority encoder.</a:t>
            </a:r>
          </a:p>
          <a:p>
            <a:pPr algn="l">
              <a:buFont typeface="Arial" panose="020B0604020202020204" pitchFamily="34" charset="0"/>
              <a:buChar char="•"/>
            </a:pPr>
            <a:r>
              <a:rPr lang="en-US" b="0" i="0" dirty="0">
                <a:solidFill>
                  <a:srgbClr val="374151"/>
                </a:solidFill>
                <a:effectLst/>
                <a:latin typeface="Söhne"/>
              </a:rPr>
              <a:t>The stored unary number reaches the priority encoder at 50 ns.</a:t>
            </a:r>
          </a:p>
          <a:p>
            <a:pPr algn="l">
              <a:buFont typeface="Arial" panose="020B0604020202020204" pitchFamily="34" charset="0"/>
              <a:buChar char="•"/>
            </a:pPr>
            <a:r>
              <a:rPr lang="en-US" b="0" i="0" dirty="0">
                <a:solidFill>
                  <a:srgbClr val="374151"/>
                </a:solidFill>
                <a:effectLst/>
                <a:latin typeface="Söhne"/>
              </a:rPr>
              <a:t>Priority encoder starts providing binary number output at 51 ns.</a:t>
            </a:r>
          </a:p>
          <a:p>
            <a:pPr algn="l">
              <a:buFont typeface="Arial" panose="020B0604020202020204" pitchFamily="34" charset="0"/>
              <a:buChar char="•"/>
            </a:pPr>
            <a:r>
              <a:rPr lang="en-US" b="0" i="0" dirty="0">
                <a:solidFill>
                  <a:srgbClr val="374151"/>
                </a:solidFill>
                <a:effectLst/>
                <a:latin typeface="Söhne"/>
              </a:rPr>
              <a:t>L1 is toggled ON at 51 ns to latch the binary number output.</a:t>
            </a:r>
          </a:p>
          <a:p>
            <a:pPr algn="l">
              <a:buFont typeface="Arial" panose="020B0604020202020204" pitchFamily="34" charset="0"/>
              <a:buChar char="•"/>
            </a:pPr>
            <a:r>
              <a:rPr lang="en-US" b="0" i="0" dirty="0">
                <a:solidFill>
                  <a:srgbClr val="374151"/>
                </a:solidFill>
                <a:effectLst/>
                <a:latin typeface="Söhne"/>
              </a:rPr>
              <a:t>L1, B1, and ISO are toggled OFF at 55 ns marking the end of AGNI's operation cycle.</a:t>
            </a:r>
          </a:p>
          <a:p>
            <a:pPr algn="l">
              <a:buFont typeface="Arial" panose="020B0604020202020204" pitchFamily="34" charset="0"/>
              <a:buChar char="•"/>
            </a:pPr>
            <a:r>
              <a:rPr lang="en-US" b="0" i="0" dirty="0">
                <a:solidFill>
                  <a:srgbClr val="374151"/>
                </a:solidFill>
                <a:effectLst/>
                <a:latin typeface="Söhne"/>
              </a:rPr>
              <a:t>AGNI converts input stochastic number to binary in 55 ns, regardless of input size.</a:t>
            </a:r>
          </a:p>
          <a:p>
            <a:pPr algn="l">
              <a:buFont typeface="Arial" panose="020B0604020202020204" pitchFamily="34" charset="0"/>
              <a:buChar char="•"/>
            </a:pPr>
            <a:r>
              <a:rPr lang="en-US" b="0" i="0" dirty="0">
                <a:solidFill>
                  <a:srgbClr val="374151"/>
                </a:solidFill>
                <a:effectLst/>
                <a:latin typeface="Söhne"/>
              </a:rPr>
              <a:t>Each </a:t>
            </a:r>
            <a:r>
              <a:rPr lang="en-US" b="0" i="0" dirty="0" err="1">
                <a:solidFill>
                  <a:srgbClr val="374151"/>
                </a:solidFill>
                <a:effectLst/>
                <a:latin typeface="Söhne"/>
              </a:rPr>
              <a:t>BLgroup</a:t>
            </a:r>
            <a:r>
              <a:rPr lang="en-US" b="0" i="0" dirty="0">
                <a:solidFill>
                  <a:srgbClr val="374151"/>
                </a:solidFill>
                <a:effectLst/>
                <a:latin typeface="Söhne"/>
              </a:rPr>
              <a:t> of AGNI becomes available to convert new stochastic operand after 55 ns.</a:t>
            </a:r>
          </a:p>
          <a:p>
            <a:pPr algn="l">
              <a:buFont typeface="Arial" panose="020B0604020202020204" pitchFamily="34" charset="0"/>
              <a:buChar char="•"/>
            </a:pPr>
            <a:r>
              <a:rPr lang="en-US" b="0" i="0" dirty="0">
                <a:solidFill>
                  <a:srgbClr val="374151"/>
                </a:solidFill>
                <a:effectLst/>
                <a:latin typeface="Söhne"/>
              </a:rPr>
              <a:t>Bitline voltages experience glitch3 [click] at 55 ns due to toggling OFF of B1 that disconnects </a:t>
            </a:r>
            <a:r>
              <a:rPr lang="en-US" b="0" i="0" dirty="0" err="1">
                <a:solidFill>
                  <a:srgbClr val="374151"/>
                </a:solidFill>
                <a:effectLst/>
                <a:latin typeface="Söhne"/>
              </a:rPr>
              <a:t>bitlines</a:t>
            </a:r>
            <a:r>
              <a:rPr lang="en-US" b="0" i="0" dirty="0">
                <a:solidFill>
                  <a:srgbClr val="374151"/>
                </a:solidFill>
                <a:effectLst/>
                <a:latin typeface="Söhne"/>
              </a:rPr>
              <a:t> from LANE and capacitor.</a:t>
            </a:r>
          </a:p>
          <a:p>
            <a:pPr algn="l">
              <a:buFont typeface="Arial" panose="020B0604020202020204" pitchFamily="34" charset="0"/>
              <a:buNone/>
            </a:pPr>
            <a:br>
              <a:rPr lang="en-US" b="0" i="0" dirty="0">
                <a:solidFill>
                  <a:srgbClr val="374151"/>
                </a:solidFill>
                <a:effectLst/>
                <a:latin typeface="Söhne"/>
              </a:rPr>
            </a:br>
            <a:endParaRPr lang="en-US" b="0" i="0" dirty="0">
              <a:solidFill>
                <a:srgbClr val="374151"/>
              </a:solidFill>
              <a:effectLst/>
              <a:latin typeface="Söhne"/>
            </a:endParaRP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15</a:t>
            </a:fld>
            <a:endParaRPr lang="en-US"/>
          </a:p>
        </p:txBody>
      </p:sp>
    </p:spTree>
    <p:extLst>
      <p:ext uri="{BB962C8B-B14F-4D97-AF65-F5344CB8AC3E}">
        <p14:creationId xmlns:p14="http://schemas.microsoft.com/office/powerpoint/2010/main" val="1589365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we evaluated the mean absolute error (MAE) (Eq. 1), mean absolute percentage error (MAPE) , and Root mean</a:t>
            </a:r>
          </a:p>
          <a:p>
            <a:pPr algn="l"/>
            <a:r>
              <a:rPr lang="en-US" sz="1800" b="0" i="0" u="none" strike="noStrike" baseline="0" dirty="0">
                <a:latin typeface="NimbusRomNo9L-Regu"/>
              </a:rPr>
              <a:t>square error (RMSE)  for our simulated stochastic to binary conversions. In these equations , [Click] </a:t>
            </a:r>
            <a:r>
              <a:rPr lang="en-US" sz="1800" b="0" i="0" u="none" strike="noStrike" baseline="0" dirty="0" err="1">
                <a:latin typeface="CMMI10"/>
              </a:rPr>
              <a:t>y</a:t>
            </a:r>
            <a:r>
              <a:rPr lang="en-US" sz="1800" b="0" i="0" u="none" strike="noStrike" baseline="0" dirty="0" err="1">
                <a:latin typeface="CMMI7"/>
              </a:rPr>
              <a:t>i</a:t>
            </a:r>
            <a:endParaRPr lang="en-US" sz="1800" b="0" i="0" u="none" strike="noStrike" baseline="0" dirty="0">
              <a:latin typeface="CMMI7"/>
            </a:endParaRPr>
          </a:p>
          <a:p>
            <a:pPr algn="l"/>
            <a:r>
              <a:rPr lang="en-US" sz="1800" b="0" i="0" u="none" strike="noStrike" baseline="0" dirty="0">
                <a:latin typeface="NimbusRomNo9L-Regu"/>
              </a:rPr>
              <a:t>is the predicted value, </a:t>
            </a:r>
            <a:r>
              <a:rPr lang="en-US" sz="1800" b="0" i="0" u="none" strike="noStrike" baseline="0" dirty="0">
                <a:latin typeface="CMMI10"/>
              </a:rPr>
              <a:t>x</a:t>
            </a:r>
            <a:r>
              <a:rPr lang="en-US" sz="1800" b="0" i="0" u="none" strike="noStrike" baseline="0" dirty="0">
                <a:latin typeface="CMMI7"/>
              </a:rPr>
              <a:t>i </a:t>
            </a:r>
            <a:r>
              <a:rPr lang="en-US" sz="1800" b="0" i="0" u="none" strike="noStrike" baseline="0" dirty="0">
                <a:latin typeface="NimbusRomNo9L-Regu"/>
              </a:rPr>
              <a:t>is the actual value, and </a:t>
            </a:r>
            <a:r>
              <a:rPr lang="en-US" sz="1800" b="0" i="0" u="none" strike="noStrike" baseline="0" dirty="0">
                <a:latin typeface="CMMI10"/>
              </a:rPr>
              <a:t>n </a:t>
            </a:r>
            <a:r>
              <a:rPr lang="en-US" sz="1800" b="0" i="0" u="none" strike="noStrike" baseline="0" dirty="0">
                <a:latin typeface="NimbusRomNo9L-Regu"/>
              </a:rPr>
              <a:t>is the total number of data points. Errors in AGNI substrate mainly</a:t>
            </a:r>
          </a:p>
          <a:p>
            <a:pPr algn="l"/>
            <a:r>
              <a:rPr lang="en-US" sz="1800" b="0" i="0" u="none" strike="noStrike" baseline="0" dirty="0">
                <a:latin typeface="NimbusRomNo9L-Regu"/>
              </a:rPr>
              <a:t>emanate from the noise fluctuations during the charge-sharing phases, whenever such fluctuations are larger than the tolerable</a:t>
            </a:r>
          </a:p>
          <a:p>
            <a:pPr algn="l"/>
            <a:r>
              <a:rPr lang="en-US" sz="1800" b="0" i="0" u="none" strike="noStrike" baseline="0" dirty="0">
                <a:latin typeface="NimbusRomNo9L-Regu"/>
              </a:rPr>
              <a:t>margins.</a:t>
            </a:r>
            <a:br>
              <a:rPr lang="en-US" sz="1800" b="0" i="0" u="none" strike="noStrike" baseline="0" dirty="0">
                <a:latin typeface="NimbusRomNo9L-Regu"/>
              </a:rPr>
            </a:br>
            <a:br>
              <a:rPr lang="en-US" sz="1800" b="0" i="0" u="none" strike="noStrike" baseline="0" dirty="0">
                <a:latin typeface="NimbusRomNo9L-Regu"/>
              </a:rPr>
            </a:br>
            <a:r>
              <a:rPr lang="en-US" b="0" i="0" dirty="0">
                <a:solidFill>
                  <a:srgbClr val="374151"/>
                </a:solidFill>
                <a:effectLst/>
                <a:latin typeface="Söhne"/>
              </a:rPr>
              <a:t>MAE, MAPE, RMSE, and VMAX values for AGNI substrate for different </a:t>
            </a:r>
            <a:r>
              <a:rPr lang="en-US" b="0" i="0" dirty="0" err="1">
                <a:solidFill>
                  <a:srgbClr val="374151"/>
                </a:solidFill>
                <a:effectLst/>
                <a:latin typeface="Söhne"/>
              </a:rPr>
              <a:t>BLgroup</a:t>
            </a:r>
            <a:r>
              <a:rPr lang="en-US" b="0" i="0" dirty="0">
                <a:solidFill>
                  <a:srgbClr val="374151"/>
                </a:solidFill>
                <a:effectLst/>
                <a:latin typeface="Söhne"/>
              </a:rPr>
              <a:t> sizes (N) are shown in Table</a:t>
            </a:r>
          </a:p>
          <a:p>
            <a:pPr algn="l"/>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16</a:t>
            </a:fld>
            <a:endParaRPr lang="en-US"/>
          </a:p>
        </p:txBody>
      </p:sp>
    </p:spTree>
    <p:extLst>
      <p:ext uri="{BB962C8B-B14F-4D97-AF65-F5344CB8AC3E}">
        <p14:creationId xmlns:p14="http://schemas.microsoft.com/office/powerpoint/2010/main" val="696368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AGNI achieves [click] </a:t>
            </a:r>
            <a:r>
              <a:rPr lang="en-US" sz="1800" b="0" i="0" u="none" strike="noStrike" baseline="0" dirty="0">
                <a:latin typeface="CMR10"/>
              </a:rPr>
              <a:t>390</a:t>
            </a:r>
            <a:r>
              <a:rPr lang="en-US" sz="1800" b="0" i="0" u="none" strike="noStrike" baseline="0" dirty="0">
                <a:latin typeface="CMSY10"/>
              </a:rPr>
              <a:t>× </a:t>
            </a:r>
            <a:r>
              <a:rPr lang="en-US" sz="1800" b="0" i="0" u="none" strike="noStrike" baseline="0" dirty="0">
                <a:latin typeface="NimbusRomNo9L-Regu"/>
              </a:rPr>
              <a:t>less area, </a:t>
            </a:r>
            <a:r>
              <a:rPr lang="en-US" sz="1800" b="0" i="0" u="none" strike="noStrike" baseline="0" dirty="0">
                <a:latin typeface="CMR10"/>
              </a:rPr>
              <a:t>21</a:t>
            </a:r>
            <a:r>
              <a:rPr lang="en-US" sz="1800" b="0" i="0" u="none" strike="noStrike" baseline="0" dirty="0">
                <a:latin typeface="CMSY10"/>
              </a:rPr>
              <a:t>× </a:t>
            </a:r>
            <a:r>
              <a:rPr lang="en-US" sz="1800" b="0" i="0" u="none" strike="noStrike" baseline="0" dirty="0">
                <a:latin typeface="NimbusRomNo9L-Regu"/>
              </a:rPr>
              <a:t>less </a:t>
            </a:r>
            <a:r>
              <a:rPr lang="en-US" sz="1800" b="0" i="0" u="none" strike="noStrike" baseline="0" dirty="0">
                <a:latin typeface="CMMI10"/>
              </a:rPr>
              <a:t>area </a:t>
            </a:r>
            <a:r>
              <a:rPr lang="en-US" sz="1800" b="0" i="0" u="none" strike="noStrike" baseline="0" dirty="0">
                <a:latin typeface="CMSY10"/>
              </a:rPr>
              <a:t>× </a:t>
            </a:r>
            <a:r>
              <a:rPr lang="en-US" sz="1800" b="0" i="0" u="none" strike="noStrike" baseline="0" dirty="0">
                <a:latin typeface="CMMI10"/>
              </a:rPr>
              <a:t>latency</a:t>
            </a:r>
            <a:r>
              <a:rPr lang="en-US" sz="1800" b="0" i="0" u="none" strike="noStrike" baseline="0" dirty="0">
                <a:latin typeface="NimbusRomNo9L-Regu"/>
              </a:rPr>
              <a:t>, and </a:t>
            </a:r>
            <a:r>
              <a:rPr lang="en-US" sz="1800" b="0" i="0" u="none" strike="noStrike" baseline="0" dirty="0">
                <a:latin typeface="CMR10"/>
              </a:rPr>
              <a:t>28</a:t>
            </a:r>
            <a:r>
              <a:rPr lang="en-US" sz="1800" b="0" i="0" u="none" strike="noStrike" baseline="0" dirty="0">
                <a:latin typeface="CMSY10"/>
              </a:rPr>
              <a:t>× </a:t>
            </a:r>
            <a:r>
              <a:rPr lang="en-US" sz="1800" b="0" i="0" u="none" strike="noStrike" baseline="0" dirty="0">
                <a:latin typeface="NimbusRomNo9L-Regu"/>
              </a:rPr>
              <a:t>less EDP compared to Parallel PC for </a:t>
            </a:r>
            <a:r>
              <a:rPr lang="en-US" sz="1800" b="0" i="0" u="none" strike="noStrike" baseline="0" dirty="0">
                <a:latin typeface="NimbusRomNo9L-ReguItal"/>
              </a:rPr>
              <a:t>N</a:t>
            </a:r>
            <a:r>
              <a:rPr lang="en-US" sz="1800" b="0" i="0" u="none" strike="noStrike" baseline="0" dirty="0">
                <a:latin typeface="NimbusRomNo9L-Regu"/>
              </a:rPr>
              <a:t>=16. For higher values of </a:t>
            </a:r>
            <a:r>
              <a:rPr lang="en-US" sz="1800" b="0" i="0" u="none" strike="noStrike" baseline="0" dirty="0">
                <a:latin typeface="NimbusRomNo9L-ReguItal"/>
              </a:rPr>
              <a:t>N  </a:t>
            </a:r>
            <a:r>
              <a:rPr lang="en-US" sz="1800" b="0" i="0" u="none" strike="noStrike" baseline="0" dirty="0" err="1">
                <a:latin typeface="NimbusRomNo9L-ReguItal"/>
              </a:rPr>
              <a:t>i.e</a:t>
            </a:r>
            <a:r>
              <a:rPr lang="en-US" sz="1800" b="0" i="0" u="none" strike="noStrike" baseline="0" dirty="0">
                <a:latin typeface="NimbusRomNo9L-ReguItal"/>
              </a:rPr>
              <a:t>, 256</a:t>
            </a:r>
            <a:r>
              <a:rPr lang="en-US" sz="1800" b="0" i="0" u="none" strike="noStrike" baseline="0" dirty="0">
                <a:latin typeface="NimbusRomNo9L-Regu"/>
              </a:rPr>
              <a:t>, [click] AGNI showed significantly greater savings in area, </a:t>
            </a:r>
            <a:r>
              <a:rPr lang="en-US" sz="1800" b="0" i="0" u="none" strike="noStrike" baseline="0" dirty="0" err="1">
                <a:latin typeface="CMMI10"/>
              </a:rPr>
              <a:t>area</a:t>
            </a:r>
            <a:r>
              <a:rPr lang="en-US" sz="1800" b="0" i="0" u="none" strike="noStrike" baseline="0" dirty="0" err="1">
                <a:latin typeface="CMSY10"/>
              </a:rPr>
              <a:t>×</a:t>
            </a:r>
            <a:r>
              <a:rPr lang="en-US" sz="1800" b="0" i="0" u="none" strike="noStrike" baseline="0" dirty="0" err="1">
                <a:latin typeface="CMMI10"/>
              </a:rPr>
              <a:t>latency</a:t>
            </a:r>
            <a:r>
              <a:rPr lang="en-US" sz="1800" b="0" i="0" u="none" strike="noStrike" baseline="0" dirty="0">
                <a:latin typeface="NimbusRomNo9L-Regu"/>
              </a:rPr>
              <a:t>, and EDP. For example, for </a:t>
            </a:r>
            <a:r>
              <a:rPr lang="en-US" sz="1800" b="0" i="0" u="none" strike="noStrike" baseline="0" dirty="0">
                <a:latin typeface="NimbusRomNo9L-ReguItal"/>
              </a:rPr>
              <a:t>N</a:t>
            </a:r>
            <a:r>
              <a:rPr lang="en-US" sz="1800" b="0" i="0" u="none" strike="noStrike" baseline="0" dirty="0">
                <a:latin typeface="NimbusRomNo9L-Regu"/>
              </a:rPr>
              <a:t>=256, AGNI has </a:t>
            </a:r>
            <a:r>
              <a:rPr lang="en-US" sz="1800" b="0" i="0" u="none" strike="noStrike" baseline="0" dirty="0">
                <a:latin typeface="CMR10"/>
              </a:rPr>
              <a:t>923</a:t>
            </a:r>
            <a:r>
              <a:rPr lang="en-US" sz="1800" b="0" i="0" u="none" strike="noStrike" baseline="0" dirty="0">
                <a:latin typeface="CMSY10"/>
              </a:rPr>
              <a:t>× </a:t>
            </a:r>
            <a:r>
              <a:rPr lang="en-US" sz="1800" b="0" i="0" u="none" strike="noStrike" baseline="0" dirty="0">
                <a:latin typeface="NimbusRomNo9L-Regu"/>
              </a:rPr>
              <a:t>less area, </a:t>
            </a:r>
            <a:r>
              <a:rPr lang="en-US" sz="1800" b="0" i="0" u="none" strike="noStrike" baseline="0" dirty="0">
                <a:latin typeface="CMR10"/>
              </a:rPr>
              <a:t>247</a:t>
            </a:r>
            <a:r>
              <a:rPr lang="en-US" sz="1800" b="0" i="0" u="none" strike="noStrike" baseline="0" dirty="0">
                <a:latin typeface="CMSY10"/>
              </a:rPr>
              <a:t>× </a:t>
            </a:r>
            <a:r>
              <a:rPr lang="en-US" sz="1800" b="0" i="0" u="none" strike="noStrike" baseline="0" dirty="0">
                <a:latin typeface="NimbusRomNo9L-Regu"/>
              </a:rPr>
              <a:t>less </a:t>
            </a:r>
            <a:r>
              <a:rPr lang="en-US" sz="1800" b="0" i="0" u="none" strike="noStrike" baseline="0" dirty="0">
                <a:latin typeface="CMMI10"/>
              </a:rPr>
              <a:t>area </a:t>
            </a:r>
            <a:r>
              <a:rPr lang="en-US" sz="1800" b="0" i="0" u="none" strike="noStrike" baseline="0" dirty="0">
                <a:latin typeface="CMSY10"/>
              </a:rPr>
              <a:t>× </a:t>
            </a:r>
            <a:r>
              <a:rPr lang="en-US" sz="1800" b="0" i="0" u="none" strike="noStrike" baseline="0" dirty="0">
                <a:latin typeface="CMMI10"/>
              </a:rPr>
              <a:t>latency</a:t>
            </a:r>
            <a:r>
              <a:rPr lang="en-US" sz="1800" b="0" i="0" u="none" strike="noStrike" baseline="0" dirty="0">
                <a:latin typeface="NimbusRomNo9L-Regu"/>
              </a:rPr>
              <a:t>, and </a:t>
            </a:r>
            <a:r>
              <a:rPr lang="en-US" sz="1800" b="0" i="0" u="none" strike="noStrike" baseline="0" dirty="0">
                <a:latin typeface="CMR10"/>
              </a:rPr>
              <a:t>350</a:t>
            </a:r>
            <a:r>
              <a:rPr lang="en-US" sz="1800" b="0" i="0" u="none" strike="noStrike" baseline="0" dirty="0">
                <a:latin typeface="CMSY10"/>
              </a:rPr>
              <a:t>× </a:t>
            </a:r>
            <a:r>
              <a:rPr lang="en-US" sz="1800" b="0" i="0" u="none" strike="noStrike" baseline="0" dirty="0">
                <a:latin typeface="NimbusRomNo9L-Regu"/>
              </a:rPr>
              <a:t>less EDP compared to Parallel PC.</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17</a:t>
            </a:fld>
            <a:endParaRPr lang="en-US"/>
          </a:p>
        </p:txBody>
      </p:sp>
    </p:spTree>
    <p:extLst>
      <p:ext uri="{BB962C8B-B14F-4D97-AF65-F5344CB8AC3E}">
        <p14:creationId xmlns:p14="http://schemas.microsoft.com/office/powerpoint/2010/main" val="1037120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AGNI achieves 3.9</a:t>
            </a:r>
            <a:r>
              <a:rPr lang="en-US" sz="1800" b="0" i="0" u="none" strike="noStrike" baseline="0" dirty="0">
                <a:latin typeface="CMSY10"/>
              </a:rPr>
              <a:t>× </a:t>
            </a:r>
            <a:r>
              <a:rPr lang="en-US" sz="1800" b="0" i="0" u="none" strike="noStrike" baseline="0" dirty="0">
                <a:latin typeface="NimbusRomNo9L-Regu"/>
              </a:rPr>
              <a:t>less latency than Serial PC  on </a:t>
            </a:r>
            <a:r>
              <a:rPr lang="en-US" sz="1800" b="0" i="0" u="none" strike="noStrike" baseline="0" dirty="0" err="1">
                <a:latin typeface="NimbusRomNo9L-Regu"/>
              </a:rPr>
              <a:t>Gmean</a:t>
            </a:r>
            <a:r>
              <a:rPr lang="en-US" sz="1800" b="0" i="0" u="none" strike="noStrike" baseline="0" dirty="0">
                <a:latin typeface="NimbusRomNo9L-Regu"/>
              </a:rPr>
              <a:t>. Further, </a:t>
            </a:r>
          </a:p>
          <a:p>
            <a:pPr algn="l"/>
            <a:r>
              <a:rPr lang="en-US" sz="1800" b="0" i="0" u="none" strike="noStrike" baseline="0" dirty="0">
                <a:latin typeface="NimbusRomNo9L-Regu"/>
              </a:rPr>
              <a:t>[Click] AGNI achieves 397</a:t>
            </a:r>
            <a:r>
              <a:rPr lang="en-US" sz="1800" b="0" i="0" u="none" strike="noStrike" baseline="0" dirty="0">
                <a:latin typeface="CMSY10"/>
              </a:rPr>
              <a:t>× </a:t>
            </a:r>
            <a:r>
              <a:rPr lang="en-US" sz="1800" b="0" i="0" u="none" strike="noStrike" baseline="0" dirty="0">
                <a:latin typeface="NimbusRomNo9L-Regu"/>
              </a:rPr>
              <a:t>and 1048</a:t>
            </a:r>
            <a:r>
              <a:rPr lang="en-US" sz="1800" b="0" i="0" u="none" strike="noStrike" baseline="0" dirty="0">
                <a:latin typeface="CMSY10"/>
              </a:rPr>
              <a:t>× </a:t>
            </a:r>
            <a:r>
              <a:rPr lang="en-US" sz="1800" b="0" i="0" u="none" strike="noStrike" baseline="0" dirty="0">
                <a:latin typeface="NimbusRomNo9L-Regu"/>
              </a:rPr>
              <a:t>better EDP than Parallel PC and Serial PC, respectively, on average across all considered CNNs. </a:t>
            </a:r>
          </a:p>
          <a:p>
            <a:pPr algn="l"/>
            <a:r>
              <a:rPr lang="en-US" sz="1800" b="0" i="0" u="none" strike="noStrike" baseline="0" dirty="0">
                <a:latin typeface="NimbusRomNo9L-Regu"/>
              </a:rPr>
              <a:t>[click] The better EPB results for AGNI confirms its advantages over Parallel PC and Serial PC</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18</a:t>
            </a:fld>
            <a:endParaRPr lang="en-US"/>
          </a:p>
        </p:txBody>
      </p:sp>
    </p:spTree>
    <p:extLst>
      <p:ext uri="{BB962C8B-B14F-4D97-AF65-F5344CB8AC3E}">
        <p14:creationId xmlns:p14="http://schemas.microsoft.com/office/powerpoint/2010/main" val="3784670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1. In this paper, we introduce a novel DRAM-based substrate, AGNI, for in-situ stochastic-to-binary (</a:t>
            </a:r>
            <a:r>
              <a:rPr lang="en-US" b="0" i="0" dirty="0" err="1">
                <a:solidFill>
                  <a:srgbClr val="374151"/>
                </a:solidFill>
                <a:effectLst/>
                <a:latin typeface="Söhne"/>
              </a:rPr>
              <a:t>StoB</a:t>
            </a:r>
            <a:r>
              <a:rPr lang="en-US" b="0" i="0" dirty="0">
                <a:solidFill>
                  <a:srgbClr val="374151"/>
                </a:solidFill>
                <a:effectLst/>
                <a:latin typeface="Söhne"/>
              </a:rPr>
              <a:t>) number conversion in deep learning applications. The AGNI substrate is comprised of a combination of analog and digital circuits, which enable the efficient conversion of stochastic numbers to binary representations.</a:t>
            </a:r>
          </a:p>
          <a:p>
            <a:pPr algn="l"/>
            <a:r>
              <a:rPr lang="en-US" b="0" i="0" dirty="0">
                <a:solidFill>
                  <a:srgbClr val="374151"/>
                </a:solidFill>
                <a:effectLst/>
                <a:latin typeface="Söhne"/>
              </a:rPr>
              <a:t>2. We detail the structure and operation of AGNI through a thorough analysis of the results obtained from SPICE simulations. These simulations were conducted to verify the functionality and performance of the proposed substrate.</a:t>
            </a:r>
          </a:p>
          <a:p>
            <a:pPr algn="l"/>
            <a:r>
              <a:rPr lang="en-US" b="0" i="0" dirty="0">
                <a:solidFill>
                  <a:srgbClr val="374151"/>
                </a:solidFill>
                <a:effectLst/>
                <a:latin typeface="Söhne"/>
              </a:rPr>
              <a:t>3. To evaluate the performance of AGNI, we present detailed analysis of the area, energy-delay product (EDP), and area×latency metrics. Our results demonstrate that AGNI is able to achieve significant savings in these metrics, with at least 8× reduction in area, 28× reduction in EDP, and 21× reduction in area×latency compared to two in-DRAM stochastic-to-binary conversion circuits from prior works.</a:t>
            </a:r>
          </a:p>
          <a:p>
            <a:pPr algn="l"/>
            <a:r>
              <a:rPr lang="en-US" b="0" i="0" dirty="0">
                <a:solidFill>
                  <a:srgbClr val="374151"/>
                </a:solidFill>
                <a:effectLst/>
                <a:latin typeface="Söhne"/>
              </a:rPr>
              <a:t>4. In terms of future work, we identify opportunities for further latency reduction by tightly packing various timing signals of AGNI substrate in a narrower window of time. Additionally, we propose exploring the capacitance value of the analog capacitor and the physical implementation of the analog LANE as potential avenues for maximizing the analog voltage range and noise margin.</a:t>
            </a:r>
          </a:p>
          <a:p>
            <a:pPr algn="l"/>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19</a:t>
            </a:fld>
            <a:endParaRPr lang="en-US"/>
          </a:p>
        </p:txBody>
      </p:sp>
    </p:spTree>
    <p:extLst>
      <p:ext uri="{BB962C8B-B14F-4D97-AF65-F5344CB8AC3E}">
        <p14:creationId xmlns:p14="http://schemas.microsoft.com/office/powerpoint/2010/main" val="205691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2F2379DD-1EF9-41C6-8C09-8682C6B489C1}" type="slidenum">
              <a:rPr lang="LID4096" smtClean="0"/>
              <a:t>2</a:t>
            </a:fld>
            <a:endParaRPr lang="LID4096"/>
          </a:p>
        </p:txBody>
      </p:sp>
    </p:spTree>
    <p:extLst>
      <p:ext uri="{BB962C8B-B14F-4D97-AF65-F5344CB8AC3E}">
        <p14:creationId xmlns:p14="http://schemas.microsoft.com/office/powerpoint/2010/main" val="2241550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SzPct val="100000"/>
            </a:pPr>
            <a:r>
              <a:rPr lang="en-US" dirty="0"/>
              <a:t>To summarize [click] CNN accelerator </a:t>
            </a:r>
            <a:br>
              <a:rPr lang="en-US" dirty="0"/>
            </a:br>
            <a:r>
              <a:rPr lang="en-US" sz="1800" dirty="0"/>
              <a:t>[click] </a:t>
            </a:r>
            <a:r>
              <a:rPr lang="en-US" sz="1800" dirty="0">
                <a:latin typeface="Bookman Old Style" panose="02050604050505020204" pitchFamily="18" charset="0"/>
              </a:rPr>
              <a:t>Output tensor size for per-layer of CNNs significantly high</a:t>
            </a:r>
          </a:p>
          <a:p>
            <a:pPr lvl="1">
              <a:buSzPct val="100000"/>
            </a:pPr>
            <a:r>
              <a:rPr lang="en-US" sz="1800" dirty="0">
                <a:latin typeface="Bookman Old Style" panose="02050604050505020204" pitchFamily="18" charset="0"/>
              </a:rPr>
              <a:t>[Click] Consequently, need frequent </a:t>
            </a:r>
            <a:r>
              <a:rPr lang="en-US" sz="1800" dirty="0" err="1">
                <a:latin typeface="Bookman Old Style" panose="02050604050505020204" pitchFamily="18" charset="0"/>
              </a:rPr>
              <a:t>StoB</a:t>
            </a:r>
            <a:r>
              <a:rPr lang="en-US" sz="1800" dirty="0">
                <a:latin typeface="Bookman Old Style" panose="02050604050505020204" pitchFamily="18" charset="0"/>
              </a:rPr>
              <a:t> conversion </a:t>
            </a:r>
            <a:r>
              <a:rPr lang="en-US" sz="1800" dirty="0">
                <a:latin typeface="Bookman Old Style" panose="02050604050505020204" pitchFamily="18" charset="0"/>
                <a:sym typeface="Wingdings" panose="05000000000000000000" pitchFamily="2" charset="2"/>
              </a:rPr>
              <a:t> To reduce the memory overhead</a:t>
            </a:r>
            <a:r>
              <a:rPr lang="en-US" sz="1800" dirty="0">
                <a:latin typeface="Bookman Old Style" panose="02050604050505020204" pitchFamily="18" charset="0"/>
              </a:rPr>
              <a:t>  </a:t>
            </a:r>
          </a:p>
          <a:p>
            <a:pPr lvl="1">
              <a:buSzPct val="100000"/>
            </a:pPr>
            <a:r>
              <a:rPr lang="en-US" sz="1800" dirty="0"/>
              <a:t>[click] </a:t>
            </a:r>
            <a:r>
              <a:rPr lang="en-US" sz="1800" dirty="0">
                <a:latin typeface="Bookman Old Style" panose="02050604050505020204" pitchFamily="18" charset="0"/>
              </a:rPr>
              <a:t>Even though some accelerator hide this </a:t>
            </a:r>
            <a:r>
              <a:rPr lang="en-US" sz="1800" dirty="0" err="1">
                <a:latin typeface="Bookman Old Style" panose="02050604050505020204" pitchFamily="18" charset="0"/>
              </a:rPr>
              <a:t>StoB</a:t>
            </a:r>
            <a:r>
              <a:rPr lang="en-US" sz="1800" dirty="0">
                <a:latin typeface="Bookman Old Style" panose="02050604050505020204" pitchFamily="18" charset="0"/>
              </a:rPr>
              <a:t> conversion overhead from critical path</a:t>
            </a:r>
          </a:p>
          <a:p>
            <a:pPr lvl="1">
              <a:buSzPct val="100000"/>
            </a:pPr>
            <a:r>
              <a:rPr lang="en-US" sz="1800" dirty="0"/>
              <a:t>[click] </a:t>
            </a:r>
            <a:r>
              <a:rPr lang="en-US" sz="1800" dirty="0">
                <a:solidFill>
                  <a:srgbClr val="C00000"/>
                </a:solidFill>
                <a:latin typeface="Bookman Old Style" panose="02050604050505020204" pitchFamily="18" charset="0"/>
              </a:rPr>
              <a:t>Substantial amount of latency and energy consumed for </a:t>
            </a:r>
            <a:r>
              <a:rPr lang="en-US" sz="1800" b="1" dirty="0" err="1">
                <a:solidFill>
                  <a:srgbClr val="C00000"/>
                </a:solidFill>
                <a:latin typeface="Bookman Old Style" panose="02050604050505020204" pitchFamily="18" charset="0"/>
              </a:rPr>
              <a:t>StoB</a:t>
            </a:r>
            <a:r>
              <a:rPr lang="en-US" sz="1800" b="1" dirty="0">
                <a:solidFill>
                  <a:srgbClr val="C00000"/>
                </a:solidFill>
                <a:latin typeface="Bookman Old Style" panose="02050604050505020204" pitchFamily="18" charset="0"/>
              </a:rPr>
              <a:t> conversion</a:t>
            </a:r>
          </a:p>
          <a:p>
            <a:pPr lvl="1">
              <a:buSzPct val="100000"/>
            </a:pPr>
            <a:r>
              <a:rPr lang="en-US" sz="1800" dirty="0"/>
              <a:t>[click] </a:t>
            </a:r>
            <a:r>
              <a:rPr lang="en-US" sz="1800" b="1" dirty="0">
                <a:solidFill>
                  <a:srgbClr val="00B050"/>
                </a:solidFill>
                <a:latin typeface="Bookman Old Style" panose="02050604050505020204" pitchFamily="18" charset="0"/>
              </a:rPr>
              <a:t>To reduce the latency, SCOPE uses Parallel Pop </a:t>
            </a:r>
            <a:r>
              <a:rPr lang="en-US" sz="1800" b="1" dirty="0">
                <a:latin typeface="Bookman Old Style" panose="02050604050505020204" pitchFamily="18" charset="0"/>
                <a:sym typeface="Wingdings" panose="05000000000000000000" pitchFamily="2" charset="2"/>
              </a:rPr>
              <a:t> </a:t>
            </a:r>
            <a:r>
              <a:rPr lang="en-US" sz="1800" b="1" dirty="0">
                <a:solidFill>
                  <a:srgbClr val="C00000"/>
                </a:solidFill>
                <a:latin typeface="Bookman Old Style" panose="02050604050505020204" pitchFamily="18" charset="0"/>
                <a:sym typeface="Wingdings" panose="05000000000000000000" pitchFamily="2" charset="2"/>
              </a:rPr>
              <a:t>enormous full adder to compute partial sums</a:t>
            </a:r>
          </a:p>
          <a:p>
            <a:pPr lvl="1">
              <a:buSzPct val="100000"/>
            </a:pPr>
            <a:r>
              <a:rPr lang="en-US" sz="1800" dirty="0"/>
              <a:t>[click] </a:t>
            </a:r>
            <a:r>
              <a:rPr lang="en-US" sz="1800" b="1" dirty="0">
                <a:solidFill>
                  <a:srgbClr val="00B050"/>
                </a:solidFill>
                <a:latin typeface="Bookman Old Style" panose="02050604050505020204" pitchFamily="18" charset="0"/>
                <a:sym typeface="Wingdings" panose="05000000000000000000" pitchFamily="2" charset="2"/>
              </a:rPr>
              <a:t>However, area overhead ATRIA [Supreeth-ISVLSI’2021] uses Serial Pop Counter [Kim-ISOCC-2015]  Reduce area overhead</a:t>
            </a:r>
          </a:p>
          <a:p>
            <a:pPr lvl="1">
              <a:buSzPct val="100000"/>
            </a:pPr>
            <a:r>
              <a:rPr lang="en-US" sz="1800" dirty="0"/>
              <a:t>[click] </a:t>
            </a:r>
            <a:r>
              <a:rPr lang="en-US" sz="1800" b="1" dirty="0">
                <a:solidFill>
                  <a:srgbClr val="C00000"/>
                </a:solidFill>
                <a:latin typeface="Bookman Old Style" panose="02050604050505020204" pitchFamily="18" charset="0"/>
              </a:rPr>
              <a:t>But the Serial Pop Counter latency penalties are high</a:t>
            </a:r>
          </a:p>
          <a:p>
            <a:pPr lvl="1">
              <a:buSzPct val="100000"/>
            </a:pPr>
            <a:r>
              <a:rPr lang="en-US" sz="1800" dirty="0"/>
              <a:t>[click] </a:t>
            </a:r>
            <a:r>
              <a:rPr lang="en-US" sz="1800" b="1" dirty="0">
                <a:solidFill>
                  <a:srgbClr val="C00000"/>
                </a:solidFill>
                <a:latin typeface="Bookman Old Style" panose="02050604050505020204" pitchFamily="18" charset="0"/>
              </a:rPr>
              <a:t>Process technique of the DRAM and ASIC CMOS logic are different </a:t>
            </a:r>
            <a:r>
              <a:rPr lang="en-US" sz="1800" b="1" dirty="0">
                <a:solidFill>
                  <a:srgbClr val="C00000"/>
                </a:solidFill>
                <a:latin typeface="Bookman Old Style" panose="02050604050505020204" pitchFamily="18" charset="0"/>
                <a:sym typeface="Wingdings" panose="05000000000000000000" pitchFamily="2" charset="2"/>
              </a:rPr>
              <a:t> fabrication cost skyrockets</a:t>
            </a:r>
          </a:p>
          <a:p>
            <a:pPr marL="457200" marR="0" lvl="1" indent="0" algn="l" defTabSz="914400" rtl="0" eaLnBrk="1" fontAlgn="auto" latinLnBrk="0" hangingPunct="1">
              <a:lnSpc>
                <a:spcPct val="100000"/>
              </a:lnSpc>
              <a:spcBef>
                <a:spcPts val="0"/>
              </a:spcBef>
              <a:spcAft>
                <a:spcPts val="0"/>
              </a:spcAft>
              <a:buClrTx/>
              <a:buSzPct val="100000"/>
              <a:buFontTx/>
              <a:buNone/>
              <a:tabLst/>
              <a:defRPr/>
            </a:pPr>
            <a:r>
              <a:rPr lang="en-US" sz="1800" dirty="0"/>
              <a:t>[click] </a:t>
            </a:r>
            <a:r>
              <a:rPr lang="en-US" sz="1800" b="0" i="0" u="none" strike="noStrike" baseline="0" dirty="0">
                <a:latin typeface="NimbusRomNo9L-Regu"/>
              </a:rPr>
              <a:t>To address these shortcomings, this paper presents a new substrate for in-DRAM </a:t>
            </a:r>
            <a:r>
              <a:rPr lang="en-US" sz="1800" b="0" i="0" u="none" strike="noStrike" baseline="0" dirty="0" err="1">
                <a:latin typeface="NimbusRomNo9L-Regu"/>
              </a:rPr>
              <a:t>StoB</a:t>
            </a:r>
            <a:r>
              <a:rPr lang="en-US" sz="1800" b="0" i="0" u="none" strike="noStrike" baseline="0" dirty="0">
                <a:latin typeface="NimbusRomNo9L-Regu"/>
              </a:rPr>
              <a:t> number conversion called </a:t>
            </a:r>
            <a:r>
              <a:rPr lang="en-US" sz="2000" b="0" i="0" u="none" strike="noStrike" baseline="0" dirty="0">
                <a:solidFill>
                  <a:srgbClr val="FF0000"/>
                </a:solidFill>
                <a:latin typeface="NimbusRomNo9L-Regu"/>
              </a:rPr>
              <a:t>AGNI</a:t>
            </a:r>
            <a:endParaRPr lang="en-US" sz="1800" dirty="0">
              <a:solidFill>
                <a:srgbClr val="FF0000"/>
              </a:solidFill>
              <a:latin typeface="Adobe Devanagari" panose="02040503050201020203" pitchFamily="18" charset="0"/>
              <a:cs typeface="Adobe Devanagari" panose="02040503050201020203" pitchFamily="18" charset="0"/>
            </a:endParaRPr>
          </a:p>
          <a:p>
            <a:pPr lvl="1">
              <a:buSzPct val="100000"/>
            </a:pPr>
            <a:endParaRPr lang="en-US" sz="1800" b="1" dirty="0">
              <a:solidFill>
                <a:srgbClr val="C00000"/>
              </a:solidFill>
              <a:latin typeface="Bookman Old Style" panose="02050604050505020204" pitchFamily="18" charset="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21</a:t>
            </a:fld>
            <a:endParaRPr lang="en-US"/>
          </a:p>
        </p:txBody>
      </p:sp>
    </p:spTree>
    <p:extLst>
      <p:ext uri="{BB962C8B-B14F-4D97-AF65-F5344CB8AC3E}">
        <p14:creationId xmlns:p14="http://schemas.microsoft.com/office/powerpoint/2010/main" val="214380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our research focus on using stochastic computing technique let’s cover some background on this promising paradigm for PIM accelerators. </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 Stochastic computing uses random bit-streams to represent operands. The magnitude of a number is modeled by the probability of having logical ‘1’s in its bit stream. </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 Stochastic circuits can be implemented with very simple logic cells. </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 A simple example shown here is a BIT serial fixed-point number multiplication executed by a single AND gate. As you can see, the probability of seeing a one at the output of the AND gate is the probability of seeing one at x</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(i.e., 4/8) </a:t>
            </a:r>
            <a:r>
              <a:rPr lang="en-US" sz="1200" b="1" u="sng" kern="1200" dirty="0">
                <a:solidFill>
                  <a:schemeClr val="tx1"/>
                </a:solidFill>
                <a:effectLst/>
                <a:latin typeface="+mn-lt"/>
                <a:ea typeface="+mn-ea"/>
                <a:cs typeface="+mn-cs"/>
              </a:rPr>
              <a:t>times</a:t>
            </a:r>
            <a:r>
              <a:rPr lang="en-US" sz="1200" kern="1200" dirty="0">
                <a:solidFill>
                  <a:schemeClr val="tx1"/>
                </a:solidFill>
                <a:effectLst/>
                <a:latin typeface="+mn-lt"/>
                <a:ea typeface="+mn-ea"/>
                <a:cs typeface="+mn-cs"/>
              </a:rPr>
              <a:t> the probability of seeing a one at x</a:t>
            </a:r>
            <a:r>
              <a:rPr lang="en-US" sz="1200" kern="1200" baseline="-25000" dirty="0">
                <a:solidFill>
                  <a:schemeClr val="tx1"/>
                </a:solidFill>
                <a:effectLst/>
                <a:latin typeface="+mn-lt"/>
                <a:ea typeface="+mn-ea"/>
                <a:cs typeface="+mn-cs"/>
              </a:rPr>
              <a:t>2 </a:t>
            </a:r>
            <a:r>
              <a:rPr lang="en-US" sz="1200" kern="1200" baseline="0" dirty="0">
                <a:solidFill>
                  <a:schemeClr val="tx1"/>
                </a:solidFill>
                <a:effectLst/>
                <a:latin typeface="+mn-lt"/>
                <a:ea typeface="+mn-ea"/>
                <a:cs typeface="+mn-cs"/>
              </a:rPr>
              <a:t>(6/8)</a:t>
            </a:r>
            <a:r>
              <a:rPr lang="en-US" sz="1200" kern="1200" dirty="0">
                <a:solidFill>
                  <a:schemeClr val="tx1"/>
                </a:solidFill>
                <a:effectLst/>
                <a:latin typeface="+mn-lt"/>
                <a:ea typeface="+mn-ea"/>
                <a:cs typeface="+mn-cs"/>
              </a:rPr>
              <a:t>, if the probabilities are independent. In this case, the product result is three-eighth, which is the multiplication of x1 and x2. </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 Similarly, to perform a scaled accumulation, the bit-streams of the input stochastic operands are applied to a MUX to generate the output bit-stream that represents a scaled accumulation. </a:t>
            </a: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For such </a:t>
            </a:r>
            <a:r>
              <a:rPr lang="en-US" sz="1200" b="1" u="sng" kern="1200" dirty="0">
                <a:solidFill>
                  <a:schemeClr val="tx1"/>
                </a:solidFill>
                <a:effectLst/>
                <a:latin typeface="+mn-lt"/>
                <a:ea typeface="+mn-ea"/>
                <a:cs typeface="+mn-cs"/>
              </a:rPr>
              <a:t>bit-serial stochastic computing</a:t>
            </a:r>
            <a:r>
              <a:rPr lang="en-US" sz="1200" kern="1200" dirty="0">
                <a:solidFill>
                  <a:schemeClr val="tx1"/>
                </a:solidFill>
                <a:effectLst/>
                <a:latin typeface="+mn-lt"/>
                <a:ea typeface="+mn-ea"/>
                <a:cs typeface="+mn-cs"/>
              </a:rPr>
              <a:t>, time required for multiplication is directly proportional to input bit-stream length N, which </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 incurs exponential latency overhead. </a:t>
            </a:r>
          </a:p>
          <a:p>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22</a:t>
            </a:fld>
            <a:endParaRPr lang="en-US"/>
          </a:p>
        </p:txBody>
      </p:sp>
    </p:spTree>
    <p:extLst>
      <p:ext uri="{BB962C8B-B14F-4D97-AF65-F5344CB8AC3E}">
        <p14:creationId xmlns:p14="http://schemas.microsoft.com/office/powerpoint/2010/main" val="2544474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discussed earlier </a:t>
            </a:r>
            <a:r>
              <a:rPr lang="en-US" sz="1200" dirty="0">
                <a:solidFill>
                  <a:srgbClr val="0070C0"/>
                </a:solidFill>
                <a:latin typeface="Adobe Devanagari" panose="02040503050201020203" pitchFamily="18" charset="0"/>
                <a:cs typeface="Adobe Devanagari" panose="02040503050201020203" pitchFamily="18" charset="0"/>
              </a:rPr>
              <a:t>ATRIA and SCOPE uses serial and parallel pop counter(PC) for </a:t>
            </a:r>
            <a:r>
              <a:rPr lang="en-US" sz="1200" dirty="0" err="1">
                <a:solidFill>
                  <a:srgbClr val="0070C0"/>
                </a:solidFill>
                <a:latin typeface="Adobe Devanagari" panose="02040503050201020203" pitchFamily="18" charset="0"/>
                <a:cs typeface="Adobe Devanagari" panose="02040503050201020203" pitchFamily="18" charset="0"/>
              </a:rPr>
              <a:t>StoB</a:t>
            </a:r>
            <a:r>
              <a:rPr lang="en-US" sz="1200" dirty="0">
                <a:solidFill>
                  <a:srgbClr val="0070C0"/>
                </a:solidFill>
                <a:latin typeface="Adobe Devanagari" panose="02040503050201020203" pitchFamily="18" charset="0"/>
                <a:cs typeface="Adobe Devanagari" panose="02040503050201020203" pitchFamily="18" charset="0"/>
              </a:rPr>
              <a:t> conversion. </a:t>
            </a:r>
          </a:p>
          <a:p>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23</a:t>
            </a:fld>
            <a:endParaRPr lang="en-US"/>
          </a:p>
        </p:txBody>
      </p:sp>
    </p:spTree>
    <p:extLst>
      <p:ext uri="{BB962C8B-B14F-4D97-AF65-F5344CB8AC3E}">
        <p14:creationId xmlns:p14="http://schemas.microsoft.com/office/powerpoint/2010/main" val="199478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introduction, Convolutional Neural Networks (CNNs) have achieved remarkable progress in recent years, and they are being aggressively utilized in real-world applications related to Artificial Intelligence (AI) and machine learning. A CNN mainly consists of  1) </a:t>
            </a:r>
            <a:r>
              <a:rPr lang="en-US" b="1" dirty="0"/>
              <a:t>[click] </a:t>
            </a:r>
            <a:r>
              <a:rPr lang="en-US" dirty="0"/>
              <a:t>Convolution layers 2)</a:t>
            </a:r>
            <a:r>
              <a:rPr lang="en-US" b="1" dirty="0"/>
              <a:t>[click]</a:t>
            </a:r>
            <a:r>
              <a:rPr lang="en-US" dirty="0"/>
              <a:t> pooling layers , 3)</a:t>
            </a:r>
            <a:r>
              <a:rPr lang="en-US" b="1" dirty="0"/>
              <a:t>[click]</a:t>
            </a:r>
            <a:r>
              <a:rPr lang="en-US" dirty="0"/>
              <a:t> fully connected layers 4) </a:t>
            </a:r>
            <a:r>
              <a:rPr lang="en-US" b="1" dirty="0"/>
              <a:t>[click] </a:t>
            </a:r>
            <a:r>
              <a:rPr lang="en-US" dirty="0" err="1"/>
              <a:t>Softmax</a:t>
            </a:r>
            <a:r>
              <a:rPr lang="en-US" dirty="0"/>
              <a:t> . Where the </a:t>
            </a:r>
            <a:r>
              <a:rPr lang="en-US" b="1" dirty="0"/>
              <a:t>[click] </a:t>
            </a:r>
            <a:r>
              <a:rPr lang="en-US" dirty="0"/>
              <a:t>features of the input image are extracted in the convolution and pooling layers. And </a:t>
            </a:r>
            <a:r>
              <a:rPr lang="en-US" b="1" dirty="0"/>
              <a:t>[click]</a:t>
            </a:r>
            <a:r>
              <a:rPr lang="en-US" dirty="0"/>
              <a:t> the classification is done in the fully connected + </a:t>
            </a:r>
            <a:r>
              <a:rPr lang="en-US" dirty="0" err="1"/>
              <a:t>softmax</a:t>
            </a:r>
            <a:r>
              <a:rPr lang="en-US" dirty="0"/>
              <a:t> layers. </a:t>
            </a:r>
            <a:r>
              <a:rPr lang="en-US" b="1" dirty="0"/>
              <a:t>[click]</a:t>
            </a:r>
            <a:r>
              <a:rPr lang="en-US" dirty="0"/>
              <a:t> The required computations for the convolution and fully connected layers involve multiply-</a:t>
            </a:r>
            <a:r>
              <a:rPr lang="en-US" dirty="0" err="1"/>
              <a:t>accumate</a:t>
            </a:r>
            <a:r>
              <a:rPr lang="en-US" dirty="0"/>
              <a:t> (MAC) operations, as can be seen from these equations. </a:t>
            </a:r>
            <a:r>
              <a:rPr lang="en-US" b="1" dirty="0"/>
              <a:t>[click]</a:t>
            </a:r>
            <a:r>
              <a:rPr lang="en-US" dirty="0"/>
              <a:t> For example, VGG-16 is shown which consists of 41 layers and approximately 1.5 billion MAC operations. </a:t>
            </a:r>
            <a:r>
              <a:rPr lang="en-US" b="1" dirty="0"/>
              <a:t>[click]</a:t>
            </a:r>
            <a:r>
              <a:rPr lang="en-US" dirty="0"/>
              <a:t> ~ 95% of the total MAC operations take place in the convolution layers. </a:t>
            </a:r>
            <a:r>
              <a:rPr lang="en-US" b="1" dirty="0"/>
              <a:t>[click – the pop-up box that you will add should appear on this click]</a:t>
            </a:r>
            <a:r>
              <a:rPr lang="en-US" b="0" dirty="0"/>
              <a:t> “</a:t>
            </a:r>
            <a:r>
              <a:rPr lang="en-US" sz="1800" dirty="0">
                <a:effectLst/>
                <a:latin typeface="Segoe UI" panose="020B0502040204020203" pitchFamily="34" charset="0"/>
              </a:rPr>
              <a:t>The need for billions of MAC operations makes processing of a CNN a highly compute and memory intensive task"</a:t>
            </a:r>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3</a:t>
            </a:fld>
            <a:endParaRPr lang="en-US"/>
          </a:p>
        </p:txBody>
      </p:sp>
    </p:spTree>
    <p:extLst>
      <p:ext uri="{BB962C8B-B14F-4D97-AF65-F5344CB8AC3E}">
        <p14:creationId xmlns:p14="http://schemas.microsoft.com/office/powerpoint/2010/main" val="387100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31F20"/>
                </a:solidFill>
                <a:effectLst/>
                <a:latin typeface="ReithSans"/>
              </a:rPr>
              <a:t>Von Neumann architecture</a:t>
            </a:r>
            <a:r>
              <a:rPr lang="en-US" b="0" i="0" dirty="0">
                <a:solidFill>
                  <a:srgbClr val="231F20"/>
                </a:solidFill>
                <a:effectLst/>
                <a:latin typeface="ReithSans"/>
              </a:rPr>
              <a:t> is the design upon which many </a:t>
            </a:r>
            <a:r>
              <a:rPr lang="en-US" b="1" i="0" dirty="0">
                <a:solidFill>
                  <a:srgbClr val="231F20"/>
                </a:solidFill>
                <a:effectLst/>
                <a:latin typeface="ReithSans"/>
              </a:rPr>
              <a:t>general purpose computers</a:t>
            </a:r>
            <a:r>
              <a:rPr lang="en-US" b="0" i="0" dirty="0">
                <a:solidFill>
                  <a:srgbClr val="231F20"/>
                </a:solidFill>
                <a:effectLst/>
                <a:latin typeface="ReithSans"/>
              </a:rPr>
              <a:t> are based. The key elements of von Neumann architecture </a:t>
            </a:r>
            <a:r>
              <a:rPr lang="en-US" b="0" i="0" dirty="0" err="1">
                <a:solidFill>
                  <a:srgbClr val="231F20"/>
                </a:solidFill>
                <a:effectLst/>
                <a:latin typeface="ReithSans"/>
              </a:rPr>
              <a:t>are:</a:t>
            </a:r>
            <a:r>
              <a:rPr lang="en-US" b="1" i="0" dirty="0" err="1">
                <a:solidFill>
                  <a:srgbClr val="231F20"/>
                </a:solidFill>
                <a:effectLst/>
                <a:latin typeface="ReithSans"/>
              </a:rPr>
              <a:t>data</a:t>
            </a:r>
            <a:r>
              <a:rPr lang="en-US" b="0" i="0" dirty="0">
                <a:solidFill>
                  <a:srgbClr val="231F20"/>
                </a:solidFill>
                <a:effectLst/>
                <a:latin typeface="ReithSans"/>
              </a:rPr>
              <a:t> and </a:t>
            </a:r>
            <a:r>
              <a:rPr lang="en-US" b="1" i="0" dirty="0">
                <a:solidFill>
                  <a:srgbClr val="231F20"/>
                </a:solidFill>
                <a:effectLst/>
                <a:latin typeface="ReithSans"/>
              </a:rPr>
              <a:t>instructions</a:t>
            </a:r>
            <a:r>
              <a:rPr lang="en-US" b="0" i="0" dirty="0">
                <a:solidFill>
                  <a:srgbClr val="231F20"/>
                </a:solidFill>
                <a:effectLst/>
                <a:latin typeface="ReithSans"/>
              </a:rPr>
              <a:t> are both stored as </a:t>
            </a:r>
            <a:r>
              <a:rPr lang="en-US" b="1" i="0" dirty="0">
                <a:solidFill>
                  <a:srgbClr val="231F20"/>
                </a:solidFill>
                <a:effectLst/>
                <a:latin typeface="ReithSans"/>
              </a:rPr>
              <a:t>binary</a:t>
            </a:r>
            <a:r>
              <a:rPr lang="en-US" b="0" i="0" dirty="0">
                <a:solidFill>
                  <a:srgbClr val="231F20"/>
                </a:solidFill>
                <a:effectLst/>
                <a:latin typeface="ReithSans"/>
              </a:rPr>
              <a:t> digits, data and instructions are both stored in </a:t>
            </a:r>
            <a:r>
              <a:rPr lang="en-US" b="1" i="0" dirty="0">
                <a:solidFill>
                  <a:srgbClr val="231F20"/>
                </a:solidFill>
                <a:effectLst/>
                <a:latin typeface="ReithSans"/>
              </a:rPr>
              <a:t>primary storage </a:t>
            </a:r>
            <a:r>
              <a:rPr lang="en-US" b="0" i="0" dirty="0">
                <a:solidFill>
                  <a:srgbClr val="231F20"/>
                </a:solidFill>
                <a:effectLst/>
                <a:latin typeface="ReithSans"/>
              </a:rPr>
              <a:t>instructions are </a:t>
            </a:r>
            <a:r>
              <a:rPr lang="en-US" b="1" i="0" dirty="0">
                <a:solidFill>
                  <a:srgbClr val="231F20"/>
                </a:solidFill>
                <a:effectLst/>
                <a:latin typeface="ReithSans"/>
              </a:rPr>
              <a:t>fetched</a:t>
            </a:r>
            <a:r>
              <a:rPr lang="en-US" b="0" i="0" dirty="0">
                <a:solidFill>
                  <a:srgbClr val="231F20"/>
                </a:solidFill>
                <a:effectLst/>
                <a:latin typeface="ReithSans"/>
              </a:rPr>
              <a:t> from </a:t>
            </a:r>
            <a:r>
              <a:rPr lang="en-US" b="1" i="0" dirty="0">
                <a:solidFill>
                  <a:srgbClr val="231F20"/>
                </a:solidFill>
                <a:effectLst/>
                <a:latin typeface="ReithSans"/>
              </a:rPr>
              <a:t>memory</a:t>
            </a:r>
            <a:r>
              <a:rPr lang="en-US" b="0" i="0" dirty="0">
                <a:solidFill>
                  <a:srgbClr val="231F20"/>
                </a:solidFill>
                <a:effectLst/>
                <a:latin typeface="ReithSans"/>
              </a:rPr>
              <a:t> one at a time and in order (serially) </a:t>
            </a:r>
            <a:r>
              <a:rPr lang="en-US" dirty="0"/>
              <a:t>Therefore, processing CNNs using  von Neumann architectures presents enormous challenges. </a:t>
            </a:r>
            <a:r>
              <a:rPr lang="en-US" b="1" dirty="0"/>
              <a:t>[click]</a:t>
            </a:r>
            <a:r>
              <a:rPr lang="en-US" b="0" dirty="0"/>
              <a:t> First, it requires </a:t>
            </a:r>
            <a:r>
              <a:rPr lang="en-US" dirty="0">
                <a:latin typeface="Bookman Old Style" panose="02050604050505020204" pitchFamily="18" charset="0"/>
              </a:rPr>
              <a:t>massive data movement, which</a:t>
            </a:r>
            <a:r>
              <a:rPr lang="en-US" dirty="0">
                <a:latin typeface="Bookman Old Style" panose="02050604050505020204" pitchFamily="18" charset="0"/>
                <a:sym typeface="Wingdings" panose="05000000000000000000" pitchFamily="2" charset="2"/>
              </a:rPr>
              <a:t> consumes extravagant</a:t>
            </a:r>
            <a:r>
              <a:rPr lang="en-US" dirty="0">
                <a:latin typeface="Bookman Old Style" panose="02050604050505020204" pitchFamily="18" charset="0"/>
              </a:rPr>
              <a:t> amount of energy. For example, </a:t>
            </a:r>
            <a:r>
              <a:rPr lang="en-US" b="1" dirty="0">
                <a:latin typeface="Bookman Old Style" panose="02050604050505020204" pitchFamily="18" charset="0"/>
              </a:rPr>
              <a:t>[click]</a:t>
            </a:r>
            <a:r>
              <a:rPr lang="en-US" dirty="0">
                <a:latin typeface="Bookman Old Style" panose="02050604050505020204" pitchFamily="18" charset="0"/>
              </a:rPr>
              <a:t> a 32b DRAM read consumes at least 2 orders of magnitude more energy than a 32b floating point multiplication. </a:t>
            </a:r>
            <a:r>
              <a:rPr lang="en-US" b="1" dirty="0">
                <a:latin typeface="Bookman Old Style" panose="02050604050505020204" pitchFamily="18" charset="0"/>
              </a:rPr>
              <a:t>[click]</a:t>
            </a:r>
            <a:r>
              <a:rPr lang="en-US" dirty="0">
                <a:latin typeface="Bookman Old Style" panose="02050604050505020204" pitchFamily="18" charset="0"/>
              </a:rPr>
              <a:t> Second, it demands very large memory bandwidth. For example, the state-of-the-art CNNs such as </a:t>
            </a:r>
            <a:r>
              <a:rPr lang="en-US" dirty="0" err="1">
                <a:latin typeface="Bookman Old Style" panose="02050604050505020204" pitchFamily="18" charset="0"/>
              </a:rPr>
              <a:t>AlexNet</a:t>
            </a:r>
            <a:r>
              <a:rPr lang="en-US" dirty="0">
                <a:latin typeface="Bookman Old Style" panose="02050604050505020204" pitchFamily="18" charset="0"/>
              </a:rPr>
              <a:t> and </a:t>
            </a:r>
            <a:r>
              <a:rPr lang="en-US" dirty="0" err="1">
                <a:latin typeface="Bookman Old Style" panose="02050604050505020204" pitchFamily="18" charset="0"/>
              </a:rPr>
              <a:t>VGGNet</a:t>
            </a:r>
            <a:r>
              <a:rPr lang="en-US" dirty="0">
                <a:latin typeface="Bookman Old Style" panose="02050604050505020204" pitchFamily="18" charset="0"/>
              </a:rPr>
              <a:t> demand for the memory bandwidth to be in the terabytes per second. </a:t>
            </a:r>
            <a:r>
              <a:rPr lang="en-US" b="1" dirty="0">
                <a:latin typeface="Bookman Old Style" panose="02050604050505020204" pitchFamily="18" charset="0"/>
              </a:rPr>
              <a:t>[click: the pop-up box that you will add should appear on this click]</a:t>
            </a:r>
            <a:r>
              <a:rPr lang="en-US" dirty="0">
                <a:latin typeface="Bookman Old Style" panose="02050604050505020204" pitchFamily="18" charset="0"/>
              </a:rPr>
              <a:t> “These challenges mandate the use of specialized accelerators for processing CNNs.”</a:t>
            </a:r>
          </a:p>
          <a:p>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4</a:t>
            </a:fld>
            <a:endParaRPr lang="en-US"/>
          </a:p>
        </p:txBody>
      </p:sp>
    </p:spTree>
    <p:extLst>
      <p:ext uri="{BB962C8B-B14F-4D97-AF65-F5344CB8AC3E}">
        <p14:creationId xmlns:p14="http://schemas.microsoft.com/office/powerpoint/2010/main" val="2803804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overcome the data migration issue in the traditional von-Neumann architecture, Processing-in-memory (PIM) is an attractive approach</a:t>
            </a:r>
            <a:r>
              <a:rPr lang="en-US" sz="1200" b="1" i="0" kern="1200" dirty="0">
                <a:solidFill>
                  <a:schemeClr val="tx1"/>
                </a:solidFill>
                <a:effectLst/>
                <a:latin typeface="+mn-lt"/>
                <a:ea typeface="+mn-ea"/>
                <a:cs typeface="+mn-cs"/>
              </a:rPr>
              <a:t>.  [click] </a:t>
            </a:r>
            <a:r>
              <a:rPr lang="en-US" sz="1200" b="0" i="0" kern="1200" dirty="0">
                <a:solidFill>
                  <a:schemeClr val="tx1"/>
                </a:solidFill>
                <a:effectLst/>
                <a:latin typeface="+mn-lt"/>
                <a:ea typeface="+mn-ea"/>
                <a:cs typeface="+mn-cs"/>
              </a:rPr>
              <a:t>Fig(a) shows the traditional von Neumann processing architecture. </a:t>
            </a:r>
            <a:r>
              <a:rPr lang="en-US" sz="1200" b="1" i="0" kern="1200" dirty="0">
                <a:solidFill>
                  <a:schemeClr val="tx1"/>
                </a:solidFill>
                <a:effectLst/>
                <a:latin typeface="+mn-lt"/>
                <a:ea typeface="+mn-ea"/>
                <a:cs typeface="+mn-cs"/>
              </a:rPr>
              <a:t>[click] </a:t>
            </a:r>
            <a:r>
              <a:rPr lang="en-US" sz="1200" b="0" i="0" kern="1200" dirty="0">
                <a:solidFill>
                  <a:schemeClr val="tx1"/>
                </a:solidFill>
                <a:effectLst/>
                <a:latin typeface="+mn-lt"/>
                <a:ea typeface="+mn-ea"/>
                <a:cs typeface="+mn-cs"/>
              </a:rPr>
              <a:t>on the other hand, in PIM approach as shown in Fig(b) </a:t>
            </a:r>
            <a:r>
              <a:rPr lang="en-US" sz="1200" b="1" i="0" kern="1200" dirty="0">
                <a:solidFill>
                  <a:schemeClr val="tx1"/>
                </a:solidFill>
                <a:effectLst/>
                <a:latin typeface="+mn-lt"/>
                <a:ea typeface="+mn-ea"/>
                <a:cs typeface="+mn-cs"/>
              </a:rPr>
              <a:t>[click] </a:t>
            </a:r>
            <a:r>
              <a:rPr lang="en-US" sz="1200" b="0" i="0" kern="1200" dirty="0">
                <a:solidFill>
                  <a:schemeClr val="tx1"/>
                </a:solidFill>
                <a:effectLst/>
                <a:latin typeface="+mn-lt"/>
                <a:ea typeface="+mn-ea"/>
                <a:cs typeface="+mn-cs"/>
              </a:rPr>
              <a:t>adding processing unit directly into memory substantially reduces data movement and saves related energy and time. </a:t>
            </a:r>
            <a:r>
              <a:rPr lang="en-US" sz="1200" b="1" i="0" kern="1200" dirty="0">
                <a:solidFill>
                  <a:schemeClr val="tx1"/>
                </a:solidFill>
                <a:effectLst/>
                <a:latin typeface="+mn-lt"/>
                <a:ea typeface="+mn-ea"/>
                <a:cs typeface="+mn-cs"/>
              </a:rPr>
              <a:t>[click] </a:t>
            </a:r>
            <a:r>
              <a:rPr lang="en-US" sz="1200" b="0" i="0" kern="1200" dirty="0">
                <a:solidFill>
                  <a:schemeClr val="tx1"/>
                </a:solidFill>
                <a:effectLst/>
                <a:latin typeface="+mn-lt"/>
                <a:ea typeface="+mn-ea"/>
                <a:cs typeface="+mn-cs"/>
              </a:rPr>
              <a:t>PIM can be implemented in charge-based memory such as DRAM, flash, and SRAM </a:t>
            </a:r>
            <a:r>
              <a:rPr lang="en-US" sz="1200" b="1" i="0" kern="1200" dirty="0">
                <a:solidFill>
                  <a:schemeClr val="tx1"/>
                </a:solidFill>
                <a:effectLst/>
                <a:latin typeface="+mn-lt"/>
                <a:ea typeface="+mn-ea"/>
                <a:cs typeface="+mn-cs"/>
              </a:rPr>
              <a:t>[Click] </a:t>
            </a:r>
            <a:r>
              <a:rPr lang="en-US" sz="1200" b="0" i="0" kern="1200" dirty="0">
                <a:solidFill>
                  <a:schemeClr val="tx1"/>
                </a:solidFill>
                <a:effectLst/>
                <a:latin typeface="+mn-lt"/>
                <a:ea typeface="+mn-ea"/>
                <a:cs typeface="+mn-cs"/>
              </a:rPr>
              <a:t>it can also be implemented in non-volatile resistance-based memories such as RRAM, PCM, and STT/MRAM </a:t>
            </a:r>
          </a:p>
        </p:txBody>
      </p:sp>
      <p:sp>
        <p:nvSpPr>
          <p:cNvPr id="4" name="Slide Number Placeholder 3"/>
          <p:cNvSpPr>
            <a:spLocks noGrp="1"/>
          </p:cNvSpPr>
          <p:nvPr>
            <p:ph type="sldNum" sz="quarter" idx="5"/>
          </p:nvPr>
        </p:nvSpPr>
        <p:spPr/>
        <p:txBody>
          <a:bodyPr/>
          <a:lstStyle/>
          <a:p>
            <a:fld id="{91434496-EF17-4E27-8A8A-986212E1BA9A}" type="slidenum">
              <a:rPr lang="en-US" smtClean="0"/>
              <a:t>5</a:t>
            </a:fld>
            <a:endParaRPr lang="en-US"/>
          </a:p>
        </p:txBody>
      </p:sp>
    </p:spTree>
    <p:extLst>
      <p:ext uri="{BB962C8B-B14F-4D97-AF65-F5344CB8AC3E}">
        <p14:creationId xmlns:p14="http://schemas.microsoft.com/office/powerpoint/2010/main" val="45875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challenges associated with using Non-Volatile Memory (NVM) crossbar-based Processing-in-Memory (PIM) designs, specifically ISSAC, PRIME, and XNOR-RRAM. These designs rely on analog values in the crossbar logic, which must be converted into digital values for computation. However, this conversion process introduces significant time delays and high-power consumption. Additionally, NVM technologies such as PCM have less tolerance for the frequent writing of partial results, which further limits their use in PIM designs.</a:t>
            </a:r>
          </a:p>
          <a:p>
            <a:pPr algn="l"/>
            <a:r>
              <a:rPr lang="en-US" b="1" i="0" dirty="0">
                <a:solidFill>
                  <a:srgbClr val="374151"/>
                </a:solidFill>
                <a:effectLst/>
                <a:latin typeface="Söhne"/>
              </a:rPr>
              <a:t>[click]</a:t>
            </a:r>
            <a:r>
              <a:rPr lang="en-US" b="0" i="0" dirty="0">
                <a:solidFill>
                  <a:srgbClr val="374151"/>
                </a:solidFill>
                <a:effectLst/>
                <a:latin typeface="Söhne"/>
              </a:rPr>
              <a:t>Despite these challenges, NVM-based PIM designs are not widely adopted in current computing systems. This is due to the lack of mature fabrication techniques and the existing infrastructure. </a:t>
            </a:r>
          </a:p>
          <a:p>
            <a:pPr algn="l"/>
            <a:r>
              <a:rPr lang="en-US" b="1" i="0" dirty="0">
                <a:solidFill>
                  <a:srgbClr val="374151"/>
                </a:solidFill>
                <a:effectLst/>
                <a:latin typeface="Söhne"/>
              </a:rPr>
              <a:t>[click]</a:t>
            </a:r>
            <a:r>
              <a:rPr lang="en-US" b="0" i="0" dirty="0">
                <a:solidFill>
                  <a:srgbClr val="374151"/>
                </a:solidFill>
                <a:effectLst/>
                <a:latin typeface="Söhne"/>
              </a:rPr>
              <a:t>Instead, DRAM-based accelerators are more prevalent due to the dominance of DRAM as the main memory technology in current computing systems. DRAM has lower latency than NVM and can tolerate frequent programming, making it a more suitable choice for PIM designs.</a:t>
            </a:r>
          </a:p>
          <a:p>
            <a:pPr algn="l"/>
            <a:r>
              <a:rPr lang="en-US" b="1" i="0" dirty="0">
                <a:solidFill>
                  <a:srgbClr val="374151"/>
                </a:solidFill>
                <a:effectLst/>
                <a:latin typeface="Söhne"/>
              </a:rPr>
              <a:t>[click]</a:t>
            </a:r>
            <a:r>
              <a:rPr lang="en-US" b="0" i="0" dirty="0">
                <a:solidFill>
                  <a:srgbClr val="374151"/>
                </a:solidFill>
                <a:effectLst/>
                <a:latin typeface="Söhne"/>
              </a:rPr>
              <a:t>On the other hand, SRAM-based PIM accelerators are also prevalent in current computing systems. However, SRAM consumes more area and has less memory capacity, making it less suitable for large-scale CNN PIM accelerators. Additionally, the footprint of the memory chip is also limited which is not suitable for the large scale computation.</a:t>
            </a:r>
          </a:p>
          <a:p>
            <a:pPr algn="l"/>
            <a:r>
              <a:rPr lang="en-US" sz="1200" b="0" i="0" kern="1200" dirty="0">
                <a:solidFill>
                  <a:schemeClr val="tx1"/>
                </a:solidFill>
                <a:effectLst/>
                <a:latin typeface="+mn-lt"/>
                <a:ea typeface="+mn-ea"/>
                <a:cs typeface="+mn-cs"/>
              </a:rPr>
              <a:t>Among these PIM CNN accelerator designs, DRAM based PIM is more favorable. This is because , compare to NVM, DRAM is more dominant memory technology for main memory in current computing systems. </a:t>
            </a:r>
            <a:r>
              <a:rPr lang="en-US" sz="1200" b="1" i="0" kern="1200" dirty="0">
                <a:solidFill>
                  <a:schemeClr val="tx1"/>
                </a:solidFill>
                <a:effectLst/>
                <a:latin typeface="+mn-lt"/>
                <a:ea typeface="+mn-ea"/>
                <a:cs typeface="+mn-cs"/>
              </a:rPr>
              <a:t>[Click] </a:t>
            </a:r>
            <a:r>
              <a:rPr lang="en-US" sz="1200" b="0" i="0" kern="1200" dirty="0">
                <a:solidFill>
                  <a:schemeClr val="tx1"/>
                </a:solidFill>
                <a:effectLst/>
                <a:latin typeface="+mn-lt"/>
                <a:ea typeface="+mn-ea"/>
                <a:cs typeface="+mn-cs"/>
              </a:rPr>
              <a:t>Which makes </a:t>
            </a:r>
            <a:r>
              <a:rPr lang="en-US" sz="1800" b="0" i="0" u="none" strike="noStrike" baseline="0" dirty="0">
                <a:latin typeface="NimbusRomNo9L-Regu"/>
              </a:rPr>
              <a:t>the DRAM-based PIM accelerators in current computing</a:t>
            </a:r>
          </a:p>
          <a:p>
            <a:pPr algn="l"/>
            <a:r>
              <a:rPr lang="en-US" sz="1800" b="0" i="0" u="none" strike="noStrike" baseline="0" dirty="0">
                <a:latin typeface="NimbusRomNo9L-Regu"/>
              </a:rPr>
              <a:t>systems naturally more appealing.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1434496-EF17-4E27-8A8A-986212E1BA9A}" type="slidenum">
              <a:rPr lang="en-US" smtClean="0"/>
              <a:t>6</a:t>
            </a:fld>
            <a:endParaRPr lang="en-US"/>
          </a:p>
        </p:txBody>
      </p:sp>
    </p:spTree>
    <p:extLst>
      <p:ext uri="{BB962C8B-B14F-4D97-AF65-F5344CB8AC3E}">
        <p14:creationId xmlns:p14="http://schemas.microsoft.com/office/powerpoint/2010/main" val="1168189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will discuss some of related work. Here the DRAM-based PIM designs implement in-situ MAC operations </a:t>
            </a:r>
            <a:r>
              <a:rPr lang="en-US" b="1" dirty="0"/>
              <a:t>digitally</a:t>
            </a:r>
            <a:r>
              <a:rPr lang="en-US" dirty="0"/>
              <a:t>, for which </a:t>
            </a:r>
            <a:r>
              <a:rPr lang="en-US" b="1" dirty="0"/>
              <a:t>[click]</a:t>
            </a:r>
            <a:r>
              <a:rPr lang="en-US" dirty="0"/>
              <a:t> they break a single MAC operation into multiple functionally complete memory operation cycles (MOCs). An MOC is basically an activation followed by a Precharge of a DRAM row as described in the previous slide. </a:t>
            </a:r>
            <a:r>
              <a:rPr lang="en-US" b="1" dirty="0"/>
              <a:t>[click]</a:t>
            </a:r>
            <a:r>
              <a:rPr lang="en-US" dirty="0"/>
              <a:t> DRISA requires up to </a:t>
            </a:r>
            <a:r>
              <a:rPr lang="en-US" b="1" dirty="0"/>
              <a:t>222 MOCs</a:t>
            </a:r>
            <a:r>
              <a:rPr lang="en-US" dirty="0"/>
              <a:t> per MAC. </a:t>
            </a:r>
            <a:r>
              <a:rPr lang="en-US" b="1" dirty="0"/>
              <a:t>[click]</a:t>
            </a:r>
            <a:r>
              <a:rPr lang="en-US" dirty="0"/>
              <a:t> To reduce the required number of MOCs, SCOPE [2], DRACC [21], and LACC [3] employ light-weight optimizations that simplify the in-DRAM implementation of MAC operations. </a:t>
            </a:r>
            <a:r>
              <a:rPr lang="en-US" b="1" dirty="0"/>
              <a:t>[click]</a:t>
            </a:r>
            <a:r>
              <a:rPr lang="en-US" dirty="0"/>
              <a:t> </a:t>
            </a:r>
            <a:r>
              <a:rPr lang="en-US" dirty="0" err="1"/>
              <a:t>DRAcc</a:t>
            </a:r>
            <a:r>
              <a:rPr lang="en-US" dirty="0"/>
              <a:t> uses ternary computing to achieve 13 MOCs per MAC. </a:t>
            </a:r>
            <a:r>
              <a:rPr lang="en-US" b="1" dirty="0"/>
              <a:t>[click] </a:t>
            </a:r>
            <a:r>
              <a:rPr lang="en-US" dirty="0" err="1"/>
              <a:t>LAcc</a:t>
            </a:r>
            <a:r>
              <a:rPr lang="en-US" dirty="0"/>
              <a:t> uses lookup tables to achieve 11 MOCs per MAC. </a:t>
            </a:r>
            <a:r>
              <a:rPr lang="en-US" b="1"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and ATRIA adopts stochastic arithmetic to implement approximate multiplication, requiring a reduced number of up to 25 and 5/16 MOCs per MAC. </a:t>
            </a:r>
            <a:r>
              <a:rPr lang="en-US" b="1" dirty="0"/>
              <a:t>[click]</a:t>
            </a:r>
            <a:r>
              <a:rPr lang="en-US" dirty="0"/>
              <a:t> “Digital PIM accelerators still incur very high latency and energy consumption as one MOC can incur up to 49 ns latency and up to 4 </a:t>
            </a:r>
            <a:r>
              <a:rPr lang="en-US" dirty="0" err="1"/>
              <a:t>nJ</a:t>
            </a:r>
            <a:r>
              <a:rPr lang="en-US" dirty="0"/>
              <a:t> of energy consumption” and will explain how the stochastic computing is less hardware intensive and more error tolerant which will be explained in next slides</a:t>
            </a:r>
          </a:p>
          <a:p>
            <a:endParaRPr lang="en-US" dirty="0"/>
          </a:p>
          <a:p>
            <a:endParaRPr lang="en-US" dirty="0"/>
          </a:p>
        </p:txBody>
      </p:sp>
      <p:sp>
        <p:nvSpPr>
          <p:cNvPr id="4" name="Slide Number Placeholder 3"/>
          <p:cNvSpPr>
            <a:spLocks noGrp="1"/>
          </p:cNvSpPr>
          <p:nvPr>
            <p:ph type="sldNum" sz="quarter" idx="5"/>
          </p:nvPr>
        </p:nvSpPr>
        <p:spPr/>
        <p:txBody>
          <a:bodyPr/>
          <a:lstStyle/>
          <a:p>
            <a:fld id="{91434496-EF17-4E27-8A8A-986212E1BA9A}" type="slidenum">
              <a:rPr lang="en-US" smtClean="0"/>
              <a:t>7</a:t>
            </a:fld>
            <a:endParaRPr lang="en-US"/>
          </a:p>
        </p:txBody>
      </p:sp>
    </p:spTree>
    <p:extLst>
      <p:ext uri="{BB962C8B-B14F-4D97-AF65-F5344CB8AC3E}">
        <p14:creationId xmlns:p14="http://schemas.microsoft.com/office/powerpoint/2010/main" val="27540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[click] -The use of stochastic arithmetic in ATRIA and SCOPE for CNN acceleration requires frequent stochastic-to-binary (</a:t>
            </a:r>
            <a:r>
              <a:rPr lang="en-US" b="0" i="0" dirty="0" err="1">
                <a:solidFill>
                  <a:srgbClr val="374151"/>
                </a:solidFill>
                <a:effectLst/>
                <a:latin typeface="Söhne"/>
              </a:rPr>
              <a:t>StoB</a:t>
            </a:r>
            <a:r>
              <a:rPr lang="en-US" b="0" i="0" dirty="0">
                <a:solidFill>
                  <a:srgbClr val="374151"/>
                </a:solidFill>
                <a:effectLst/>
                <a:latin typeface="Söhne"/>
              </a:rPr>
              <a:t>) number conversions, [click] which consume substantial latency and energy.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-ATRIA and SCOPE use different methods for </a:t>
            </a:r>
            <a:r>
              <a:rPr lang="en-US" b="0" i="0" dirty="0" err="1">
                <a:solidFill>
                  <a:srgbClr val="374151"/>
                </a:solidFill>
                <a:effectLst/>
                <a:latin typeface="Söhne"/>
              </a:rPr>
              <a:t>StoB</a:t>
            </a:r>
            <a:r>
              <a:rPr lang="en-US" b="0" i="0" dirty="0">
                <a:solidFill>
                  <a:srgbClr val="374151"/>
                </a:solidFill>
                <a:effectLst/>
                <a:latin typeface="Söhne"/>
              </a:rPr>
              <a:t> conversion: Parallel pop counter (Parallel PC) and Serial pop counter (Serial PC)-based </a:t>
            </a:r>
            <a:r>
              <a:rPr lang="en-US" b="0" i="0" dirty="0" err="1">
                <a:solidFill>
                  <a:srgbClr val="374151"/>
                </a:solidFill>
                <a:effectLst/>
                <a:latin typeface="Söhne"/>
              </a:rPr>
              <a:t>StoB</a:t>
            </a:r>
            <a:r>
              <a:rPr lang="en-US" b="0" i="0" dirty="0">
                <a:solidFill>
                  <a:srgbClr val="374151"/>
                </a:solidFill>
                <a:effectLst/>
                <a:latin typeface="Söhne"/>
              </a:rPr>
              <a:t> conversion, respectively.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-Parallel PC circuits require full adders, which can take up non-trivial area in DRAM peripherals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 -Serial PC circuits require high-speed counters.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implementations of full adders and counters in DRAM cannot be optimized for area, latency and energy due to constraints of DRAM processes which are significantly different from the standard CMOS logic processes.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[click]-As a result, the advantages of using stochastic arithmetic are severely diminished in ATRIA and SCOPE.</a:t>
            </a:r>
            <a:endParaRPr lang="en-US" dirty="0"/>
          </a:p>
        </p:txBody>
      </p:sp>
      <p:sp>
        <p:nvSpPr>
          <p:cNvPr id="4" name="Slide Number Placeholder 3"/>
          <p:cNvSpPr>
            <a:spLocks noGrp="1"/>
          </p:cNvSpPr>
          <p:nvPr>
            <p:ph type="sldNum" sz="quarter" idx="5"/>
          </p:nvPr>
        </p:nvSpPr>
        <p:spPr/>
        <p:txBody>
          <a:bodyPr/>
          <a:lstStyle/>
          <a:p>
            <a:fld id="{394B99E5-5FF5-4EAB-BB0D-7155D7016CAF}" type="slidenum">
              <a:rPr lang="en-US" smtClean="0"/>
              <a:t>8</a:t>
            </a:fld>
            <a:endParaRPr lang="en-US"/>
          </a:p>
        </p:txBody>
      </p:sp>
    </p:spTree>
    <p:extLst>
      <p:ext uri="{BB962C8B-B14F-4D97-AF65-F5344CB8AC3E}">
        <p14:creationId xmlns:p14="http://schemas.microsoft.com/office/powerpoint/2010/main" val="386138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2800" b="0" i="0" dirty="0">
                <a:solidFill>
                  <a:srgbClr val="374151"/>
                </a:solidFill>
                <a:effectLst/>
                <a:latin typeface="Söhne"/>
              </a:rPr>
              <a:t>To understand the working of the  AGNI substrate we need to provide some background insights</a:t>
            </a:r>
          </a:p>
          <a:p>
            <a:pPr algn="l">
              <a:buFont typeface="Arial" panose="020B0604020202020204" pitchFamily="34" charset="0"/>
              <a:buChar char="•"/>
            </a:pPr>
            <a:r>
              <a:rPr lang="en-US" sz="2800" b="0" i="0" dirty="0">
                <a:solidFill>
                  <a:srgbClr val="374151"/>
                </a:solidFill>
                <a:effectLst/>
                <a:latin typeface="Söhne"/>
              </a:rPr>
              <a:t> consider In unipolar format of unary computing, a unary number W is a bit-stream of N bits that represents a real-valued variable υ ∈ [0, 1] by encoding υ through the ratio N1/N, where N1 is the number of 1’s in W.</a:t>
            </a:r>
          </a:p>
          <a:p>
            <a:pPr algn="l">
              <a:buFont typeface="Arial" panose="020B0604020202020204" pitchFamily="34" charset="0"/>
              <a:buChar char="•"/>
            </a:pPr>
            <a:r>
              <a:rPr lang="en-US" sz="2800" b="0" i="0" dirty="0">
                <a:solidFill>
                  <a:srgbClr val="374151"/>
                </a:solidFill>
                <a:effectLst/>
                <a:latin typeface="Söhne"/>
              </a:rPr>
              <a:t>A unary number can be presented in the stochastic format or in the transition-coded unary format.</a:t>
            </a:r>
          </a:p>
          <a:p>
            <a:pPr algn="l">
              <a:buFont typeface="Arial" panose="020B0604020202020204" pitchFamily="34" charset="0"/>
              <a:buChar char="•"/>
            </a:pPr>
            <a:r>
              <a:rPr lang="en-US" sz="2800" b="0" i="0" dirty="0">
                <a:solidFill>
                  <a:srgbClr val="374151"/>
                </a:solidFill>
                <a:effectLst/>
                <a:latin typeface="Söhne"/>
              </a:rPr>
              <a:t>In the stochastic format, the '1's in the bit-stream do not appear in a group, whereas in the transition-coded unary format the '1's in the bit-stream appear in group.</a:t>
            </a:r>
          </a:p>
        </p:txBody>
      </p:sp>
      <p:sp>
        <p:nvSpPr>
          <p:cNvPr id="4" name="Slide Number Placeholder 3"/>
          <p:cNvSpPr>
            <a:spLocks noGrp="1"/>
          </p:cNvSpPr>
          <p:nvPr>
            <p:ph type="sldNum" sz="quarter" idx="5"/>
          </p:nvPr>
        </p:nvSpPr>
        <p:spPr/>
        <p:txBody>
          <a:bodyPr/>
          <a:lstStyle/>
          <a:p>
            <a:fld id="{394B99E5-5FF5-4EAB-BB0D-7155D7016CAF}" type="slidenum">
              <a:rPr lang="en-US" smtClean="0"/>
              <a:t>9</a:t>
            </a:fld>
            <a:endParaRPr lang="en-US"/>
          </a:p>
        </p:txBody>
      </p:sp>
    </p:spTree>
    <p:extLst>
      <p:ext uri="{BB962C8B-B14F-4D97-AF65-F5344CB8AC3E}">
        <p14:creationId xmlns:p14="http://schemas.microsoft.com/office/powerpoint/2010/main" val="261605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8B833E-CCC1-4B84-ABC7-FE2179EE6867}"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201221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B833E-CCC1-4B84-ABC7-FE2179EE6867}"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400729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B833E-CCC1-4B84-ABC7-FE2179EE6867}"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203031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B833E-CCC1-4B84-ABC7-FE2179EE6867}"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39358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B833E-CCC1-4B84-ABC7-FE2179EE6867}"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124412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B833E-CCC1-4B84-ABC7-FE2179EE6867}"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391858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B833E-CCC1-4B84-ABC7-FE2179EE6867}"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398784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B833E-CCC1-4B84-ABC7-FE2179EE6867}"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221569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B833E-CCC1-4B84-ABC7-FE2179EE6867}"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213458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B833E-CCC1-4B84-ABC7-FE2179EE6867}"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84748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B833E-CCC1-4B84-ABC7-FE2179EE6867}"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5919D-B240-40D5-8617-F4329C52732B}" type="slidenum">
              <a:rPr lang="en-US" smtClean="0"/>
              <a:t>‹#›</a:t>
            </a:fld>
            <a:endParaRPr lang="en-US"/>
          </a:p>
        </p:txBody>
      </p:sp>
    </p:spTree>
    <p:extLst>
      <p:ext uri="{BB962C8B-B14F-4D97-AF65-F5344CB8AC3E}">
        <p14:creationId xmlns:p14="http://schemas.microsoft.com/office/powerpoint/2010/main" val="221624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B833E-CCC1-4B84-ABC7-FE2179EE6867}" type="datetimeFigureOut">
              <a:rPr lang="en-US" smtClean="0"/>
              <a:t>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5919D-B240-40D5-8617-F4329C52732B}" type="slidenum">
              <a:rPr lang="en-US" smtClean="0"/>
              <a:t>‹#›</a:t>
            </a:fld>
            <a:endParaRPr lang="en-US"/>
          </a:p>
        </p:txBody>
      </p:sp>
    </p:spTree>
    <p:extLst>
      <p:ext uri="{BB962C8B-B14F-4D97-AF65-F5344CB8AC3E}">
        <p14:creationId xmlns:p14="http://schemas.microsoft.com/office/powerpoint/2010/main" val="384546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svg"/><Relationship Id="rId4" Type="http://schemas.openxmlformats.org/officeDocument/2006/relationships/diagramLayout" Target="../diagrams/layout1.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2029-B510-45FA-9BF1-7B0882CC4AA6}"/>
              </a:ext>
            </a:extLst>
          </p:cNvPr>
          <p:cNvSpPr>
            <a:spLocks noGrp="1"/>
          </p:cNvSpPr>
          <p:nvPr>
            <p:ph type="ctrTitle"/>
          </p:nvPr>
        </p:nvSpPr>
        <p:spPr>
          <a:xfrm>
            <a:off x="818271" y="2831238"/>
            <a:ext cx="10452295" cy="794593"/>
          </a:xfrm>
        </p:spPr>
        <p:txBody>
          <a:bodyPr vert="horz" lIns="91440" tIns="45720" rIns="91440" bIns="45720" rtlCol="0" anchor="ctr">
            <a:normAutofit fontScale="90000"/>
          </a:bodyPr>
          <a:lstStyle/>
          <a:p>
            <a:r>
              <a:rPr lang="en-US" sz="3700" b="1" dirty="0">
                <a:solidFill>
                  <a:schemeClr val="accent1">
                    <a:lumMod val="75000"/>
                  </a:schemeClr>
                </a:solidFill>
                <a:latin typeface="Adobe Devanagari" panose="02040503050201020203" pitchFamily="18" charset="0"/>
                <a:cs typeface="Adobe Devanagari" panose="02040503050201020203" pitchFamily="18" charset="0"/>
              </a:rPr>
              <a:t>AGNI: IN-SITU, ISO-LATENCY STOCHASTIC-TO-BINARY </a:t>
            </a:r>
            <a:br>
              <a:rPr lang="en-US" sz="3700" b="1" dirty="0">
                <a:solidFill>
                  <a:schemeClr val="accent1">
                    <a:lumMod val="75000"/>
                  </a:schemeClr>
                </a:solidFill>
                <a:latin typeface="Adobe Devanagari" panose="02040503050201020203" pitchFamily="18" charset="0"/>
                <a:cs typeface="Adobe Devanagari" panose="02040503050201020203" pitchFamily="18" charset="0"/>
              </a:rPr>
            </a:br>
            <a:r>
              <a:rPr lang="en-US" sz="3700" b="1" dirty="0">
                <a:solidFill>
                  <a:schemeClr val="accent1">
                    <a:lumMod val="75000"/>
                  </a:schemeClr>
                </a:solidFill>
                <a:latin typeface="Adobe Devanagari" panose="02040503050201020203" pitchFamily="18" charset="0"/>
                <a:cs typeface="Adobe Devanagari" panose="02040503050201020203" pitchFamily="18" charset="0"/>
              </a:rPr>
              <a:t>NUMBER CONVERSION FOR IN-DRAM DEEP LEARNING</a:t>
            </a:r>
          </a:p>
        </p:txBody>
      </p:sp>
      <p:sp>
        <p:nvSpPr>
          <p:cNvPr id="3" name="Subtitle 2">
            <a:extLst>
              <a:ext uri="{FF2B5EF4-FFF2-40B4-BE49-F238E27FC236}">
                <a16:creationId xmlns:a16="http://schemas.microsoft.com/office/drawing/2014/main" id="{18A73145-8743-4D24-9DDC-AA9DE6FE78B7}"/>
              </a:ext>
            </a:extLst>
          </p:cNvPr>
          <p:cNvSpPr>
            <a:spLocks noGrp="1"/>
          </p:cNvSpPr>
          <p:nvPr>
            <p:ph type="subTitle" idx="1"/>
          </p:nvPr>
        </p:nvSpPr>
        <p:spPr>
          <a:xfrm>
            <a:off x="1696453" y="4644775"/>
            <a:ext cx="9144000" cy="1655762"/>
          </a:xfrm>
        </p:spPr>
        <p:txBody>
          <a:bodyPr>
            <a:normAutofit/>
          </a:bodyPr>
          <a:lstStyle/>
          <a:p>
            <a:r>
              <a:rPr lang="en-US" sz="2000" dirty="0">
                <a:latin typeface="Amasis MT Pro" panose="020B0604020202020204" pitchFamily="18" charset="0"/>
              </a:rPr>
              <a:t>Supreeth Mysore</a:t>
            </a:r>
            <a:r>
              <a:rPr lang="en-US" sz="2000" b="1" baseline="30000" dirty="0">
                <a:latin typeface="Amasis MT Pro" panose="020B0604020202020204" pitchFamily="18" charset="0"/>
              </a:rPr>
              <a:t>1</a:t>
            </a:r>
            <a:r>
              <a:rPr lang="en-US" sz="2000" dirty="0">
                <a:latin typeface="Amasis MT Pro" panose="020B0604020202020204" pitchFamily="18" charset="0"/>
              </a:rPr>
              <a:t>, Sairam Vatsavi</a:t>
            </a:r>
            <a:r>
              <a:rPr lang="en-US" sz="2000" b="1" baseline="30000" dirty="0">
                <a:latin typeface="Amasis MT Pro" panose="020B0604020202020204" pitchFamily="18" charset="0"/>
              </a:rPr>
              <a:t>2</a:t>
            </a:r>
            <a:r>
              <a:rPr lang="en-US" sz="2000" dirty="0">
                <a:latin typeface="Amasis MT Pro" panose="020B0604020202020204" pitchFamily="18" charset="0"/>
              </a:rPr>
              <a:t>, Dr. Ishan G. Thakkar</a:t>
            </a:r>
            <a:r>
              <a:rPr lang="en-US" sz="2000" b="1" baseline="30000" dirty="0">
                <a:latin typeface="Amasis MT Pro" panose="020B0604020202020204" pitchFamily="18" charset="0"/>
              </a:rPr>
              <a:t>3</a:t>
            </a:r>
            <a:r>
              <a:rPr lang="en-US" sz="2000" dirty="0">
                <a:latin typeface="Amasis MT Pro" panose="020B0604020202020204" pitchFamily="18" charset="0"/>
              </a:rPr>
              <a:t>, Dr. Salehi Ahmed</a:t>
            </a:r>
            <a:r>
              <a:rPr lang="en-US" sz="2000" b="1" baseline="30000" dirty="0">
                <a:latin typeface="Amasis MT Pro" panose="020B0604020202020204" pitchFamily="18" charset="0"/>
              </a:rPr>
              <a:t>4</a:t>
            </a:r>
            <a:r>
              <a:rPr lang="en-US" sz="2000" dirty="0">
                <a:latin typeface="Amasis MT Pro" panose="020B0604020202020204" pitchFamily="18" charset="0"/>
              </a:rPr>
              <a:t>.</a:t>
            </a:r>
          </a:p>
          <a:p>
            <a:pPr>
              <a:lnSpc>
                <a:spcPct val="50000"/>
              </a:lnSpc>
            </a:pPr>
            <a:r>
              <a:rPr lang="en-US" sz="1600" dirty="0">
                <a:solidFill>
                  <a:srgbClr val="7030A0"/>
                </a:solidFill>
              </a:rPr>
              <a:t>Ph.D. Candidate</a:t>
            </a:r>
            <a:r>
              <a:rPr lang="en-US" sz="1600" baseline="30000" dirty="0">
                <a:solidFill>
                  <a:srgbClr val="7030A0"/>
                </a:solidFill>
              </a:rPr>
              <a:t>1 2 </a:t>
            </a:r>
            <a:r>
              <a:rPr lang="en-US" sz="1600" dirty="0">
                <a:solidFill>
                  <a:srgbClr val="7030A0"/>
                </a:solidFill>
              </a:rPr>
              <a:t>,  Assistant Professor</a:t>
            </a:r>
            <a:r>
              <a:rPr lang="en-US" sz="1600" baseline="30000" dirty="0">
                <a:solidFill>
                  <a:srgbClr val="7030A0"/>
                </a:solidFill>
              </a:rPr>
              <a:t>3 4</a:t>
            </a:r>
          </a:p>
          <a:p>
            <a:pPr>
              <a:lnSpc>
                <a:spcPct val="50000"/>
              </a:lnSpc>
            </a:pPr>
            <a:r>
              <a:rPr lang="en-US" sz="1600" dirty="0">
                <a:solidFill>
                  <a:srgbClr val="7030A0"/>
                </a:solidFill>
              </a:rPr>
              <a:t>Dept. of Electrical and Computer Engineering</a:t>
            </a:r>
          </a:p>
          <a:p>
            <a:pPr>
              <a:lnSpc>
                <a:spcPct val="50000"/>
              </a:lnSpc>
            </a:pPr>
            <a:r>
              <a:rPr lang="en-US" sz="1600" dirty="0">
                <a:solidFill>
                  <a:srgbClr val="7030A0"/>
                </a:solidFill>
              </a:rPr>
              <a:t>University of Kentucky, Lexington-KY(US)</a:t>
            </a:r>
          </a:p>
          <a:p>
            <a:endParaRPr lang="en-US" dirty="0">
              <a:solidFill>
                <a:srgbClr val="7030A0"/>
              </a:solidFill>
            </a:endParaRPr>
          </a:p>
        </p:txBody>
      </p:sp>
      <p:pic>
        <p:nvPicPr>
          <p:cNvPr id="1026" name="Picture 2" descr="ISQED logo">
            <a:extLst>
              <a:ext uri="{FF2B5EF4-FFF2-40B4-BE49-F238E27FC236}">
                <a16:creationId xmlns:a16="http://schemas.microsoft.com/office/drawing/2014/main" id="{A3936279-6210-4D8F-94F2-B57435884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5" y="6130626"/>
            <a:ext cx="1158240" cy="7273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EEE">
            <a:extLst>
              <a:ext uri="{FF2B5EF4-FFF2-40B4-BE49-F238E27FC236}">
                <a16:creationId xmlns:a16="http://schemas.microsoft.com/office/drawing/2014/main" id="{A5FE3965-0744-4735-9D0A-FBE323BEC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1" y="6044359"/>
            <a:ext cx="2458436" cy="8136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0C9A9C-FEB9-4B27-A43D-A8D6D18D3F67}"/>
              </a:ext>
            </a:extLst>
          </p:cNvPr>
          <p:cNvSpPr/>
          <p:nvPr/>
        </p:nvSpPr>
        <p:spPr>
          <a:xfrm>
            <a:off x="417342" y="3629465"/>
            <a:ext cx="11188504" cy="45719"/>
          </a:xfrm>
          <a:custGeom>
            <a:avLst/>
            <a:gdLst>
              <a:gd name="connsiteX0" fmla="*/ 0 w 11188504"/>
              <a:gd name="connsiteY0" fmla="*/ 0 h 45719"/>
              <a:gd name="connsiteX1" fmla="*/ 700754 w 11188504"/>
              <a:gd name="connsiteY1" fmla="*/ 0 h 45719"/>
              <a:gd name="connsiteX2" fmla="*/ 1401507 w 11188504"/>
              <a:gd name="connsiteY2" fmla="*/ 0 h 45719"/>
              <a:gd name="connsiteX3" fmla="*/ 2102261 w 11188504"/>
              <a:gd name="connsiteY3" fmla="*/ 0 h 45719"/>
              <a:gd name="connsiteX4" fmla="*/ 2467360 w 11188504"/>
              <a:gd name="connsiteY4" fmla="*/ 0 h 45719"/>
              <a:gd name="connsiteX5" fmla="*/ 2720573 w 11188504"/>
              <a:gd name="connsiteY5" fmla="*/ 0 h 45719"/>
              <a:gd name="connsiteX6" fmla="*/ 3085672 w 11188504"/>
              <a:gd name="connsiteY6" fmla="*/ 0 h 45719"/>
              <a:gd name="connsiteX7" fmla="*/ 3898310 w 11188504"/>
              <a:gd name="connsiteY7" fmla="*/ 0 h 45719"/>
              <a:gd name="connsiteX8" fmla="*/ 4263409 w 11188504"/>
              <a:gd name="connsiteY8" fmla="*/ 0 h 45719"/>
              <a:gd name="connsiteX9" fmla="*/ 4740392 w 11188504"/>
              <a:gd name="connsiteY9" fmla="*/ 0 h 45719"/>
              <a:gd name="connsiteX10" fmla="*/ 5329261 w 11188504"/>
              <a:gd name="connsiteY10" fmla="*/ 0 h 45719"/>
              <a:gd name="connsiteX11" fmla="*/ 6030015 w 11188504"/>
              <a:gd name="connsiteY11" fmla="*/ 0 h 45719"/>
              <a:gd name="connsiteX12" fmla="*/ 6730768 w 11188504"/>
              <a:gd name="connsiteY12" fmla="*/ 0 h 45719"/>
              <a:gd name="connsiteX13" fmla="*/ 6983982 w 11188504"/>
              <a:gd name="connsiteY13" fmla="*/ 0 h 45719"/>
              <a:gd name="connsiteX14" fmla="*/ 7460966 w 11188504"/>
              <a:gd name="connsiteY14" fmla="*/ 0 h 45719"/>
              <a:gd name="connsiteX15" fmla="*/ 8161719 w 11188504"/>
              <a:gd name="connsiteY15" fmla="*/ 0 h 45719"/>
              <a:gd name="connsiteX16" fmla="*/ 8974358 w 11188504"/>
              <a:gd name="connsiteY16" fmla="*/ 0 h 45719"/>
              <a:gd name="connsiteX17" fmla="*/ 9786997 w 11188504"/>
              <a:gd name="connsiteY17" fmla="*/ 0 h 45719"/>
              <a:gd name="connsiteX18" fmla="*/ 10152095 w 11188504"/>
              <a:gd name="connsiteY18" fmla="*/ 0 h 45719"/>
              <a:gd name="connsiteX19" fmla="*/ 10405309 w 11188504"/>
              <a:gd name="connsiteY19" fmla="*/ 0 h 45719"/>
              <a:gd name="connsiteX20" fmla="*/ 11188504 w 11188504"/>
              <a:gd name="connsiteY20" fmla="*/ 0 h 45719"/>
              <a:gd name="connsiteX21" fmla="*/ 11188504 w 11188504"/>
              <a:gd name="connsiteY21" fmla="*/ 45719 h 45719"/>
              <a:gd name="connsiteX22" fmla="*/ 10487750 w 11188504"/>
              <a:gd name="connsiteY22" fmla="*/ 45719 h 45719"/>
              <a:gd name="connsiteX23" fmla="*/ 10234537 w 11188504"/>
              <a:gd name="connsiteY23" fmla="*/ 45719 h 45719"/>
              <a:gd name="connsiteX24" fmla="*/ 9421898 w 11188504"/>
              <a:gd name="connsiteY24" fmla="*/ 45719 h 45719"/>
              <a:gd name="connsiteX25" fmla="*/ 9168685 w 11188504"/>
              <a:gd name="connsiteY25" fmla="*/ 45719 h 45719"/>
              <a:gd name="connsiteX26" fmla="*/ 8356046 w 11188504"/>
              <a:gd name="connsiteY26" fmla="*/ 45719 h 45719"/>
              <a:gd name="connsiteX27" fmla="*/ 7543407 w 11188504"/>
              <a:gd name="connsiteY27" fmla="*/ 45719 h 45719"/>
              <a:gd name="connsiteX28" fmla="*/ 6954539 w 11188504"/>
              <a:gd name="connsiteY28" fmla="*/ 45719 h 45719"/>
              <a:gd name="connsiteX29" fmla="*/ 6701325 w 11188504"/>
              <a:gd name="connsiteY29" fmla="*/ 45719 h 45719"/>
              <a:gd name="connsiteX30" fmla="*/ 6448112 w 11188504"/>
              <a:gd name="connsiteY30" fmla="*/ 45719 h 45719"/>
              <a:gd name="connsiteX31" fmla="*/ 5635473 w 11188504"/>
              <a:gd name="connsiteY31" fmla="*/ 45719 h 45719"/>
              <a:gd name="connsiteX32" fmla="*/ 5270374 w 11188504"/>
              <a:gd name="connsiteY32" fmla="*/ 45719 h 45719"/>
              <a:gd name="connsiteX33" fmla="*/ 4905276 w 11188504"/>
              <a:gd name="connsiteY33" fmla="*/ 45719 h 45719"/>
              <a:gd name="connsiteX34" fmla="*/ 4316407 w 11188504"/>
              <a:gd name="connsiteY34" fmla="*/ 45719 h 45719"/>
              <a:gd name="connsiteX35" fmla="*/ 3951309 w 11188504"/>
              <a:gd name="connsiteY35" fmla="*/ 45719 h 45719"/>
              <a:gd name="connsiteX36" fmla="*/ 3586210 w 11188504"/>
              <a:gd name="connsiteY36" fmla="*/ 45719 h 45719"/>
              <a:gd name="connsiteX37" fmla="*/ 2773571 w 11188504"/>
              <a:gd name="connsiteY37" fmla="*/ 45719 h 45719"/>
              <a:gd name="connsiteX38" fmla="*/ 2184703 w 11188504"/>
              <a:gd name="connsiteY38" fmla="*/ 45719 h 45719"/>
              <a:gd name="connsiteX39" fmla="*/ 1931489 w 11188504"/>
              <a:gd name="connsiteY39" fmla="*/ 45719 h 45719"/>
              <a:gd name="connsiteX40" fmla="*/ 1566391 w 11188504"/>
              <a:gd name="connsiteY40" fmla="*/ 45719 h 45719"/>
              <a:gd name="connsiteX41" fmla="*/ 865637 w 11188504"/>
              <a:gd name="connsiteY41" fmla="*/ 45719 h 45719"/>
              <a:gd name="connsiteX42" fmla="*/ 0 w 11188504"/>
              <a:gd name="connsiteY42" fmla="*/ 45719 h 45719"/>
              <a:gd name="connsiteX43" fmla="*/ 0 w 11188504"/>
              <a:gd name="connsiteY43"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188504" h="45719" fill="none" extrusionOk="0">
                <a:moveTo>
                  <a:pt x="0" y="0"/>
                </a:moveTo>
                <a:cubicBezTo>
                  <a:pt x="164755" y="-81632"/>
                  <a:pt x="364233" y="21616"/>
                  <a:pt x="700754" y="0"/>
                </a:cubicBezTo>
                <a:cubicBezTo>
                  <a:pt x="1037275" y="-21616"/>
                  <a:pt x="1177412" y="22174"/>
                  <a:pt x="1401507" y="0"/>
                </a:cubicBezTo>
                <a:cubicBezTo>
                  <a:pt x="1625602" y="-22174"/>
                  <a:pt x="1891669" y="27944"/>
                  <a:pt x="2102261" y="0"/>
                </a:cubicBezTo>
                <a:cubicBezTo>
                  <a:pt x="2312853" y="-27944"/>
                  <a:pt x="2337942" y="26841"/>
                  <a:pt x="2467360" y="0"/>
                </a:cubicBezTo>
                <a:cubicBezTo>
                  <a:pt x="2596778" y="-26841"/>
                  <a:pt x="2601178" y="3639"/>
                  <a:pt x="2720573" y="0"/>
                </a:cubicBezTo>
                <a:cubicBezTo>
                  <a:pt x="2839968" y="-3639"/>
                  <a:pt x="2917531" y="3367"/>
                  <a:pt x="3085672" y="0"/>
                </a:cubicBezTo>
                <a:cubicBezTo>
                  <a:pt x="3253813" y="-3367"/>
                  <a:pt x="3550210" y="72120"/>
                  <a:pt x="3898310" y="0"/>
                </a:cubicBezTo>
                <a:cubicBezTo>
                  <a:pt x="4246410" y="-72120"/>
                  <a:pt x="4086682" y="12731"/>
                  <a:pt x="4263409" y="0"/>
                </a:cubicBezTo>
                <a:cubicBezTo>
                  <a:pt x="4440136" y="-12731"/>
                  <a:pt x="4582303" y="30696"/>
                  <a:pt x="4740392" y="0"/>
                </a:cubicBezTo>
                <a:cubicBezTo>
                  <a:pt x="4898481" y="-30696"/>
                  <a:pt x="5141822" y="46498"/>
                  <a:pt x="5329261" y="0"/>
                </a:cubicBezTo>
                <a:cubicBezTo>
                  <a:pt x="5516700" y="-46498"/>
                  <a:pt x="5723909" y="54595"/>
                  <a:pt x="6030015" y="0"/>
                </a:cubicBezTo>
                <a:cubicBezTo>
                  <a:pt x="6336121" y="-54595"/>
                  <a:pt x="6522427" y="689"/>
                  <a:pt x="6730768" y="0"/>
                </a:cubicBezTo>
                <a:cubicBezTo>
                  <a:pt x="6939109" y="-689"/>
                  <a:pt x="6919236" y="3612"/>
                  <a:pt x="6983982" y="0"/>
                </a:cubicBezTo>
                <a:cubicBezTo>
                  <a:pt x="7048728" y="-3612"/>
                  <a:pt x="7269104" y="33521"/>
                  <a:pt x="7460966" y="0"/>
                </a:cubicBezTo>
                <a:cubicBezTo>
                  <a:pt x="7652828" y="-33521"/>
                  <a:pt x="7826898" y="30898"/>
                  <a:pt x="8161719" y="0"/>
                </a:cubicBezTo>
                <a:cubicBezTo>
                  <a:pt x="8496540" y="-30898"/>
                  <a:pt x="8670714" y="92283"/>
                  <a:pt x="8974358" y="0"/>
                </a:cubicBezTo>
                <a:cubicBezTo>
                  <a:pt x="9278002" y="-92283"/>
                  <a:pt x="9410993" y="67212"/>
                  <a:pt x="9786997" y="0"/>
                </a:cubicBezTo>
                <a:cubicBezTo>
                  <a:pt x="10163001" y="-67212"/>
                  <a:pt x="10028294" y="100"/>
                  <a:pt x="10152095" y="0"/>
                </a:cubicBezTo>
                <a:cubicBezTo>
                  <a:pt x="10275896" y="-100"/>
                  <a:pt x="10306091" y="15964"/>
                  <a:pt x="10405309" y="0"/>
                </a:cubicBezTo>
                <a:cubicBezTo>
                  <a:pt x="10504527" y="-15964"/>
                  <a:pt x="11029915" y="89750"/>
                  <a:pt x="11188504" y="0"/>
                </a:cubicBezTo>
                <a:cubicBezTo>
                  <a:pt x="11189719" y="19756"/>
                  <a:pt x="11187194" y="30342"/>
                  <a:pt x="11188504" y="45719"/>
                </a:cubicBezTo>
                <a:cubicBezTo>
                  <a:pt x="11039811" y="53599"/>
                  <a:pt x="10830369" y="1097"/>
                  <a:pt x="10487750" y="45719"/>
                </a:cubicBezTo>
                <a:cubicBezTo>
                  <a:pt x="10145131" y="90341"/>
                  <a:pt x="10320352" y="16069"/>
                  <a:pt x="10234537" y="45719"/>
                </a:cubicBezTo>
                <a:cubicBezTo>
                  <a:pt x="10148722" y="75369"/>
                  <a:pt x="9770082" y="-15107"/>
                  <a:pt x="9421898" y="45719"/>
                </a:cubicBezTo>
                <a:cubicBezTo>
                  <a:pt x="9073714" y="106545"/>
                  <a:pt x="9290918" y="36808"/>
                  <a:pt x="9168685" y="45719"/>
                </a:cubicBezTo>
                <a:cubicBezTo>
                  <a:pt x="9046452" y="54630"/>
                  <a:pt x="8535115" y="45381"/>
                  <a:pt x="8356046" y="45719"/>
                </a:cubicBezTo>
                <a:cubicBezTo>
                  <a:pt x="8176977" y="46057"/>
                  <a:pt x="7728251" y="-46282"/>
                  <a:pt x="7543407" y="45719"/>
                </a:cubicBezTo>
                <a:cubicBezTo>
                  <a:pt x="7358563" y="137720"/>
                  <a:pt x="7119665" y="40515"/>
                  <a:pt x="6954539" y="45719"/>
                </a:cubicBezTo>
                <a:cubicBezTo>
                  <a:pt x="6789413" y="50923"/>
                  <a:pt x="6752221" y="21250"/>
                  <a:pt x="6701325" y="45719"/>
                </a:cubicBezTo>
                <a:cubicBezTo>
                  <a:pt x="6650429" y="70188"/>
                  <a:pt x="6530924" y="37695"/>
                  <a:pt x="6448112" y="45719"/>
                </a:cubicBezTo>
                <a:cubicBezTo>
                  <a:pt x="6365300" y="53743"/>
                  <a:pt x="6004031" y="-50503"/>
                  <a:pt x="5635473" y="45719"/>
                </a:cubicBezTo>
                <a:cubicBezTo>
                  <a:pt x="5266915" y="141941"/>
                  <a:pt x="5383193" y="44473"/>
                  <a:pt x="5270374" y="45719"/>
                </a:cubicBezTo>
                <a:cubicBezTo>
                  <a:pt x="5157555" y="46965"/>
                  <a:pt x="5016735" y="30113"/>
                  <a:pt x="4905276" y="45719"/>
                </a:cubicBezTo>
                <a:cubicBezTo>
                  <a:pt x="4793817" y="61325"/>
                  <a:pt x="4453749" y="36435"/>
                  <a:pt x="4316407" y="45719"/>
                </a:cubicBezTo>
                <a:cubicBezTo>
                  <a:pt x="4179065" y="55003"/>
                  <a:pt x="4107715" y="15641"/>
                  <a:pt x="3951309" y="45719"/>
                </a:cubicBezTo>
                <a:cubicBezTo>
                  <a:pt x="3794903" y="75797"/>
                  <a:pt x="3745028" y="44782"/>
                  <a:pt x="3586210" y="45719"/>
                </a:cubicBezTo>
                <a:cubicBezTo>
                  <a:pt x="3427392" y="46656"/>
                  <a:pt x="2992889" y="-30190"/>
                  <a:pt x="2773571" y="45719"/>
                </a:cubicBezTo>
                <a:cubicBezTo>
                  <a:pt x="2554253" y="121628"/>
                  <a:pt x="2354501" y="13636"/>
                  <a:pt x="2184703" y="45719"/>
                </a:cubicBezTo>
                <a:cubicBezTo>
                  <a:pt x="2014905" y="77802"/>
                  <a:pt x="1995787" y="27079"/>
                  <a:pt x="1931489" y="45719"/>
                </a:cubicBezTo>
                <a:cubicBezTo>
                  <a:pt x="1867191" y="64359"/>
                  <a:pt x="1726088" y="17632"/>
                  <a:pt x="1566391" y="45719"/>
                </a:cubicBezTo>
                <a:cubicBezTo>
                  <a:pt x="1406694" y="73806"/>
                  <a:pt x="1210119" y="19530"/>
                  <a:pt x="865637" y="45719"/>
                </a:cubicBezTo>
                <a:cubicBezTo>
                  <a:pt x="521155" y="71908"/>
                  <a:pt x="285362" y="-25461"/>
                  <a:pt x="0" y="45719"/>
                </a:cubicBezTo>
                <a:cubicBezTo>
                  <a:pt x="-1576" y="26725"/>
                  <a:pt x="2024" y="21540"/>
                  <a:pt x="0" y="0"/>
                </a:cubicBezTo>
                <a:close/>
              </a:path>
              <a:path w="11188504" h="45719" stroke="0" extrusionOk="0">
                <a:moveTo>
                  <a:pt x="0" y="0"/>
                </a:moveTo>
                <a:cubicBezTo>
                  <a:pt x="386041" y="-97189"/>
                  <a:pt x="525597" y="17966"/>
                  <a:pt x="812639" y="0"/>
                </a:cubicBezTo>
                <a:cubicBezTo>
                  <a:pt x="1099681" y="-17966"/>
                  <a:pt x="1157611" y="19356"/>
                  <a:pt x="1401507" y="0"/>
                </a:cubicBezTo>
                <a:cubicBezTo>
                  <a:pt x="1645403" y="-19356"/>
                  <a:pt x="1607106" y="30585"/>
                  <a:pt x="1766606" y="0"/>
                </a:cubicBezTo>
                <a:cubicBezTo>
                  <a:pt x="1926106" y="-30585"/>
                  <a:pt x="2146004" y="41547"/>
                  <a:pt x="2355475" y="0"/>
                </a:cubicBezTo>
                <a:cubicBezTo>
                  <a:pt x="2564946" y="-41547"/>
                  <a:pt x="2978677" y="58366"/>
                  <a:pt x="3168113" y="0"/>
                </a:cubicBezTo>
                <a:cubicBezTo>
                  <a:pt x="3357549" y="-58366"/>
                  <a:pt x="3460184" y="28566"/>
                  <a:pt x="3533212" y="0"/>
                </a:cubicBezTo>
                <a:cubicBezTo>
                  <a:pt x="3606240" y="-28566"/>
                  <a:pt x="3713965" y="8412"/>
                  <a:pt x="3786425" y="0"/>
                </a:cubicBezTo>
                <a:cubicBezTo>
                  <a:pt x="3858885" y="-8412"/>
                  <a:pt x="4204422" y="23118"/>
                  <a:pt x="4375294" y="0"/>
                </a:cubicBezTo>
                <a:cubicBezTo>
                  <a:pt x="4546166" y="-23118"/>
                  <a:pt x="4743691" y="41479"/>
                  <a:pt x="4964163" y="0"/>
                </a:cubicBezTo>
                <a:cubicBezTo>
                  <a:pt x="5184635" y="-41479"/>
                  <a:pt x="5452843" y="10188"/>
                  <a:pt x="5664916" y="0"/>
                </a:cubicBezTo>
                <a:cubicBezTo>
                  <a:pt x="5876989" y="-10188"/>
                  <a:pt x="5996833" y="15465"/>
                  <a:pt x="6141900" y="0"/>
                </a:cubicBezTo>
                <a:cubicBezTo>
                  <a:pt x="6286967" y="-15465"/>
                  <a:pt x="6321501" y="24402"/>
                  <a:pt x="6395113" y="0"/>
                </a:cubicBezTo>
                <a:cubicBezTo>
                  <a:pt x="6468725" y="-24402"/>
                  <a:pt x="6587134" y="19478"/>
                  <a:pt x="6760212" y="0"/>
                </a:cubicBezTo>
                <a:cubicBezTo>
                  <a:pt x="6933290" y="-19478"/>
                  <a:pt x="7384741" y="39285"/>
                  <a:pt x="7572851" y="0"/>
                </a:cubicBezTo>
                <a:cubicBezTo>
                  <a:pt x="7760961" y="-39285"/>
                  <a:pt x="7807560" y="40315"/>
                  <a:pt x="7937949" y="0"/>
                </a:cubicBezTo>
                <a:cubicBezTo>
                  <a:pt x="8068338" y="-40315"/>
                  <a:pt x="8221806" y="43070"/>
                  <a:pt x="8303048" y="0"/>
                </a:cubicBezTo>
                <a:cubicBezTo>
                  <a:pt x="8384290" y="-43070"/>
                  <a:pt x="8582368" y="6755"/>
                  <a:pt x="8668146" y="0"/>
                </a:cubicBezTo>
                <a:cubicBezTo>
                  <a:pt x="8753924" y="-6755"/>
                  <a:pt x="9239002" y="5454"/>
                  <a:pt x="9480785" y="0"/>
                </a:cubicBezTo>
                <a:cubicBezTo>
                  <a:pt x="9722568" y="-5454"/>
                  <a:pt x="9957995" y="49269"/>
                  <a:pt x="10181539" y="0"/>
                </a:cubicBezTo>
                <a:cubicBezTo>
                  <a:pt x="10405083" y="-49269"/>
                  <a:pt x="10398440" y="14635"/>
                  <a:pt x="10546637" y="0"/>
                </a:cubicBezTo>
                <a:cubicBezTo>
                  <a:pt x="10694834" y="-14635"/>
                  <a:pt x="10884178" y="70791"/>
                  <a:pt x="11188504" y="0"/>
                </a:cubicBezTo>
                <a:cubicBezTo>
                  <a:pt x="11189992" y="15894"/>
                  <a:pt x="11187785" y="31961"/>
                  <a:pt x="11188504" y="45719"/>
                </a:cubicBezTo>
                <a:cubicBezTo>
                  <a:pt x="10981278" y="96986"/>
                  <a:pt x="10824144" y="35195"/>
                  <a:pt x="10487750" y="45719"/>
                </a:cubicBezTo>
                <a:cubicBezTo>
                  <a:pt x="10151356" y="56243"/>
                  <a:pt x="10167009" y="-4897"/>
                  <a:pt x="9898882" y="45719"/>
                </a:cubicBezTo>
                <a:cubicBezTo>
                  <a:pt x="9630755" y="96335"/>
                  <a:pt x="9358941" y="-16423"/>
                  <a:pt x="9198128" y="45719"/>
                </a:cubicBezTo>
                <a:cubicBezTo>
                  <a:pt x="9037315" y="107861"/>
                  <a:pt x="8574857" y="4629"/>
                  <a:pt x="8385489" y="45719"/>
                </a:cubicBezTo>
                <a:cubicBezTo>
                  <a:pt x="8196121" y="86809"/>
                  <a:pt x="8255847" y="26592"/>
                  <a:pt x="8132276" y="45719"/>
                </a:cubicBezTo>
                <a:cubicBezTo>
                  <a:pt x="8008705" y="64846"/>
                  <a:pt x="7951302" y="24096"/>
                  <a:pt x="7879062" y="45719"/>
                </a:cubicBezTo>
                <a:cubicBezTo>
                  <a:pt x="7806822" y="67342"/>
                  <a:pt x="7512280" y="36869"/>
                  <a:pt x="7402079" y="45719"/>
                </a:cubicBezTo>
                <a:cubicBezTo>
                  <a:pt x="7291878" y="54569"/>
                  <a:pt x="7048275" y="27307"/>
                  <a:pt x="6813210" y="45719"/>
                </a:cubicBezTo>
                <a:cubicBezTo>
                  <a:pt x="6578145" y="64131"/>
                  <a:pt x="6467055" y="34326"/>
                  <a:pt x="6336226" y="45719"/>
                </a:cubicBezTo>
                <a:cubicBezTo>
                  <a:pt x="6205397" y="57112"/>
                  <a:pt x="5965795" y="8057"/>
                  <a:pt x="5635473" y="45719"/>
                </a:cubicBezTo>
                <a:cubicBezTo>
                  <a:pt x="5305151" y="83381"/>
                  <a:pt x="5193163" y="11594"/>
                  <a:pt x="4822834" y="45719"/>
                </a:cubicBezTo>
                <a:cubicBezTo>
                  <a:pt x="4452505" y="79844"/>
                  <a:pt x="4426619" y="24127"/>
                  <a:pt x="4233965" y="45719"/>
                </a:cubicBezTo>
                <a:cubicBezTo>
                  <a:pt x="4041311" y="67311"/>
                  <a:pt x="3984085" y="-2381"/>
                  <a:pt x="3756982" y="45719"/>
                </a:cubicBezTo>
                <a:cubicBezTo>
                  <a:pt x="3529879" y="93819"/>
                  <a:pt x="3211912" y="14266"/>
                  <a:pt x="2944343" y="45719"/>
                </a:cubicBezTo>
                <a:cubicBezTo>
                  <a:pt x="2676774" y="77172"/>
                  <a:pt x="2455101" y="-27583"/>
                  <a:pt x="2243589" y="45719"/>
                </a:cubicBezTo>
                <a:cubicBezTo>
                  <a:pt x="2032077" y="119021"/>
                  <a:pt x="1758016" y="44232"/>
                  <a:pt x="1542836" y="45719"/>
                </a:cubicBezTo>
                <a:cubicBezTo>
                  <a:pt x="1327656" y="47206"/>
                  <a:pt x="1310659" y="40123"/>
                  <a:pt x="1177737" y="45719"/>
                </a:cubicBezTo>
                <a:cubicBezTo>
                  <a:pt x="1044815" y="51315"/>
                  <a:pt x="559224" y="-43969"/>
                  <a:pt x="0" y="45719"/>
                </a:cubicBezTo>
                <a:cubicBezTo>
                  <a:pt x="-240" y="29785"/>
                  <a:pt x="3985" y="16525"/>
                  <a:pt x="0" y="0"/>
                </a:cubicBezTo>
                <a:close/>
              </a:path>
            </a:pathLst>
          </a:custGeom>
          <a:solidFill>
            <a:schemeClr val="tx1">
              <a:lumMod val="50000"/>
              <a:lumOff val="50000"/>
            </a:schemeClr>
          </a:solidFill>
          <a:ln>
            <a:no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2" name="Picture 8" descr="Stochastic Computing in a Single Device - IEEE Spectrum">
            <a:extLst>
              <a:ext uri="{FF2B5EF4-FFF2-40B4-BE49-F238E27FC236}">
                <a16:creationId xmlns:a16="http://schemas.microsoft.com/office/drawing/2014/main" id="{D4B2BF67-31AE-408E-AB15-C8715BF314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530" y="86453"/>
            <a:ext cx="10081845" cy="254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6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32033"/>
            <a:ext cx="11887200" cy="689957"/>
          </a:xfrm>
        </p:spPr>
        <p:txBody>
          <a:bodyPr>
            <a:normAutofit/>
          </a:bodyPr>
          <a:lstStyle/>
          <a:p>
            <a:pPr algn="ctr"/>
            <a:r>
              <a:rPr lang="en-US" sz="3300" b="1" dirty="0">
                <a:solidFill>
                  <a:schemeClr val="accent1">
                    <a:lumMod val="75000"/>
                  </a:schemeClr>
                </a:solidFill>
                <a:cs typeface="Times New Roman" panose="02020603050405020304" pitchFamily="18" charset="0"/>
              </a:rPr>
              <a:t>Preliminaries </a:t>
            </a:r>
            <a:r>
              <a:rPr lang="en-US" sz="3300" b="1" dirty="0">
                <a:solidFill>
                  <a:schemeClr val="accent1">
                    <a:lumMod val="75000"/>
                  </a:schemeClr>
                </a:solidFill>
                <a:latin typeface="Algerian" panose="04020705040A02060702" pitchFamily="82" charset="0"/>
                <a:cs typeface="Times New Roman" panose="02020603050405020304" pitchFamily="18" charset="0"/>
              </a:rPr>
              <a:t>II</a:t>
            </a:r>
          </a:p>
        </p:txBody>
      </p:sp>
      <p:pic>
        <p:nvPicPr>
          <p:cNvPr id="10" name="Content Placeholder 9" descr="Diagram&#10;&#10;Description automatically generated">
            <a:extLst>
              <a:ext uri="{FF2B5EF4-FFF2-40B4-BE49-F238E27FC236}">
                <a16:creationId xmlns:a16="http://schemas.microsoft.com/office/drawing/2014/main" id="{7B994C79-3E1F-4C80-A2CE-A82867861B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62785" y="1441644"/>
            <a:ext cx="4866627" cy="4525963"/>
          </a:xfrm>
        </p:spPr>
      </p:pic>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10</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pic>
        <p:nvPicPr>
          <p:cNvPr id="9" name="Picture 2" descr="ISQED logo">
            <a:extLst>
              <a:ext uri="{FF2B5EF4-FFF2-40B4-BE49-F238E27FC236}">
                <a16:creationId xmlns:a16="http://schemas.microsoft.com/office/drawing/2014/main" id="{C43649AA-E032-4FF8-B0EF-ED8B843D0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3">
            <a:extLst>
              <a:ext uri="{FF2B5EF4-FFF2-40B4-BE49-F238E27FC236}">
                <a16:creationId xmlns:a16="http://schemas.microsoft.com/office/drawing/2014/main" id="{A4DCEAA4-6E9D-435E-B2C1-3B91A9B9B9F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9EF0FF-4EAE-45C5-A692-5CE458B6BFA4}" type="slidenum">
              <a:rPr lang="en-US" smtClean="0"/>
              <a:pPr/>
              <a:t>10</a:t>
            </a:fld>
            <a:endParaRPr lang="en-US"/>
          </a:p>
        </p:txBody>
      </p:sp>
      <p:sp>
        <p:nvSpPr>
          <p:cNvPr id="12" name="Rectangle 11">
            <a:extLst>
              <a:ext uri="{FF2B5EF4-FFF2-40B4-BE49-F238E27FC236}">
                <a16:creationId xmlns:a16="http://schemas.microsoft.com/office/drawing/2014/main" id="{E16B402D-FF59-41A7-AC69-4C24D35DD77E}"/>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3" name="Slide Number Placeholder 4">
            <a:extLst>
              <a:ext uri="{FF2B5EF4-FFF2-40B4-BE49-F238E27FC236}">
                <a16:creationId xmlns:a16="http://schemas.microsoft.com/office/drawing/2014/main" id="{8075E1DE-1FE4-46E9-98BC-E119AC9015B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10</a:t>
            </a:fld>
            <a:endParaRPr lang="en-US"/>
          </a:p>
        </p:txBody>
      </p:sp>
      <p:sp>
        <p:nvSpPr>
          <p:cNvPr id="15" name="Rectangle 14">
            <a:extLst>
              <a:ext uri="{FF2B5EF4-FFF2-40B4-BE49-F238E27FC236}">
                <a16:creationId xmlns:a16="http://schemas.microsoft.com/office/drawing/2014/main" id="{4F357BD0-C47A-4E96-995A-8D6FA7322362}"/>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Arrow: Chevron 15">
            <a:extLst>
              <a:ext uri="{FF2B5EF4-FFF2-40B4-BE49-F238E27FC236}">
                <a16:creationId xmlns:a16="http://schemas.microsoft.com/office/drawing/2014/main" id="{60B1F2DF-2113-44EC-B67B-7AB3D93510F0}"/>
              </a:ext>
            </a:extLst>
          </p:cNvPr>
          <p:cNvSpPr/>
          <p:nvPr/>
        </p:nvSpPr>
        <p:spPr>
          <a:xfrm>
            <a:off x="1912383" y="6565400"/>
            <a:ext cx="191403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3A7DD185-B744-4B01-B962-9A1EE5932E8E}"/>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ED5215E3-753D-49AA-8937-E9E94BF412C9}"/>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0" name="Arrow: Pentagon 19">
            <a:extLst>
              <a:ext uri="{FF2B5EF4-FFF2-40B4-BE49-F238E27FC236}">
                <a16:creationId xmlns:a16="http://schemas.microsoft.com/office/drawing/2014/main" id="{CC0682C9-2E26-4B05-88E6-1D514AC2D06F}"/>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1" name="Arrow: Chevron 20">
            <a:extLst>
              <a:ext uri="{FF2B5EF4-FFF2-40B4-BE49-F238E27FC236}">
                <a16:creationId xmlns:a16="http://schemas.microsoft.com/office/drawing/2014/main" id="{0F21ACEE-33C7-4FB4-B47C-0BAF34FFA960}"/>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2" name="Arrow: Chevron 21">
            <a:extLst>
              <a:ext uri="{FF2B5EF4-FFF2-40B4-BE49-F238E27FC236}">
                <a16:creationId xmlns:a16="http://schemas.microsoft.com/office/drawing/2014/main" id="{8278B82F-1F39-4CA1-9D4F-819B77160A64}"/>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418B2ED8-E11A-4CDE-BD5B-34B438D5C23A}"/>
              </a:ext>
            </a:extLst>
          </p:cNvPr>
          <p:cNvSpPr txBox="1"/>
          <p:nvPr/>
        </p:nvSpPr>
        <p:spPr>
          <a:xfrm>
            <a:off x="3175782" y="5905558"/>
            <a:ext cx="6145236" cy="369332"/>
          </a:xfrm>
          <a:prstGeom prst="rect">
            <a:avLst/>
          </a:prstGeom>
          <a:noFill/>
        </p:spPr>
        <p:txBody>
          <a:bodyPr wrap="square">
            <a:spAutoFit/>
          </a:bodyPr>
          <a:lstStyle/>
          <a:p>
            <a:r>
              <a:rPr lang="en-US" sz="1800" b="0" i="0" u="none" strike="noStrike" baseline="0" dirty="0">
                <a:latin typeface="NimbusRomNo9L-Regu"/>
              </a:rPr>
              <a:t>Flash ADC with (a) </a:t>
            </a:r>
            <a:r>
              <a:rPr lang="en-US" sz="1800" b="0" i="0" u="none" strike="noStrike" baseline="0" dirty="0">
                <a:latin typeface="CMMI8"/>
              </a:rPr>
              <a:t>V</a:t>
            </a:r>
            <a:r>
              <a:rPr lang="en-US" sz="800" b="0" i="0" u="none" strike="noStrike" baseline="0" dirty="0">
                <a:latin typeface="CMMI6"/>
              </a:rPr>
              <a:t>in </a:t>
            </a:r>
            <a:r>
              <a:rPr lang="en-US" sz="1800" b="0" i="0" u="none" strike="noStrike" baseline="0" dirty="0">
                <a:latin typeface="CMR8"/>
              </a:rPr>
              <a:t>= 0</a:t>
            </a:r>
            <a:r>
              <a:rPr lang="en-US" sz="1800" b="0" i="0" u="none" strike="noStrike" baseline="0" dirty="0">
                <a:latin typeface="CMMI8"/>
              </a:rPr>
              <a:t>.</a:t>
            </a:r>
            <a:r>
              <a:rPr lang="en-US" sz="1800" b="0" i="0" u="none" strike="noStrike" baseline="0" dirty="0">
                <a:latin typeface="CMR8"/>
              </a:rPr>
              <a:t>5</a:t>
            </a:r>
            <a:r>
              <a:rPr lang="en-US" sz="1800" b="0" i="0" u="none" strike="noStrike" baseline="0" dirty="0">
                <a:latin typeface="CMMI8"/>
              </a:rPr>
              <a:t>V</a:t>
            </a:r>
            <a:r>
              <a:rPr lang="en-US" sz="800" b="0" i="0" u="none" strike="noStrike" baseline="0" dirty="0">
                <a:latin typeface="CMMI6"/>
              </a:rPr>
              <a:t>DD</a:t>
            </a:r>
            <a:r>
              <a:rPr lang="en-US" sz="1800" b="0" i="0" u="none" strike="noStrike" baseline="0" dirty="0">
                <a:latin typeface="NimbusRomNo9L-Regu"/>
              </a:rPr>
              <a:t>, and (b) </a:t>
            </a:r>
            <a:r>
              <a:rPr lang="en-US" sz="1800" b="0" i="0" u="none" strike="noStrike" baseline="0" dirty="0">
                <a:latin typeface="CMMI8"/>
              </a:rPr>
              <a:t>V</a:t>
            </a:r>
            <a:r>
              <a:rPr lang="en-US" sz="800" b="0" i="0" u="none" strike="noStrike" baseline="0" dirty="0">
                <a:latin typeface="CMMI6"/>
              </a:rPr>
              <a:t>in </a:t>
            </a:r>
            <a:r>
              <a:rPr lang="en-US" sz="1800" b="0" i="0" u="none" strike="noStrike" baseline="0" dirty="0">
                <a:latin typeface="CMR8"/>
              </a:rPr>
              <a:t>= 0</a:t>
            </a:r>
            <a:r>
              <a:rPr lang="en-US" sz="1800" b="0" i="0" u="none" strike="noStrike" baseline="0" dirty="0">
                <a:latin typeface="CMMI8"/>
              </a:rPr>
              <a:t>.</a:t>
            </a:r>
            <a:r>
              <a:rPr lang="en-US" sz="1800" b="0" i="0" u="none" strike="noStrike" baseline="0" dirty="0">
                <a:latin typeface="CMR8"/>
              </a:rPr>
              <a:t>25</a:t>
            </a:r>
            <a:r>
              <a:rPr lang="en-US" sz="1800" b="0" i="0" u="none" strike="noStrike" baseline="0" dirty="0">
                <a:latin typeface="CMMI8"/>
              </a:rPr>
              <a:t>V</a:t>
            </a:r>
            <a:r>
              <a:rPr lang="en-US" sz="800" b="0" i="0" u="none" strike="noStrike" baseline="0" dirty="0">
                <a:latin typeface="CMMI6"/>
              </a:rPr>
              <a:t>DD</a:t>
            </a:r>
            <a:r>
              <a:rPr lang="en-US" sz="1800" b="0" i="0" u="none" strike="noStrike" baseline="0" dirty="0">
                <a:latin typeface="NimbusRomNo9L-Regu"/>
              </a:rPr>
              <a:t>.</a:t>
            </a:r>
            <a:endParaRPr lang="en-US" dirty="0"/>
          </a:p>
        </p:txBody>
      </p:sp>
      <p:sp>
        <p:nvSpPr>
          <p:cNvPr id="24" name="TextBox 23">
            <a:extLst>
              <a:ext uri="{FF2B5EF4-FFF2-40B4-BE49-F238E27FC236}">
                <a16:creationId xmlns:a16="http://schemas.microsoft.com/office/drawing/2014/main" id="{F9174B34-8718-4D97-A95D-4726B8EA6FED}"/>
              </a:ext>
            </a:extLst>
          </p:cNvPr>
          <p:cNvSpPr txBox="1"/>
          <p:nvPr/>
        </p:nvSpPr>
        <p:spPr>
          <a:xfrm>
            <a:off x="1861880" y="4030785"/>
            <a:ext cx="8329694" cy="646331"/>
          </a:xfrm>
          <a:prstGeom prst="rect">
            <a:avLst/>
          </a:prstGeom>
          <a:solidFill>
            <a:schemeClr val="accent1"/>
          </a:solidFill>
        </p:spPr>
        <p:txBody>
          <a:bodyPr wrap="square">
            <a:spAutoFit/>
          </a:bodyPr>
          <a:lstStyle/>
          <a:p>
            <a:pPr algn="ctr"/>
            <a:r>
              <a:rPr lang="en-US" sz="1800" b="1" i="0" dirty="0">
                <a:solidFill>
                  <a:schemeClr val="bg1"/>
                </a:solidFill>
                <a:effectLst/>
                <a:latin typeface="Söhne"/>
              </a:rPr>
              <a:t>The AGNI substrate can re-purpose the sense amplifiers in DRAM tiles for the first phase of analog to binary conversion</a:t>
            </a:r>
            <a:endParaRPr lang="en-US" b="1" dirty="0">
              <a:solidFill>
                <a:schemeClr val="bg1"/>
              </a:solidFill>
            </a:endParaRPr>
          </a:p>
        </p:txBody>
      </p:sp>
    </p:spTree>
    <p:extLst>
      <p:ext uri="{BB962C8B-B14F-4D97-AF65-F5344CB8AC3E}">
        <p14:creationId xmlns:p14="http://schemas.microsoft.com/office/powerpoint/2010/main" val="426745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fontScale="90000"/>
          </a:bodyPr>
          <a:lstStyle/>
          <a:p>
            <a:pPr algn="ctr"/>
            <a:r>
              <a:rPr lang="en-US" sz="3300" b="1" dirty="0">
                <a:solidFill>
                  <a:schemeClr val="accent1">
                    <a:lumMod val="75000"/>
                  </a:schemeClr>
                </a:solidFill>
                <a:cs typeface="Times New Roman" panose="02020603050405020304" pitchFamily="18" charset="0"/>
              </a:rPr>
              <a:t>Proposing : AGNI :</a:t>
            </a:r>
            <a:r>
              <a:rPr lang="en-US" sz="3600" b="1" dirty="0">
                <a:solidFill>
                  <a:schemeClr val="accent1">
                    <a:lumMod val="75000"/>
                  </a:schemeClr>
                </a:solidFill>
                <a:cs typeface="Times New Roman" panose="02020603050405020304" pitchFamily="18" charset="0"/>
              </a:rPr>
              <a:t> In-situ, Iso-latency Stochastic-to-binary </a:t>
            </a:r>
            <a:br>
              <a:rPr lang="en-US" sz="3600" b="1" dirty="0">
                <a:solidFill>
                  <a:schemeClr val="accent1">
                    <a:lumMod val="75000"/>
                  </a:schemeClr>
                </a:solidFill>
                <a:cs typeface="Times New Roman" panose="02020603050405020304" pitchFamily="18" charset="0"/>
              </a:rPr>
            </a:br>
            <a:r>
              <a:rPr lang="en-US" sz="3600" b="1" dirty="0">
                <a:solidFill>
                  <a:schemeClr val="accent1">
                    <a:lumMod val="75000"/>
                  </a:schemeClr>
                </a:solidFill>
                <a:cs typeface="Times New Roman" panose="02020603050405020304" pitchFamily="18" charset="0"/>
              </a:rPr>
              <a:t>Number Conversion For In-dram Deep Learning</a:t>
            </a:r>
            <a:r>
              <a:rPr lang="en-US" sz="3300" b="1" dirty="0">
                <a:solidFill>
                  <a:schemeClr val="accent1">
                    <a:lumMod val="75000"/>
                  </a:schemeClr>
                </a:solidFill>
                <a:cs typeface="Times New Roman" panose="02020603050405020304" pitchFamily="18" charset="0"/>
              </a:rPr>
              <a:t> </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1369980" y="1421475"/>
            <a:ext cx="9252237" cy="4525963"/>
          </a:xfrm>
        </p:spPr>
        <p:txBody>
          <a:bodyPr>
            <a:normAutofit/>
          </a:bodyPr>
          <a:lstStyle/>
          <a:p>
            <a:r>
              <a:rPr lang="en-US" sz="2400" dirty="0">
                <a:solidFill>
                  <a:schemeClr val="accent1">
                    <a:lumMod val="75000"/>
                  </a:schemeClr>
                </a:solidFill>
                <a:latin typeface="Adobe Devanagari" panose="02040503050201020203" pitchFamily="18" charset="0"/>
                <a:cs typeface="Adobe Devanagari" panose="02040503050201020203" pitchFamily="18" charset="0"/>
              </a:rPr>
              <a:t>This paper presents a new substrate for in-DRAM StoB number conversion called </a:t>
            </a:r>
            <a:r>
              <a:rPr lang="en-US" sz="2400" b="1" dirty="0">
                <a:solidFill>
                  <a:schemeClr val="accent1">
                    <a:lumMod val="75000"/>
                  </a:schemeClr>
                </a:solidFill>
                <a:latin typeface="Adobe Devanagari" panose="02040503050201020203" pitchFamily="18" charset="0"/>
                <a:cs typeface="Adobe Devanagari" panose="02040503050201020203" pitchFamily="18" charset="0"/>
              </a:rPr>
              <a:t>AGNI.</a:t>
            </a:r>
            <a:r>
              <a:rPr lang="en-US" sz="2400" dirty="0">
                <a:solidFill>
                  <a:schemeClr val="accent1">
                    <a:lumMod val="75000"/>
                  </a:schemeClr>
                </a:solidFill>
                <a:latin typeface="Adobe Devanagari" panose="02040503050201020203" pitchFamily="18" charset="0"/>
                <a:cs typeface="Adobe Devanagari" panose="02040503050201020203" pitchFamily="18" charset="0"/>
              </a:rPr>
              <a:t> </a:t>
            </a:r>
          </a:p>
          <a:p>
            <a:r>
              <a:rPr lang="en-US" sz="2400" dirty="0">
                <a:solidFill>
                  <a:schemeClr val="accent1">
                    <a:lumMod val="75000"/>
                  </a:schemeClr>
                </a:solidFill>
                <a:latin typeface="Adobe Devanagari" panose="02040503050201020203" pitchFamily="18" charset="0"/>
                <a:cs typeface="Adobe Devanagari" panose="02040503050201020203" pitchFamily="18" charset="0"/>
              </a:rPr>
              <a:t>AGNI makes minor modifications in DRAM peripherals, to divide the StoB conversion process into four distinct steps: </a:t>
            </a:r>
          </a:p>
          <a:p>
            <a:pPr marL="457200" lvl="1" indent="0">
              <a:buNone/>
            </a:pPr>
            <a:r>
              <a:rPr lang="en-US" dirty="0">
                <a:solidFill>
                  <a:srgbClr val="7030A0"/>
                </a:solidFill>
                <a:latin typeface="Adobe Devanagari" panose="02040503050201020203" pitchFamily="18" charset="0"/>
                <a:cs typeface="Adobe Devanagari" panose="02040503050201020203" pitchFamily="18" charset="0"/>
              </a:rPr>
              <a:t>(</a:t>
            </a:r>
            <a:r>
              <a:rPr lang="en-US" dirty="0" err="1">
                <a:solidFill>
                  <a:srgbClr val="7030A0"/>
                </a:solidFill>
                <a:latin typeface="Adobe Devanagari" panose="02040503050201020203" pitchFamily="18" charset="0"/>
                <a:cs typeface="Adobe Devanagari" panose="02040503050201020203" pitchFamily="18" charset="0"/>
              </a:rPr>
              <a:t>i</a:t>
            </a:r>
            <a:r>
              <a:rPr lang="en-US" dirty="0">
                <a:solidFill>
                  <a:srgbClr val="7030A0"/>
                </a:solidFill>
                <a:latin typeface="Adobe Devanagari" panose="02040503050201020203" pitchFamily="18" charset="0"/>
                <a:cs typeface="Adobe Devanagari" panose="02040503050201020203" pitchFamily="18" charset="0"/>
              </a:rPr>
              <a:t>)  DRAM row activation, </a:t>
            </a:r>
          </a:p>
          <a:p>
            <a:pPr marL="457200" lvl="1" indent="0">
              <a:buNone/>
            </a:pPr>
            <a:r>
              <a:rPr lang="en-US" dirty="0">
                <a:solidFill>
                  <a:srgbClr val="7030A0"/>
                </a:solidFill>
                <a:latin typeface="Adobe Devanagari" panose="02040503050201020203" pitchFamily="18" charset="0"/>
                <a:cs typeface="Adobe Devanagari" panose="02040503050201020203" pitchFamily="18" charset="0"/>
              </a:rPr>
              <a:t>(ii) Stochastic to analog conversion, </a:t>
            </a:r>
          </a:p>
          <a:p>
            <a:pPr marL="457200" lvl="1" indent="0">
              <a:buNone/>
            </a:pPr>
            <a:r>
              <a:rPr lang="en-US" dirty="0">
                <a:solidFill>
                  <a:srgbClr val="7030A0"/>
                </a:solidFill>
                <a:latin typeface="Adobe Devanagari" panose="02040503050201020203" pitchFamily="18" charset="0"/>
                <a:cs typeface="Adobe Devanagari" panose="02040503050201020203" pitchFamily="18" charset="0"/>
              </a:rPr>
              <a:t>(iii) Analog to transition-coded unary conversion, </a:t>
            </a:r>
          </a:p>
          <a:p>
            <a:pPr marL="457200" lvl="1" indent="0">
              <a:buNone/>
            </a:pPr>
            <a:r>
              <a:rPr lang="en-US" dirty="0">
                <a:solidFill>
                  <a:srgbClr val="7030A0"/>
                </a:solidFill>
                <a:latin typeface="Adobe Devanagari" panose="02040503050201020203" pitchFamily="18" charset="0"/>
                <a:cs typeface="Adobe Devanagari" panose="02040503050201020203" pitchFamily="18" charset="0"/>
              </a:rPr>
              <a:t>(iv) Transition-coded unary to binary conversion</a:t>
            </a: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11</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pic>
        <p:nvPicPr>
          <p:cNvPr id="8" name="Picture 2" descr="ISQED logo">
            <a:extLst>
              <a:ext uri="{FF2B5EF4-FFF2-40B4-BE49-F238E27FC236}">
                <a16:creationId xmlns:a16="http://schemas.microsoft.com/office/drawing/2014/main" id="{C1DF0C8D-8560-4690-91C6-AF5C301A9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a:extLst>
              <a:ext uri="{FF2B5EF4-FFF2-40B4-BE49-F238E27FC236}">
                <a16:creationId xmlns:a16="http://schemas.microsoft.com/office/drawing/2014/main" id="{D7128FF2-09DD-4E66-AB2F-C547DC66FF8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9EF0FF-4EAE-45C5-A692-5CE458B6BFA4}" type="slidenum">
              <a:rPr lang="en-US" smtClean="0"/>
              <a:pPr/>
              <a:t>11</a:t>
            </a:fld>
            <a:endParaRPr lang="en-US"/>
          </a:p>
        </p:txBody>
      </p:sp>
      <p:sp>
        <p:nvSpPr>
          <p:cNvPr id="10" name="Rectangle 9">
            <a:extLst>
              <a:ext uri="{FF2B5EF4-FFF2-40B4-BE49-F238E27FC236}">
                <a16:creationId xmlns:a16="http://schemas.microsoft.com/office/drawing/2014/main" id="{B8D5F62D-67A9-493E-A015-372FBE1DD8E8}"/>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1" name="Slide Number Placeholder 4">
            <a:extLst>
              <a:ext uri="{FF2B5EF4-FFF2-40B4-BE49-F238E27FC236}">
                <a16:creationId xmlns:a16="http://schemas.microsoft.com/office/drawing/2014/main" id="{A38892E9-0881-42F8-A93C-04C2DC8C6C5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11</a:t>
            </a:fld>
            <a:endParaRPr lang="en-US"/>
          </a:p>
        </p:txBody>
      </p:sp>
      <p:sp>
        <p:nvSpPr>
          <p:cNvPr id="12" name="Rectangle 11">
            <a:extLst>
              <a:ext uri="{FF2B5EF4-FFF2-40B4-BE49-F238E27FC236}">
                <a16:creationId xmlns:a16="http://schemas.microsoft.com/office/drawing/2014/main" id="{FA59932B-2CB8-4B12-8F7B-BE0B13A3DBE9}"/>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3" name="Arrow: Chevron 12">
            <a:extLst>
              <a:ext uri="{FF2B5EF4-FFF2-40B4-BE49-F238E27FC236}">
                <a16:creationId xmlns:a16="http://schemas.microsoft.com/office/drawing/2014/main" id="{3DF47DF9-8D7C-4D0B-A577-146011ABF94B}"/>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4" name="Arrow: Chevron 13">
            <a:extLst>
              <a:ext uri="{FF2B5EF4-FFF2-40B4-BE49-F238E27FC236}">
                <a16:creationId xmlns:a16="http://schemas.microsoft.com/office/drawing/2014/main" id="{34BA8312-5D3F-4547-954F-E18D8C13D4D1}"/>
              </a:ext>
            </a:extLst>
          </p:cNvPr>
          <p:cNvSpPr/>
          <p:nvPr/>
        </p:nvSpPr>
        <p:spPr>
          <a:xfrm>
            <a:off x="3761425" y="6565716"/>
            <a:ext cx="2302141"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5" name="Arrow: Chevron 14">
            <a:extLst>
              <a:ext uri="{FF2B5EF4-FFF2-40B4-BE49-F238E27FC236}">
                <a16:creationId xmlns:a16="http://schemas.microsoft.com/office/drawing/2014/main" id="{B994E64C-1F54-4CFC-865B-8E8A48126F4B}"/>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6" name="Arrow: Pentagon 15">
            <a:extLst>
              <a:ext uri="{FF2B5EF4-FFF2-40B4-BE49-F238E27FC236}">
                <a16:creationId xmlns:a16="http://schemas.microsoft.com/office/drawing/2014/main" id="{A6AC86C2-90FD-4638-93E3-301959E0283A}"/>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E7A66D27-6918-4680-9801-909070777CB5}"/>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B5959327-316F-40BF-AC10-F859CB44B9BA}"/>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392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Overview of AGNI Substrate</a:t>
            </a:r>
          </a:p>
        </p:txBody>
      </p:sp>
      <p:pic>
        <p:nvPicPr>
          <p:cNvPr id="8" name="Content Placeholder 7" descr="Diagram, schematic&#10;&#10;Description automatically generated">
            <a:extLst>
              <a:ext uri="{FF2B5EF4-FFF2-40B4-BE49-F238E27FC236}">
                <a16:creationId xmlns:a16="http://schemas.microsoft.com/office/drawing/2014/main" id="{075F705B-8DC1-4104-9409-2A21859364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4660" y="1219200"/>
            <a:ext cx="5157078" cy="4445391"/>
          </a:xfrm>
        </p:spPr>
      </p:pic>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12</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pic>
        <p:nvPicPr>
          <p:cNvPr id="7" name="Picture 2" descr="ISQED logo">
            <a:extLst>
              <a:ext uri="{FF2B5EF4-FFF2-40B4-BE49-F238E27FC236}">
                <a16:creationId xmlns:a16="http://schemas.microsoft.com/office/drawing/2014/main" id="{3CBA9C5C-796B-48F0-A1DE-68B1D9016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C256EAC-E028-4687-B1F7-D4666BF18B78}"/>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0" name="Rectangle 9">
            <a:extLst>
              <a:ext uri="{FF2B5EF4-FFF2-40B4-BE49-F238E27FC236}">
                <a16:creationId xmlns:a16="http://schemas.microsoft.com/office/drawing/2014/main" id="{22F76218-E7AA-468B-9D68-0E0A0C16A5E1}"/>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1" name="Arrow: Chevron 10">
            <a:extLst>
              <a:ext uri="{FF2B5EF4-FFF2-40B4-BE49-F238E27FC236}">
                <a16:creationId xmlns:a16="http://schemas.microsoft.com/office/drawing/2014/main" id="{C2ABB321-3967-47EA-9662-5630E1753913}"/>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2" name="Arrow: Chevron 11">
            <a:extLst>
              <a:ext uri="{FF2B5EF4-FFF2-40B4-BE49-F238E27FC236}">
                <a16:creationId xmlns:a16="http://schemas.microsoft.com/office/drawing/2014/main" id="{8DE4E1EA-E98A-4845-BCBE-C64E85105473}"/>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3" name="Arrow: Chevron 12">
            <a:extLst>
              <a:ext uri="{FF2B5EF4-FFF2-40B4-BE49-F238E27FC236}">
                <a16:creationId xmlns:a16="http://schemas.microsoft.com/office/drawing/2014/main" id="{EC613A1E-2504-4454-A926-5D1BC3592510}"/>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4" name="Arrow: Pentagon 13">
            <a:extLst>
              <a:ext uri="{FF2B5EF4-FFF2-40B4-BE49-F238E27FC236}">
                <a16:creationId xmlns:a16="http://schemas.microsoft.com/office/drawing/2014/main" id="{F9BD3DD0-B56D-481D-A3AF-52BB5C55952B}"/>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5" name="Arrow: Chevron 14">
            <a:extLst>
              <a:ext uri="{FF2B5EF4-FFF2-40B4-BE49-F238E27FC236}">
                <a16:creationId xmlns:a16="http://schemas.microsoft.com/office/drawing/2014/main" id="{87F6BAF4-53DD-4310-9D07-46DCDE5427AF}"/>
              </a:ext>
            </a:extLst>
          </p:cNvPr>
          <p:cNvSpPr/>
          <p:nvPr/>
        </p:nvSpPr>
        <p:spPr>
          <a:xfrm>
            <a:off x="5996099" y="6565400"/>
            <a:ext cx="2097313"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a:t>
            </a:r>
            <a:r>
              <a:rPr lang="en-US" sz="1600">
                <a:solidFill>
                  <a:schemeClr val="bg1">
                    <a:lumMod val="50000"/>
                  </a:schemeClr>
                </a:solidFill>
                <a:effectLst>
                  <a:outerShdw blurRad="38100" dist="38100" dir="2700000" algn="tl">
                    <a:srgbClr val="000000">
                      <a:alpha val="43137"/>
                    </a:srgbClr>
                  </a:outerShdw>
                </a:effectLst>
              </a:rPr>
              <a:t>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6" name="Arrow: Chevron 15">
            <a:extLst>
              <a:ext uri="{FF2B5EF4-FFF2-40B4-BE49-F238E27FC236}">
                <a16:creationId xmlns:a16="http://schemas.microsoft.com/office/drawing/2014/main" id="{ACE47F93-E7BB-4554-BBDD-212F48660938}"/>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1F12F73E-E748-4D2F-8F11-8887766F0DE0}"/>
              </a:ext>
            </a:extLst>
          </p:cNvPr>
          <p:cNvSpPr txBox="1"/>
          <p:nvPr/>
        </p:nvSpPr>
        <p:spPr>
          <a:xfrm>
            <a:off x="2338881" y="5632888"/>
            <a:ext cx="7468635" cy="461665"/>
          </a:xfrm>
          <a:prstGeom prst="rect">
            <a:avLst/>
          </a:prstGeom>
          <a:noFill/>
        </p:spPr>
        <p:txBody>
          <a:bodyPr wrap="square">
            <a:spAutoFit/>
          </a:bodyPr>
          <a:lstStyle/>
          <a:p>
            <a:pPr algn="l"/>
            <a:r>
              <a:rPr lang="en-US" sz="1200" b="0" i="0" u="none" strike="noStrike" baseline="0" dirty="0">
                <a:solidFill>
                  <a:srgbClr val="0070C0"/>
                </a:solidFill>
                <a:latin typeface="NimbusRomNo9L-Regu"/>
              </a:rPr>
              <a:t>Schematic layout of AGNI substrate and employed peripherals. Illustration of (a) an AGNI-modified DRAM tile, (b) an A to U peripheral unit, (c) an S to A peripheral unit, and (d) a U to B peripheral unit.</a:t>
            </a:r>
            <a:endParaRPr lang="en-US" sz="1200" dirty="0">
              <a:solidFill>
                <a:srgbClr val="0070C0"/>
              </a:solidFill>
            </a:endParaRPr>
          </a:p>
        </p:txBody>
      </p:sp>
    </p:spTree>
    <p:extLst>
      <p:ext uri="{BB962C8B-B14F-4D97-AF65-F5344CB8AC3E}">
        <p14:creationId xmlns:p14="http://schemas.microsoft.com/office/powerpoint/2010/main" val="14725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294953" y="223776"/>
            <a:ext cx="3268393" cy="810257"/>
          </a:xfrm>
        </p:spPr>
        <p:txBody>
          <a:bodyPr>
            <a:normAutofit/>
          </a:bodyPr>
          <a:lstStyle/>
          <a:p>
            <a:pPr algn="ctr"/>
            <a:r>
              <a:rPr lang="en-US" sz="3000" b="1" dirty="0">
                <a:solidFill>
                  <a:schemeClr val="accent1">
                    <a:lumMod val="75000"/>
                  </a:schemeClr>
                </a:solidFill>
                <a:cs typeface="Times New Roman" panose="02020603050405020304" pitchFamily="18" charset="0"/>
              </a:rPr>
              <a:t>Operation of AGNI</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1351728" y="1332900"/>
            <a:ext cx="9252237" cy="4525963"/>
          </a:xfrm>
        </p:spPr>
        <p:txBody>
          <a:bodyPr>
            <a:normAutofit/>
          </a:bodyPr>
          <a:lstStyle/>
          <a:p>
            <a:pPr lvl="1">
              <a:buSzPct val="100000"/>
            </a:pPr>
            <a:endParaRPr lang="en-US" sz="1600" b="1" dirty="0">
              <a:solidFill>
                <a:srgbClr val="C00000"/>
              </a:solidFill>
              <a:latin typeface="Bookman Old Style" panose="02050604050505020204" pitchFamily="18" charset="0"/>
            </a:endParaRPr>
          </a:p>
          <a:p>
            <a:pPr marL="457200" lvl="1" indent="0">
              <a:buSzPct val="100000"/>
              <a:buNone/>
            </a:pPr>
            <a:endParaRPr lang="en-US" sz="1600" b="1" dirty="0">
              <a:solidFill>
                <a:srgbClr val="C00000"/>
              </a:solidFill>
              <a:latin typeface="Bookman Old Style" panose="02050604050505020204" pitchFamily="18" charset="0"/>
            </a:endParaRPr>
          </a:p>
          <a:p>
            <a:pPr marL="457200" lvl="1" indent="0">
              <a:buSzPct val="100000"/>
              <a:buNone/>
            </a:pPr>
            <a:endParaRPr lang="en-US" sz="1600" b="1" dirty="0">
              <a:solidFill>
                <a:srgbClr val="C00000"/>
              </a:solidFill>
              <a:latin typeface="Bookman Old Style" panose="02050604050505020204" pitchFamily="18" charset="0"/>
            </a:endParaRPr>
          </a:p>
          <a:p>
            <a:pPr marL="0" indent="0">
              <a:buNone/>
            </a:pPr>
            <a:endParaRPr lang="en-US" sz="16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13</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294953" y="5998263"/>
            <a:ext cx="1463862" cy="230832"/>
          </a:xfrm>
          <a:prstGeom prst="rect">
            <a:avLst/>
          </a:prstGeom>
        </p:spPr>
        <p:txBody>
          <a:bodyPr wrap="none">
            <a:spAutoFit/>
          </a:bodyPr>
          <a:lstStyle/>
          <a:p>
            <a:r>
              <a:rPr lang="en-US" sz="900" dirty="0"/>
              <a:t>StoB*= Stochastic to Binary</a:t>
            </a:r>
          </a:p>
        </p:txBody>
      </p:sp>
      <p:pic>
        <p:nvPicPr>
          <p:cNvPr id="15" name="Picture 14" descr="Diagram&#10;&#10;Description automatically generated">
            <a:extLst>
              <a:ext uri="{FF2B5EF4-FFF2-40B4-BE49-F238E27FC236}">
                <a16:creationId xmlns:a16="http://schemas.microsoft.com/office/drawing/2014/main" id="{124A23AB-8AD4-4058-A3FA-8710317B9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841" y="34023"/>
            <a:ext cx="6522959" cy="6243094"/>
          </a:xfrm>
          <a:prstGeom prst="rect">
            <a:avLst/>
          </a:prstGeom>
        </p:spPr>
      </p:pic>
      <p:pic>
        <p:nvPicPr>
          <p:cNvPr id="16" name="Picture 2" descr="ISQED logo">
            <a:extLst>
              <a:ext uri="{FF2B5EF4-FFF2-40B4-BE49-F238E27FC236}">
                <a16:creationId xmlns:a16="http://schemas.microsoft.com/office/drawing/2014/main" id="{29073620-2B55-4828-A878-547313ABB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7" y="4081808"/>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EED87CD-F980-4D80-BB23-92CFF230BB91}"/>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9" name="Rectangle 18">
            <a:extLst>
              <a:ext uri="{FF2B5EF4-FFF2-40B4-BE49-F238E27FC236}">
                <a16:creationId xmlns:a16="http://schemas.microsoft.com/office/drawing/2014/main" id="{29205194-618A-43C4-A901-912D05D940B5}"/>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0" name="Arrow: Chevron 19">
            <a:extLst>
              <a:ext uri="{FF2B5EF4-FFF2-40B4-BE49-F238E27FC236}">
                <a16:creationId xmlns:a16="http://schemas.microsoft.com/office/drawing/2014/main" id="{97789C81-B535-4539-B5C8-272B6D399988}"/>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1" name="Arrow: Chevron 20">
            <a:extLst>
              <a:ext uri="{FF2B5EF4-FFF2-40B4-BE49-F238E27FC236}">
                <a16:creationId xmlns:a16="http://schemas.microsoft.com/office/drawing/2014/main" id="{5594BA03-722C-4806-898B-A482DF8E1992}"/>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2" name="Arrow: Chevron 21">
            <a:extLst>
              <a:ext uri="{FF2B5EF4-FFF2-40B4-BE49-F238E27FC236}">
                <a16:creationId xmlns:a16="http://schemas.microsoft.com/office/drawing/2014/main" id="{B27BC2EC-949C-4AD0-B496-3EC144D64D07}"/>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3" name="Arrow: Pentagon 22">
            <a:extLst>
              <a:ext uri="{FF2B5EF4-FFF2-40B4-BE49-F238E27FC236}">
                <a16:creationId xmlns:a16="http://schemas.microsoft.com/office/drawing/2014/main" id="{5B6167D5-354F-488F-8D3B-C2A226F5B89B}"/>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4" name="Arrow: Chevron 23">
            <a:extLst>
              <a:ext uri="{FF2B5EF4-FFF2-40B4-BE49-F238E27FC236}">
                <a16:creationId xmlns:a16="http://schemas.microsoft.com/office/drawing/2014/main" id="{1BD598BA-4019-416A-AF88-BD9542E5FE0B}"/>
              </a:ext>
            </a:extLst>
          </p:cNvPr>
          <p:cNvSpPr/>
          <p:nvPr/>
        </p:nvSpPr>
        <p:spPr>
          <a:xfrm>
            <a:off x="5996099" y="6565400"/>
            <a:ext cx="2097313"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a:t>
            </a:r>
            <a:r>
              <a:rPr lang="en-US" sz="1600">
                <a:solidFill>
                  <a:schemeClr val="bg1">
                    <a:lumMod val="50000"/>
                  </a:schemeClr>
                </a:solidFill>
                <a:effectLst>
                  <a:outerShdw blurRad="38100" dist="38100" dir="2700000" algn="tl">
                    <a:srgbClr val="000000">
                      <a:alpha val="43137"/>
                    </a:srgbClr>
                  </a:outerShdw>
                </a:effectLst>
              </a:rPr>
              <a:t>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5" name="Arrow: Chevron 24">
            <a:extLst>
              <a:ext uri="{FF2B5EF4-FFF2-40B4-BE49-F238E27FC236}">
                <a16:creationId xmlns:a16="http://schemas.microsoft.com/office/drawing/2014/main" id="{86082525-80B5-43EB-A37C-1052CBA52380}"/>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DDDCE550-C860-4EDD-9870-E309D238E4C4}"/>
              </a:ext>
            </a:extLst>
          </p:cNvPr>
          <p:cNvSpPr txBox="1"/>
          <p:nvPr/>
        </p:nvSpPr>
        <p:spPr>
          <a:xfrm>
            <a:off x="5711587" y="6269177"/>
            <a:ext cx="6372348" cy="246221"/>
          </a:xfrm>
          <a:prstGeom prst="rect">
            <a:avLst/>
          </a:prstGeom>
          <a:solidFill>
            <a:schemeClr val="accent1"/>
          </a:solidFill>
        </p:spPr>
        <p:txBody>
          <a:bodyPr wrap="square">
            <a:spAutoFit/>
          </a:bodyPr>
          <a:lstStyle/>
          <a:p>
            <a:pPr algn="l"/>
            <a:r>
              <a:rPr lang="en-US" sz="1000" dirty="0">
                <a:solidFill>
                  <a:schemeClr val="bg1"/>
                </a:solidFill>
                <a:latin typeface="Amasis MT Pro" panose="02040504050005020304" pitchFamily="18" charset="0"/>
              </a:rPr>
              <a:t>Schematic of AGNI substrate for N = 4, consisting of peripherals such as S to A units, A to U units and U to B unit.</a:t>
            </a:r>
          </a:p>
        </p:txBody>
      </p:sp>
      <p:sp>
        <p:nvSpPr>
          <p:cNvPr id="2" name="Content Placeholder 4">
            <a:extLst>
              <a:ext uri="{FF2B5EF4-FFF2-40B4-BE49-F238E27FC236}">
                <a16:creationId xmlns:a16="http://schemas.microsoft.com/office/drawing/2014/main" id="{89800037-6FAD-82F3-AC35-767FEA15D89A}"/>
              </a:ext>
            </a:extLst>
          </p:cNvPr>
          <p:cNvSpPr txBox="1">
            <a:spLocks/>
          </p:cNvSpPr>
          <p:nvPr/>
        </p:nvSpPr>
        <p:spPr>
          <a:xfrm>
            <a:off x="1209068" y="1074115"/>
            <a:ext cx="4362204"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0" i="0" u="none" strike="noStrike" baseline="0" dirty="0">
              <a:latin typeface="NimbusRomNo9L-ReguItal"/>
            </a:endParaRPr>
          </a:p>
          <a:p>
            <a:pPr marL="0" indent="0">
              <a:buNone/>
            </a:pPr>
            <a:endParaRPr lang="en-US" sz="2400" dirty="0">
              <a:latin typeface="NimbusRomNo9L-ReguItal"/>
            </a:endParaRPr>
          </a:p>
          <a:p>
            <a:pPr marL="0" indent="0">
              <a:buNone/>
            </a:pPr>
            <a:r>
              <a:rPr lang="en-US" sz="2400" b="0" i="0" u="none" strike="noStrike" baseline="0" dirty="0">
                <a:latin typeface="NimbusRomNo9L-ReguItal"/>
              </a:rPr>
              <a:t>(STEP 1)</a:t>
            </a:r>
            <a:br>
              <a:rPr lang="en-US" sz="1100" dirty="0">
                <a:solidFill>
                  <a:srgbClr val="7030A0"/>
                </a:solidFill>
              </a:rPr>
            </a:br>
            <a:r>
              <a:rPr lang="en-US" sz="2400" dirty="0">
                <a:solidFill>
                  <a:srgbClr val="7030A0"/>
                </a:solidFill>
                <a:latin typeface="NimbusRomNo9L-ReguItal"/>
              </a:rPr>
              <a:t>DRAM Row Activation </a:t>
            </a:r>
          </a:p>
          <a:p>
            <a:pPr marL="0" indent="0">
              <a:buNone/>
            </a:pPr>
            <a:r>
              <a:rPr lang="en-US" sz="2400" dirty="0">
                <a:latin typeface="NimbusRomNo9L-ReguItal"/>
              </a:rPr>
              <a:t>(STEP 2)</a:t>
            </a:r>
          </a:p>
          <a:p>
            <a:pPr marL="0" indent="0">
              <a:buNone/>
            </a:pPr>
            <a:r>
              <a:rPr lang="en-US" sz="2400" dirty="0">
                <a:solidFill>
                  <a:srgbClr val="7030A0"/>
                </a:solidFill>
                <a:latin typeface="NimbusRomNo9L-ReguItal"/>
              </a:rPr>
              <a:t>Stochastic</a:t>
            </a:r>
            <a:r>
              <a:rPr lang="en-US" sz="2400" b="0" i="0" u="none" strike="noStrike" baseline="0" dirty="0">
                <a:solidFill>
                  <a:srgbClr val="7030A0"/>
                </a:solidFill>
                <a:latin typeface="NimbusRomNo9L-ReguItal"/>
              </a:rPr>
              <a:t> to Analog Conversion </a:t>
            </a:r>
            <a:r>
              <a:rPr lang="en-US" sz="2400" b="0" i="0" u="none" strike="noStrike" baseline="0" dirty="0">
                <a:latin typeface="NimbusRomNo9L-ReguItal"/>
              </a:rPr>
              <a:t>(STEP 3)</a:t>
            </a:r>
            <a:endParaRPr lang="en-US" sz="1100" b="0" i="0" u="none" strike="noStrike" baseline="0" dirty="0">
              <a:latin typeface="NimbusRomNo9L-ReguItal"/>
            </a:endParaRPr>
          </a:p>
          <a:p>
            <a:pPr marL="0" indent="0">
              <a:buNone/>
            </a:pPr>
            <a:r>
              <a:rPr lang="en-US" sz="2400" b="0" i="0" u="none" strike="noStrike" baseline="0" dirty="0">
                <a:solidFill>
                  <a:srgbClr val="7030A0"/>
                </a:solidFill>
                <a:latin typeface="NimbusRomNo9L-ReguItal"/>
              </a:rPr>
              <a:t>Analog to Unary Conversion</a:t>
            </a:r>
          </a:p>
          <a:p>
            <a:pPr marL="0" indent="0">
              <a:buNone/>
            </a:pPr>
            <a:r>
              <a:rPr lang="en-US" sz="2400" b="0" i="0" u="none" strike="noStrike" baseline="0" dirty="0">
                <a:latin typeface="NimbusRomNo9L-ReguItal"/>
              </a:rPr>
              <a:t>(STEP 4)</a:t>
            </a:r>
          </a:p>
          <a:p>
            <a:pPr marL="0" indent="0">
              <a:buNone/>
            </a:pPr>
            <a:r>
              <a:rPr lang="en-US" sz="2800" b="0" i="0" u="none" strike="noStrike" baseline="0" dirty="0">
                <a:solidFill>
                  <a:srgbClr val="7030A0"/>
                </a:solidFill>
                <a:latin typeface="NimbusRomNo9L-ReguItal"/>
              </a:rPr>
              <a:t>Unary to Binary Conversion </a:t>
            </a:r>
          </a:p>
          <a:p>
            <a:pPr marL="0" indent="0">
              <a:buNone/>
            </a:pPr>
            <a:endParaRPr lang="en-US" b="1" dirty="0">
              <a:solidFill>
                <a:srgbClr val="7030A0"/>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3168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Various Timing signals employed by AGNI substrate and time </a:t>
            </a:r>
          </a:p>
        </p:txBody>
      </p:sp>
      <p:pic>
        <p:nvPicPr>
          <p:cNvPr id="9" name="Content Placeholder 8">
            <a:extLst>
              <a:ext uri="{FF2B5EF4-FFF2-40B4-BE49-F238E27FC236}">
                <a16:creationId xmlns:a16="http://schemas.microsoft.com/office/drawing/2014/main" id="{90644A50-11E0-492E-AEF1-CF54F8BF4A77}"/>
              </a:ext>
            </a:extLst>
          </p:cNvPr>
          <p:cNvPicPr>
            <a:picLocks noGrp="1" noChangeAspect="1"/>
          </p:cNvPicPr>
          <p:nvPr>
            <p:ph idx="1"/>
          </p:nvPr>
        </p:nvPicPr>
        <p:blipFill>
          <a:blip r:embed="rId3"/>
          <a:stretch>
            <a:fillRect/>
          </a:stretch>
        </p:blipFill>
        <p:spPr>
          <a:xfrm>
            <a:off x="3203606" y="1306050"/>
            <a:ext cx="5447580" cy="4525963"/>
          </a:xfrm>
          <a:prstGeom prst="rect">
            <a:avLst/>
          </a:prstGeom>
        </p:spPr>
      </p:pic>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14</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pic>
        <p:nvPicPr>
          <p:cNvPr id="8" name="Picture 2" descr="ISQED logo">
            <a:extLst>
              <a:ext uri="{FF2B5EF4-FFF2-40B4-BE49-F238E27FC236}">
                <a16:creationId xmlns:a16="http://schemas.microsoft.com/office/drawing/2014/main" id="{6543DB6E-8038-4DB3-8201-EEE8B82F2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FDB3416-D3F8-4C61-BC97-86241CA41419}"/>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1" name="Rectangle 10">
            <a:extLst>
              <a:ext uri="{FF2B5EF4-FFF2-40B4-BE49-F238E27FC236}">
                <a16:creationId xmlns:a16="http://schemas.microsoft.com/office/drawing/2014/main" id="{7B2C4FD4-A4CC-4B51-845D-727CDE03391F}"/>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2" name="Arrow: Chevron 11">
            <a:extLst>
              <a:ext uri="{FF2B5EF4-FFF2-40B4-BE49-F238E27FC236}">
                <a16:creationId xmlns:a16="http://schemas.microsoft.com/office/drawing/2014/main" id="{BB3CE59F-4657-4D15-AEEE-4D28B313673D}"/>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3" name="Arrow: Chevron 12">
            <a:extLst>
              <a:ext uri="{FF2B5EF4-FFF2-40B4-BE49-F238E27FC236}">
                <a16:creationId xmlns:a16="http://schemas.microsoft.com/office/drawing/2014/main" id="{5D7E126B-21EC-4A47-AE38-1CCD9F813A7D}"/>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4" name="Arrow: Chevron 13">
            <a:extLst>
              <a:ext uri="{FF2B5EF4-FFF2-40B4-BE49-F238E27FC236}">
                <a16:creationId xmlns:a16="http://schemas.microsoft.com/office/drawing/2014/main" id="{14A09DC8-F369-4B1B-AB5B-6B5A0C07720A}"/>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5" name="Arrow: Pentagon 14">
            <a:extLst>
              <a:ext uri="{FF2B5EF4-FFF2-40B4-BE49-F238E27FC236}">
                <a16:creationId xmlns:a16="http://schemas.microsoft.com/office/drawing/2014/main" id="{EDEFF9C4-A507-4003-A3F0-09B5050C6051}"/>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6" name="Arrow: Chevron 15">
            <a:extLst>
              <a:ext uri="{FF2B5EF4-FFF2-40B4-BE49-F238E27FC236}">
                <a16:creationId xmlns:a16="http://schemas.microsoft.com/office/drawing/2014/main" id="{9547FD61-2447-42C5-A0AC-C998B5076F1C}"/>
              </a:ext>
            </a:extLst>
          </p:cNvPr>
          <p:cNvSpPr/>
          <p:nvPr/>
        </p:nvSpPr>
        <p:spPr>
          <a:xfrm>
            <a:off x="5996099" y="6565400"/>
            <a:ext cx="2097313"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a:t>
            </a:r>
            <a:r>
              <a:rPr lang="en-US" sz="1600">
                <a:solidFill>
                  <a:schemeClr val="bg1">
                    <a:lumMod val="50000"/>
                  </a:schemeClr>
                </a:solidFill>
                <a:effectLst>
                  <a:outerShdw blurRad="38100" dist="38100" dir="2700000" algn="tl">
                    <a:srgbClr val="000000">
                      <a:alpha val="43137"/>
                    </a:srgbClr>
                  </a:outerShdw>
                </a:effectLst>
              </a:rPr>
              <a:t>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538FA09C-334E-4FBD-801D-49B9E9EAA83F}"/>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22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1" y="254913"/>
            <a:ext cx="7362092" cy="810257"/>
          </a:xfrm>
        </p:spPr>
        <p:txBody>
          <a:bodyPr>
            <a:normAutofit fontScale="90000"/>
          </a:bodyPr>
          <a:lstStyle/>
          <a:p>
            <a:pPr algn="ctr"/>
            <a:r>
              <a:rPr lang="en-US" sz="3000" b="1" dirty="0">
                <a:solidFill>
                  <a:schemeClr val="accent1">
                    <a:lumMod val="75000"/>
                  </a:schemeClr>
                </a:solidFill>
                <a:cs typeface="Times New Roman" panose="02020603050405020304" pitchFamily="18" charset="0"/>
              </a:rPr>
              <a:t>Signal evolution traces from SPICE simulations of AGNI substrate (N = 4)</a:t>
            </a: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15</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294953" y="5998263"/>
            <a:ext cx="1463862" cy="230832"/>
          </a:xfrm>
          <a:prstGeom prst="rect">
            <a:avLst/>
          </a:prstGeom>
        </p:spPr>
        <p:txBody>
          <a:bodyPr wrap="none">
            <a:spAutoFit/>
          </a:bodyPr>
          <a:lstStyle/>
          <a:p>
            <a:r>
              <a:rPr lang="en-US" sz="900" dirty="0"/>
              <a:t>StoB*= Stochastic to Binary</a:t>
            </a:r>
          </a:p>
        </p:txBody>
      </p:sp>
      <p:pic>
        <p:nvPicPr>
          <p:cNvPr id="8" name="Picture 7" descr="Diagram, engineering drawing&#10;&#10;Description automatically generated">
            <a:extLst>
              <a:ext uri="{FF2B5EF4-FFF2-40B4-BE49-F238E27FC236}">
                <a16:creationId xmlns:a16="http://schemas.microsoft.com/office/drawing/2014/main" id="{2A816C60-6702-418C-89DA-BCA28966A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47" y="198382"/>
            <a:ext cx="4549020" cy="5749056"/>
          </a:xfrm>
          <a:prstGeom prst="rect">
            <a:avLst/>
          </a:prstGeom>
        </p:spPr>
      </p:pic>
      <p:sp>
        <p:nvSpPr>
          <p:cNvPr id="12" name="TextBox 11">
            <a:extLst>
              <a:ext uri="{FF2B5EF4-FFF2-40B4-BE49-F238E27FC236}">
                <a16:creationId xmlns:a16="http://schemas.microsoft.com/office/drawing/2014/main" id="{15AFA1C1-FC2C-4B42-94F1-04F721A90C26}"/>
              </a:ext>
            </a:extLst>
          </p:cNvPr>
          <p:cNvSpPr txBox="1"/>
          <p:nvPr/>
        </p:nvSpPr>
        <p:spPr>
          <a:xfrm>
            <a:off x="1027876" y="5919109"/>
            <a:ext cx="6332320" cy="553998"/>
          </a:xfrm>
          <a:prstGeom prst="rect">
            <a:avLst/>
          </a:prstGeom>
          <a:solidFill>
            <a:schemeClr val="accent1"/>
          </a:solidFill>
        </p:spPr>
        <p:txBody>
          <a:bodyPr wrap="square">
            <a:spAutoFit/>
          </a:bodyPr>
          <a:lstStyle/>
          <a:p>
            <a:r>
              <a:rPr lang="en-US" sz="1000" dirty="0">
                <a:solidFill>
                  <a:schemeClr val="bg1"/>
                </a:solidFill>
                <a:effectLst/>
                <a:latin typeface="Amasis MT Pro" panose="02040504050005020304" pitchFamily="18" charset="0"/>
              </a:rPr>
              <a:t>(a) voltages of the </a:t>
            </a:r>
            <a:r>
              <a:rPr lang="en-US" sz="1000" dirty="0" err="1">
                <a:solidFill>
                  <a:schemeClr val="bg1"/>
                </a:solidFill>
                <a:effectLst/>
                <a:latin typeface="Amasis MT Pro" panose="02040504050005020304" pitchFamily="18" charset="0"/>
              </a:rPr>
              <a:t>precharge</a:t>
            </a:r>
            <a:r>
              <a:rPr lang="en-US" sz="1000" dirty="0">
                <a:solidFill>
                  <a:schemeClr val="bg1"/>
                </a:solidFill>
                <a:effectLst/>
                <a:latin typeface="Amasis MT Pro" panose="02040504050005020304" pitchFamily="18" charset="0"/>
              </a:rPr>
              <a:t> units (</a:t>
            </a:r>
            <a:r>
              <a:rPr lang="en-US" sz="1000" i="1" dirty="0">
                <a:solidFill>
                  <a:schemeClr val="bg1"/>
                </a:solidFill>
                <a:effectLst/>
                <a:latin typeface="Amasis MT Pro" panose="02040504050005020304" pitchFamily="18" charset="0"/>
              </a:rPr>
              <a:t>VREF </a:t>
            </a:r>
            <a:r>
              <a:rPr lang="en-US" sz="1000" dirty="0">
                <a:solidFill>
                  <a:schemeClr val="bg1"/>
                </a:solidFill>
                <a:effectLst/>
                <a:latin typeface="Amasis MT Pro" panose="02040504050005020304" pitchFamily="18" charset="0"/>
              </a:rPr>
              <a:t>), (b) equalizer (EQ) and Latching (L1) signals, (c) wordline (WL) and SEL signals, (d) </a:t>
            </a:r>
            <a:r>
              <a:rPr lang="en-US" sz="1000" dirty="0" err="1">
                <a:solidFill>
                  <a:schemeClr val="bg1"/>
                </a:solidFill>
                <a:effectLst/>
                <a:latin typeface="Amasis MT Pro" panose="02040504050005020304" pitchFamily="18" charset="0"/>
              </a:rPr>
              <a:t>bitline</a:t>
            </a:r>
            <a:r>
              <a:rPr lang="en-US" sz="1000" dirty="0">
                <a:solidFill>
                  <a:schemeClr val="bg1"/>
                </a:solidFill>
                <a:effectLst/>
                <a:latin typeface="Amasis MT Pro" panose="02040504050005020304" pitchFamily="18" charset="0"/>
              </a:rPr>
              <a:t> (BL) voltages, (e) DRAM cell capacitor voltage, (f) sense n and isolation (ISO) signals, (g) K1 and B1 signals, and (h) analog capacitor voltage. </a:t>
            </a:r>
            <a:endParaRPr lang="en-US" sz="1000" dirty="0">
              <a:solidFill>
                <a:schemeClr val="bg1"/>
              </a:solidFill>
              <a:latin typeface="Amasis MT Pro" panose="02040504050005020304" pitchFamily="18" charset="0"/>
            </a:endParaRPr>
          </a:p>
        </p:txBody>
      </p:sp>
      <p:pic>
        <p:nvPicPr>
          <p:cNvPr id="16" name="Picture 2" descr="ISQED logo">
            <a:extLst>
              <a:ext uri="{FF2B5EF4-FFF2-40B4-BE49-F238E27FC236}">
                <a16:creationId xmlns:a16="http://schemas.microsoft.com/office/drawing/2014/main" id="{29073620-2B55-4828-A878-547313ABB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7" y="4081808"/>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EED87CD-F980-4D80-BB23-92CFF230BB91}"/>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9" name="Rectangle 18">
            <a:extLst>
              <a:ext uri="{FF2B5EF4-FFF2-40B4-BE49-F238E27FC236}">
                <a16:creationId xmlns:a16="http://schemas.microsoft.com/office/drawing/2014/main" id="{29205194-618A-43C4-A901-912D05D940B5}"/>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0" name="Arrow: Chevron 19">
            <a:extLst>
              <a:ext uri="{FF2B5EF4-FFF2-40B4-BE49-F238E27FC236}">
                <a16:creationId xmlns:a16="http://schemas.microsoft.com/office/drawing/2014/main" id="{97789C81-B535-4539-B5C8-272B6D399988}"/>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1" name="Arrow: Chevron 20">
            <a:extLst>
              <a:ext uri="{FF2B5EF4-FFF2-40B4-BE49-F238E27FC236}">
                <a16:creationId xmlns:a16="http://schemas.microsoft.com/office/drawing/2014/main" id="{5594BA03-722C-4806-898B-A482DF8E1992}"/>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2" name="Arrow: Chevron 21">
            <a:extLst>
              <a:ext uri="{FF2B5EF4-FFF2-40B4-BE49-F238E27FC236}">
                <a16:creationId xmlns:a16="http://schemas.microsoft.com/office/drawing/2014/main" id="{B27BC2EC-949C-4AD0-B496-3EC144D64D07}"/>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3" name="Arrow: Pentagon 22">
            <a:extLst>
              <a:ext uri="{FF2B5EF4-FFF2-40B4-BE49-F238E27FC236}">
                <a16:creationId xmlns:a16="http://schemas.microsoft.com/office/drawing/2014/main" id="{5B6167D5-354F-488F-8D3B-C2A226F5B89B}"/>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4" name="Arrow: Chevron 23">
            <a:extLst>
              <a:ext uri="{FF2B5EF4-FFF2-40B4-BE49-F238E27FC236}">
                <a16:creationId xmlns:a16="http://schemas.microsoft.com/office/drawing/2014/main" id="{1BD598BA-4019-416A-AF88-BD9542E5FE0B}"/>
              </a:ext>
            </a:extLst>
          </p:cNvPr>
          <p:cNvSpPr/>
          <p:nvPr/>
        </p:nvSpPr>
        <p:spPr>
          <a:xfrm>
            <a:off x="5996099" y="6565400"/>
            <a:ext cx="2097313"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a:t>
            </a:r>
            <a:r>
              <a:rPr lang="en-US" sz="1600">
                <a:solidFill>
                  <a:schemeClr val="bg1">
                    <a:lumMod val="50000"/>
                  </a:schemeClr>
                </a:solidFill>
                <a:effectLst>
                  <a:outerShdw blurRad="38100" dist="38100" dir="2700000" algn="tl">
                    <a:srgbClr val="000000">
                      <a:alpha val="43137"/>
                    </a:srgbClr>
                  </a:outerShdw>
                </a:effectLst>
              </a:rPr>
              <a:t>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5" name="Arrow: Chevron 24">
            <a:extLst>
              <a:ext uri="{FF2B5EF4-FFF2-40B4-BE49-F238E27FC236}">
                <a16:creationId xmlns:a16="http://schemas.microsoft.com/office/drawing/2014/main" id="{86082525-80B5-43EB-A37C-1052CBA52380}"/>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F5D6A2AC-5B7F-4D8B-AAA6-B83DB3973B08}"/>
              </a:ext>
            </a:extLst>
          </p:cNvPr>
          <p:cNvPicPr>
            <a:picLocks noChangeAspect="1"/>
          </p:cNvPicPr>
          <p:nvPr/>
        </p:nvPicPr>
        <p:blipFill>
          <a:blip r:embed="rId5"/>
          <a:stretch>
            <a:fillRect/>
          </a:stretch>
        </p:blipFill>
        <p:spPr>
          <a:xfrm>
            <a:off x="6681604" y="4251988"/>
            <a:ext cx="5499746" cy="1695450"/>
          </a:xfrm>
          <a:prstGeom prst="rect">
            <a:avLst/>
          </a:prstGeom>
          <a:solidFill>
            <a:schemeClr val="bg1"/>
          </a:solidFill>
        </p:spPr>
      </p:pic>
      <p:sp>
        <p:nvSpPr>
          <p:cNvPr id="11" name="TextBox 10">
            <a:extLst>
              <a:ext uri="{FF2B5EF4-FFF2-40B4-BE49-F238E27FC236}">
                <a16:creationId xmlns:a16="http://schemas.microsoft.com/office/drawing/2014/main" id="{9C56637B-28F6-462B-88B9-92C2DD019D95}"/>
              </a:ext>
            </a:extLst>
          </p:cNvPr>
          <p:cNvSpPr txBox="1"/>
          <p:nvPr/>
        </p:nvSpPr>
        <p:spPr>
          <a:xfrm>
            <a:off x="7552832" y="6050548"/>
            <a:ext cx="4531103" cy="338554"/>
          </a:xfrm>
          <a:prstGeom prst="rect">
            <a:avLst/>
          </a:prstGeom>
          <a:solidFill>
            <a:schemeClr val="accent1"/>
          </a:solidFill>
        </p:spPr>
        <p:txBody>
          <a:bodyPr wrap="square">
            <a:spAutoFit/>
          </a:bodyPr>
          <a:lstStyle/>
          <a:p>
            <a:pPr algn="ctr"/>
            <a:r>
              <a:rPr lang="en-US" sz="800" dirty="0">
                <a:solidFill>
                  <a:schemeClr val="bg1"/>
                </a:solidFill>
                <a:effectLst/>
                <a:latin typeface="Amasis MT Pro" panose="02040504050005020304" pitchFamily="18" charset="0"/>
              </a:rPr>
              <a:t>TOGGLE TIME STAMPS (</a:t>
            </a:r>
            <a:r>
              <a:rPr lang="en-US" sz="800" i="1" dirty="0">
                <a:solidFill>
                  <a:schemeClr val="bg1"/>
                </a:solidFill>
                <a:effectLst/>
                <a:latin typeface="Amasis MT Pro" panose="02040504050005020304" pitchFamily="18" charset="0"/>
              </a:rPr>
              <a:t>↑ </a:t>
            </a:r>
            <a:r>
              <a:rPr lang="en-US" sz="800" dirty="0">
                <a:solidFill>
                  <a:schemeClr val="bg1"/>
                </a:solidFill>
                <a:effectLst/>
                <a:latin typeface="Amasis MT Pro" panose="02040504050005020304" pitchFamily="18" charset="0"/>
              </a:rPr>
              <a:t>OR </a:t>
            </a:r>
            <a:r>
              <a:rPr lang="en-US" sz="800" i="1" dirty="0">
                <a:solidFill>
                  <a:schemeClr val="bg1"/>
                </a:solidFill>
                <a:effectLst/>
                <a:latin typeface="Amasis MT Pro" panose="02040504050005020304" pitchFamily="18" charset="0"/>
              </a:rPr>
              <a:t>↓</a:t>
            </a:r>
            <a:r>
              <a:rPr lang="en-US" sz="800" dirty="0">
                <a:solidFill>
                  <a:schemeClr val="bg1"/>
                </a:solidFill>
                <a:effectLst/>
                <a:latin typeface="Amasis MT Pro" panose="02040504050005020304" pitchFamily="18" charset="0"/>
              </a:rPr>
              <a:t>) FOR VARIOUS TIMING SIGNALS TO </a:t>
            </a:r>
            <a:endParaRPr lang="en-US" dirty="0">
              <a:solidFill>
                <a:schemeClr val="bg1"/>
              </a:solidFill>
              <a:latin typeface="Amasis MT Pro" panose="02040504050005020304" pitchFamily="18" charset="0"/>
            </a:endParaRPr>
          </a:p>
          <a:p>
            <a:pPr algn="ctr"/>
            <a:r>
              <a:rPr lang="en-US" sz="800" dirty="0">
                <a:solidFill>
                  <a:schemeClr val="bg1"/>
                </a:solidFill>
                <a:effectLst/>
                <a:latin typeface="Amasis MT Pro" panose="02040504050005020304" pitchFamily="18" charset="0"/>
              </a:rPr>
              <a:t>REALIZE THE FOUR OPERATIONAL STEPS OF OUR AGNI SUBSTRATE. </a:t>
            </a:r>
            <a:endParaRPr lang="en-US" dirty="0">
              <a:solidFill>
                <a:schemeClr val="bg1"/>
              </a:solidFill>
              <a:latin typeface="Amasis MT Pro" panose="02040504050005020304" pitchFamily="18" charset="0"/>
            </a:endParaRPr>
          </a:p>
        </p:txBody>
      </p:sp>
      <p:pic>
        <p:nvPicPr>
          <p:cNvPr id="3" name="Picture 2" descr="Diagram&#10;&#10;Description automatically generated">
            <a:extLst>
              <a:ext uri="{FF2B5EF4-FFF2-40B4-BE49-F238E27FC236}">
                <a16:creationId xmlns:a16="http://schemas.microsoft.com/office/drawing/2014/main" id="{E5FAE2AE-16E5-0B95-437C-42A5AD3B62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0063" y="145349"/>
            <a:ext cx="4503282" cy="4113210"/>
          </a:xfrm>
          <a:prstGeom prst="rect">
            <a:avLst/>
          </a:prstGeom>
        </p:spPr>
      </p:pic>
      <p:sp>
        <p:nvSpPr>
          <p:cNvPr id="9" name="Rectangle 8">
            <a:extLst>
              <a:ext uri="{FF2B5EF4-FFF2-40B4-BE49-F238E27FC236}">
                <a16:creationId xmlns:a16="http://schemas.microsoft.com/office/drawing/2014/main" id="{00E85534-FE11-670F-0B04-AC0DB1949F48}"/>
              </a:ext>
            </a:extLst>
          </p:cNvPr>
          <p:cNvSpPr/>
          <p:nvPr/>
        </p:nvSpPr>
        <p:spPr>
          <a:xfrm>
            <a:off x="7474634" y="4251058"/>
            <a:ext cx="4680959" cy="594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D24AE6-B1C1-B402-FC73-971A9D48EB22}"/>
              </a:ext>
            </a:extLst>
          </p:cNvPr>
          <p:cNvSpPr/>
          <p:nvPr/>
        </p:nvSpPr>
        <p:spPr>
          <a:xfrm>
            <a:off x="7474634" y="4818022"/>
            <a:ext cx="4680959" cy="353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AD5FD1-3766-9D91-E2DE-80D4C60F98E6}"/>
              </a:ext>
            </a:extLst>
          </p:cNvPr>
          <p:cNvSpPr/>
          <p:nvPr/>
        </p:nvSpPr>
        <p:spPr>
          <a:xfrm>
            <a:off x="7474634" y="5162537"/>
            <a:ext cx="4680959" cy="353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6CE0B4-47B2-4E84-F29A-2D4CCF772E5E}"/>
              </a:ext>
            </a:extLst>
          </p:cNvPr>
          <p:cNvSpPr/>
          <p:nvPr/>
        </p:nvSpPr>
        <p:spPr>
          <a:xfrm>
            <a:off x="7474634" y="5516324"/>
            <a:ext cx="4680959" cy="389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543325-BA59-353F-F910-D5FEEF503F1A}"/>
              </a:ext>
            </a:extLst>
          </p:cNvPr>
          <p:cNvSpPr/>
          <p:nvPr/>
        </p:nvSpPr>
        <p:spPr>
          <a:xfrm>
            <a:off x="6681604" y="4274180"/>
            <a:ext cx="793030" cy="566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56E9D6-DEDD-27D1-4F74-B1FECE363473}"/>
              </a:ext>
            </a:extLst>
          </p:cNvPr>
          <p:cNvSpPr/>
          <p:nvPr/>
        </p:nvSpPr>
        <p:spPr>
          <a:xfrm>
            <a:off x="6633513" y="4818022"/>
            <a:ext cx="835791" cy="403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0E46DCF-9B65-ADC1-92C4-8534A13DFEF1}"/>
              </a:ext>
            </a:extLst>
          </p:cNvPr>
          <p:cNvSpPr/>
          <p:nvPr/>
        </p:nvSpPr>
        <p:spPr>
          <a:xfrm>
            <a:off x="6588369" y="5175488"/>
            <a:ext cx="880935" cy="372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007729-13C8-8ECE-0F01-D1879B6291AC}"/>
              </a:ext>
            </a:extLst>
          </p:cNvPr>
          <p:cNvSpPr/>
          <p:nvPr/>
        </p:nvSpPr>
        <p:spPr>
          <a:xfrm>
            <a:off x="6644945" y="5519529"/>
            <a:ext cx="824359" cy="385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a:extLst>
              <a:ext uri="{FF2B5EF4-FFF2-40B4-BE49-F238E27FC236}">
                <a16:creationId xmlns:a16="http://schemas.microsoft.com/office/drawing/2014/main" id="{823502FC-85BE-E1F5-9980-518C24C3E3B0}"/>
              </a:ext>
            </a:extLst>
          </p:cNvPr>
          <p:cNvSpPr>
            <a:spLocks noGrp="1"/>
          </p:cNvSpPr>
          <p:nvPr>
            <p:ph idx="1"/>
          </p:nvPr>
        </p:nvSpPr>
        <p:spPr/>
        <p:txBody>
          <a:bodyPr/>
          <a:lstStyle/>
          <a:p>
            <a:pPr marL="0" indent="0">
              <a:buNone/>
            </a:pPr>
            <a:r>
              <a:rPr lang="en-US" dirty="0"/>
              <a:t> </a:t>
            </a:r>
          </a:p>
        </p:txBody>
      </p:sp>
      <p:sp>
        <p:nvSpPr>
          <p:cNvPr id="32" name="Oval 31">
            <a:extLst>
              <a:ext uri="{FF2B5EF4-FFF2-40B4-BE49-F238E27FC236}">
                <a16:creationId xmlns:a16="http://schemas.microsoft.com/office/drawing/2014/main" id="{44D741D9-9DF7-2BBB-6300-67B0A6E8A5E4}"/>
              </a:ext>
            </a:extLst>
          </p:cNvPr>
          <p:cNvSpPr/>
          <p:nvPr/>
        </p:nvSpPr>
        <p:spPr>
          <a:xfrm>
            <a:off x="2635348" y="4896986"/>
            <a:ext cx="595532" cy="289923"/>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C5A3128-9AD0-89E0-36DE-B880E82C2406}"/>
              </a:ext>
            </a:extLst>
          </p:cNvPr>
          <p:cNvSpPr/>
          <p:nvPr/>
        </p:nvSpPr>
        <p:spPr>
          <a:xfrm>
            <a:off x="1570848" y="5221239"/>
            <a:ext cx="595532" cy="270613"/>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A8258F8-8625-E5C7-448E-EBEB1108B95E}"/>
              </a:ext>
            </a:extLst>
          </p:cNvPr>
          <p:cNvSpPr/>
          <p:nvPr/>
        </p:nvSpPr>
        <p:spPr>
          <a:xfrm>
            <a:off x="1842868" y="4844355"/>
            <a:ext cx="595532" cy="289922"/>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46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1000" fill="hold"/>
                                        <p:tgtEl>
                                          <p:spTgt spid="33"/>
                                        </p:tgtEl>
                                        <p:attrNameLst>
                                          <p:attrName>ppt_w</p:attrName>
                                        </p:attrNameLst>
                                      </p:cBhvr>
                                      <p:tavLst>
                                        <p:tav tm="0">
                                          <p:val>
                                            <p:fltVal val="0"/>
                                          </p:val>
                                        </p:tav>
                                        <p:tav tm="100000">
                                          <p:val>
                                            <p:strVal val="#ppt_w"/>
                                          </p:val>
                                        </p:tav>
                                      </p:tavLst>
                                    </p:anim>
                                    <p:anim calcmode="lin" valueType="num">
                                      <p:cBhvr>
                                        <p:cTn id="40" dur="1000" fill="hold"/>
                                        <p:tgtEl>
                                          <p:spTgt spid="33"/>
                                        </p:tgtEl>
                                        <p:attrNameLst>
                                          <p:attrName>ppt_h</p:attrName>
                                        </p:attrNameLst>
                                      </p:cBhvr>
                                      <p:tavLst>
                                        <p:tav tm="0">
                                          <p:val>
                                            <p:fltVal val="0"/>
                                          </p:val>
                                        </p:tav>
                                        <p:tav tm="100000">
                                          <p:val>
                                            <p:strVal val="#ppt_h"/>
                                          </p:val>
                                        </p:tav>
                                      </p:tavLst>
                                    </p:anim>
                                    <p:anim calcmode="lin" valueType="num">
                                      <p:cBhvr>
                                        <p:cTn id="41" dur="1000" fill="hold"/>
                                        <p:tgtEl>
                                          <p:spTgt spid="33"/>
                                        </p:tgtEl>
                                        <p:attrNameLst>
                                          <p:attrName>style.rotation</p:attrName>
                                        </p:attrNameLst>
                                      </p:cBhvr>
                                      <p:tavLst>
                                        <p:tav tm="0">
                                          <p:val>
                                            <p:fltVal val="90"/>
                                          </p:val>
                                        </p:tav>
                                        <p:tav tm="100000">
                                          <p:val>
                                            <p:fltVal val="0"/>
                                          </p:val>
                                        </p:tav>
                                      </p:tavLst>
                                    </p:anim>
                                    <p:animEffect transition="in" filter="fade">
                                      <p:cBhvr>
                                        <p:cTn id="42" dur="1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 calcmode="lin" valueType="num">
                                      <p:cBhvr>
                                        <p:cTn id="49" dur="1000" fill="hold"/>
                                        <p:tgtEl>
                                          <p:spTgt spid="34"/>
                                        </p:tgtEl>
                                        <p:attrNameLst>
                                          <p:attrName>style.rotation</p:attrName>
                                        </p:attrNameLst>
                                      </p:cBhvr>
                                      <p:tavLst>
                                        <p:tav tm="0">
                                          <p:val>
                                            <p:fltVal val="90"/>
                                          </p:val>
                                        </p:tav>
                                        <p:tav tm="100000">
                                          <p:val>
                                            <p:fltVal val="0"/>
                                          </p:val>
                                        </p:tav>
                                      </p:tavLst>
                                    </p:anim>
                                    <p:animEffect transition="in" filter="fade">
                                      <p:cBhvr>
                                        <p:cTn id="50"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1" grpId="1" animBg="1"/>
      <p:bldP spid="32" grpId="0" animBg="1"/>
      <p:bldP spid="33"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Accuracy and Overhead Calculation</a:t>
            </a:r>
          </a:p>
        </p:txBody>
      </p:sp>
      <p:pic>
        <p:nvPicPr>
          <p:cNvPr id="2" name="Content Placeholder 1">
            <a:extLst>
              <a:ext uri="{FF2B5EF4-FFF2-40B4-BE49-F238E27FC236}">
                <a16:creationId xmlns:a16="http://schemas.microsoft.com/office/drawing/2014/main" id="{FF231789-8AF1-47C8-8AB1-F61C8E63122E}"/>
              </a:ext>
            </a:extLst>
          </p:cNvPr>
          <p:cNvPicPr>
            <a:picLocks noGrp="1" noChangeAspect="1"/>
          </p:cNvPicPr>
          <p:nvPr>
            <p:ph idx="1"/>
          </p:nvPr>
        </p:nvPicPr>
        <p:blipFill>
          <a:blip r:embed="rId3"/>
          <a:stretch>
            <a:fillRect/>
          </a:stretch>
        </p:blipFill>
        <p:spPr>
          <a:xfrm>
            <a:off x="708002" y="1381933"/>
            <a:ext cx="4495800" cy="1323975"/>
          </a:xfrm>
          <a:prstGeom prst="rect">
            <a:avLst/>
          </a:prstGeom>
        </p:spPr>
      </p:pic>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16</a:t>
            </a:fld>
            <a:endParaRPr lang="en-US" dirty="0"/>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7126329" y="5719799"/>
            <a:ext cx="6062005" cy="215444"/>
          </a:xfrm>
          <a:prstGeom prst="rect">
            <a:avLst/>
          </a:prstGeom>
        </p:spPr>
        <p:txBody>
          <a:bodyPr wrap="square">
            <a:spAutoFit/>
          </a:bodyPr>
          <a:lstStyle/>
          <a:p>
            <a:r>
              <a:rPr lang="en-US" sz="800" dirty="0"/>
              <a:t>Mean Absolute Error (MAE) , Mean Absolute Percentage Error (MAPE) , Root Mean Square Error (RMSE)</a:t>
            </a:r>
          </a:p>
        </p:txBody>
      </p:sp>
      <p:pic>
        <p:nvPicPr>
          <p:cNvPr id="10" name="Picture 9">
            <a:extLst>
              <a:ext uri="{FF2B5EF4-FFF2-40B4-BE49-F238E27FC236}">
                <a16:creationId xmlns:a16="http://schemas.microsoft.com/office/drawing/2014/main" id="{CA249EE6-4490-4232-A16C-B0CB9446773E}"/>
              </a:ext>
            </a:extLst>
          </p:cNvPr>
          <p:cNvPicPr>
            <a:picLocks noChangeAspect="1"/>
          </p:cNvPicPr>
          <p:nvPr/>
        </p:nvPicPr>
        <p:blipFill>
          <a:blip r:embed="rId4"/>
          <a:stretch>
            <a:fillRect/>
          </a:stretch>
        </p:blipFill>
        <p:spPr>
          <a:xfrm>
            <a:off x="1093853" y="2954808"/>
            <a:ext cx="3457575" cy="2438400"/>
          </a:xfrm>
          <a:prstGeom prst="rect">
            <a:avLst/>
          </a:prstGeom>
        </p:spPr>
      </p:pic>
      <p:sp>
        <p:nvSpPr>
          <p:cNvPr id="14" name="TextBox 13">
            <a:extLst>
              <a:ext uri="{FF2B5EF4-FFF2-40B4-BE49-F238E27FC236}">
                <a16:creationId xmlns:a16="http://schemas.microsoft.com/office/drawing/2014/main" id="{E00A9F92-1FAA-4AA9-9BFE-0FAB1E96C4B9}"/>
              </a:ext>
            </a:extLst>
          </p:cNvPr>
          <p:cNvSpPr txBox="1"/>
          <p:nvPr/>
        </p:nvSpPr>
        <p:spPr>
          <a:xfrm>
            <a:off x="659278" y="5980837"/>
            <a:ext cx="9785015" cy="461665"/>
          </a:xfrm>
          <a:prstGeom prst="rect">
            <a:avLst/>
          </a:prstGeom>
          <a:solidFill>
            <a:schemeClr val="accent1"/>
          </a:solidFill>
        </p:spPr>
        <p:txBody>
          <a:bodyPr wrap="square">
            <a:spAutoFit/>
          </a:bodyPr>
          <a:lstStyle/>
          <a:p>
            <a:pPr algn="ctr"/>
            <a:r>
              <a:rPr lang="en-US" sz="2400" i="1" dirty="0" err="1">
                <a:solidFill>
                  <a:schemeClr val="bg1"/>
                </a:solidFill>
                <a:effectLst/>
                <a:latin typeface="AngsanaUPC" panose="02020603050405020304" pitchFamily="18" charset="-34"/>
                <a:cs typeface="AngsanaUPC" panose="02020603050405020304" pitchFamily="18" charset="-34"/>
              </a:rPr>
              <a:t>y</a:t>
            </a:r>
            <a:r>
              <a:rPr lang="en-US" sz="1000" i="1" dirty="0" err="1">
                <a:solidFill>
                  <a:schemeClr val="bg1"/>
                </a:solidFill>
                <a:effectLst/>
                <a:latin typeface="AngsanaUPC" panose="02020603050405020304" pitchFamily="18" charset="-34"/>
                <a:cs typeface="AngsanaUPC" panose="02020603050405020304" pitchFamily="18" charset="-34"/>
              </a:rPr>
              <a:t>i</a:t>
            </a:r>
            <a:r>
              <a:rPr lang="en-US" sz="1000" i="1" dirty="0">
                <a:solidFill>
                  <a:schemeClr val="bg1"/>
                </a:solidFill>
                <a:effectLst/>
                <a:latin typeface="AngsanaUPC" panose="02020603050405020304" pitchFamily="18" charset="-34"/>
                <a:cs typeface="AngsanaUPC" panose="02020603050405020304" pitchFamily="18" charset="-34"/>
              </a:rPr>
              <a:t>   </a:t>
            </a:r>
            <a:r>
              <a:rPr lang="en-US" sz="2400" dirty="0">
                <a:solidFill>
                  <a:schemeClr val="bg1"/>
                </a:solidFill>
                <a:effectLst/>
                <a:latin typeface="AngsanaUPC" panose="02020603050405020304" pitchFamily="18" charset="-34"/>
                <a:cs typeface="AngsanaUPC" panose="02020603050405020304" pitchFamily="18" charset="-34"/>
              </a:rPr>
              <a:t>is the predicted value, </a:t>
            </a:r>
            <a:r>
              <a:rPr lang="en-US" sz="2400" i="1" dirty="0">
                <a:solidFill>
                  <a:schemeClr val="bg1"/>
                </a:solidFill>
                <a:effectLst/>
                <a:latin typeface="AngsanaUPC" panose="02020603050405020304" pitchFamily="18" charset="-34"/>
                <a:cs typeface="AngsanaUPC" panose="02020603050405020304" pitchFamily="18" charset="-34"/>
              </a:rPr>
              <a:t>x</a:t>
            </a:r>
            <a:r>
              <a:rPr lang="en-US" sz="1000" i="1" dirty="0">
                <a:solidFill>
                  <a:schemeClr val="bg1"/>
                </a:solidFill>
                <a:effectLst/>
                <a:latin typeface="AngsanaUPC" panose="02020603050405020304" pitchFamily="18" charset="-34"/>
                <a:cs typeface="AngsanaUPC" panose="02020603050405020304" pitchFamily="18" charset="-34"/>
              </a:rPr>
              <a:t>i </a:t>
            </a:r>
            <a:r>
              <a:rPr lang="en-US" sz="2400" dirty="0">
                <a:solidFill>
                  <a:schemeClr val="bg1"/>
                </a:solidFill>
                <a:effectLst/>
                <a:latin typeface="AngsanaUPC" panose="02020603050405020304" pitchFamily="18" charset="-34"/>
                <a:cs typeface="AngsanaUPC" panose="02020603050405020304" pitchFamily="18" charset="-34"/>
              </a:rPr>
              <a:t>is the actual value, and </a:t>
            </a:r>
            <a:r>
              <a:rPr lang="en-US" sz="2400" i="1" dirty="0">
                <a:solidFill>
                  <a:schemeClr val="bg1"/>
                </a:solidFill>
                <a:effectLst/>
                <a:latin typeface="AngsanaUPC" panose="02020603050405020304" pitchFamily="18" charset="-34"/>
                <a:cs typeface="AngsanaUPC" panose="02020603050405020304" pitchFamily="18" charset="-34"/>
              </a:rPr>
              <a:t>n</a:t>
            </a:r>
            <a:r>
              <a:rPr lang="en-US" sz="2400" dirty="0">
                <a:solidFill>
                  <a:schemeClr val="bg1"/>
                </a:solidFill>
                <a:effectLst/>
                <a:latin typeface="AngsanaUPC" panose="02020603050405020304" pitchFamily="18" charset="-34"/>
                <a:cs typeface="AngsanaUPC" panose="02020603050405020304" pitchFamily="18" charset="-34"/>
              </a:rPr>
              <a:t>is the total number of data points.</a:t>
            </a:r>
            <a:endParaRPr lang="en-US" sz="2400" dirty="0">
              <a:solidFill>
                <a:schemeClr val="bg1"/>
              </a:solidFill>
              <a:latin typeface="AngsanaUPC" panose="02020603050405020304" pitchFamily="18" charset="-34"/>
              <a:cs typeface="AngsanaUPC" panose="02020603050405020304" pitchFamily="18" charset="-34"/>
            </a:endParaRPr>
          </a:p>
        </p:txBody>
      </p:sp>
      <p:pic>
        <p:nvPicPr>
          <p:cNvPr id="9" name="Picture 2" descr="ISQED logo">
            <a:extLst>
              <a:ext uri="{FF2B5EF4-FFF2-40B4-BE49-F238E27FC236}">
                <a16:creationId xmlns:a16="http://schemas.microsoft.com/office/drawing/2014/main" id="{F88012FE-2DF6-418D-AED8-E99983162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1373E36-30CA-402A-9898-D07B9E7D0115}"/>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2" name="Rectangle 11">
            <a:extLst>
              <a:ext uri="{FF2B5EF4-FFF2-40B4-BE49-F238E27FC236}">
                <a16:creationId xmlns:a16="http://schemas.microsoft.com/office/drawing/2014/main" id="{3CC9AF8E-24C4-46BE-8548-DADCC670F596}"/>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3" name="Arrow: Chevron 12">
            <a:extLst>
              <a:ext uri="{FF2B5EF4-FFF2-40B4-BE49-F238E27FC236}">
                <a16:creationId xmlns:a16="http://schemas.microsoft.com/office/drawing/2014/main" id="{A163BC67-DE67-4A0E-8392-B723E41C187E}"/>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5" name="Arrow: Chevron 14">
            <a:extLst>
              <a:ext uri="{FF2B5EF4-FFF2-40B4-BE49-F238E27FC236}">
                <a16:creationId xmlns:a16="http://schemas.microsoft.com/office/drawing/2014/main" id="{090184E4-6C79-4E1C-B319-C8B51E759755}"/>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6" name="Arrow: Chevron 15">
            <a:extLst>
              <a:ext uri="{FF2B5EF4-FFF2-40B4-BE49-F238E27FC236}">
                <a16:creationId xmlns:a16="http://schemas.microsoft.com/office/drawing/2014/main" id="{BF53B2E2-F9CA-4051-9CBA-DF7585420143}"/>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8" name="Arrow: Pentagon 17">
            <a:extLst>
              <a:ext uri="{FF2B5EF4-FFF2-40B4-BE49-F238E27FC236}">
                <a16:creationId xmlns:a16="http://schemas.microsoft.com/office/drawing/2014/main" id="{87D4D8DE-E04D-4437-9F42-A12CE9C64E93}"/>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8C249F85-591D-4805-9D38-8E8AAE5594D6}"/>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0" name="Arrow: Chevron 19">
            <a:extLst>
              <a:ext uri="{FF2B5EF4-FFF2-40B4-BE49-F238E27FC236}">
                <a16:creationId xmlns:a16="http://schemas.microsoft.com/office/drawing/2014/main" id="{8B5B5E85-C76A-456B-92D2-66D1F127E203}"/>
              </a:ext>
            </a:extLst>
          </p:cNvPr>
          <p:cNvSpPr/>
          <p:nvPr/>
        </p:nvSpPr>
        <p:spPr>
          <a:xfrm>
            <a:off x="8024537" y="6564469"/>
            <a:ext cx="2284148"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9350762B-08EB-055F-3B90-82A0F3EB9E14}"/>
              </a:ext>
            </a:extLst>
          </p:cNvPr>
          <p:cNvSpPr txBox="1"/>
          <p:nvPr/>
        </p:nvSpPr>
        <p:spPr>
          <a:xfrm>
            <a:off x="5192522" y="2768631"/>
            <a:ext cx="6836155" cy="2308324"/>
          </a:xfrm>
          <a:prstGeom prst="rect">
            <a:avLst/>
          </a:prstGeom>
          <a:noFill/>
        </p:spPr>
        <p:txBody>
          <a:bodyPr wrap="square">
            <a:spAutoFit/>
          </a:bodyPr>
          <a:lstStyle/>
          <a:p>
            <a:pPr marL="342900" indent="-342900" algn="l">
              <a:buFont typeface="+mj-lt"/>
              <a:buAutoNum type="arabicPeriod"/>
            </a:pP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AGNI substrate modeled using 2D DDR4 512 DRAM organization at 45 nm technology node</a:t>
            </a:r>
          </a:p>
          <a:p>
            <a:pPr marL="342900" indent="-342900" algn="l">
              <a:buFont typeface="+mj-lt"/>
              <a:buAutoNum type="arabicPeriod"/>
            </a:pP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Each DRAM cell consumes 6F</a:t>
            </a:r>
            <a:r>
              <a:rPr lang="en-US" b="0" i="0" baseline="30000" dirty="0">
                <a:solidFill>
                  <a:schemeClr val="accent1">
                    <a:lumMod val="75000"/>
                  </a:schemeClr>
                </a:solidFill>
                <a:effectLst/>
                <a:latin typeface="Adobe Devanagari" panose="02040503050201020203" pitchFamily="18" charset="0"/>
                <a:cs typeface="Adobe Devanagari" panose="02040503050201020203" pitchFamily="18" charset="0"/>
              </a:rPr>
              <a:t>2</a:t>
            </a: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 area, </a:t>
            </a:r>
            <a:r>
              <a:rPr lang="en-US" b="0" i="0" dirty="0" err="1">
                <a:solidFill>
                  <a:schemeClr val="accent1">
                    <a:lumMod val="75000"/>
                  </a:schemeClr>
                </a:solidFill>
                <a:effectLst/>
                <a:latin typeface="Adobe Devanagari" panose="02040503050201020203" pitchFamily="18" charset="0"/>
                <a:cs typeface="Adobe Devanagari" panose="02040503050201020203" pitchFamily="18" charset="0"/>
              </a:rPr>
              <a:t>bitline</a:t>
            </a: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 pitch is </a:t>
            </a:r>
            <a:r>
              <a:rPr lang="en-US" b="1" i="0" dirty="0">
                <a:solidFill>
                  <a:schemeClr val="accent1">
                    <a:lumMod val="75000"/>
                  </a:schemeClr>
                </a:solidFill>
                <a:effectLst/>
                <a:latin typeface="Adobe Devanagari" panose="02040503050201020203" pitchFamily="18" charset="0"/>
                <a:cs typeface="Adobe Devanagari" panose="02040503050201020203" pitchFamily="18" charset="0"/>
              </a:rPr>
              <a:t>3F</a:t>
            </a:r>
          </a:p>
          <a:p>
            <a:pPr marL="342900" indent="-342900" algn="l">
              <a:buFont typeface="+mj-lt"/>
              <a:buAutoNum type="arabicPeriod"/>
            </a:pP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SA, Precharge unit and write driver stripe heights are </a:t>
            </a:r>
            <a:r>
              <a:rPr lang="en-US" b="1" i="0" dirty="0">
                <a:solidFill>
                  <a:srgbClr val="7030A0"/>
                </a:solidFill>
                <a:effectLst/>
                <a:latin typeface="Adobe Devanagari" panose="02040503050201020203" pitchFamily="18" charset="0"/>
                <a:cs typeface="Adobe Devanagari" panose="02040503050201020203" pitchFamily="18" charset="0"/>
              </a:rPr>
              <a:t>117F, 90F, and 27F </a:t>
            </a: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respectively</a:t>
            </a:r>
          </a:p>
          <a:p>
            <a:pPr marL="342900" indent="-342900" algn="l">
              <a:buFont typeface="+mj-lt"/>
              <a:buAutoNum type="arabicPeriod"/>
            </a:pP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Peripheral unit heights of AGNI: </a:t>
            </a:r>
            <a:r>
              <a:rPr lang="en-US" b="1" i="0" dirty="0">
                <a:solidFill>
                  <a:srgbClr val="7030A0"/>
                </a:solidFill>
                <a:effectLst/>
                <a:latin typeface="Adobe Devanagari" panose="02040503050201020203" pitchFamily="18" charset="0"/>
                <a:cs typeface="Adobe Devanagari" panose="02040503050201020203" pitchFamily="18" charset="0"/>
              </a:rPr>
              <a:t>S to A - 27F, A to U - 27F, U to B - 110F</a:t>
            </a:r>
          </a:p>
          <a:p>
            <a:pPr marL="342900" indent="-342900" algn="l">
              <a:buFont typeface="+mj-lt"/>
              <a:buAutoNum type="arabicPeriod"/>
            </a:pP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Effective height of AGNI substrate per 2D DDR4 DRAM tile is 164F</a:t>
            </a:r>
          </a:p>
          <a:p>
            <a:pPr marL="342900" indent="-342900" algn="l">
              <a:buFont typeface="+mj-lt"/>
              <a:buAutoNum type="arabicPeriod"/>
            </a:pPr>
            <a:r>
              <a:rPr lang="en-US" b="0" i="0" dirty="0">
                <a:solidFill>
                  <a:schemeClr val="accent1">
                    <a:lumMod val="75000"/>
                  </a:schemeClr>
                </a:solidFill>
                <a:effectLst/>
                <a:latin typeface="Adobe Devanagari" panose="02040503050201020203" pitchFamily="18" charset="0"/>
                <a:cs typeface="Adobe Devanagari" panose="02040503050201020203" pitchFamily="18" charset="0"/>
              </a:rPr>
              <a:t>Total area overhead of AGNI is </a:t>
            </a:r>
            <a:r>
              <a:rPr lang="en-US" b="1" i="0" dirty="0">
                <a:solidFill>
                  <a:srgbClr val="7030A0"/>
                </a:solidFill>
                <a:effectLst/>
                <a:latin typeface="Adobe Devanagari" panose="02040503050201020203" pitchFamily="18" charset="0"/>
                <a:cs typeface="Adobe Devanagari" panose="02040503050201020203" pitchFamily="18" charset="0"/>
              </a:rPr>
              <a:t>492F</a:t>
            </a:r>
            <a:r>
              <a:rPr lang="en-US" b="1" i="0" baseline="30000" dirty="0">
                <a:solidFill>
                  <a:srgbClr val="7030A0"/>
                </a:solidFill>
                <a:effectLst/>
                <a:latin typeface="Adobe Devanagari" panose="02040503050201020203" pitchFamily="18" charset="0"/>
                <a:cs typeface="Adobe Devanagari" panose="02040503050201020203" pitchFamily="18" charset="0"/>
              </a:rPr>
              <a:t>2</a:t>
            </a:r>
          </a:p>
        </p:txBody>
      </p:sp>
    </p:spTree>
    <p:extLst>
      <p:ext uri="{BB962C8B-B14F-4D97-AF65-F5344CB8AC3E}">
        <p14:creationId xmlns:p14="http://schemas.microsoft.com/office/powerpoint/2010/main" val="189687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Results</a:t>
            </a:r>
          </a:p>
        </p:txBody>
      </p:sp>
      <p:pic>
        <p:nvPicPr>
          <p:cNvPr id="15" name="Content Placeholder 14" descr="Chart, bar chart&#10;&#10;Description automatically generated">
            <a:extLst>
              <a:ext uri="{FF2B5EF4-FFF2-40B4-BE49-F238E27FC236}">
                <a16:creationId xmlns:a16="http://schemas.microsoft.com/office/drawing/2014/main" id="{9C5436F9-C121-4D8E-A52E-FC0893ADD8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9006" y="1250187"/>
            <a:ext cx="6220436" cy="4351338"/>
          </a:xfrm>
        </p:spPr>
      </p:pic>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17</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30874" y="6168043"/>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2" name="TextBox 11">
            <a:extLst>
              <a:ext uri="{FF2B5EF4-FFF2-40B4-BE49-F238E27FC236}">
                <a16:creationId xmlns:a16="http://schemas.microsoft.com/office/drawing/2014/main" id="{E71FFF24-E83E-4BB2-AC2D-F97B7D2D21C5}"/>
              </a:ext>
            </a:extLst>
          </p:cNvPr>
          <p:cNvSpPr txBox="1"/>
          <p:nvPr/>
        </p:nvSpPr>
        <p:spPr>
          <a:xfrm>
            <a:off x="996892" y="5687677"/>
            <a:ext cx="10576651" cy="369332"/>
          </a:xfrm>
          <a:prstGeom prst="rect">
            <a:avLst/>
          </a:prstGeom>
          <a:solidFill>
            <a:schemeClr val="accent1"/>
          </a:solidFill>
        </p:spPr>
        <p:txBody>
          <a:bodyPr wrap="square">
            <a:spAutoFit/>
          </a:bodyPr>
          <a:lstStyle/>
          <a:p>
            <a:r>
              <a:rPr lang="en-US" sz="1800" dirty="0">
                <a:solidFill>
                  <a:schemeClr val="bg1"/>
                </a:solidFill>
                <a:effectLst/>
                <a:latin typeface="NimbusRomNo9L-Regu"/>
              </a:rPr>
              <a:t>AGNI achieves </a:t>
            </a:r>
            <a:r>
              <a:rPr lang="en-US" sz="1800" dirty="0">
                <a:solidFill>
                  <a:schemeClr val="bg1"/>
                </a:solidFill>
                <a:effectLst/>
                <a:latin typeface="CMR10"/>
              </a:rPr>
              <a:t>390</a:t>
            </a:r>
            <a:r>
              <a:rPr lang="en-US" sz="1800" i="1" dirty="0">
                <a:solidFill>
                  <a:schemeClr val="bg1"/>
                </a:solidFill>
                <a:effectLst/>
                <a:latin typeface="CMSY10"/>
              </a:rPr>
              <a:t>× </a:t>
            </a:r>
            <a:r>
              <a:rPr lang="en-US" sz="1800" dirty="0">
                <a:solidFill>
                  <a:schemeClr val="bg1"/>
                </a:solidFill>
                <a:effectLst/>
                <a:latin typeface="NimbusRomNo9L-Regu"/>
              </a:rPr>
              <a:t>less area, </a:t>
            </a:r>
            <a:r>
              <a:rPr lang="en-US" sz="1800" dirty="0">
                <a:solidFill>
                  <a:schemeClr val="bg1"/>
                </a:solidFill>
                <a:effectLst/>
                <a:latin typeface="CMR10"/>
              </a:rPr>
              <a:t>21</a:t>
            </a:r>
            <a:r>
              <a:rPr lang="en-US" sz="1800" i="1" dirty="0">
                <a:solidFill>
                  <a:schemeClr val="bg1"/>
                </a:solidFill>
                <a:effectLst/>
                <a:latin typeface="CMSY10"/>
              </a:rPr>
              <a:t>× </a:t>
            </a:r>
            <a:r>
              <a:rPr lang="en-US" sz="1800" dirty="0">
                <a:solidFill>
                  <a:schemeClr val="bg1"/>
                </a:solidFill>
                <a:effectLst/>
                <a:latin typeface="NimbusRomNo9L-Regu"/>
              </a:rPr>
              <a:t>less </a:t>
            </a:r>
            <a:r>
              <a:rPr lang="en-US" sz="1800" i="1" dirty="0">
                <a:solidFill>
                  <a:schemeClr val="bg1"/>
                </a:solidFill>
                <a:effectLst/>
                <a:latin typeface="CMMI10"/>
              </a:rPr>
              <a:t>area </a:t>
            </a:r>
            <a:r>
              <a:rPr lang="en-US" sz="1800" i="1" dirty="0">
                <a:solidFill>
                  <a:schemeClr val="bg1"/>
                </a:solidFill>
                <a:effectLst/>
                <a:latin typeface="CMSY10"/>
              </a:rPr>
              <a:t>× </a:t>
            </a:r>
            <a:r>
              <a:rPr lang="en-US" sz="1800" i="1" dirty="0">
                <a:solidFill>
                  <a:schemeClr val="bg1"/>
                </a:solidFill>
                <a:effectLst/>
                <a:latin typeface="CMMI10"/>
              </a:rPr>
              <a:t>latency</a:t>
            </a:r>
            <a:r>
              <a:rPr lang="en-US" sz="1800" dirty="0">
                <a:solidFill>
                  <a:schemeClr val="bg1"/>
                </a:solidFill>
                <a:effectLst/>
                <a:latin typeface="NimbusRomNo9L-Regu"/>
              </a:rPr>
              <a:t>, and </a:t>
            </a:r>
            <a:r>
              <a:rPr lang="en-US" sz="1800" dirty="0">
                <a:solidFill>
                  <a:schemeClr val="bg1"/>
                </a:solidFill>
                <a:effectLst/>
                <a:latin typeface="CMR10"/>
              </a:rPr>
              <a:t>28</a:t>
            </a:r>
            <a:r>
              <a:rPr lang="en-US" sz="1800" i="1" dirty="0">
                <a:solidFill>
                  <a:schemeClr val="bg1"/>
                </a:solidFill>
                <a:effectLst/>
                <a:latin typeface="CMSY10"/>
              </a:rPr>
              <a:t>× </a:t>
            </a:r>
            <a:r>
              <a:rPr lang="en-US" sz="1800" dirty="0">
                <a:solidFill>
                  <a:schemeClr val="bg1"/>
                </a:solidFill>
                <a:effectLst/>
                <a:latin typeface="NimbusRomNo9L-Regu"/>
              </a:rPr>
              <a:t>less EDP compared to Parallel PC for </a:t>
            </a:r>
            <a:r>
              <a:rPr lang="en-US" sz="1800" i="1" dirty="0">
                <a:solidFill>
                  <a:schemeClr val="bg1"/>
                </a:solidFill>
                <a:effectLst/>
                <a:latin typeface="NimbusRomNo9L-ReguItal"/>
              </a:rPr>
              <a:t>N</a:t>
            </a:r>
            <a:r>
              <a:rPr lang="en-US" sz="1800" dirty="0">
                <a:solidFill>
                  <a:schemeClr val="bg1"/>
                </a:solidFill>
                <a:effectLst/>
                <a:latin typeface="NimbusRomNo9L-Regu"/>
              </a:rPr>
              <a:t>=16.</a:t>
            </a:r>
            <a:endParaRPr lang="en-US" dirty="0">
              <a:solidFill>
                <a:schemeClr val="bg1"/>
              </a:solidFill>
            </a:endParaRPr>
          </a:p>
        </p:txBody>
      </p:sp>
      <p:sp>
        <p:nvSpPr>
          <p:cNvPr id="19" name="TextBox 18">
            <a:extLst>
              <a:ext uri="{FF2B5EF4-FFF2-40B4-BE49-F238E27FC236}">
                <a16:creationId xmlns:a16="http://schemas.microsoft.com/office/drawing/2014/main" id="{324B787E-086E-470D-8338-BB3603E2EF52}"/>
              </a:ext>
            </a:extLst>
          </p:cNvPr>
          <p:cNvSpPr txBox="1"/>
          <p:nvPr/>
        </p:nvSpPr>
        <p:spPr>
          <a:xfrm>
            <a:off x="922788" y="6143161"/>
            <a:ext cx="10576651" cy="369332"/>
          </a:xfrm>
          <a:prstGeom prst="rect">
            <a:avLst/>
          </a:prstGeom>
          <a:solidFill>
            <a:schemeClr val="accent1"/>
          </a:solidFill>
        </p:spPr>
        <p:txBody>
          <a:bodyPr wrap="square">
            <a:spAutoFit/>
          </a:bodyPr>
          <a:lstStyle/>
          <a:p>
            <a:pPr algn="ctr"/>
            <a:r>
              <a:rPr lang="en-US" sz="1800" dirty="0">
                <a:solidFill>
                  <a:schemeClr val="bg1"/>
                </a:solidFill>
                <a:effectLst/>
                <a:latin typeface="NimbusRomNo9L-Regu"/>
              </a:rPr>
              <a:t>for </a:t>
            </a:r>
            <a:r>
              <a:rPr lang="en-US" sz="1800" i="1" dirty="0">
                <a:solidFill>
                  <a:schemeClr val="bg1"/>
                </a:solidFill>
                <a:effectLst/>
                <a:latin typeface="NimbusRomNo9L-ReguItal"/>
              </a:rPr>
              <a:t>N</a:t>
            </a:r>
            <a:r>
              <a:rPr lang="en-US" sz="1800" dirty="0">
                <a:solidFill>
                  <a:schemeClr val="bg1"/>
                </a:solidFill>
                <a:effectLst/>
                <a:latin typeface="NimbusRomNo9L-Regu"/>
              </a:rPr>
              <a:t>=256, AGNI has </a:t>
            </a:r>
            <a:r>
              <a:rPr lang="en-US" sz="1800" dirty="0">
                <a:solidFill>
                  <a:schemeClr val="bg1"/>
                </a:solidFill>
                <a:effectLst/>
                <a:latin typeface="CMR10"/>
              </a:rPr>
              <a:t>923</a:t>
            </a:r>
            <a:r>
              <a:rPr lang="en-US" sz="1800" i="1" dirty="0">
                <a:solidFill>
                  <a:schemeClr val="bg1"/>
                </a:solidFill>
                <a:effectLst/>
                <a:latin typeface="CMSY10"/>
              </a:rPr>
              <a:t>× </a:t>
            </a:r>
            <a:r>
              <a:rPr lang="en-US" sz="1800" dirty="0">
                <a:solidFill>
                  <a:schemeClr val="bg1"/>
                </a:solidFill>
                <a:effectLst/>
                <a:latin typeface="NimbusRomNo9L-Regu"/>
              </a:rPr>
              <a:t>less area, </a:t>
            </a:r>
            <a:r>
              <a:rPr lang="en-US" sz="1800" dirty="0">
                <a:solidFill>
                  <a:schemeClr val="bg1"/>
                </a:solidFill>
                <a:effectLst/>
                <a:latin typeface="CMR10"/>
              </a:rPr>
              <a:t>247</a:t>
            </a:r>
            <a:r>
              <a:rPr lang="en-US" sz="1800" i="1" dirty="0">
                <a:solidFill>
                  <a:schemeClr val="bg1"/>
                </a:solidFill>
                <a:effectLst/>
                <a:latin typeface="CMSY10"/>
              </a:rPr>
              <a:t>× </a:t>
            </a:r>
            <a:r>
              <a:rPr lang="en-US" sz="1800" dirty="0">
                <a:solidFill>
                  <a:schemeClr val="bg1"/>
                </a:solidFill>
                <a:effectLst/>
                <a:latin typeface="NimbusRomNo9L-Regu"/>
              </a:rPr>
              <a:t>less </a:t>
            </a:r>
            <a:r>
              <a:rPr lang="en-US" sz="1800" i="1" dirty="0">
                <a:solidFill>
                  <a:schemeClr val="bg1"/>
                </a:solidFill>
                <a:effectLst/>
                <a:latin typeface="CMMI10"/>
              </a:rPr>
              <a:t>area </a:t>
            </a:r>
            <a:r>
              <a:rPr lang="en-US" sz="1800" i="1" dirty="0">
                <a:solidFill>
                  <a:schemeClr val="bg1"/>
                </a:solidFill>
                <a:effectLst/>
                <a:latin typeface="CMSY10"/>
              </a:rPr>
              <a:t>× </a:t>
            </a:r>
            <a:r>
              <a:rPr lang="en-US" sz="1800" i="1" dirty="0">
                <a:solidFill>
                  <a:schemeClr val="bg1"/>
                </a:solidFill>
                <a:effectLst/>
                <a:latin typeface="CMMI10"/>
              </a:rPr>
              <a:t>latency</a:t>
            </a:r>
            <a:r>
              <a:rPr lang="en-US" sz="1800" dirty="0">
                <a:solidFill>
                  <a:schemeClr val="bg1"/>
                </a:solidFill>
                <a:effectLst/>
                <a:latin typeface="NimbusRomNo9L-Regu"/>
              </a:rPr>
              <a:t>, and </a:t>
            </a:r>
            <a:r>
              <a:rPr lang="en-US" sz="1800" dirty="0">
                <a:solidFill>
                  <a:schemeClr val="bg1"/>
                </a:solidFill>
                <a:effectLst/>
                <a:latin typeface="CMR10"/>
              </a:rPr>
              <a:t>350</a:t>
            </a:r>
            <a:r>
              <a:rPr lang="en-US" sz="1800" i="1" dirty="0">
                <a:solidFill>
                  <a:schemeClr val="bg1"/>
                </a:solidFill>
                <a:effectLst/>
                <a:latin typeface="CMSY10"/>
              </a:rPr>
              <a:t>× </a:t>
            </a:r>
            <a:r>
              <a:rPr lang="en-US" sz="1800" dirty="0">
                <a:solidFill>
                  <a:schemeClr val="bg1"/>
                </a:solidFill>
                <a:effectLst/>
                <a:latin typeface="NimbusRomNo9L-Regu"/>
              </a:rPr>
              <a:t>less EDP compared to Parallel PC.</a:t>
            </a:r>
            <a:endParaRPr lang="en-US" dirty="0">
              <a:solidFill>
                <a:schemeClr val="bg1"/>
              </a:solidFill>
            </a:endParaRPr>
          </a:p>
        </p:txBody>
      </p:sp>
      <p:pic>
        <p:nvPicPr>
          <p:cNvPr id="10" name="Picture 2" descr="ISQED logo">
            <a:extLst>
              <a:ext uri="{FF2B5EF4-FFF2-40B4-BE49-F238E27FC236}">
                <a16:creationId xmlns:a16="http://schemas.microsoft.com/office/drawing/2014/main" id="{3AE19649-5CF4-4BB8-9A02-82FBA80C2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C1102BB-97C1-46D7-A770-483981DAB9BE}"/>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3" name="Rectangle 12">
            <a:extLst>
              <a:ext uri="{FF2B5EF4-FFF2-40B4-BE49-F238E27FC236}">
                <a16:creationId xmlns:a16="http://schemas.microsoft.com/office/drawing/2014/main" id="{3E0B18BE-6192-4FB5-BE4A-CACD0B799AFF}"/>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4" name="Arrow: Chevron 13">
            <a:extLst>
              <a:ext uri="{FF2B5EF4-FFF2-40B4-BE49-F238E27FC236}">
                <a16:creationId xmlns:a16="http://schemas.microsoft.com/office/drawing/2014/main" id="{F973F087-634A-4247-98F1-48594D347B10}"/>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6" name="Arrow: Chevron 15">
            <a:extLst>
              <a:ext uri="{FF2B5EF4-FFF2-40B4-BE49-F238E27FC236}">
                <a16:creationId xmlns:a16="http://schemas.microsoft.com/office/drawing/2014/main" id="{E7561607-ED23-4F59-833B-C25B07226CD0}"/>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0FE5978B-EAAA-48A0-A2F1-3CE9D6EDA34D}"/>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0" name="Arrow: Pentagon 19">
            <a:extLst>
              <a:ext uri="{FF2B5EF4-FFF2-40B4-BE49-F238E27FC236}">
                <a16:creationId xmlns:a16="http://schemas.microsoft.com/office/drawing/2014/main" id="{CE4DE2ED-5FF8-4E26-909D-4BF6F01C9968}"/>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1" name="Arrow: Chevron 20">
            <a:extLst>
              <a:ext uri="{FF2B5EF4-FFF2-40B4-BE49-F238E27FC236}">
                <a16:creationId xmlns:a16="http://schemas.microsoft.com/office/drawing/2014/main" id="{801BE0D8-7D88-456B-A722-9E662B3A4890}"/>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2" name="Arrow: Chevron 21">
            <a:extLst>
              <a:ext uri="{FF2B5EF4-FFF2-40B4-BE49-F238E27FC236}">
                <a16:creationId xmlns:a16="http://schemas.microsoft.com/office/drawing/2014/main" id="{2E759EB9-0EA0-4055-A294-EC40DA4D07C9}"/>
              </a:ext>
            </a:extLst>
          </p:cNvPr>
          <p:cNvSpPr/>
          <p:nvPr/>
        </p:nvSpPr>
        <p:spPr>
          <a:xfrm>
            <a:off x="8024537" y="6564469"/>
            <a:ext cx="2284148"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67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animBg="1"/>
      <p:bldP spid="1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System-level results for four CNNs</a:t>
            </a: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18</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10500809" y="6627168"/>
            <a:ext cx="1451038" cy="230832"/>
          </a:xfrm>
          <a:prstGeom prst="rect">
            <a:avLst/>
          </a:prstGeom>
        </p:spPr>
        <p:txBody>
          <a:bodyPr wrap="none">
            <a:spAutoFit/>
          </a:bodyPr>
          <a:lstStyle/>
          <a:p>
            <a:r>
              <a:rPr lang="en-US" sz="900" dirty="0" err="1"/>
              <a:t>Gmean</a:t>
            </a:r>
            <a:r>
              <a:rPr lang="en-US" sz="900" dirty="0"/>
              <a:t>*= Geometric mean</a:t>
            </a:r>
          </a:p>
        </p:txBody>
      </p:sp>
      <p:graphicFrame>
        <p:nvGraphicFramePr>
          <p:cNvPr id="8" name="Chart 7">
            <a:extLst>
              <a:ext uri="{FF2B5EF4-FFF2-40B4-BE49-F238E27FC236}">
                <a16:creationId xmlns:a16="http://schemas.microsoft.com/office/drawing/2014/main" id="{05C2FAA9-8D08-4B08-ABB1-2A1621EB7BEE}"/>
              </a:ext>
            </a:extLst>
          </p:cNvPr>
          <p:cNvGraphicFramePr>
            <a:graphicFrameLocks/>
          </p:cNvGraphicFramePr>
          <p:nvPr>
            <p:extLst>
              <p:ext uri="{D42A27DB-BD31-4B8C-83A1-F6EECF244321}">
                <p14:modId xmlns:p14="http://schemas.microsoft.com/office/powerpoint/2010/main" val="3824759525"/>
              </p:ext>
            </p:extLst>
          </p:nvPr>
        </p:nvGraphicFramePr>
        <p:xfrm>
          <a:off x="1891213" y="3530251"/>
          <a:ext cx="6515100" cy="195072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6253411-10AC-4C5C-B1A1-A9D1BBC550E9}"/>
              </a:ext>
            </a:extLst>
          </p:cNvPr>
          <p:cNvSpPr txBox="1"/>
          <p:nvPr/>
        </p:nvSpPr>
        <p:spPr>
          <a:xfrm rot="16200000">
            <a:off x="1018948" y="4515479"/>
            <a:ext cx="2085975" cy="292388"/>
          </a:xfrm>
          <a:prstGeom prst="rect">
            <a:avLst/>
          </a:prstGeom>
          <a:noFill/>
        </p:spPr>
        <p:txBody>
          <a:bodyPr wrap="square" rtlCol="0">
            <a:spAutoFit/>
          </a:bodyPr>
          <a:lstStyle/>
          <a:p>
            <a:pPr algn="ctr"/>
            <a:r>
              <a:rPr lang="en-US" sz="1300" b="1" dirty="0">
                <a:latin typeface="Times New Roman" panose="02020603050405020304" pitchFamily="18" charset="0"/>
                <a:cs typeface="Times New Roman" panose="02020603050405020304" pitchFamily="18" charset="0"/>
              </a:rPr>
              <a:t>Normalized EDP </a:t>
            </a:r>
          </a:p>
        </p:txBody>
      </p:sp>
      <p:graphicFrame>
        <p:nvGraphicFramePr>
          <p:cNvPr id="10" name="Chart 9">
            <a:extLst>
              <a:ext uri="{FF2B5EF4-FFF2-40B4-BE49-F238E27FC236}">
                <a16:creationId xmlns:a16="http://schemas.microsoft.com/office/drawing/2014/main" id="{C6C9A989-81AE-4716-B134-6EC434102B8C}"/>
              </a:ext>
            </a:extLst>
          </p:cNvPr>
          <p:cNvGraphicFramePr>
            <a:graphicFrameLocks/>
          </p:cNvGraphicFramePr>
          <p:nvPr>
            <p:extLst>
              <p:ext uri="{D42A27DB-BD31-4B8C-83A1-F6EECF244321}">
                <p14:modId xmlns:p14="http://schemas.microsoft.com/office/powerpoint/2010/main" val="3354522552"/>
              </p:ext>
            </p:extLst>
          </p:nvPr>
        </p:nvGraphicFramePr>
        <p:xfrm>
          <a:off x="1378634" y="1532710"/>
          <a:ext cx="6977715" cy="2085976"/>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BE8A7618-00BF-466A-9BC0-268398FEB484}"/>
              </a:ext>
            </a:extLst>
          </p:cNvPr>
          <p:cNvSpPr txBox="1"/>
          <p:nvPr/>
        </p:nvSpPr>
        <p:spPr>
          <a:xfrm>
            <a:off x="2061935" y="5545897"/>
            <a:ext cx="6100636" cy="646331"/>
          </a:xfrm>
          <a:prstGeom prst="rect">
            <a:avLst/>
          </a:prstGeom>
          <a:solidFill>
            <a:schemeClr val="accent1"/>
          </a:solidFill>
        </p:spPr>
        <p:txBody>
          <a:bodyPr wrap="square" rtlCol="0">
            <a:spAutoFit/>
          </a:bodyPr>
          <a:lstStyle/>
          <a:p>
            <a:r>
              <a:rPr lang="en-US" dirty="0">
                <a:solidFill>
                  <a:schemeClr val="bg1"/>
                </a:solidFill>
              </a:rPr>
              <a:t>AGNI achieves  </a:t>
            </a:r>
            <a:r>
              <a:rPr lang="en-US" b="1" dirty="0">
                <a:solidFill>
                  <a:schemeClr val="bg1"/>
                </a:solidFill>
              </a:rPr>
              <a:t>397</a:t>
            </a:r>
            <a:r>
              <a:rPr lang="en-US" dirty="0">
                <a:solidFill>
                  <a:schemeClr val="bg1"/>
                </a:solidFill>
              </a:rPr>
              <a:t>x better energy than Parallel PC on Average</a:t>
            </a:r>
          </a:p>
          <a:p>
            <a:r>
              <a:rPr lang="en-US" dirty="0">
                <a:solidFill>
                  <a:schemeClr val="bg1"/>
                </a:solidFill>
              </a:rPr>
              <a:t> AGNI achieves  </a:t>
            </a:r>
            <a:r>
              <a:rPr lang="en-US" b="1" dirty="0">
                <a:solidFill>
                  <a:schemeClr val="bg1"/>
                </a:solidFill>
              </a:rPr>
              <a:t>1048</a:t>
            </a:r>
            <a:r>
              <a:rPr lang="en-US" dirty="0">
                <a:solidFill>
                  <a:schemeClr val="bg1"/>
                </a:solidFill>
              </a:rPr>
              <a:t>x better latency than Serial PC on Average</a:t>
            </a:r>
          </a:p>
        </p:txBody>
      </p:sp>
      <p:sp>
        <p:nvSpPr>
          <p:cNvPr id="12" name="TextBox 11">
            <a:extLst>
              <a:ext uri="{FF2B5EF4-FFF2-40B4-BE49-F238E27FC236}">
                <a16:creationId xmlns:a16="http://schemas.microsoft.com/office/drawing/2014/main" id="{B781AFB9-9D05-4610-8991-8284B0A1DC56}"/>
              </a:ext>
            </a:extLst>
          </p:cNvPr>
          <p:cNvSpPr txBox="1"/>
          <p:nvPr/>
        </p:nvSpPr>
        <p:spPr>
          <a:xfrm>
            <a:off x="8312674" y="1870441"/>
            <a:ext cx="3598252" cy="646331"/>
          </a:xfrm>
          <a:prstGeom prst="rect">
            <a:avLst/>
          </a:prstGeom>
          <a:solidFill>
            <a:schemeClr val="accent1"/>
          </a:solidFill>
        </p:spPr>
        <p:txBody>
          <a:bodyPr wrap="square" rtlCol="0">
            <a:spAutoFit/>
          </a:bodyPr>
          <a:lstStyle>
            <a:defPPr>
              <a:defRPr lang="en-US"/>
            </a:defPPr>
            <a:lvl1pPr>
              <a:defRPr>
                <a:solidFill>
                  <a:schemeClr val="bg1"/>
                </a:solidFill>
              </a:defRPr>
            </a:lvl1pPr>
          </a:lstStyle>
          <a:p>
            <a:r>
              <a:rPr lang="en-US" dirty="0"/>
              <a:t>AGNI achieves  3.9x better latency than Serial PC on </a:t>
            </a:r>
            <a:r>
              <a:rPr lang="en-US" dirty="0" err="1"/>
              <a:t>Gmean</a:t>
            </a:r>
            <a:r>
              <a:rPr lang="en-US" dirty="0"/>
              <a:t> </a:t>
            </a:r>
          </a:p>
        </p:txBody>
      </p:sp>
      <p:pic>
        <p:nvPicPr>
          <p:cNvPr id="13" name="Picture 2" descr="ISQED logo">
            <a:extLst>
              <a:ext uri="{FF2B5EF4-FFF2-40B4-BE49-F238E27FC236}">
                <a16:creationId xmlns:a16="http://schemas.microsoft.com/office/drawing/2014/main" id="{3C5BDB52-1F3A-4CBA-8B83-CA460D2F4A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22076C0-B667-4F79-8AA9-2B466B222934}"/>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5" name="Rectangle 14">
            <a:extLst>
              <a:ext uri="{FF2B5EF4-FFF2-40B4-BE49-F238E27FC236}">
                <a16:creationId xmlns:a16="http://schemas.microsoft.com/office/drawing/2014/main" id="{6DD6C111-9974-4AE8-BF86-19B6DAC1AD8F}"/>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Arrow: Chevron 15">
            <a:extLst>
              <a:ext uri="{FF2B5EF4-FFF2-40B4-BE49-F238E27FC236}">
                <a16:creationId xmlns:a16="http://schemas.microsoft.com/office/drawing/2014/main" id="{855704B5-FBF0-41D2-A859-4A16620021DD}"/>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49BF800A-CD09-401F-930C-370FB61E1638}"/>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F71021D6-43E9-4A4A-84FD-1AE86DBBC255}"/>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0" name="Arrow: Pentagon 19">
            <a:extLst>
              <a:ext uri="{FF2B5EF4-FFF2-40B4-BE49-F238E27FC236}">
                <a16:creationId xmlns:a16="http://schemas.microsoft.com/office/drawing/2014/main" id="{11D349B8-DED8-4373-8715-8F3B2628F319}"/>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1" name="Arrow: Chevron 20">
            <a:extLst>
              <a:ext uri="{FF2B5EF4-FFF2-40B4-BE49-F238E27FC236}">
                <a16:creationId xmlns:a16="http://schemas.microsoft.com/office/drawing/2014/main" id="{B68552BE-8DDA-488E-8D33-83ACDC46370B}"/>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2" name="Arrow: Chevron 21">
            <a:extLst>
              <a:ext uri="{FF2B5EF4-FFF2-40B4-BE49-F238E27FC236}">
                <a16:creationId xmlns:a16="http://schemas.microsoft.com/office/drawing/2014/main" id="{B5A39974-2B58-4986-80F8-30575B19BE7F}"/>
              </a:ext>
            </a:extLst>
          </p:cNvPr>
          <p:cNvSpPr/>
          <p:nvPr/>
        </p:nvSpPr>
        <p:spPr>
          <a:xfrm>
            <a:off x="8024537" y="6564469"/>
            <a:ext cx="2284148"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3FEB34-DED2-FB17-0FE2-A097A929AF51}"/>
              </a:ext>
            </a:extLst>
          </p:cNvPr>
          <p:cNvSpPr txBox="1"/>
          <p:nvPr/>
        </p:nvSpPr>
        <p:spPr>
          <a:xfrm>
            <a:off x="881575" y="3266374"/>
            <a:ext cx="9294055" cy="646331"/>
          </a:xfrm>
          <a:prstGeom prst="rect">
            <a:avLst/>
          </a:prstGeom>
          <a:solidFill>
            <a:srgbClr val="FFFF00"/>
          </a:solidFill>
        </p:spPr>
        <p:txBody>
          <a:bodyPr wrap="square">
            <a:spAutoFit/>
          </a:bodyPr>
          <a:lstStyle/>
          <a:p>
            <a:pPr algn="ctr"/>
            <a:r>
              <a:rPr lang="en-US" sz="1800" b="1" i="0" u="none" strike="noStrike" baseline="0" dirty="0">
                <a:latin typeface="NimbusRomNo9L-Regu"/>
              </a:rPr>
              <a:t>THE BETTER EPB RESULTS FOR AGNI CONFIRMS ITS ADVANTAGES OVER PARALLEL PC AND SERIAL PC</a:t>
            </a:r>
            <a:endParaRPr lang="en-US" b="1" dirty="0"/>
          </a:p>
        </p:txBody>
      </p:sp>
    </p:spTree>
    <p:extLst>
      <p:ext uri="{BB962C8B-B14F-4D97-AF65-F5344CB8AC3E}">
        <p14:creationId xmlns:p14="http://schemas.microsoft.com/office/powerpoint/2010/main" val="35421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Graphic spid="8" grpId="0">
        <p:bldAsOne/>
      </p:bldGraphic>
      <p:bldP spid="11" grpId="0" animBg="1"/>
      <p:bldP spid="14"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Conclusions</a:t>
            </a: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19</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10500809" y="6627168"/>
            <a:ext cx="1451038" cy="230832"/>
          </a:xfrm>
          <a:prstGeom prst="rect">
            <a:avLst/>
          </a:prstGeom>
        </p:spPr>
        <p:txBody>
          <a:bodyPr wrap="none">
            <a:spAutoFit/>
          </a:bodyPr>
          <a:lstStyle/>
          <a:p>
            <a:r>
              <a:rPr lang="en-US" sz="900" dirty="0" err="1"/>
              <a:t>Gmean</a:t>
            </a:r>
            <a:r>
              <a:rPr lang="en-US" sz="900" dirty="0"/>
              <a:t>*= Geometric mean</a:t>
            </a:r>
          </a:p>
        </p:txBody>
      </p:sp>
      <p:pic>
        <p:nvPicPr>
          <p:cNvPr id="13" name="Picture 2" descr="ISQED logo">
            <a:extLst>
              <a:ext uri="{FF2B5EF4-FFF2-40B4-BE49-F238E27FC236}">
                <a16:creationId xmlns:a16="http://schemas.microsoft.com/office/drawing/2014/main" id="{3C5BDB52-1F3A-4CBA-8B83-CA460D2F4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22076C0-B667-4F79-8AA9-2B466B222934}"/>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15" name="Rectangle 14">
            <a:extLst>
              <a:ext uri="{FF2B5EF4-FFF2-40B4-BE49-F238E27FC236}">
                <a16:creationId xmlns:a16="http://schemas.microsoft.com/office/drawing/2014/main" id="{6DD6C111-9974-4AE8-BF86-19B6DAC1AD8F}"/>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Arrow: Chevron 15">
            <a:extLst>
              <a:ext uri="{FF2B5EF4-FFF2-40B4-BE49-F238E27FC236}">
                <a16:creationId xmlns:a16="http://schemas.microsoft.com/office/drawing/2014/main" id="{855704B5-FBF0-41D2-A859-4A16620021DD}"/>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49BF800A-CD09-401F-930C-370FB61E1638}"/>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F71021D6-43E9-4A4A-84FD-1AE86DBBC255}"/>
              </a:ext>
            </a:extLst>
          </p:cNvPr>
          <p:cNvSpPr/>
          <p:nvPr/>
        </p:nvSpPr>
        <p:spPr>
          <a:xfrm>
            <a:off x="10261688" y="6564445"/>
            <a:ext cx="193031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0" name="Arrow: Pentagon 19">
            <a:extLst>
              <a:ext uri="{FF2B5EF4-FFF2-40B4-BE49-F238E27FC236}">
                <a16:creationId xmlns:a16="http://schemas.microsoft.com/office/drawing/2014/main" id="{11D349B8-DED8-4373-8715-8F3B2628F319}"/>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1" name="Arrow: Chevron 20">
            <a:extLst>
              <a:ext uri="{FF2B5EF4-FFF2-40B4-BE49-F238E27FC236}">
                <a16:creationId xmlns:a16="http://schemas.microsoft.com/office/drawing/2014/main" id="{B68552BE-8DDA-488E-8D33-83ACDC46370B}"/>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2" name="Arrow: Chevron 21">
            <a:extLst>
              <a:ext uri="{FF2B5EF4-FFF2-40B4-BE49-F238E27FC236}">
                <a16:creationId xmlns:a16="http://schemas.microsoft.com/office/drawing/2014/main" id="{B5A39974-2B58-4986-80F8-30575B19BE7F}"/>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1EB59D33-34D0-4198-8193-6207978004F1}"/>
              </a:ext>
            </a:extLst>
          </p:cNvPr>
          <p:cNvSpPr txBox="1"/>
          <p:nvPr/>
        </p:nvSpPr>
        <p:spPr>
          <a:xfrm>
            <a:off x="1250855" y="2057749"/>
            <a:ext cx="9267540" cy="2862322"/>
          </a:xfrm>
          <a:prstGeom prst="rect">
            <a:avLst/>
          </a:prstGeom>
        </p:spPr>
        <p:txBody>
          <a:bodyPr vert="horz" lIns="91440" tIns="45720" rIns="91440" bIns="45720" rtlCol="0">
            <a:normAutofit fontScale="92500" lnSpcReduction="20000"/>
          </a:bodyPr>
          <a:lstStyle>
            <a:lvl1pPr marL="228600" indent="-228600" defTabSz="914400">
              <a:lnSpc>
                <a:spcPct val="90000"/>
              </a:lnSpc>
              <a:spcBef>
                <a:spcPts val="1000"/>
              </a:spcBef>
              <a:buFont typeface="Arial" panose="020B0604020202020204" pitchFamily="34" charset="0"/>
              <a:buChar char="•"/>
              <a:defRPr sz="2000">
                <a:solidFill>
                  <a:srgbClr val="0070C0"/>
                </a:solidFill>
                <a:latin typeface="Adobe Devanagari" panose="02040503050201020203" pitchFamily="18" charset="0"/>
                <a:cs typeface="Adobe Devanagari" panose="02040503050201020203" pitchFamily="18" charset="0"/>
              </a:defRPr>
            </a:lvl1pPr>
            <a:lvl2pPr marL="685800" lvl="1" indent="-228600" defTabSz="914400">
              <a:lnSpc>
                <a:spcPct val="90000"/>
              </a:lnSpc>
              <a:spcBef>
                <a:spcPts val="500"/>
              </a:spcBef>
              <a:buFont typeface="Arial" panose="020B0604020202020204" pitchFamily="34" charset="0"/>
              <a:buChar char="•"/>
              <a:defRPr sz="1400">
                <a:solidFill>
                  <a:srgbClr val="FF0000"/>
                </a:solidFill>
                <a:latin typeface="Adobe Devanagari" panose="02040503050201020203" pitchFamily="18" charset="0"/>
                <a:cs typeface="Adobe Devanagari" panose="02040503050201020203" pitchFamily="18" charset="0"/>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A novel DRAM-based substrate called </a:t>
            </a:r>
            <a:r>
              <a:rPr lang="en-US" b="1" dirty="0">
                <a:solidFill>
                  <a:srgbClr val="7030A0"/>
                </a:solidFill>
              </a:rPr>
              <a:t>AGNI </a:t>
            </a:r>
            <a:r>
              <a:rPr lang="en-US" dirty="0"/>
              <a:t>is presented for in-situ </a:t>
            </a:r>
            <a:r>
              <a:rPr lang="en-US" dirty="0" err="1"/>
              <a:t>StoB</a:t>
            </a:r>
            <a:r>
              <a:rPr lang="en-US" dirty="0"/>
              <a:t> number conversion for deep learning applications</a:t>
            </a:r>
          </a:p>
          <a:p>
            <a:r>
              <a:rPr lang="en-US" dirty="0"/>
              <a:t>The structure and operation of AGNI is discussed, using results from conducted SPICE simulations</a:t>
            </a:r>
          </a:p>
          <a:p>
            <a:r>
              <a:rPr lang="en-US" dirty="0"/>
              <a:t>Detailed performance analysis results and overheads for AGNI are presented</a:t>
            </a:r>
          </a:p>
          <a:p>
            <a:r>
              <a:rPr lang="en-US" dirty="0"/>
              <a:t>Evaluations show that AGNI can achieve significant savings in area (</a:t>
            </a:r>
            <a:r>
              <a:rPr lang="en-US" b="1" dirty="0" err="1">
                <a:solidFill>
                  <a:srgbClr val="00B050"/>
                </a:solidFill>
              </a:rPr>
              <a:t>atleast</a:t>
            </a:r>
            <a:r>
              <a:rPr lang="en-US" b="1" dirty="0">
                <a:solidFill>
                  <a:srgbClr val="00B050"/>
                </a:solidFill>
              </a:rPr>
              <a:t> 8X</a:t>
            </a:r>
            <a:r>
              <a:rPr lang="en-US" dirty="0"/>
              <a:t>), energy-delay product </a:t>
            </a:r>
            <a:r>
              <a:rPr lang="en-US" dirty="0">
                <a:solidFill>
                  <a:srgbClr val="7030A0"/>
                </a:solidFill>
              </a:rPr>
              <a:t>(EDP)</a:t>
            </a:r>
            <a:r>
              <a:rPr lang="en-US" dirty="0"/>
              <a:t> (</a:t>
            </a:r>
            <a:r>
              <a:rPr lang="en-US" b="1" dirty="0" err="1">
                <a:solidFill>
                  <a:srgbClr val="00B050"/>
                </a:solidFill>
              </a:rPr>
              <a:t>atleast</a:t>
            </a:r>
            <a:r>
              <a:rPr lang="en-US" b="1" dirty="0">
                <a:solidFill>
                  <a:srgbClr val="00B050"/>
                </a:solidFill>
              </a:rPr>
              <a:t> 28X</a:t>
            </a:r>
            <a:r>
              <a:rPr lang="en-US" dirty="0"/>
              <a:t>), and </a:t>
            </a:r>
            <a:r>
              <a:rPr lang="en-US" sz="2400" b="1" i="1" dirty="0">
                <a:solidFill>
                  <a:srgbClr val="7030A0"/>
                </a:solidFill>
              </a:rPr>
              <a:t>area×latency</a:t>
            </a:r>
            <a:r>
              <a:rPr lang="en-US" b="1" i="1" dirty="0"/>
              <a:t> </a:t>
            </a:r>
            <a:r>
              <a:rPr lang="en-US" dirty="0"/>
              <a:t>compared to prior works</a:t>
            </a:r>
          </a:p>
          <a:p>
            <a:r>
              <a:rPr lang="en-US" dirty="0">
                <a:solidFill>
                  <a:srgbClr val="7030A0"/>
                </a:solidFill>
              </a:rPr>
              <a:t>Future work includes potential for further reducing latency </a:t>
            </a:r>
            <a:r>
              <a:rPr lang="en-US" dirty="0"/>
              <a:t>and exploring ways to maximize analog voltage range and noise margin through capacitance value of analog capacitor and physical implementation of </a:t>
            </a:r>
            <a:r>
              <a:rPr lang="en-US" b="1" dirty="0"/>
              <a:t>analog LANE</a:t>
            </a:r>
            <a:r>
              <a:rPr lang="en-US" dirty="0"/>
              <a:t>.</a:t>
            </a:r>
          </a:p>
        </p:txBody>
      </p:sp>
    </p:spTree>
    <p:extLst>
      <p:ext uri="{BB962C8B-B14F-4D97-AF65-F5344CB8AC3E}">
        <p14:creationId xmlns:p14="http://schemas.microsoft.com/office/powerpoint/2010/main" val="282574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4B3D-4D83-4436-B6B2-6B09AFA242D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endParaRPr lang="LID4096" dirty="0">
              <a:latin typeface="Arial" panose="020B0604020202020204" pitchFamily="34" charset="0"/>
              <a:cs typeface="Arial" panose="020B0604020202020204" pitchFamily="34" charset="0"/>
            </a:endParaRPr>
          </a:p>
        </p:txBody>
      </p:sp>
      <p:graphicFrame>
        <p:nvGraphicFramePr>
          <p:cNvPr id="12" name="Content Placeholder 11">
            <a:extLst>
              <a:ext uri="{FF2B5EF4-FFF2-40B4-BE49-F238E27FC236}">
                <a16:creationId xmlns:a16="http://schemas.microsoft.com/office/drawing/2014/main" id="{051CEFEA-9EDD-4864-B4A6-08BD9A3FEBDD}"/>
              </a:ext>
            </a:extLst>
          </p:cNvPr>
          <p:cNvGraphicFramePr>
            <a:graphicFrameLocks noGrp="1"/>
          </p:cNvGraphicFramePr>
          <p:nvPr>
            <p:ph idx="1"/>
            <p:extLst>
              <p:ext uri="{D42A27DB-BD31-4B8C-83A1-F6EECF244321}">
                <p14:modId xmlns:p14="http://schemas.microsoft.com/office/powerpoint/2010/main" val="2440313765"/>
              </p:ext>
            </p:extLst>
          </p:nvPr>
        </p:nvGraphicFramePr>
        <p:xfrm>
          <a:off x="838199" y="1543050"/>
          <a:ext cx="10972799" cy="4633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ISQED logo">
            <a:extLst>
              <a:ext uri="{FF2B5EF4-FFF2-40B4-BE49-F238E27FC236}">
                <a16:creationId xmlns:a16="http://schemas.microsoft.com/office/drawing/2014/main" id="{1D18A66C-0C7D-40A0-8981-F381FB97C0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00935" y="6130626"/>
            <a:ext cx="1158240" cy="727374"/>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ooks">
            <a:extLst>
              <a:ext uri="{FF2B5EF4-FFF2-40B4-BE49-F238E27FC236}">
                <a16:creationId xmlns:a16="http://schemas.microsoft.com/office/drawing/2014/main" id="{42140262-F1C7-41D0-9F6A-0BCBB1C8C3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19230" y="290514"/>
            <a:ext cx="1142998" cy="1142998"/>
          </a:xfrm>
          <a:prstGeom prst="rect">
            <a:avLst/>
          </a:prstGeom>
        </p:spPr>
      </p:pic>
    </p:spTree>
    <p:extLst>
      <p:ext uri="{BB962C8B-B14F-4D97-AF65-F5344CB8AC3E}">
        <p14:creationId xmlns:p14="http://schemas.microsoft.com/office/powerpoint/2010/main" val="1501770859"/>
      </p:ext>
    </p:extLst>
  </p:cSld>
  <p:clrMapOvr>
    <a:masterClrMapping/>
  </p:clrMapOvr>
  <mc:AlternateContent xmlns:mc="http://schemas.openxmlformats.org/markup-compatibility/2006" xmlns:p14="http://schemas.microsoft.com/office/powerpoint/2010/main">
    <mc:Choice Requires="p14">
      <p:transition spd="slow" p14:dur="2000" advTm="31214"/>
    </mc:Choice>
    <mc:Fallback xmlns="">
      <p:transition spd="slow" advTm="3121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2AA7-4CFB-4B55-EE4A-B2575F7ABD51}"/>
              </a:ext>
            </a:extLst>
          </p:cNvPr>
          <p:cNvSpPr>
            <a:spLocks noGrp="1"/>
          </p:cNvSpPr>
          <p:nvPr>
            <p:ph type="title"/>
          </p:nvPr>
        </p:nvSpPr>
        <p:spPr>
          <a:xfrm>
            <a:off x="1096108" y="1851611"/>
            <a:ext cx="10515600" cy="1325563"/>
          </a:xfrm>
        </p:spPr>
        <p:txBody>
          <a:bodyPr/>
          <a:lstStyle/>
          <a:p>
            <a:r>
              <a:rPr lang="en-US" dirty="0"/>
              <a:t>BACKUP SLIDES</a:t>
            </a:r>
          </a:p>
        </p:txBody>
      </p:sp>
    </p:spTree>
    <p:extLst>
      <p:ext uri="{BB962C8B-B14F-4D97-AF65-F5344CB8AC3E}">
        <p14:creationId xmlns:p14="http://schemas.microsoft.com/office/powerpoint/2010/main" val="375976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Drawbacks</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1351728" y="1332900"/>
            <a:ext cx="9252237" cy="4525963"/>
          </a:xfrm>
        </p:spPr>
        <p:txBody>
          <a:bodyPr>
            <a:normAutofit/>
          </a:bodyPr>
          <a:lstStyle/>
          <a:p>
            <a:pPr marL="0" indent="0">
              <a:buSzPct val="100000"/>
              <a:buNone/>
            </a:pPr>
            <a:r>
              <a:rPr lang="en-US" sz="1800" dirty="0">
                <a:solidFill>
                  <a:schemeClr val="accent1">
                    <a:lumMod val="75000"/>
                  </a:schemeClr>
                </a:solidFill>
                <a:latin typeface="Bookman Old Style" panose="02050604050505020204" pitchFamily="18" charset="0"/>
              </a:rPr>
              <a:t>CNN PIM Accelerator </a:t>
            </a:r>
          </a:p>
          <a:p>
            <a:pPr lvl="1">
              <a:buSzPct val="100000"/>
            </a:pPr>
            <a:r>
              <a:rPr lang="en-US" sz="1800" dirty="0">
                <a:latin typeface="Bookman Old Style" panose="02050604050505020204" pitchFamily="18" charset="0"/>
              </a:rPr>
              <a:t>Output tensor size for per-layer of CNNs significantly high</a:t>
            </a:r>
          </a:p>
          <a:p>
            <a:pPr lvl="2">
              <a:buSzPct val="100000"/>
            </a:pPr>
            <a:r>
              <a:rPr lang="en-US" sz="1800" dirty="0">
                <a:latin typeface="Bookman Old Style" panose="02050604050505020204" pitchFamily="18" charset="0"/>
              </a:rPr>
              <a:t>Consequently, need frequent StoB conversion </a:t>
            </a:r>
            <a:r>
              <a:rPr lang="en-US" sz="1800" dirty="0">
                <a:latin typeface="Bookman Old Style" panose="02050604050505020204" pitchFamily="18" charset="0"/>
                <a:sym typeface="Wingdings" panose="05000000000000000000" pitchFamily="2" charset="2"/>
              </a:rPr>
              <a:t> To reduce the memory overhead</a:t>
            </a:r>
            <a:r>
              <a:rPr lang="en-US" sz="1800" dirty="0">
                <a:latin typeface="Bookman Old Style" panose="02050604050505020204" pitchFamily="18" charset="0"/>
              </a:rPr>
              <a:t>  </a:t>
            </a:r>
          </a:p>
          <a:p>
            <a:pPr lvl="1">
              <a:buSzPct val="100000"/>
            </a:pPr>
            <a:r>
              <a:rPr lang="en-US" sz="1800" dirty="0">
                <a:latin typeface="Bookman Old Style" panose="02050604050505020204" pitchFamily="18" charset="0"/>
              </a:rPr>
              <a:t>Even though some accelerator hide this StoB conversion overhead from critical path</a:t>
            </a:r>
          </a:p>
          <a:p>
            <a:pPr lvl="1">
              <a:buSzPct val="100000"/>
            </a:pPr>
            <a:r>
              <a:rPr lang="en-US" sz="1800" dirty="0">
                <a:solidFill>
                  <a:srgbClr val="C00000"/>
                </a:solidFill>
                <a:latin typeface="Bookman Old Style" panose="02050604050505020204" pitchFamily="18" charset="0"/>
              </a:rPr>
              <a:t>Substantial amount of latency and energy consumed for </a:t>
            </a:r>
            <a:r>
              <a:rPr lang="en-US" sz="1800" b="1" dirty="0">
                <a:solidFill>
                  <a:srgbClr val="C00000"/>
                </a:solidFill>
                <a:latin typeface="Bookman Old Style" panose="02050604050505020204" pitchFamily="18" charset="0"/>
              </a:rPr>
              <a:t>StoB conversion</a:t>
            </a:r>
          </a:p>
          <a:p>
            <a:pPr lvl="1">
              <a:buSzPct val="100000"/>
            </a:pPr>
            <a:r>
              <a:rPr lang="en-US" sz="1800" b="1" dirty="0">
                <a:solidFill>
                  <a:srgbClr val="00B050"/>
                </a:solidFill>
                <a:latin typeface="Bookman Old Style" panose="02050604050505020204" pitchFamily="18" charset="0"/>
              </a:rPr>
              <a:t>To reduce the latency, SCOPE[Li-DAC-2018] uses Parallel Pop Counter </a:t>
            </a:r>
            <a:r>
              <a:rPr lang="en-US" sz="1800" b="1" dirty="0">
                <a:latin typeface="Bookman Old Style" panose="02050604050505020204" pitchFamily="18" charset="0"/>
              </a:rPr>
              <a:t>[Kim-ISOCC-2015]  </a:t>
            </a:r>
            <a:r>
              <a:rPr lang="en-US" sz="1800" b="1" dirty="0">
                <a:latin typeface="Bookman Old Style" panose="02050604050505020204" pitchFamily="18" charset="0"/>
                <a:sym typeface="Wingdings" panose="05000000000000000000" pitchFamily="2" charset="2"/>
              </a:rPr>
              <a:t> </a:t>
            </a:r>
            <a:r>
              <a:rPr lang="en-US" sz="1800" b="1" dirty="0">
                <a:solidFill>
                  <a:srgbClr val="C00000"/>
                </a:solidFill>
                <a:latin typeface="Bookman Old Style" panose="02050604050505020204" pitchFamily="18" charset="0"/>
                <a:sym typeface="Wingdings" panose="05000000000000000000" pitchFamily="2" charset="2"/>
              </a:rPr>
              <a:t>enormous full adder to compute partial sums</a:t>
            </a:r>
          </a:p>
          <a:p>
            <a:pPr lvl="1">
              <a:buSzPct val="100000"/>
            </a:pPr>
            <a:r>
              <a:rPr lang="en-US" sz="1800" b="1" dirty="0">
                <a:solidFill>
                  <a:srgbClr val="00B050"/>
                </a:solidFill>
                <a:latin typeface="Bookman Old Style" panose="02050604050505020204" pitchFamily="18" charset="0"/>
                <a:sym typeface="Wingdings" panose="05000000000000000000" pitchFamily="2" charset="2"/>
              </a:rPr>
              <a:t>However, area overhead ATRIA [Supreeth-ISVLSI’2021] uses Serial Pop Counter [Kim-ISOCC-2015]  Reduce area overhead</a:t>
            </a:r>
          </a:p>
          <a:p>
            <a:pPr lvl="1">
              <a:buSzPct val="100000"/>
            </a:pPr>
            <a:r>
              <a:rPr lang="en-US" sz="1800" b="1" dirty="0">
                <a:solidFill>
                  <a:srgbClr val="C00000"/>
                </a:solidFill>
                <a:latin typeface="Bookman Old Style" panose="02050604050505020204" pitchFamily="18" charset="0"/>
              </a:rPr>
              <a:t>But the Serial Pop Counter latency penalties are high</a:t>
            </a:r>
          </a:p>
          <a:p>
            <a:pPr lvl="1">
              <a:buSzPct val="100000"/>
            </a:pPr>
            <a:r>
              <a:rPr lang="en-US" sz="1800" b="1" dirty="0">
                <a:solidFill>
                  <a:srgbClr val="C00000"/>
                </a:solidFill>
                <a:latin typeface="Bookman Old Style" panose="02050604050505020204" pitchFamily="18" charset="0"/>
              </a:rPr>
              <a:t>Process technique of the DRAM and ASIC CMOS logic are different </a:t>
            </a:r>
            <a:r>
              <a:rPr lang="en-US" sz="1800" b="1" dirty="0">
                <a:solidFill>
                  <a:srgbClr val="C00000"/>
                </a:solidFill>
                <a:latin typeface="Bookman Old Style" panose="02050604050505020204" pitchFamily="18" charset="0"/>
                <a:sym typeface="Wingdings" panose="05000000000000000000" pitchFamily="2" charset="2"/>
              </a:rPr>
              <a:t> fabrication cost skyrockets</a:t>
            </a:r>
          </a:p>
          <a:p>
            <a:pPr lvl="1">
              <a:buSzPct val="100000"/>
            </a:pPr>
            <a:endParaRPr lang="en-US" sz="1800" b="1" dirty="0">
              <a:solidFill>
                <a:srgbClr val="C00000"/>
              </a:solidFill>
              <a:latin typeface="Bookman Old Style" panose="02050604050505020204" pitchFamily="18" charset="0"/>
            </a:endParaRPr>
          </a:p>
          <a:p>
            <a:pPr marL="457200" lvl="1" indent="0">
              <a:buSzPct val="100000"/>
              <a:buNone/>
            </a:pPr>
            <a:endParaRPr lang="en-US" sz="1800" b="1" dirty="0">
              <a:solidFill>
                <a:srgbClr val="C00000"/>
              </a:solidFill>
              <a:latin typeface="Bookman Old Style" panose="02050604050505020204" pitchFamily="18" charset="0"/>
            </a:endParaRPr>
          </a:p>
          <a:p>
            <a:pPr marL="457200" lvl="1" indent="0">
              <a:buSzPct val="100000"/>
              <a:buNone/>
            </a:pPr>
            <a:endParaRPr lang="en-US" sz="1800" b="1" dirty="0">
              <a:solidFill>
                <a:srgbClr val="C00000"/>
              </a:solidFill>
              <a:latin typeface="Bookman Old Style" panose="02050604050505020204" pitchFamily="18" charset="0"/>
            </a:endParaRPr>
          </a:p>
          <a:p>
            <a:pPr lvl="1">
              <a:buSzPct val="100000"/>
            </a:pPr>
            <a:endParaRPr lang="en-US" sz="1800" b="1" dirty="0">
              <a:solidFill>
                <a:srgbClr val="C00000"/>
              </a:solidFill>
              <a:latin typeface="Bookman Old Style" panose="02050604050505020204" pitchFamily="18" charset="0"/>
            </a:endParaRPr>
          </a:p>
          <a:p>
            <a:endParaRPr lang="en-US" sz="18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21</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C8B3D89-EAAC-49D1-AFD7-911568AD1915}"/>
              </a:ext>
            </a:extLst>
          </p:cNvPr>
          <p:cNvGrpSpPr/>
          <p:nvPr/>
        </p:nvGrpSpPr>
        <p:grpSpPr>
          <a:xfrm>
            <a:off x="624840" y="4951723"/>
            <a:ext cx="11247120" cy="1062409"/>
            <a:chOff x="2125582" y="4599102"/>
            <a:chExt cx="11247120" cy="827697"/>
          </a:xfrm>
        </p:grpSpPr>
        <p:sp>
          <p:nvSpPr>
            <p:cNvPr id="11" name="Rectangle 10">
              <a:extLst>
                <a:ext uri="{FF2B5EF4-FFF2-40B4-BE49-F238E27FC236}">
                  <a16:creationId xmlns:a16="http://schemas.microsoft.com/office/drawing/2014/main" id="{047FD903-DCC9-4155-9E29-2F2A9500F1EF}"/>
                </a:ext>
              </a:extLst>
            </p:cNvPr>
            <p:cNvSpPr/>
            <p:nvPr/>
          </p:nvSpPr>
          <p:spPr>
            <a:xfrm>
              <a:off x="2125582" y="4599102"/>
              <a:ext cx="1124712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a:extLst>
                <a:ext uri="{FF2B5EF4-FFF2-40B4-BE49-F238E27FC236}">
                  <a16:creationId xmlns:a16="http://schemas.microsoft.com/office/drawing/2014/main" id="{A12F1360-DC7F-48FF-9220-421EE4BF042A}"/>
                </a:ext>
              </a:extLst>
            </p:cNvPr>
            <p:cNvSpPr/>
            <p:nvPr/>
          </p:nvSpPr>
          <p:spPr>
            <a:xfrm>
              <a:off x="2367679" y="4635521"/>
              <a:ext cx="10898797" cy="79127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p>
              <a:pPr algn="ctr"/>
              <a:r>
                <a:rPr lang="en-US" sz="2800" b="0" i="0" u="none" strike="noStrike" baseline="0" dirty="0">
                  <a:latin typeface="NimbusRomNo9L-Regu"/>
                </a:rPr>
                <a:t>To address these shortcomings, this paper presents a new substrate for in-DRAM </a:t>
              </a:r>
              <a:r>
                <a:rPr lang="en-US" sz="2800" b="0" i="0" u="none" strike="noStrike" baseline="0" dirty="0" err="1">
                  <a:latin typeface="NimbusRomNo9L-Regu"/>
                </a:rPr>
                <a:t>StoB</a:t>
              </a:r>
              <a:r>
                <a:rPr lang="en-US" sz="2800" b="0" i="0" u="none" strike="noStrike" baseline="0" dirty="0">
                  <a:latin typeface="NimbusRomNo9L-Regu"/>
                </a:rPr>
                <a:t> number conversion called </a:t>
              </a:r>
              <a:r>
                <a:rPr lang="en-US" sz="3200" b="0" i="0" u="none" strike="noStrike" baseline="0" dirty="0">
                  <a:solidFill>
                    <a:srgbClr val="FF0000"/>
                  </a:solidFill>
                  <a:latin typeface="NimbusRomNo9L-Regu"/>
                </a:rPr>
                <a:t>AGNI</a:t>
              </a:r>
              <a:endParaRPr lang="en-US" sz="2800" dirty="0">
                <a:solidFill>
                  <a:srgbClr val="FF0000"/>
                </a:solidFill>
                <a:latin typeface="Adobe Devanagari" panose="02040503050201020203" pitchFamily="18" charset="0"/>
                <a:cs typeface="Adobe Devanagari" panose="02040503050201020203" pitchFamily="18" charset="0"/>
              </a:endParaRPr>
            </a:p>
          </p:txBody>
        </p:sp>
      </p:grpSp>
      <p:pic>
        <p:nvPicPr>
          <p:cNvPr id="13" name="Picture 2" descr="ISQED logo">
            <a:extLst>
              <a:ext uri="{FF2B5EF4-FFF2-40B4-BE49-F238E27FC236}">
                <a16:creationId xmlns:a16="http://schemas.microsoft.com/office/drawing/2014/main" id="{626607D6-A5F7-4B6F-B736-14EB36E9E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4">
            <a:extLst>
              <a:ext uri="{FF2B5EF4-FFF2-40B4-BE49-F238E27FC236}">
                <a16:creationId xmlns:a16="http://schemas.microsoft.com/office/drawing/2014/main" id="{D8CC5FFE-839F-4B14-A02B-F51B83F29CA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21</a:t>
            </a:fld>
            <a:endParaRPr lang="en-US"/>
          </a:p>
        </p:txBody>
      </p:sp>
      <p:sp>
        <p:nvSpPr>
          <p:cNvPr id="23" name="Slide Number Placeholder 3">
            <a:extLst>
              <a:ext uri="{FF2B5EF4-FFF2-40B4-BE49-F238E27FC236}">
                <a16:creationId xmlns:a16="http://schemas.microsoft.com/office/drawing/2014/main" id="{44FA68F5-0693-4180-94E5-3C4DCA1422F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9EF0FF-4EAE-45C5-A692-5CE458B6BFA4}" type="slidenum">
              <a:rPr lang="en-US" smtClean="0"/>
              <a:pPr/>
              <a:t>21</a:t>
            </a:fld>
            <a:endParaRPr lang="en-US"/>
          </a:p>
        </p:txBody>
      </p:sp>
      <p:sp>
        <p:nvSpPr>
          <p:cNvPr id="24" name="Rectangle 23">
            <a:extLst>
              <a:ext uri="{FF2B5EF4-FFF2-40B4-BE49-F238E27FC236}">
                <a16:creationId xmlns:a16="http://schemas.microsoft.com/office/drawing/2014/main" id="{BF089FF5-1998-4F91-81D0-937934FE607F}"/>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25" name="Slide Number Placeholder 4">
            <a:extLst>
              <a:ext uri="{FF2B5EF4-FFF2-40B4-BE49-F238E27FC236}">
                <a16:creationId xmlns:a16="http://schemas.microsoft.com/office/drawing/2014/main" id="{37194C98-89D9-4B8C-B57C-905BD3F9DB4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21</a:t>
            </a:fld>
            <a:endParaRPr lang="en-US"/>
          </a:p>
        </p:txBody>
      </p:sp>
      <p:sp>
        <p:nvSpPr>
          <p:cNvPr id="26" name="Rectangle 25">
            <a:extLst>
              <a:ext uri="{FF2B5EF4-FFF2-40B4-BE49-F238E27FC236}">
                <a16:creationId xmlns:a16="http://schemas.microsoft.com/office/drawing/2014/main" id="{6383DF97-A206-4A11-8402-92BD5A67BF89}"/>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8" name="Arrow: Chevron 27">
            <a:extLst>
              <a:ext uri="{FF2B5EF4-FFF2-40B4-BE49-F238E27FC236}">
                <a16:creationId xmlns:a16="http://schemas.microsoft.com/office/drawing/2014/main" id="{C7294BC5-D69A-4AEF-86EF-1F516A332C35}"/>
              </a:ext>
            </a:extLst>
          </p:cNvPr>
          <p:cNvSpPr/>
          <p:nvPr/>
        </p:nvSpPr>
        <p:spPr>
          <a:xfrm>
            <a:off x="1912383" y="6565400"/>
            <a:ext cx="191403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9" name="Arrow: Chevron 28">
            <a:extLst>
              <a:ext uri="{FF2B5EF4-FFF2-40B4-BE49-F238E27FC236}">
                <a16:creationId xmlns:a16="http://schemas.microsoft.com/office/drawing/2014/main" id="{5DFC979A-B5FE-4660-98B1-A67FE729A104}"/>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0" name="Arrow: Chevron 29">
            <a:extLst>
              <a:ext uri="{FF2B5EF4-FFF2-40B4-BE49-F238E27FC236}">
                <a16:creationId xmlns:a16="http://schemas.microsoft.com/office/drawing/2014/main" id="{56F4AB1F-9827-458C-AF8E-E50A0F0ED836}"/>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31" name="Arrow: Pentagon 30">
            <a:extLst>
              <a:ext uri="{FF2B5EF4-FFF2-40B4-BE49-F238E27FC236}">
                <a16:creationId xmlns:a16="http://schemas.microsoft.com/office/drawing/2014/main" id="{0ADD8E58-389C-48E5-A14B-51A8E58182A5}"/>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2" name="Arrow: Chevron 31">
            <a:extLst>
              <a:ext uri="{FF2B5EF4-FFF2-40B4-BE49-F238E27FC236}">
                <a16:creationId xmlns:a16="http://schemas.microsoft.com/office/drawing/2014/main" id="{8CE87DBB-361D-4EFD-9CBE-812F5BD4F5DB}"/>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3" name="Arrow: Chevron 32">
            <a:extLst>
              <a:ext uri="{FF2B5EF4-FFF2-40B4-BE49-F238E27FC236}">
                <a16:creationId xmlns:a16="http://schemas.microsoft.com/office/drawing/2014/main" id="{6EDDC1B8-06B9-42D0-A9C3-C650E63E0866}"/>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63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1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1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1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1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1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1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1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1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1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1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1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1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1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1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1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1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10" fill="hold"/>
                                        <p:tgtEl>
                                          <p:spTgt spid="10"/>
                                        </p:tgtEl>
                                        <p:attrNameLst>
                                          <p:attrName>ppt_x</p:attrName>
                                        </p:attrNameLst>
                                      </p:cBhvr>
                                      <p:tavLst>
                                        <p:tav tm="0">
                                          <p:val>
                                            <p:strVal val="#ppt_x"/>
                                          </p:val>
                                        </p:tav>
                                        <p:tav tm="100000">
                                          <p:val>
                                            <p:strVal val="#ppt_x"/>
                                          </p:val>
                                        </p:tav>
                                      </p:tavLst>
                                    </p:anim>
                                    <p:anim calcmode="lin" valueType="num">
                                      <p:cBhvr additive="base">
                                        <p:cTn id="62" dur="10" fill="hold"/>
                                        <p:tgtEl>
                                          <p:spTgt spid="10"/>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Stochastic Computing(SC) for CNN PIM Accelerators</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1351728" y="1332900"/>
            <a:ext cx="9252237" cy="4525963"/>
          </a:xfrm>
        </p:spPr>
        <p:txBody>
          <a:bodyPr>
            <a:normAutofit/>
          </a:bodyPr>
          <a:lstStyle/>
          <a:p>
            <a:pPr>
              <a:buSzPct val="100000"/>
              <a:buFont typeface="Arial" pitchFamily="34" charset="0"/>
              <a:buChar char="•"/>
            </a:pPr>
            <a:r>
              <a:rPr lang="en-US" sz="2000" dirty="0">
                <a:latin typeface="Bookman Old Style" panose="02050604050505020204" pitchFamily="18" charset="0"/>
              </a:rPr>
              <a:t>Stochastic computing (</a:t>
            </a:r>
            <a:r>
              <a:rPr lang="en-US" sz="2000" b="1" dirty="0">
                <a:latin typeface="Bookman Old Style" panose="02050604050505020204" pitchFamily="18" charset="0"/>
              </a:rPr>
              <a:t>SC</a:t>
            </a:r>
            <a:r>
              <a:rPr lang="en-US" sz="2000" dirty="0">
                <a:latin typeface="Bookman Old Style" panose="02050604050505020204" pitchFamily="18" charset="0"/>
              </a:rPr>
              <a:t>) offers low power and high error tolerance</a:t>
            </a:r>
          </a:p>
          <a:p>
            <a:pPr>
              <a:buSzPct val="100000"/>
              <a:buFont typeface="Arial" pitchFamily="34" charset="0"/>
              <a:buChar char="•"/>
            </a:pPr>
            <a:r>
              <a:rPr lang="en-US" sz="2000" dirty="0">
                <a:latin typeface="Bookman Old Style" panose="02050604050505020204" pitchFamily="18" charset="0"/>
              </a:rPr>
              <a:t>Random bit streams are used to represent operands</a:t>
            </a:r>
          </a:p>
          <a:p>
            <a:pPr lvl="1">
              <a:buSzPct val="100000"/>
            </a:pPr>
            <a:r>
              <a:rPr lang="en-US" sz="1800" dirty="0">
                <a:latin typeface="Bookman Old Style" panose="02050604050505020204" pitchFamily="18" charset="0"/>
              </a:rPr>
              <a:t>The magnitude of a number is modeled by the probability of having logical ‘1’s in its bit stream</a:t>
            </a:r>
          </a:p>
          <a:p>
            <a:pPr>
              <a:buSzPct val="100000"/>
              <a:buFont typeface="Arial" pitchFamily="34" charset="0"/>
              <a:buChar char="•"/>
            </a:pPr>
            <a:r>
              <a:rPr lang="en-US" sz="2000" dirty="0">
                <a:latin typeface="Bookman Old Style" panose="02050604050505020204" pitchFamily="18" charset="0"/>
              </a:rPr>
              <a:t>Complex arithmetic operations implemented by simple logic circuits</a:t>
            </a:r>
          </a:p>
          <a:p>
            <a:endParaRPr lang="en-US"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22</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pic>
        <p:nvPicPr>
          <p:cNvPr id="8" name="Picture 2">
            <a:extLst>
              <a:ext uri="{FF2B5EF4-FFF2-40B4-BE49-F238E27FC236}">
                <a16:creationId xmlns:a16="http://schemas.microsoft.com/office/drawing/2014/main" id="{0276884A-8178-4BC2-961E-3E44947EDFF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4036" b="12079"/>
          <a:stretch/>
        </p:blipFill>
        <p:spPr bwMode="auto">
          <a:xfrm>
            <a:off x="1045691" y="4730032"/>
            <a:ext cx="2282792" cy="175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4">
            <a:extLst>
              <a:ext uri="{FF2B5EF4-FFF2-40B4-BE49-F238E27FC236}">
                <a16:creationId xmlns:a16="http://schemas.microsoft.com/office/drawing/2014/main" id="{D28ABE54-1EF7-4D54-8C34-185D07152EA2}"/>
              </a:ext>
            </a:extLst>
          </p:cNvPr>
          <p:cNvSpPr txBox="1">
            <a:spLocks noChangeArrowheads="1"/>
          </p:cNvSpPr>
          <p:nvPr/>
        </p:nvSpPr>
        <p:spPr bwMode="auto">
          <a:xfrm>
            <a:off x="3404684" y="5066896"/>
            <a:ext cx="684803" cy="36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400" b="1">
                <a:solidFill>
                  <a:schemeClr val="tx1"/>
                </a:solidFill>
                <a:latin typeface="Times" pitchFamily="18" charset="0"/>
              </a:defRPr>
            </a:lvl1pPr>
            <a:lvl2pPr marL="742950" indent="-285750" eaLnBrk="0" hangingPunct="0">
              <a:defRPr kumimoji="1" sz="3400" b="1">
                <a:solidFill>
                  <a:schemeClr val="tx1"/>
                </a:solidFill>
                <a:latin typeface="Times" pitchFamily="18" charset="0"/>
              </a:defRPr>
            </a:lvl2pPr>
            <a:lvl3pPr marL="1143000" indent="-228600" eaLnBrk="0" hangingPunct="0">
              <a:defRPr kumimoji="1" sz="3400" b="1">
                <a:solidFill>
                  <a:schemeClr val="tx1"/>
                </a:solidFill>
                <a:latin typeface="Times" pitchFamily="18" charset="0"/>
              </a:defRPr>
            </a:lvl3pPr>
            <a:lvl4pPr marL="1600200" indent="-228600" eaLnBrk="0" hangingPunct="0">
              <a:defRPr kumimoji="1" sz="3400" b="1">
                <a:solidFill>
                  <a:schemeClr val="tx1"/>
                </a:solidFill>
                <a:latin typeface="Times" pitchFamily="18" charset="0"/>
              </a:defRPr>
            </a:lvl4pPr>
            <a:lvl5pPr marL="2057400" indent="-228600" eaLnBrk="0" hangingPunct="0">
              <a:defRPr kumimoji="1" sz="3400" b="1">
                <a:solidFill>
                  <a:schemeClr val="tx1"/>
                </a:solidFill>
                <a:latin typeface="Times" pitchFamily="18" charset="0"/>
              </a:defRPr>
            </a:lvl5pPr>
            <a:lvl6pPr marL="2514600" indent="-228600" eaLnBrk="0" fontAlgn="base" hangingPunct="0">
              <a:spcBef>
                <a:spcPct val="0"/>
              </a:spcBef>
              <a:spcAft>
                <a:spcPct val="0"/>
              </a:spcAft>
              <a:defRPr kumimoji="1" sz="3400" b="1">
                <a:solidFill>
                  <a:schemeClr val="tx1"/>
                </a:solidFill>
                <a:latin typeface="Times" pitchFamily="18" charset="0"/>
              </a:defRPr>
            </a:lvl6pPr>
            <a:lvl7pPr marL="2971800" indent="-228600" eaLnBrk="0" fontAlgn="base" hangingPunct="0">
              <a:spcBef>
                <a:spcPct val="0"/>
              </a:spcBef>
              <a:spcAft>
                <a:spcPct val="0"/>
              </a:spcAft>
              <a:defRPr kumimoji="1" sz="3400" b="1">
                <a:solidFill>
                  <a:schemeClr val="tx1"/>
                </a:solidFill>
                <a:latin typeface="Times" pitchFamily="18" charset="0"/>
              </a:defRPr>
            </a:lvl7pPr>
            <a:lvl8pPr marL="3429000" indent="-228600" eaLnBrk="0" fontAlgn="base" hangingPunct="0">
              <a:spcBef>
                <a:spcPct val="0"/>
              </a:spcBef>
              <a:spcAft>
                <a:spcPct val="0"/>
              </a:spcAft>
              <a:defRPr kumimoji="1" sz="3400" b="1">
                <a:solidFill>
                  <a:schemeClr val="tx1"/>
                </a:solidFill>
                <a:latin typeface="Times" pitchFamily="18" charset="0"/>
              </a:defRPr>
            </a:lvl8pPr>
            <a:lvl9pPr marL="3886200" indent="-228600" eaLnBrk="0" fontAlgn="base" hangingPunct="0">
              <a:spcBef>
                <a:spcPct val="0"/>
              </a:spcBef>
              <a:spcAft>
                <a:spcPct val="0"/>
              </a:spcAft>
              <a:defRPr kumimoji="1" sz="3400" b="1">
                <a:solidFill>
                  <a:schemeClr val="tx1"/>
                </a:solidFill>
                <a:latin typeface="Times" pitchFamily="18" charset="0"/>
              </a:defRPr>
            </a:lvl9pPr>
          </a:lstStyle>
          <a:p>
            <a:pPr marL="0" marR="0" lvl="0" indent="0" algn="ctr" defTabSz="914400" rtl="0" eaLnBrk="0" fontAlgn="auto" latinLnBrk="0" hangingPunct="0">
              <a:lnSpc>
                <a:spcPct val="60000"/>
              </a:lnSpc>
              <a:spcBef>
                <a:spcPct val="20000"/>
              </a:spcBef>
              <a:spcAft>
                <a:spcPts val="0"/>
              </a:spcAft>
              <a:buClr>
                <a:srgbClr val="0563C1"/>
              </a:buClr>
              <a:buSzTx/>
              <a:buFontTx/>
              <a:buNone/>
              <a:tabLst/>
              <a:defRPr/>
            </a:pPr>
            <a:r>
              <a:rPr kumimoji="1"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4/8</a:t>
            </a:r>
          </a:p>
        </p:txBody>
      </p:sp>
      <p:sp>
        <p:nvSpPr>
          <p:cNvPr id="10" name="TextBox 4">
            <a:extLst>
              <a:ext uri="{FF2B5EF4-FFF2-40B4-BE49-F238E27FC236}">
                <a16:creationId xmlns:a16="http://schemas.microsoft.com/office/drawing/2014/main" id="{7E9371FB-F76B-4AC6-A27E-5D7791BA41E4}"/>
              </a:ext>
            </a:extLst>
          </p:cNvPr>
          <p:cNvSpPr txBox="1">
            <a:spLocks noChangeArrowheads="1"/>
          </p:cNvSpPr>
          <p:nvPr/>
        </p:nvSpPr>
        <p:spPr bwMode="auto">
          <a:xfrm>
            <a:off x="3404683" y="5518624"/>
            <a:ext cx="684803" cy="36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400" b="1">
                <a:solidFill>
                  <a:schemeClr val="tx1"/>
                </a:solidFill>
                <a:latin typeface="Times" pitchFamily="18" charset="0"/>
              </a:defRPr>
            </a:lvl1pPr>
            <a:lvl2pPr marL="742950" indent="-285750" eaLnBrk="0" hangingPunct="0">
              <a:defRPr kumimoji="1" sz="3400" b="1">
                <a:solidFill>
                  <a:schemeClr val="tx1"/>
                </a:solidFill>
                <a:latin typeface="Times" pitchFamily="18" charset="0"/>
              </a:defRPr>
            </a:lvl2pPr>
            <a:lvl3pPr marL="1143000" indent="-228600" eaLnBrk="0" hangingPunct="0">
              <a:defRPr kumimoji="1" sz="3400" b="1">
                <a:solidFill>
                  <a:schemeClr val="tx1"/>
                </a:solidFill>
                <a:latin typeface="Times" pitchFamily="18" charset="0"/>
              </a:defRPr>
            </a:lvl3pPr>
            <a:lvl4pPr marL="1600200" indent="-228600" eaLnBrk="0" hangingPunct="0">
              <a:defRPr kumimoji="1" sz="3400" b="1">
                <a:solidFill>
                  <a:schemeClr val="tx1"/>
                </a:solidFill>
                <a:latin typeface="Times" pitchFamily="18" charset="0"/>
              </a:defRPr>
            </a:lvl4pPr>
            <a:lvl5pPr marL="2057400" indent="-228600" eaLnBrk="0" hangingPunct="0">
              <a:defRPr kumimoji="1" sz="3400" b="1">
                <a:solidFill>
                  <a:schemeClr val="tx1"/>
                </a:solidFill>
                <a:latin typeface="Times" pitchFamily="18" charset="0"/>
              </a:defRPr>
            </a:lvl5pPr>
            <a:lvl6pPr marL="2514600" indent="-228600" eaLnBrk="0" fontAlgn="base" hangingPunct="0">
              <a:spcBef>
                <a:spcPct val="0"/>
              </a:spcBef>
              <a:spcAft>
                <a:spcPct val="0"/>
              </a:spcAft>
              <a:defRPr kumimoji="1" sz="3400" b="1">
                <a:solidFill>
                  <a:schemeClr val="tx1"/>
                </a:solidFill>
                <a:latin typeface="Times" pitchFamily="18" charset="0"/>
              </a:defRPr>
            </a:lvl6pPr>
            <a:lvl7pPr marL="2971800" indent="-228600" eaLnBrk="0" fontAlgn="base" hangingPunct="0">
              <a:spcBef>
                <a:spcPct val="0"/>
              </a:spcBef>
              <a:spcAft>
                <a:spcPct val="0"/>
              </a:spcAft>
              <a:defRPr kumimoji="1" sz="3400" b="1">
                <a:solidFill>
                  <a:schemeClr val="tx1"/>
                </a:solidFill>
                <a:latin typeface="Times" pitchFamily="18" charset="0"/>
              </a:defRPr>
            </a:lvl7pPr>
            <a:lvl8pPr marL="3429000" indent="-228600" eaLnBrk="0" fontAlgn="base" hangingPunct="0">
              <a:spcBef>
                <a:spcPct val="0"/>
              </a:spcBef>
              <a:spcAft>
                <a:spcPct val="0"/>
              </a:spcAft>
              <a:defRPr kumimoji="1" sz="3400" b="1">
                <a:solidFill>
                  <a:schemeClr val="tx1"/>
                </a:solidFill>
                <a:latin typeface="Times" pitchFamily="18" charset="0"/>
              </a:defRPr>
            </a:lvl8pPr>
            <a:lvl9pPr marL="3886200" indent="-228600" eaLnBrk="0" fontAlgn="base" hangingPunct="0">
              <a:spcBef>
                <a:spcPct val="0"/>
              </a:spcBef>
              <a:spcAft>
                <a:spcPct val="0"/>
              </a:spcAft>
              <a:defRPr kumimoji="1" sz="3400" b="1">
                <a:solidFill>
                  <a:schemeClr val="tx1"/>
                </a:solidFill>
                <a:latin typeface="Times" pitchFamily="18" charset="0"/>
              </a:defRPr>
            </a:lvl9pPr>
          </a:lstStyle>
          <a:p>
            <a:pPr marL="0" marR="0" lvl="0" indent="0" algn="ctr" defTabSz="914400" rtl="0" eaLnBrk="0" fontAlgn="auto" latinLnBrk="0" hangingPunct="0">
              <a:lnSpc>
                <a:spcPct val="60000"/>
              </a:lnSpc>
              <a:spcBef>
                <a:spcPct val="20000"/>
              </a:spcBef>
              <a:spcAft>
                <a:spcPts val="0"/>
              </a:spcAft>
              <a:buClr>
                <a:srgbClr val="0563C1"/>
              </a:buClr>
              <a:buSzTx/>
              <a:buFontTx/>
              <a:buNone/>
              <a:tabLst/>
              <a:defRPr/>
            </a:pPr>
            <a:r>
              <a:rPr kumimoji="1"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6/8</a:t>
            </a:r>
          </a:p>
        </p:txBody>
      </p:sp>
      <p:sp>
        <p:nvSpPr>
          <p:cNvPr id="11" name="TextBox 4">
            <a:extLst>
              <a:ext uri="{FF2B5EF4-FFF2-40B4-BE49-F238E27FC236}">
                <a16:creationId xmlns:a16="http://schemas.microsoft.com/office/drawing/2014/main" id="{257C225E-718A-4781-B446-43DF83D0E94C}"/>
              </a:ext>
            </a:extLst>
          </p:cNvPr>
          <p:cNvSpPr txBox="1">
            <a:spLocks noChangeArrowheads="1"/>
          </p:cNvSpPr>
          <p:nvPr/>
        </p:nvSpPr>
        <p:spPr bwMode="auto">
          <a:xfrm>
            <a:off x="3414209" y="6120682"/>
            <a:ext cx="684803" cy="36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400" b="1">
                <a:solidFill>
                  <a:schemeClr val="tx1"/>
                </a:solidFill>
                <a:latin typeface="Times" pitchFamily="18" charset="0"/>
              </a:defRPr>
            </a:lvl1pPr>
            <a:lvl2pPr marL="742950" indent="-285750" eaLnBrk="0" hangingPunct="0">
              <a:defRPr kumimoji="1" sz="3400" b="1">
                <a:solidFill>
                  <a:schemeClr val="tx1"/>
                </a:solidFill>
                <a:latin typeface="Times" pitchFamily="18" charset="0"/>
              </a:defRPr>
            </a:lvl2pPr>
            <a:lvl3pPr marL="1143000" indent="-228600" eaLnBrk="0" hangingPunct="0">
              <a:defRPr kumimoji="1" sz="3400" b="1">
                <a:solidFill>
                  <a:schemeClr val="tx1"/>
                </a:solidFill>
                <a:latin typeface="Times" pitchFamily="18" charset="0"/>
              </a:defRPr>
            </a:lvl3pPr>
            <a:lvl4pPr marL="1600200" indent="-228600" eaLnBrk="0" hangingPunct="0">
              <a:defRPr kumimoji="1" sz="3400" b="1">
                <a:solidFill>
                  <a:schemeClr val="tx1"/>
                </a:solidFill>
                <a:latin typeface="Times" pitchFamily="18" charset="0"/>
              </a:defRPr>
            </a:lvl4pPr>
            <a:lvl5pPr marL="2057400" indent="-228600" eaLnBrk="0" hangingPunct="0">
              <a:defRPr kumimoji="1" sz="3400" b="1">
                <a:solidFill>
                  <a:schemeClr val="tx1"/>
                </a:solidFill>
                <a:latin typeface="Times" pitchFamily="18" charset="0"/>
              </a:defRPr>
            </a:lvl5pPr>
            <a:lvl6pPr marL="2514600" indent="-228600" eaLnBrk="0" fontAlgn="base" hangingPunct="0">
              <a:spcBef>
                <a:spcPct val="0"/>
              </a:spcBef>
              <a:spcAft>
                <a:spcPct val="0"/>
              </a:spcAft>
              <a:defRPr kumimoji="1" sz="3400" b="1">
                <a:solidFill>
                  <a:schemeClr val="tx1"/>
                </a:solidFill>
                <a:latin typeface="Times" pitchFamily="18" charset="0"/>
              </a:defRPr>
            </a:lvl6pPr>
            <a:lvl7pPr marL="2971800" indent="-228600" eaLnBrk="0" fontAlgn="base" hangingPunct="0">
              <a:spcBef>
                <a:spcPct val="0"/>
              </a:spcBef>
              <a:spcAft>
                <a:spcPct val="0"/>
              </a:spcAft>
              <a:defRPr kumimoji="1" sz="3400" b="1">
                <a:solidFill>
                  <a:schemeClr val="tx1"/>
                </a:solidFill>
                <a:latin typeface="Times" pitchFamily="18" charset="0"/>
              </a:defRPr>
            </a:lvl7pPr>
            <a:lvl8pPr marL="3429000" indent="-228600" eaLnBrk="0" fontAlgn="base" hangingPunct="0">
              <a:spcBef>
                <a:spcPct val="0"/>
              </a:spcBef>
              <a:spcAft>
                <a:spcPct val="0"/>
              </a:spcAft>
              <a:defRPr kumimoji="1" sz="3400" b="1">
                <a:solidFill>
                  <a:schemeClr val="tx1"/>
                </a:solidFill>
                <a:latin typeface="Times" pitchFamily="18" charset="0"/>
              </a:defRPr>
            </a:lvl8pPr>
            <a:lvl9pPr marL="3886200" indent="-228600" eaLnBrk="0" fontAlgn="base" hangingPunct="0">
              <a:spcBef>
                <a:spcPct val="0"/>
              </a:spcBef>
              <a:spcAft>
                <a:spcPct val="0"/>
              </a:spcAft>
              <a:defRPr kumimoji="1" sz="3400" b="1">
                <a:solidFill>
                  <a:schemeClr val="tx1"/>
                </a:solidFill>
                <a:latin typeface="Times" pitchFamily="18" charset="0"/>
              </a:defRPr>
            </a:lvl9pPr>
          </a:lstStyle>
          <a:p>
            <a:pPr marL="0" marR="0" lvl="0" indent="0" algn="ctr" defTabSz="914400" rtl="0" eaLnBrk="0" fontAlgn="auto" latinLnBrk="0" hangingPunct="0">
              <a:lnSpc>
                <a:spcPct val="60000"/>
              </a:lnSpc>
              <a:spcBef>
                <a:spcPct val="20000"/>
              </a:spcBef>
              <a:spcAft>
                <a:spcPts val="0"/>
              </a:spcAft>
              <a:buClr>
                <a:srgbClr val="0563C1"/>
              </a:buClr>
              <a:buSzTx/>
              <a:buFontTx/>
              <a:buNone/>
              <a:tabLst/>
              <a:defRPr/>
            </a:pPr>
            <a:r>
              <a:rPr kumimoji="1"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3/8</a:t>
            </a:r>
          </a:p>
        </p:txBody>
      </p:sp>
      <p:pic>
        <p:nvPicPr>
          <p:cNvPr id="12" name="Picture 2">
            <a:extLst>
              <a:ext uri="{FF2B5EF4-FFF2-40B4-BE49-F238E27FC236}">
                <a16:creationId xmlns:a16="http://schemas.microsoft.com/office/drawing/2014/main" id="{9DFD806A-15A1-4185-97FE-515158B3D3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93" y="3594500"/>
            <a:ext cx="5760720" cy="926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a:extLst>
              <a:ext uri="{FF2B5EF4-FFF2-40B4-BE49-F238E27FC236}">
                <a16:creationId xmlns:a16="http://schemas.microsoft.com/office/drawing/2014/main" id="{17AFFF46-91D6-4900-ABEF-D141B2EA2A10}"/>
              </a:ext>
            </a:extLst>
          </p:cNvPr>
          <p:cNvSpPr/>
          <p:nvPr/>
        </p:nvSpPr>
        <p:spPr>
          <a:xfrm>
            <a:off x="4660309" y="4849214"/>
            <a:ext cx="1664238" cy="110799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Pct val="150000"/>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Z</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Times New Roman" pitchFamily="18" charset="0"/>
              </a:rPr>
              <a:t>1</a:t>
            </a:r>
            <a:r>
              <a:rPr kumimoji="0" lang="en-US" sz="1800" b="0" i="1" u="none" strike="noStrike" kern="1200" cap="none" spc="0" normalizeH="0" baseline="0" noProof="0" dirty="0">
                <a:ln>
                  <a:noFill/>
                </a:ln>
                <a:solidFill>
                  <a:prstClr val="black"/>
                </a:solidFill>
                <a:effectLst/>
                <a:uLnTx/>
                <a:uFillTx/>
                <a:latin typeface="Times New Roman"/>
                <a:ea typeface="+mn-ea"/>
                <a:cs typeface="Times New Roman"/>
                <a:sym typeface="Symbol"/>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Times New Roman" pitchFamily="18" charset="0"/>
              </a:rPr>
              <a:t>2</a:t>
            </a:r>
            <a:b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Times New Roman" pitchFamily="18" charset="0"/>
              </a:rPr>
            </a:br>
            <a:endPar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Pct val="150000"/>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3/8 = 4/8 </a:t>
            </a:r>
            <a:r>
              <a:rPr kumimoji="0" 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sym typeface="Symbol" pitchFamily="18" charset="2"/>
              </a:rPr>
              <a:t></a:t>
            </a:r>
            <a:r>
              <a:rPr kumimoji="0" 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6/8</a:t>
            </a:r>
          </a:p>
          <a:p>
            <a:pPr marL="0" marR="0" lvl="0" indent="0" algn="l" defTabSz="914400" rtl="0" eaLnBrk="1" fontAlgn="auto" latinLnBrk="0" hangingPunct="1">
              <a:lnSpc>
                <a:spcPct val="100000"/>
              </a:lnSpc>
              <a:spcBef>
                <a:spcPts val="0"/>
              </a:spcBef>
              <a:spcAft>
                <a:spcPts val="0"/>
              </a:spcAft>
              <a:buClrTx/>
              <a:buSzPct val="150000"/>
              <a:buFontTx/>
              <a:buNone/>
              <a:tabLst/>
              <a:defRPr/>
            </a:pP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endParaRPr>
          </a:p>
        </p:txBody>
      </p:sp>
      <p:sp>
        <p:nvSpPr>
          <p:cNvPr id="14" name="Rectangle 13">
            <a:extLst>
              <a:ext uri="{FF2B5EF4-FFF2-40B4-BE49-F238E27FC236}">
                <a16:creationId xmlns:a16="http://schemas.microsoft.com/office/drawing/2014/main" id="{595CB8E6-14D7-4449-A496-7008841AFC37}"/>
              </a:ext>
            </a:extLst>
          </p:cNvPr>
          <p:cNvSpPr/>
          <p:nvPr/>
        </p:nvSpPr>
        <p:spPr>
          <a:xfrm>
            <a:off x="503576" y="5005520"/>
            <a:ext cx="3834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Pct val="150000"/>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Times New Roman" pitchFamily="18" charset="0"/>
              </a:rPr>
              <a:t>1</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endParaRPr>
          </a:p>
        </p:txBody>
      </p:sp>
      <p:sp>
        <p:nvSpPr>
          <p:cNvPr id="15" name="Rectangle 14">
            <a:extLst>
              <a:ext uri="{FF2B5EF4-FFF2-40B4-BE49-F238E27FC236}">
                <a16:creationId xmlns:a16="http://schemas.microsoft.com/office/drawing/2014/main" id="{1F020974-7ADD-4C48-8525-C7267B4803AA}"/>
              </a:ext>
            </a:extLst>
          </p:cNvPr>
          <p:cNvSpPr/>
          <p:nvPr/>
        </p:nvSpPr>
        <p:spPr>
          <a:xfrm>
            <a:off x="521226" y="5542920"/>
            <a:ext cx="3834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Pct val="150000"/>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Times New Roman" pitchFamily="18" charset="0"/>
              </a:rPr>
              <a:t>2</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endParaRPr>
          </a:p>
        </p:txBody>
      </p:sp>
      <p:sp>
        <p:nvSpPr>
          <p:cNvPr id="16" name="Rectangle 15">
            <a:extLst>
              <a:ext uri="{FF2B5EF4-FFF2-40B4-BE49-F238E27FC236}">
                <a16:creationId xmlns:a16="http://schemas.microsoft.com/office/drawing/2014/main" id="{2B373C16-F370-46DC-9B17-8FA79704D993}"/>
              </a:ext>
            </a:extLst>
          </p:cNvPr>
          <p:cNvSpPr/>
          <p:nvPr/>
        </p:nvSpPr>
        <p:spPr>
          <a:xfrm>
            <a:off x="598975" y="6138070"/>
            <a:ext cx="2920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Pct val="150000"/>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Z</a:t>
            </a: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0308844-E64C-4C95-99A8-5E210C7FFB50}"/>
              </a:ext>
            </a:extLst>
          </p:cNvPr>
          <p:cNvSpPr txBox="1"/>
          <p:nvPr/>
        </p:nvSpPr>
        <p:spPr>
          <a:xfrm>
            <a:off x="598975" y="3101795"/>
            <a:ext cx="4621332" cy="369332"/>
          </a:xfrm>
          <a:prstGeom prst="rect">
            <a:avLst/>
          </a:prstGeom>
          <a:solidFill>
            <a:srgbClr val="FFFF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Bit-Serial Stochastic</a:t>
            </a:r>
            <a:r>
              <a:rPr kumimoji="0" lang="en-US" sz="1800" b="1" i="0" u="none" strike="noStrike" kern="1200" cap="none" spc="0" normalizeH="0" noProof="0" dirty="0">
                <a:ln>
                  <a:noFill/>
                </a:ln>
                <a:solidFill>
                  <a:prstClr val="black"/>
                </a:solidFill>
                <a:effectLst/>
                <a:uLnTx/>
                <a:uFillTx/>
                <a:latin typeface="Bookman Old Style" panose="02050604050505020204" pitchFamily="18" charset="0"/>
                <a:ea typeface="+mn-ea"/>
                <a:cs typeface="+mn-cs"/>
              </a:rPr>
              <a:t> </a:t>
            </a:r>
            <a:r>
              <a:rPr kumimoji="0" lang="en-US"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Multiplication </a:t>
            </a:r>
          </a:p>
        </p:txBody>
      </p:sp>
      <p:sp>
        <p:nvSpPr>
          <p:cNvPr id="21" name="TextBox 20">
            <a:extLst>
              <a:ext uri="{FF2B5EF4-FFF2-40B4-BE49-F238E27FC236}">
                <a16:creationId xmlns:a16="http://schemas.microsoft.com/office/drawing/2014/main" id="{90FAAC10-8F0F-434E-A0C0-AD5EB26E8F5F}"/>
              </a:ext>
            </a:extLst>
          </p:cNvPr>
          <p:cNvSpPr txBox="1"/>
          <p:nvPr/>
        </p:nvSpPr>
        <p:spPr>
          <a:xfrm>
            <a:off x="6622403" y="3101795"/>
            <a:ext cx="5359139" cy="369332"/>
          </a:xfrm>
          <a:prstGeom prst="rect">
            <a:avLst/>
          </a:prstGeom>
          <a:solidFill>
            <a:srgbClr val="FFFF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Bit-Serial, Scaled Stochastic</a:t>
            </a:r>
            <a:r>
              <a:rPr kumimoji="0" lang="en-US" sz="1800" b="1" i="0" u="none" strike="noStrike" kern="1200" cap="none" spc="0" normalizeH="0" noProof="0" dirty="0">
                <a:ln>
                  <a:noFill/>
                </a:ln>
                <a:solidFill>
                  <a:prstClr val="black"/>
                </a:solidFill>
                <a:effectLst/>
                <a:uLnTx/>
                <a:uFillTx/>
                <a:latin typeface="Bookman Old Style" panose="02050604050505020204" pitchFamily="18" charset="0"/>
                <a:ea typeface="+mn-ea"/>
                <a:cs typeface="+mn-cs"/>
              </a:rPr>
              <a:t> </a:t>
            </a:r>
            <a:r>
              <a:rPr kumimoji="0" lang="en-US"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Accumulation </a:t>
            </a:r>
          </a:p>
        </p:txBody>
      </p:sp>
      <p:pic>
        <p:nvPicPr>
          <p:cNvPr id="22" name="Picture 21">
            <a:extLst>
              <a:ext uri="{FF2B5EF4-FFF2-40B4-BE49-F238E27FC236}">
                <a16:creationId xmlns:a16="http://schemas.microsoft.com/office/drawing/2014/main" id="{5AC368BF-67A4-498C-A39D-6987140D5997}"/>
              </a:ext>
            </a:extLst>
          </p:cNvPr>
          <p:cNvPicPr>
            <a:picLocks noChangeAspect="1"/>
          </p:cNvPicPr>
          <p:nvPr/>
        </p:nvPicPr>
        <p:blipFill>
          <a:blip r:embed="rId5"/>
          <a:stretch>
            <a:fillRect/>
          </a:stretch>
        </p:blipFill>
        <p:spPr>
          <a:xfrm>
            <a:off x="7777120" y="3963263"/>
            <a:ext cx="4141667" cy="2281594"/>
          </a:xfrm>
          <a:prstGeom prst="rect">
            <a:avLst/>
          </a:prstGeom>
        </p:spPr>
      </p:pic>
      <p:sp>
        <p:nvSpPr>
          <p:cNvPr id="23" name="TextBox 22">
            <a:extLst>
              <a:ext uri="{FF2B5EF4-FFF2-40B4-BE49-F238E27FC236}">
                <a16:creationId xmlns:a16="http://schemas.microsoft.com/office/drawing/2014/main" id="{B3020A9A-2FF1-4181-9712-CA7C7D99A6FA}"/>
              </a:ext>
            </a:extLst>
          </p:cNvPr>
          <p:cNvSpPr txBox="1"/>
          <p:nvPr/>
        </p:nvSpPr>
        <p:spPr>
          <a:xfrm>
            <a:off x="8295856" y="3520680"/>
            <a:ext cx="2161169" cy="369332"/>
          </a:xfrm>
          <a:prstGeom prst="rect">
            <a:avLst/>
          </a:prstGeom>
          <a:noFill/>
        </p:spPr>
        <p:txBody>
          <a:bodyPr wrap="none" rtlCol="0">
            <a:spAutoFit/>
          </a:bodyPr>
          <a:lstStyle/>
          <a:p>
            <a:r>
              <a:rPr lang="en-US" b="1" dirty="0">
                <a:solidFill>
                  <a:srgbClr val="7030A0"/>
                </a:solidFill>
              </a:rPr>
              <a:t>Using a 4-input MUX</a:t>
            </a:r>
          </a:p>
        </p:txBody>
      </p:sp>
      <p:grpSp>
        <p:nvGrpSpPr>
          <p:cNvPr id="24" name="Group 23">
            <a:extLst>
              <a:ext uri="{FF2B5EF4-FFF2-40B4-BE49-F238E27FC236}">
                <a16:creationId xmlns:a16="http://schemas.microsoft.com/office/drawing/2014/main" id="{A6AD93F7-EF9B-4180-B98B-933FB6460B10}"/>
              </a:ext>
            </a:extLst>
          </p:cNvPr>
          <p:cNvGrpSpPr/>
          <p:nvPr/>
        </p:nvGrpSpPr>
        <p:grpSpPr>
          <a:xfrm>
            <a:off x="539960" y="4565239"/>
            <a:ext cx="11247120" cy="822960"/>
            <a:chOff x="636536" y="5598169"/>
            <a:chExt cx="11247120" cy="822960"/>
          </a:xfrm>
        </p:grpSpPr>
        <p:sp>
          <p:nvSpPr>
            <p:cNvPr id="25" name="Rectangle 24">
              <a:extLst>
                <a:ext uri="{FF2B5EF4-FFF2-40B4-BE49-F238E27FC236}">
                  <a16:creationId xmlns:a16="http://schemas.microsoft.com/office/drawing/2014/main" id="{4762B6F9-6544-4D38-8932-5A6268F28B7D}"/>
                </a:ext>
              </a:extLst>
            </p:cNvPr>
            <p:cNvSpPr/>
            <p:nvPr/>
          </p:nvSpPr>
          <p:spPr>
            <a:xfrm>
              <a:off x="636536" y="5598169"/>
              <a:ext cx="1124712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C72E3D-C013-4217-965F-A61939C8A730}"/>
                </a:ext>
              </a:extLst>
            </p:cNvPr>
            <p:cNvSpPr/>
            <p:nvPr/>
          </p:nvSpPr>
          <p:spPr>
            <a:xfrm>
              <a:off x="3830349" y="5762570"/>
              <a:ext cx="5416932"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anchor="ctr">
              <a:spAutoFit/>
            </a:bodyPr>
            <a:lstStyle/>
            <a:p>
              <a:pPr algn="ctr"/>
              <a:r>
                <a:rPr lang="en-US" sz="2400" b="1" dirty="0">
                  <a:latin typeface="Segoe UI" panose="020B0502040204020203" pitchFamily="34" charset="0"/>
                </a:rPr>
                <a:t>Incurs exponential latency overhead</a:t>
              </a:r>
            </a:p>
          </p:txBody>
        </p:sp>
      </p:grpSp>
      <p:sp>
        <p:nvSpPr>
          <p:cNvPr id="20" name="TextBox 19">
            <a:extLst>
              <a:ext uri="{FF2B5EF4-FFF2-40B4-BE49-F238E27FC236}">
                <a16:creationId xmlns:a16="http://schemas.microsoft.com/office/drawing/2014/main" id="{1C6E4DEC-81CA-456F-8C7A-7D5E5EB88D8A}"/>
              </a:ext>
            </a:extLst>
          </p:cNvPr>
          <p:cNvSpPr txBox="1"/>
          <p:nvPr/>
        </p:nvSpPr>
        <p:spPr>
          <a:xfrm>
            <a:off x="2974678" y="5878521"/>
            <a:ext cx="6242643"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lvl="0" algn="ctr">
              <a:defRPr/>
            </a:pPr>
            <a:r>
              <a:rPr kumimoji="0" lang="en-US" sz="2400" b="0" i="0" u="none" strike="noStrike" kern="1200" cap="none" spc="0" normalizeH="0" baseline="0" noProof="0" dirty="0">
                <a:ln>
                  <a:noFill/>
                </a:ln>
                <a:solidFill>
                  <a:prstClr val="white"/>
                </a:solidFill>
                <a:effectLst/>
                <a:uLnTx/>
                <a:uFillTx/>
              </a:rPr>
              <a:t>Time  </a:t>
            </a:r>
            <a:r>
              <a:rPr lang="en-US" sz="2400" dirty="0">
                <a:solidFill>
                  <a:prstClr val="white"/>
                </a:solidFill>
              </a:rPr>
              <a:t>required ∝ </a:t>
            </a:r>
            <a:r>
              <a:rPr kumimoji="0" lang="en-US" sz="2400" b="0" i="0" u="none" strike="noStrike" kern="1200" cap="none" spc="0" normalizeH="0" baseline="0" noProof="0" dirty="0">
                <a:ln>
                  <a:noFill/>
                </a:ln>
                <a:solidFill>
                  <a:prstClr val="white"/>
                </a:solidFill>
                <a:effectLst/>
                <a:uLnTx/>
                <a:uFillTx/>
              </a:rPr>
              <a:t>input bit-stream length </a:t>
            </a:r>
            <a:r>
              <a:rPr kumimoji="0" lang="en-US" sz="2400" b="0" i="1" u="none" strike="noStrike" kern="1200" cap="none" spc="0" normalizeH="0" baseline="0" noProof="0" dirty="0">
                <a:ln>
                  <a:noFill/>
                </a:ln>
                <a:solidFill>
                  <a:prstClr val="white"/>
                </a:solidFill>
                <a:effectLst/>
                <a:uLnTx/>
                <a:uFillTx/>
              </a:rPr>
              <a:t>N</a:t>
            </a:r>
          </a:p>
        </p:txBody>
      </p:sp>
      <p:sp>
        <p:nvSpPr>
          <p:cNvPr id="27" name="Rectangle 26">
            <a:extLst>
              <a:ext uri="{FF2B5EF4-FFF2-40B4-BE49-F238E27FC236}">
                <a16:creationId xmlns:a16="http://schemas.microsoft.com/office/drawing/2014/main" id="{A34C46DE-F0BD-472C-9814-6D8D3FA68AB0}"/>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8" name="Arrow: Chevron 27">
            <a:extLst>
              <a:ext uri="{FF2B5EF4-FFF2-40B4-BE49-F238E27FC236}">
                <a16:creationId xmlns:a16="http://schemas.microsoft.com/office/drawing/2014/main" id="{79EB3343-274A-419C-909C-AFD66F937CE7}"/>
              </a:ext>
            </a:extLst>
          </p:cNvPr>
          <p:cNvSpPr/>
          <p:nvPr/>
        </p:nvSpPr>
        <p:spPr>
          <a:xfrm>
            <a:off x="1912383" y="6565400"/>
            <a:ext cx="191403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9" name="Arrow: Chevron 28">
            <a:extLst>
              <a:ext uri="{FF2B5EF4-FFF2-40B4-BE49-F238E27FC236}">
                <a16:creationId xmlns:a16="http://schemas.microsoft.com/office/drawing/2014/main" id="{8B1E125D-F73A-4A33-BA6F-F8B59CEC127F}"/>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0" name="Arrow: Chevron 29">
            <a:extLst>
              <a:ext uri="{FF2B5EF4-FFF2-40B4-BE49-F238E27FC236}">
                <a16:creationId xmlns:a16="http://schemas.microsoft.com/office/drawing/2014/main" id="{005F0FFE-49DC-469E-A122-B16304AECD74}"/>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31" name="Arrow: Pentagon 30">
            <a:extLst>
              <a:ext uri="{FF2B5EF4-FFF2-40B4-BE49-F238E27FC236}">
                <a16:creationId xmlns:a16="http://schemas.microsoft.com/office/drawing/2014/main" id="{5B87B4FE-D441-46CD-BE5A-60994249069A}"/>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2" name="Arrow: Chevron 31">
            <a:extLst>
              <a:ext uri="{FF2B5EF4-FFF2-40B4-BE49-F238E27FC236}">
                <a16:creationId xmlns:a16="http://schemas.microsoft.com/office/drawing/2014/main" id="{CC5DA167-BBC9-4067-915A-72A8C6012A60}"/>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3" name="Arrow: Chevron 32">
            <a:extLst>
              <a:ext uri="{FF2B5EF4-FFF2-40B4-BE49-F238E27FC236}">
                <a16:creationId xmlns:a16="http://schemas.microsoft.com/office/drawing/2014/main" id="{7ABDB82F-57BF-4301-B025-B29EA4A20A51}"/>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pic>
        <p:nvPicPr>
          <p:cNvPr id="34" name="Picture 2" descr="ISQED logo">
            <a:extLst>
              <a:ext uri="{FF2B5EF4-FFF2-40B4-BE49-F238E27FC236}">
                <a16:creationId xmlns:a16="http://schemas.microsoft.com/office/drawing/2014/main" id="{AD539489-D685-46DD-9224-77823A9544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5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1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1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1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1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1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
                                        <p:tgtEl>
                                          <p:spTgt spid="8"/>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10" fill="hold"/>
                                        <p:tgtEl>
                                          <p:spTgt spid="19"/>
                                        </p:tgtEl>
                                        <p:attrNameLst>
                                          <p:attrName>ppt_x</p:attrName>
                                        </p:attrNameLst>
                                      </p:cBhvr>
                                      <p:tavLst>
                                        <p:tav tm="0">
                                          <p:val>
                                            <p:strVal val="#ppt_x"/>
                                          </p:val>
                                        </p:tav>
                                        <p:tav tm="100000">
                                          <p:val>
                                            <p:strVal val="#ppt_x"/>
                                          </p:val>
                                        </p:tav>
                                      </p:tavLst>
                                    </p:anim>
                                    <p:anim calcmode="lin" valueType="num">
                                      <p:cBhvr additive="base">
                                        <p:cTn id="27" dur="10" fill="hold"/>
                                        <p:tgtEl>
                                          <p:spTgt spid="19"/>
                                        </p:tgtEl>
                                        <p:attrNameLst>
                                          <p:attrName>ppt_y</p:attrName>
                                        </p:attrNameLst>
                                      </p:cBhvr>
                                      <p:tavLst>
                                        <p:tav tm="0">
                                          <p:val>
                                            <p:strVal val="1+#ppt_h/2"/>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
                                        <p:tgtEl>
                                          <p:spTgt spid="1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10"/>
                                        <p:tgtEl>
                                          <p:spTgt spid="1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10"/>
                                        <p:tgtEl>
                                          <p:spTgt spid="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10"/>
                                        <p:tgtEl>
                                          <p:spTgt spid="1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1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10" fill="hold"/>
                                        <p:tgtEl>
                                          <p:spTgt spid="21"/>
                                        </p:tgtEl>
                                        <p:attrNameLst>
                                          <p:attrName>ppt_x</p:attrName>
                                        </p:attrNameLst>
                                      </p:cBhvr>
                                      <p:tavLst>
                                        <p:tav tm="0">
                                          <p:val>
                                            <p:strVal val="#ppt_x"/>
                                          </p:val>
                                        </p:tav>
                                        <p:tav tm="100000">
                                          <p:val>
                                            <p:strVal val="#ppt_x"/>
                                          </p:val>
                                        </p:tav>
                                      </p:tavLst>
                                    </p:anim>
                                    <p:anim calcmode="lin" valueType="num">
                                      <p:cBhvr additive="base">
                                        <p:cTn id="57" dur="1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10" fill="hold"/>
                                        <p:tgtEl>
                                          <p:spTgt spid="22"/>
                                        </p:tgtEl>
                                        <p:attrNameLst>
                                          <p:attrName>ppt_x</p:attrName>
                                        </p:attrNameLst>
                                      </p:cBhvr>
                                      <p:tavLst>
                                        <p:tav tm="0">
                                          <p:val>
                                            <p:strVal val="#ppt_x"/>
                                          </p:val>
                                        </p:tav>
                                        <p:tav tm="100000">
                                          <p:val>
                                            <p:strVal val="#ppt_x"/>
                                          </p:val>
                                        </p:tav>
                                      </p:tavLst>
                                    </p:anim>
                                    <p:anim calcmode="lin" valueType="num">
                                      <p:cBhvr additive="base">
                                        <p:cTn id="61" dur="10" fill="hold"/>
                                        <p:tgtEl>
                                          <p:spTgt spid="2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10" fill="hold"/>
                                        <p:tgtEl>
                                          <p:spTgt spid="23"/>
                                        </p:tgtEl>
                                        <p:attrNameLst>
                                          <p:attrName>ppt_x</p:attrName>
                                        </p:attrNameLst>
                                      </p:cBhvr>
                                      <p:tavLst>
                                        <p:tav tm="0">
                                          <p:val>
                                            <p:strVal val="#ppt_x"/>
                                          </p:val>
                                        </p:tav>
                                        <p:tav tm="100000">
                                          <p:val>
                                            <p:strVal val="#ppt_x"/>
                                          </p:val>
                                        </p:tav>
                                      </p:tavLst>
                                    </p:anim>
                                    <p:anim calcmode="lin" valueType="num">
                                      <p:cBhvr additive="base">
                                        <p:cTn id="65" dur="1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1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 fill="hold"/>
                                        <p:tgtEl>
                                          <p:spTgt spid="24"/>
                                        </p:tgtEl>
                                        <p:attrNameLst>
                                          <p:attrName>ppt_x</p:attrName>
                                        </p:attrNameLst>
                                      </p:cBhvr>
                                      <p:tavLst>
                                        <p:tav tm="0">
                                          <p:val>
                                            <p:strVal val="#ppt_x"/>
                                          </p:val>
                                        </p:tav>
                                        <p:tav tm="100000">
                                          <p:val>
                                            <p:strVal val="#ppt_x"/>
                                          </p:val>
                                        </p:tav>
                                      </p:tavLst>
                                    </p:anim>
                                    <p:anim calcmode="lin" valueType="num">
                                      <p:cBhvr additive="base">
                                        <p:cTn id="76" dur="1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6" grpId="0"/>
      <p:bldP spid="19" grpId="0" animBg="1"/>
      <p:bldP spid="21" grpId="0" animBg="1"/>
      <p:bldP spid="23" grpId="0"/>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Overhead of Serial and Parallel Pop Counter(PC) in DRAM</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1578231" y="1785906"/>
            <a:ext cx="9252237" cy="3524326"/>
          </a:xfrm>
        </p:spPr>
        <p:txBody>
          <a:bodyPr>
            <a:normAutofit/>
          </a:bodyPr>
          <a:lstStyle/>
          <a:p>
            <a:r>
              <a:rPr lang="en-US" sz="2000" dirty="0">
                <a:solidFill>
                  <a:srgbClr val="0070C0"/>
                </a:solidFill>
                <a:latin typeface="Adobe Devanagari" panose="02040503050201020203" pitchFamily="18" charset="0"/>
                <a:cs typeface="Adobe Devanagari" panose="02040503050201020203" pitchFamily="18" charset="0"/>
              </a:rPr>
              <a:t>ATRIA and SCOPE uses serial and parallel pop counter(PC) for </a:t>
            </a:r>
            <a:r>
              <a:rPr lang="en-US" sz="2000" dirty="0" err="1">
                <a:solidFill>
                  <a:srgbClr val="0070C0"/>
                </a:solidFill>
                <a:latin typeface="Adobe Devanagari" panose="02040503050201020203" pitchFamily="18" charset="0"/>
                <a:cs typeface="Adobe Devanagari" panose="02040503050201020203" pitchFamily="18" charset="0"/>
              </a:rPr>
              <a:t>StoB</a:t>
            </a:r>
            <a:r>
              <a:rPr lang="en-US" sz="2000" dirty="0">
                <a:solidFill>
                  <a:srgbClr val="0070C0"/>
                </a:solidFill>
                <a:latin typeface="Adobe Devanagari" panose="02040503050201020203" pitchFamily="18" charset="0"/>
                <a:cs typeface="Adobe Devanagari" panose="02040503050201020203" pitchFamily="18" charset="0"/>
              </a:rPr>
              <a:t> conversion</a:t>
            </a:r>
          </a:p>
          <a:p>
            <a:r>
              <a:rPr lang="en-US" sz="1800" dirty="0">
                <a:solidFill>
                  <a:srgbClr val="7030A0"/>
                </a:solidFill>
                <a:latin typeface="Adobe Devanagari" panose="02040503050201020203" pitchFamily="18" charset="0"/>
                <a:cs typeface="Adobe Devanagari" panose="02040503050201020203" pitchFamily="18" charset="0"/>
              </a:rPr>
              <a:t>Parallel pop counter requires enormous full adder circuits </a:t>
            </a:r>
          </a:p>
          <a:p>
            <a:pPr lvl="1"/>
            <a:r>
              <a:rPr lang="en-US" sz="1400" dirty="0">
                <a:solidFill>
                  <a:srgbClr val="FF0000"/>
                </a:solidFill>
                <a:latin typeface="Adobe Devanagari" panose="02040503050201020203" pitchFamily="18" charset="0"/>
                <a:cs typeface="Adobe Devanagari" panose="02040503050201020203" pitchFamily="18" charset="0"/>
              </a:rPr>
              <a:t> </a:t>
            </a:r>
            <a:r>
              <a:rPr lang="en-US" sz="1600" dirty="0">
                <a:solidFill>
                  <a:srgbClr val="FF0000"/>
                </a:solidFill>
                <a:latin typeface="Adobe Devanagari" panose="02040503050201020203" pitchFamily="18" charset="0"/>
                <a:cs typeface="Adobe Devanagari" panose="02040503050201020203" pitchFamily="18" charset="0"/>
              </a:rPr>
              <a:t>consumes non-trivial area of the DRAM periphery</a:t>
            </a:r>
          </a:p>
          <a:p>
            <a:r>
              <a:rPr lang="en-US" sz="1800" dirty="0">
                <a:solidFill>
                  <a:srgbClr val="7030A0"/>
                </a:solidFill>
                <a:latin typeface="Adobe Devanagari" panose="02040503050201020203" pitchFamily="18" charset="0"/>
                <a:cs typeface="Adobe Devanagari" panose="02040503050201020203" pitchFamily="18" charset="0"/>
              </a:rPr>
              <a:t>Serial PC circuits require high-speed counters</a:t>
            </a:r>
          </a:p>
          <a:p>
            <a:pPr lvl="1"/>
            <a:r>
              <a:rPr lang="en-US" sz="1600" dirty="0">
                <a:solidFill>
                  <a:srgbClr val="0070C0"/>
                </a:solidFill>
                <a:latin typeface="Adobe Devanagari" panose="02040503050201020203" pitchFamily="18" charset="0"/>
                <a:cs typeface="Adobe Devanagari" panose="02040503050201020203" pitchFamily="18" charset="0"/>
              </a:rPr>
              <a:t>Implementations of full adders and counters in DRAM </a:t>
            </a:r>
            <a:r>
              <a:rPr lang="en-US" sz="1600" dirty="0">
                <a:solidFill>
                  <a:srgbClr val="FF0000"/>
                </a:solidFill>
                <a:latin typeface="Adobe Devanagari" panose="02040503050201020203" pitchFamily="18" charset="0"/>
                <a:cs typeface="Adobe Devanagari" panose="02040503050201020203" pitchFamily="18" charset="0"/>
              </a:rPr>
              <a:t>cannot be optimized for area, latency and energy</a:t>
            </a:r>
          </a:p>
          <a:p>
            <a:pPr algn="l"/>
            <a:r>
              <a:rPr lang="en-US" sz="1800" b="0" i="0" u="none" strike="noStrike" baseline="0" dirty="0">
                <a:solidFill>
                  <a:srgbClr val="0070C0"/>
                </a:solidFill>
                <a:latin typeface="Adobe Devanagari" panose="02040503050201020203" pitchFamily="18" charset="0"/>
                <a:cs typeface="Adobe Devanagari" panose="02040503050201020203" pitchFamily="18" charset="0"/>
              </a:rPr>
              <a:t>DRAM cannot be optimized for area, latency and energy, </a:t>
            </a:r>
            <a:r>
              <a:rPr lang="en-US" sz="1800" b="0" i="0" u="none" strike="noStrike" baseline="0" dirty="0">
                <a:solidFill>
                  <a:srgbClr val="FF0000"/>
                </a:solidFill>
                <a:latin typeface="Adobe Devanagari" panose="02040503050201020203" pitchFamily="18" charset="0"/>
                <a:cs typeface="Adobe Devanagari" panose="02040503050201020203" pitchFamily="18" charset="0"/>
              </a:rPr>
              <a:t>due to the constraints of DRAM fabrication processes are significantly different from the standard CMOS logic processes</a:t>
            </a:r>
            <a:endParaRPr lang="en-US" sz="1200" dirty="0">
              <a:solidFill>
                <a:srgbClr val="FF0000"/>
              </a:solidFill>
              <a:latin typeface="Adobe Devanagari" panose="02040503050201020203" pitchFamily="18" charset="0"/>
              <a:cs typeface="Adobe Devanagari" panose="02040503050201020203" pitchFamily="18"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pic>
        <p:nvPicPr>
          <p:cNvPr id="8" name="Picture 2" descr="ISQED logo">
            <a:extLst>
              <a:ext uri="{FF2B5EF4-FFF2-40B4-BE49-F238E27FC236}">
                <a16:creationId xmlns:a16="http://schemas.microsoft.com/office/drawing/2014/main" id="{5A9E1066-7267-4F66-95F6-1C005090F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a:extLst>
              <a:ext uri="{FF2B5EF4-FFF2-40B4-BE49-F238E27FC236}">
                <a16:creationId xmlns:a16="http://schemas.microsoft.com/office/drawing/2014/main" id="{235B18CD-6670-410B-B7B1-14F50B17FABF}"/>
              </a:ext>
            </a:extLst>
          </p:cNvPr>
          <p:cNvSpPr>
            <a:spLocks noGrp="1"/>
          </p:cNvSpPr>
          <p:nvPr>
            <p:ph type="sldNum" sz="quarter" idx="12"/>
          </p:nvPr>
        </p:nvSpPr>
        <p:spPr>
          <a:xfrm>
            <a:off x="8610600" y="6356350"/>
            <a:ext cx="2743200" cy="365125"/>
          </a:xfrm>
        </p:spPr>
        <p:txBody>
          <a:bodyPr/>
          <a:lstStyle/>
          <a:p>
            <a:fld id="{349EF0FF-4EAE-45C5-A692-5CE458B6BFA4}" type="slidenum">
              <a:rPr lang="en-US" smtClean="0"/>
              <a:t>23</a:t>
            </a:fld>
            <a:endParaRPr lang="en-US"/>
          </a:p>
        </p:txBody>
      </p:sp>
      <p:sp>
        <p:nvSpPr>
          <p:cNvPr id="20" name="Rectangle 19">
            <a:extLst>
              <a:ext uri="{FF2B5EF4-FFF2-40B4-BE49-F238E27FC236}">
                <a16:creationId xmlns:a16="http://schemas.microsoft.com/office/drawing/2014/main" id="{471CB7A2-A415-46C3-A67F-0725B42443FA}"/>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sp>
        <p:nvSpPr>
          <p:cNvPr id="21" name="Slide Number Placeholder 4">
            <a:extLst>
              <a:ext uri="{FF2B5EF4-FFF2-40B4-BE49-F238E27FC236}">
                <a16:creationId xmlns:a16="http://schemas.microsoft.com/office/drawing/2014/main" id="{1128BDBD-CBD3-4870-B7AA-A508DF0C791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23</a:t>
            </a:fld>
            <a:endParaRPr lang="en-US"/>
          </a:p>
        </p:txBody>
      </p:sp>
      <p:sp>
        <p:nvSpPr>
          <p:cNvPr id="22" name="Rectangle 21">
            <a:extLst>
              <a:ext uri="{FF2B5EF4-FFF2-40B4-BE49-F238E27FC236}">
                <a16:creationId xmlns:a16="http://schemas.microsoft.com/office/drawing/2014/main" id="{9C70903D-A97C-4DCC-87B9-E6ECD2CC1A0C}"/>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3" name="Arrow: Chevron 22">
            <a:extLst>
              <a:ext uri="{FF2B5EF4-FFF2-40B4-BE49-F238E27FC236}">
                <a16:creationId xmlns:a16="http://schemas.microsoft.com/office/drawing/2014/main" id="{20AF5119-ED04-4E15-AEBC-5B3E32D20ECB}"/>
              </a:ext>
            </a:extLst>
          </p:cNvPr>
          <p:cNvSpPr/>
          <p:nvPr/>
        </p:nvSpPr>
        <p:spPr>
          <a:xfrm>
            <a:off x="1912383" y="6565400"/>
            <a:ext cx="191403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4" name="Arrow: Chevron 23">
            <a:extLst>
              <a:ext uri="{FF2B5EF4-FFF2-40B4-BE49-F238E27FC236}">
                <a16:creationId xmlns:a16="http://schemas.microsoft.com/office/drawing/2014/main" id="{6AD74183-B9D0-4468-A764-FF9AB80F2C8C}"/>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5" name="Arrow: Chevron 24">
            <a:extLst>
              <a:ext uri="{FF2B5EF4-FFF2-40B4-BE49-F238E27FC236}">
                <a16:creationId xmlns:a16="http://schemas.microsoft.com/office/drawing/2014/main" id="{1CBE58F5-0486-4484-84F8-F21EDC05ED1C}"/>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6" name="Arrow: Pentagon 25">
            <a:extLst>
              <a:ext uri="{FF2B5EF4-FFF2-40B4-BE49-F238E27FC236}">
                <a16:creationId xmlns:a16="http://schemas.microsoft.com/office/drawing/2014/main" id="{B9DCC5B2-7E7A-492E-A197-CA500F71D9E8}"/>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7" name="Arrow: Chevron 26">
            <a:extLst>
              <a:ext uri="{FF2B5EF4-FFF2-40B4-BE49-F238E27FC236}">
                <a16:creationId xmlns:a16="http://schemas.microsoft.com/office/drawing/2014/main" id="{3206DD1F-0629-40CD-9629-52FD1FDF4083}"/>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8" name="Arrow: Chevron 27">
            <a:extLst>
              <a:ext uri="{FF2B5EF4-FFF2-40B4-BE49-F238E27FC236}">
                <a16:creationId xmlns:a16="http://schemas.microsoft.com/office/drawing/2014/main" id="{AC7FAF83-7894-4264-B577-14B1E03A750C}"/>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734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1F11DB-F098-43F1-8D7C-E782D1AD45E4}"/>
              </a:ext>
            </a:extLst>
          </p:cNvPr>
          <p:cNvSpPr>
            <a:spLocks noGrp="1"/>
          </p:cNvSpPr>
          <p:nvPr>
            <p:ph type="sldNum" sz="quarter" idx="12"/>
          </p:nvPr>
        </p:nvSpPr>
        <p:spPr>
          <a:xfrm>
            <a:off x="9652000" y="6025669"/>
            <a:ext cx="2540000" cy="457200"/>
          </a:xfrm>
          <a:prstGeom prst="rect">
            <a:avLst/>
          </a:prstGeom>
        </p:spPr>
        <p:txBody>
          <a:bodyPr/>
          <a:lstStyle/>
          <a:p>
            <a:fld id="{349EF0FF-4EAE-45C5-A692-5CE458B6BFA4}" type="slidenum">
              <a:rPr lang="en-US" smtClean="0"/>
              <a:t>3</a:t>
            </a:fld>
            <a:endParaRPr lang="en-US"/>
          </a:p>
        </p:txBody>
      </p:sp>
      <p:sp>
        <p:nvSpPr>
          <p:cNvPr id="5" name="Rectangle 4">
            <a:extLst>
              <a:ext uri="{FF2B5EF4-FFF2-40B4-BE49-F238E27FC236}">
                <a16:creationId xmlns:a16="http://schemas.microsoft.com/office/drawing/2014/main" id="{E29BE840-8CBD-4088-A9A3-246AC6CE2F00}"/>
              </a:ext>
            </a:extLst>
          </p:cNvPr>
          <p:cNvSpPr/>
          <p:nvPr/>
        </p:nvSpPr>
        <p:spPr bwMode="auto">
          <a:xfrm>
            <a:off x="192505" y="5560448"/>
            <a:ext cx="11790948"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6" name="Title 1">
            <a:extLst>
              <a:ext uri="{FF2B5EF4-FFF2-40B4-BE49-F238E27FC236}">
                <a16:creationId xmlns:a16="http://schemas.microsoft.com/office/drawing/2014/main" id="{F59B2994-160E-46DC-9AFC-A6FDEDE6B88A}"/>
              </a:ext>
            </a:extLst>
          </p:cNvPr>
          <p:cNvSpPr txBox="1">
            <a:spLocks/>
          </p:cNvSpPr>
          <p:nvPr/>
        </p:nvSpPr>
        <p:spPr>
          <a:xfrm>
            <a:off x="327660" y="166166"/>
            <a:ext cx="10515600" cy="894955"/>
          </a:xfrm>
          <a:prstGeom prst="rect">
            <a:avLst/>
          </a:prstGeom>
        </p:spPr>
        <p:txBody>
          <a:bodyPr vert="horz" lIns="91440" tIns="45720" rIns="91440" bIns="45720" rtlCol="0" anchor="ctr">
            <a:normAutofit/>
          </a:bodyPr>
          <a:lstStyle>
            <a:lvl1pPr algn="ctr">
              <a:lnSpc>
                <a:spcPct val="90000"/>
              </a:lnSpc>
              <a:spcBef>
                <a:spcPct val="0"/>
              </a:spcBef>
              <a:buNone/>
              <a:defRPr sz="3700" b="1">
                <a:solidFill>
                  <a:schemeClr val="accent1">
                    <a:lumMod val="75000"/>
                  </a:schemeClr>
                </a:solidFill>
                <a:latin typeface="+mj-lt"/>
                <a:ea typeface="+mj-ea"/>
                <a:cs typeface="Times New Roman" panose="02020603050405020304" pitchFamily="18" charset="0"/>
              </a:defRPr>
            </a:lvl1pPr>
            <a:lvl2pPr defTabSz="1241227" fontAlgn="base">
              <a:spcBef>
                <a:spcPct val="0"/>
              </a:spcBef>
              <a:spcAft>
                <a:spcPct val="0"/>
              </a:spcAft>
              <a:defRPr sz="5688">
                <a:solidFill>
                  <a:schemeClr val="tx2"/>
                </a:solidFill>
                <a:latin typeface="Times New Roman" pitchFamily="18" charset="0"/>
              </a:defRPr>
            </a:lvl2pPr>
            <a:lvl3pPr defTabSz="1241227" fontAlgn="base">
              <a:spcBef>
                <a:spcPct val="0"/>
              </a:spcBef>
              <a:spcAft>
                <a:spcPct val="0"/>
              </a:spcAft>
              <a:defRPr sz="5688">
                <a:solidFill>
                  <a:schemeClr val="tx2"/>
                </a:solidFill>
                <a:latin typeface="Times New Roman" pitchFamily="18" charset="0"/>
              </a:defRPr>
            </a:lvl3pPr>
            <a:lvl4pPr defTabSz="1241227" fontAlgn="base">
              <a:spcBef>
                <a:spcPct val="0"/>
              </a:spcBef>
              <a:spcAft>
                <a:spcPct val="0"/>
              </a:spcAft>
              <a:defRPr sz="5688">
                <a:solidFill>
                  <a:schemeClr val="tx2"/>
                </a:solidFill>
                <a:latin typeface="Times New Roman" pitchFamily="18" charset="0"/>
              </a:defRPr>
            </a:lvl4pPr>
            <a:lvl5pPr defTabSz="1241227" fontAlgn="base">
              <a:spcBef>
                <a:spcPct val="0"/>
              </a:spcBef>
              <a:spcAft>
                <a:spcPct val="0"/>
              </a:spcAft>
              <a:defRPr sz="5688">
                <a:solidFill>
                  <a:schemeClr val="tx2"/>
                </a:solidFill>
                <a:latin typeface="Times New Roman" pitchFamily="18" charset="0"/>
              </a:defRPr>
            </a:lvl5pPr>
            <a:lvl6pPr marL="142875" defTabSz="1241227" fontAlgn="base">
              <a:spcBef>
                <a:spcPct val="0"/>
              </a:spcBef>
              <a:spcAft>
                <a:spcPct val="0"/>
              </a:spcAft>
              <a:defRPr sz="5688">
                <a:solidFill>
                  <a:schemeClr val="tx2"/>
                </a:solidFill>
                <a:latin typeface="Times New Roman" pitchFamily="18" charset="0"/>
              </a:defRPr>
            </a:lvl6pPr>
            <a:lvl7pPr marL="285750" defTabSz="1241227" fontAlgn="base">
              <a:spcBef>
                <a:spcPct val="0"/>
              </a:spcBef>
              <a:spcAft>
                <a:spcPct val="0"/>
              </a:spcAft>
              <a:defRPr sz="5688">
                <a:solidFill>
                  <a:schemeClr val="tx2"/>
                </a:solidFill>
                <a:latin typeface="Times New Roman" pitchFamily="18" charset="0"/>
              </a:defRPr>
            </a:lvl7pPr>
            <a:lvl8pPr marL="428625" defTabSz="1241227" fontAlgn="base">
              <a:spcBef>
                <a:spcPct val="0"/>
              </a:spcBef>
              <a:spcAft>
                <a:spcPct val="0"/>
              </a:spcAft>
              <a:defRPr sz="5688">
                <a:solidFill>
                  <a:schemeClr val="tx2"/>
                </a:solidFill>
                <a:latin typeface="Times New Roman" pitchFamily="18" charset="0"/>
              </a:defRPr>
            </a:lvl8pPr>
            <a:lvl9pPr marL="571500" defTabSz="1241227" fontAlgn="base">
              <a:spcBef>
                <a:spcPct val="0"/>
              </a:spcBef>
              <a:spcAft>
                <a:spcPct val="0"/>
              </a:spcAft>
              <a:defRPr sz="5688">
                <a:solidFill>
                  <a:schemeClr val="tx2"/>
                </a:solidFill>
                <a:latin typeface="Times New Roman" pitchFamily="18" charset="0"/>
              </a:defRPr>
            </a:lvl9pPr>
          </a:lstStyle>
          <a:p>
            <a:r>
              <a:rPr lang="en-US" dirty="0"/>
              <a:t>Convolutional Neural Networks (CNNs) </a:t>
            </a:r>
          </a:p>
        </p:txBody>
      </p:sp>
      <p:sp>
        <p:nvSpPr>
          <p:cNvPr id="7" name="Slide Number Placeholder 4">
            <a:extLst>
              <a:ext uri="{FF2B5EF4-FFF2-40B4-BE49-F238E27FC236}">
                <a16:creationId xmlns:a16="http://schemas.microsoft.com/office/drawing/2014/main" id="{63A3AE72-70DB-454F-B845-B50BAD7D3394}"/>
              </a:ext>
            </a:extLst>
          </p:cNvPr>
          <p:cNvSpPr txBox="1">
            <a:spLocks/>
          </p:cNvSpPr>
          <p:nvPr/>
        </p:nvSpPr>
        <p:spPr>
          <a:xfrm>
            <a:off x="9927984" y="6241172"/>
            <a:ext cx="2540000" cy="45739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F86261-4585-412E-84CE-879CD8AB3A48}" type="slidenum">
              <a:rPr lang="en-US" smtClean="0"/>
              <a:pPr/>
              <a:t>3</a:t>
            </a:fld>
            <a:endParaRPr lang="en-US"/>
          </a:p>
        </p:txBody>
      </p:sp>
      <p:sp>
        <p:nvSpPr>
          <p:cNvPr id="8" name="Half Frame 7">
            <a:extLst>
              <a:ext uri="{FF2B5EF4-FFF2-40B4-BE49-F238E27FC236}">
                <a16:creationId xmlns:a16="http://schemas.microsoft.com/office/drawing/2014/main" id="{15B64AD8-1311-40F7-AE50-332C2A12F386}"/>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lumMod val="75000"/>
                </a:schemeClr>
              </a:solidFill>
            </a:endParaRPr>
          </a:p>
        </p:txBody>
      </p:sp>
      <p:pic>
        <p:nvPicPr>
          <p:cNvPr id="9" name="Picture 8">
            <a:extLst>
              <a:ext uri="{FF2B5EF4-FFF2-40B4-BE49-F238E27FC236}">
                <a16:creationId xmlns:a16="http://schemas.microsoft.com/office/drawing/2014/main" id="{1E355B99-2160-4BF9-AB32-48EE5D99B5D2}"/>
              </a:ext>
            </a:extLst>
          </p:cNvPr>
          <p:cNvPicPr>
            <a:picLocks noChangeAspect="1"/>
          </p:cNvPicPr>
          <p:nvPr/>
        </p:nvPicPr>
        <p:blipFill>
          <a:blip r:embed="rId4"/>
          <a:stretch>
            <a:fillRect/>
          </a:stretch>
        </p:blipFill>
        <p:spPr>
          <a:xfrm>
            <a:off x="2264178" y="1400460"/>
            <a:ext cx="8877300" cy="3232151"/>
          </a:xfrm>
          <a:prstGeom prst="rect">
            <a:avLst/>
          </a:prstGeom>
        </p:spPr>
      </p:pic>
      <p:sp>
        <p:nvSpPr>
          <p:cNvPr id="10" name="Rectangle 9">
            <a:extLst>
              <a:ext uri="{FF2B5EF4-FFF2-40B4-BE49-F238E27FC236}">
                <a16:creationId xmlns:a16="http://schemas.microsoft.com/office/drawing/2014/main" id="{A9208E10-0E6A-485A-978F-2861BF2625FA}"/>
              </a:ext>
            </a:extLst>
          </p:cNvPr>
          <p:cNvSpPr/>
          <p:nvPr/>
        </p:nvSpPr>
        <p:spPr>
          <a:xfrm>
            <a:off x="4809334" y="4497053"/>
            <a:ext cx="2419252" cy="338554"/>
          </a:xfrm>
          <a:prstGeom prst="rect">
            <a:avLst/>
          </a:prstGeom>
        </p:spPr>
        <p:txBody>
          <a:bodyPr wrap="none">
            <a:spAutoFit/>
          </a:bodyPr>
          <a:lstStyle/>
          <a:p>
            <a:r>
              <a:rPr lang="en-US" sz="1600" b="1" dirty="0">
                <a:solidFill>
                  <a:srgbClr val="273239"/>
                </a:solidFill>
                <a:latin typeface="Bookman Old Style" panose="02050604050505020204" pitchFamily="18" charset="0"/>
              </a:rPr>
              <a:t>VGG-16 Architecture</a:t>
            </a:r>
            <a:endParaRPr lang="en-US" sz="1600" b="1" dirty="0">
              <a:latin typeface="Bookman Old Style" panose="02050604050505020204" pitchFamily="18" charset="0"/>
            </a:endParaRPr>
          </a:p>
        </p:txBody>
      </p:sp>
      <p:sp>
        <p:nvSpPr>
          <p:cNvPr id="11" name="Rectangle 10">
            <a:extLst>
              <a:ext uri="{FF2B5EF4-FFF2-40B4-BE49-F238E27FC236}">
                <a16:creationId xmlns:a16="http://schemas.microsoft.com/office/drawing/2014/main" id="{124A832C-94FA-4D3E-A04C-F99828E4A05D}"/>
              </a:ext>
            </a:extLst>
          </p:cNvPr>
          <p:cNvSpPr/>
          <p:nvPr/>
        </p:nvSpPr>
        <p:spPr>
          <a:xfrm>
            <a:off x="8995005" y="4451954"/>
            <a:ext cx="790113" cy="5504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E1CD253-A010-450F-9112-9715CAED3551}"/>
              </a:ext>
            </a:extLst>
          </p:cNvPr>
          <p:cNvSpPr/>
          <p:nvPr/>
        </p:nvSpPr>
        <p:spPr>
          <a:xfrm>
            <a:off x="3291840" y="1177038"/>
            <a:ext cx="4587240" cy="3526364"/>
          </a:xfrm>
          <a:prstGeom prst="roundRect">
            <a:avLst/>
          </a:prstGeom>
          <a:noFill/>
          <a:ln w="31750" cmpd="tri">
            <a:solidFill>
              <a:schemeClr val="accent2"/>
            </a:solidFill>
            <a:prstDash val="sysDash"/>
            <a:round/>
            <a:extLst>
              <a:ext uri="{C807C97D-BFC1-408E-A445-0C87EB9F89A2}">
                <ask:lineSketchStyleProps xmlns:ask="http://schemas.microsoft.com/office/drawing/2018/sketchyshapes" sd="1219033472">
                  <a:custGeom>
                    <a:avLst/>
                    <a:gdLst>
                      <a:gd name="connsiteX0" fmla="*/ 0 w 4533900"/>
                      <a:gd name="connsiteY0" fmla="*/ 0 h 3232151"/>
                      <a:gd name="connsiteX1" fmla="*/ 602361 w 4533900"/>
                      <a:gd name="connsiteY1" fmla="*/ 0 h 3232151"/>
                      <a:gd name="connsiteX2" fmla="*/ 1114044 w 4533900"/>
                      <a:gd name="connsiteY2" fmla="*/ 0 h 3232151"/>
                      <a:gd name="connsiteX3" fmla="*/ 1852422 w 4533900"/>
                      <a:gd name="connsiteY3" fmla="*/ 0 h 3232151"/>
                      <a:gd name="connsiteX4" fmla="*/ 2454783 w 4533900"/>
                      <a:gd name="connsiteY4" fmla="*/ 0 h 3232151"/>
                      <a:gd name="connsiteX5" fmla="*/ 3057144 w 4533900"/>
                      <a:gd name="connsiteY5" fmla="*/ 0 h 3232151"/>
                      <a:gd name="connsiteX6" fmla="*/ 3795522 w 4533900"/>
                      <a:gd name="connsiteY6" fmla="*/ 0 h 3232151"/>
                      <a:gd name="connsiteX7" fmla="*/ 4533900 w 4533900"/>
                      <a:gd name="connsiteY7" fmla="*/ 0 h 3232151"/>
                      <a:gd name="connsiteX8" fmla="*/ 4533900 w 4533900"/>
                      <a:gd name="connsiteY8" fmla="*/ 711073 h 3232151"/>
                      <a:gd name="connsiteX9" fmla="*/ 4533900 w 4533900"/>
                      <a:gd name="connsiteY9" fmla="*/ 1292860 h 3232151"/>
                      <a:gd name="connsiteX10" fmla="*/ 4533900 w 4533900"/>
                      <a:gd name="connsiteY10" fmla="*/ 1874648 h 3232151"/>
                      <a:gd name="connsiteX11" fmla="*/ 4533900 w 4533900"/>
                      <a:gd name="connsiteY11" fmla="*/ 2521078 h 3232151"/>
                      <a:gd name="connsiteX12" fmla="*/ 4533900 w 4533900"/>
                      <a:gd name="connsiteY12" fmla="*/ 3232151 h 3232151"/>
                      <a:gd name="connsiteX13" fmla="*/ 4022217 w 4533900"/>
                      <a:gd name="connsiteY13" fmla="*/ 3232151 h 3232151"/>
                      <a:gd name="connsiteX14" fmla="*/ 3283839 w 4533900"/>
                      <a:gd name="connsiteY14" fmla="*/ 3232151 h 3232151"/>
                      <a:gd name="connsiteX15" fmla="*/ 2726817 w 4533900"/>
                      <a:gd name="connsiteY15" fmla="*/ 3232151 h 3232151"/>
                      <a:gd name="connsiteX16" fmla="*/ 2079117 w 4533900"/>
                      <a:gd name="connsiteY16" fmla="*/ 3232151 h 3232151"/>
                      <a:gd name="connsiteX17" fmla="*/ 1340739 w 4533900"/>
                      <a:gd name="connsiteY17" fmla="*/ 3232151 h 3232151"/>
                      <a:gd name="connsiteX18" fmla="*/ 693039 w 4533900"/>
                      <a:gd name="connsiteY18" fmla="*/ 3232151 h 3232151"/>
                      <a:gd name="connsiteX19" fmla="*/ 0 w 4533900"/>
                      <a:gd name="connsiteY19" fmla="*/ 3232151 h 3232151"/>
                      <a:gd name="connsiteX20" fmla="*/ 0 w 4533900"/>
                      <a:gd name="connsiteY20" fmla="*/ 2650364 h 3232151"/>
                      <a:gd name="connsiteX21" fmla="*/ 0 w 4533900"/>
                      <a:gd name="connsiteY21" fmla="*/ 2036255 h 3232151"/>
                      <a:gd name="connsiteX22" fmla="*/ 0 w 4533900"/>
                      <a:gd name="connsiteY22" fmla="*/ 1325182 h 3232151"/>
                      <a:gd name="connsiteX23" fmla="*/ 0 w 4533900"/>
                      <a:gd name="connsiteY23" fmla="*/ 678752 h 3232151"/>
                      <a:gd name="connsiteX24" fmla="*/ 0 w 4533900"/>
                      <a:gd name="connsiteY24" fmla="*/ 0 h 323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33900" h="3232151" extrusionOk="0">
                        <a:moveTo>
                          <a:pt x="0" y="0"/>
                        </a:moveTo>
                        <a:cubicBezTo>
                          <a:pt x="252110" y="-17422"/>
                          <a:pt x="395411" y="10534"/>
                          <a:pt x="602361" y="0"/>
                        </a:cubicBezTo>
                        <a:cubicBezTo>
                          <a:pt x="809311" y="-10534"/>
                          <a:pt x="970225" y="-12965"/>
                          <a:pt x="1114044" y="0"/>
                        </a:cubicBezTo>
                        <a:cubicBezTo>
                          <a:pt x="1257863" y="12965"/>
                          <a:pt x="1534129" y="9134"/>
                          <a:pt x="1852422" y="0"/>
                        </a:cubicBezTo>
                        <a:cubicBezTo>
                          <a:pt x="2170715" y="-9134"/>
                          <a:pt x="2281924" y="-2095"/>
                          <a:pt x="2454783" y="0"/>
                        </a:cubicBezTo>
                        <a:cubicBezTo>
                          <a:pt x="2627642" y="2095"/>
                          <a:pt x="2764520" y="-20817"/>
                          <a:pt x="3057144" y="0"/>
                        </a:cubicBezTo>
                        <a:cubicBezTo>
                          <a:pt x="3349768" y="20817"/>
                          <a:pt x="3512199" y="-2822"/>
                          <a:pt x="3795522" y="0"/>
                        </a:cubicBezTo>
                        <a:cubicBezTo>
                          <a:pt x="4078845" y="2822"/>
                          <a:pt x="4262766" y="32788"/>
                          <a:pt x="4533900" y="0"/>
                        </a:cubicBezTo>
                        <a:cubicBezTo>
                          <a:pt x="4551448" y="309734"/>
                          <a:pt x="4508959" y="423163"/>
                          <a:pt x="4533900" y="711073"/>
                        </a:cubicBezTo>
                        <a:cubicBezTo>
                          <a:pt x="4558841" y="998983"/>
                          <a:pt x="4523979" y="1158716"/>
                          <a:pt x="4533900" y="1292860"/>
                        </a:cubicBezTo>
                        <a:cubicBezTo>
                          <a:pt x="4543821" y="1427004"/>
                          <a:pt x="4556491" y="1751123"/>
                          <a:pt x="4533900" y="1874648"/>
                        </a:cubicBezTo>
                        <a:cubicBezTo>
                          <a:pt x="4511309" y="1998173"/>
                          <a:pt x="4504853" y="2331761"/>
                          <a:pt x="4533900" y="2521078"/>
                        </a:cubicBezTo>
                        <a:cubicBezTo>
                          <a:pt x="4562948" y="2710395"/>
                          <a:pt x="4543591" y="2962021"/>
                          <a:pt x="4533900" y="3232151"/>
                        </a:cubicBezTo>
                        <a:cubicBezTo>
                          <a:pt x="4388365" y="3211372"/>
                          <a:pt x="4193436" y="3229531"/>
                          <a:pt x="4022217" y="3232151"/>
                        </a:cubicBezTo>
                        <a:cubicBezTo>
                          <a:pt x="3850998" y="3234771"/>
                          <a:pt x="3475631" y="3259355"/>
                          <a:pt x="3283839" y="3232151"/>
                        </a:cubicBezTo>
                        <a:cubicBezTo>
                          <a:pt x="3092047" y="3204947"/>
                          <a:pt x="2883929" y="3211121"/>
                          <a:pt x="2726817" y="3232151"/>
                        </a:cubicBezTo>
                        <a:cubicBezTo>
                          <a:pt x="2569705" y="3253181"/>
                          <a:pt x="2330644" y="3218453"/>
                          <a:pt x="2079117" y="3232151"/>
                        </a:cubicBezTo>
                        <a:cubicBezTo>
                          <a:pt x="1827590" y="3245849"/>
                          <a:pt x="1513498" y="3239154"/>
                          <a:pt x="1340739" y="3232151"/>
                        </a:cubicBezTo>
                        <a:cubicBezTo>
                          <a:pt x="1167980" y="3225148"/>
                          <a:pt x="964085" y="3247316"/>
                          <a:pt x="693039" y="3232151"/>
                        </a:cubicBezTo>
                        <a:cubicBezTo>
                          <a:pt x="421993" y="3216986"/>
                          <a:pt x="267975" y="3246059"/>
                          <a:pt x="0" y="3232151"/>
                        </a:cubicBezTo>
                        <a:cubicBezTo>
                          <a:pt x="11785" y="3049375"/>
                          <a:pt x="-16073" y="2792897"/>
                          <a:pt x="0" y="2650364"/>
                        </a:cubicBezTo>
                        <a:cubicBezTo>
                          <a:pt x="16073" y="2507831"/>
                          <a:pt x="-24046" y="2283794"/>
                          <a:pt x="0" y="2036255"/>
                        </a:cubicBezTo>
                        <a:cubicBezTo>
                          <a:pt x="24046" y="1788716"/>
                          <a:pt x="13174" y="1562835"/>
                          <a:pt x="0" y="1325182"/>
                        </a:cubicBezTo>
                        <a:cubicBezTo>
                          <a:pt x="-13174" y="1087529"/>
                          <a:pt x="17620" y="968642"/>
                          <a:pt x="0" y="678752"/>
                        </a:cubicBezTo>
                        <a:cubicBezTo>
                          <a:pt x="-17620" y="388862"/>
                          <a:pt x="-11976" y="22075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9F7097D-FF50-43AC-87B7-16124C3F639B}"/>
              </a:ext>
            </a:extLst>
          </p:cNvPr>
          <p:cNvSpPr/>
          <p:nvPr/>
        </p:nvSpPr>
        <p:spPr>
          <a:xfrm>
            <a:off x="7957883" y="1177038"/>
            <a:ext cx="1085152" cy="3526364"/>
          </a:xfrm>
          <a:prstGeom prst="roundRect">
            <a:avLst/>
          </a:prstGeom>
          <a:noFill/>
          <a:ln w="31750" cmpd="tri">
            <a:solidFill>
              <a:schemeClr val="accent2"/>
            </a:solidFill>
            <a:prstDash val="sysDash"/>
            <a:round/>
            <a:extLst>
              <a:ext uri="{C807C97D-BFC1-408E-A445-0C87EB9F89A2}">
                <ask:lineSketchStyleProps xmlns:ask="http://schemas.microsoft.com/office/drawing/2018/sketchyshapes" sd="1219033472">
                  <a:custGeom>
                    <a:avLst/>
                    <a:gdLst>
                      <a:gd name="connsiteX0" fmla="*/ 0 w 4533900"/>
                      <a:gd name="connsiteY0" fmla="*/ 0 h 3232151"/>
                      <a:gd name="connsiteX1" fmla="*/ 602361 w 4533900"/>
                      <a:gd name="connsiteY1" fmla="*/ 0 h 3232151"/>
                      <a:gd name="connsiteX2" fmla="*/ 1114044 w 4533900"/>
                      <a:gd name="connsiteY2" fmla="*/ 0 h 3232151"/>
                      <a:gd name="connsiteX3" fmla="*/ 1852422 w 4533900"/>
                      <a:gd name="connsiteY3" fmla="*/ 0 h 3232151"/>
                      <a:gd name="connsiteX4" fmla="*/ 2454783 w 4533900"/>
                      <a:gd name="connsiteY4" fmla="*/ 0 h 3232151"/>
                      <a:gd name="connsiteX5" fmla="*/ 3057144 w 4533900"/>
                      <a:gd name="connsiteY5" fmla="*/ 0 h 3232151"/>
                      <a:gd name="connsiteX6" fmla="*/ 3795522 w 4533900"/>
                      <a:gd name="connsiteY6" fmla="*/ 0 h 3232151"/>
                      <a:gd name="connsiteX7" fmla="*/ 4533900 w 4533900"/>
                      <a:gd name="connsiteY7" fmla="*/ 0 h 3232151"/>
                      <a:gd name="connsiteX8" fmla="*/ 4533900 w 4533900"/>
                      <a:gd name="connsiteY8" fmla="*/ 711073 h 3232151"/>
                      <a:gd name="connsiteX9" fmla="*/ 4533900 w 4533900"/>
                      <a:gd name="connsiteY9" fmla="*/ 1292860 h 3232151"/>
                      <a:gd name="connsiteX10" fmla="*/ 4533900 w 4533900"/>
                      <a:gd name="connsiteY10" fmla="*/ 1874648 h 3232151"/>
                      <a:gd name="connsiteX11" fmla="*/ 4533900 w 4533900"/>
                      <a:gd name="connsiteY11" fmla="*/ 2521078 h 3232151"/>
                      <a:gd name="connsiteX12" fmla="*/ 4533900 w 4533900"/>
                      <a:gd name="connsiteY12" fmla="*/ 3232151 h 3232151"/>
                      <a:gd name="connsiteX13" fmla="*/ 4022217 w 4533900"/>
                      <a:gd name="connsiteY13" fmla="*/ 3232151 h 3232151"/>
                      <a:gd name="connsiteX14" fmla="*/ 3283839 w 4533900"/>
                      <a:gd name="connsiteY14" fmla="*/ 3232151 h 3232151"/>
                      <a:gd name="connsiteX15" fmla="*/ 2726817 w 4533900"/>
                      <a:gd name="connsiteY15" fmla="*/ 3232151 h 3232151"/>
                      <a:gd name="connsiteX16" fmla="*/ 2079117 w 4533900"/>
                      <a:gd name="connsiteY16" fmla="*/ 3232151 h 3232151"/>
                      <a:gd name="connsiteX17" fmla="*/ 1340739 w 4533900"/>
                      <a:gd name="connsiteY17" fmla="*/ 3232151 h 3232151"/>
                      <a:gd name="connsiteX18" fmla="*/ 693039 w 4533900"/>
                      <a:gd name="connsiteY18" fmla="*/ 3232151 h 3232151"/>
                      <a:gd name="connsiteX19" fmla="*/ 0 w 4533900"/>
                      <a:gd name="connsiteY19" fmla="*/ 3232151 h 3232151"/>
                      <a:gd name="connsiteX20" fmla="*/ 0 w 4533900"/>
                      <a:gd name="connsiteY20" fmla="*/ 2650364 h 3232151"/>
                      <a:gd name="connsiteX21" fmla="*/ 0 w 4533900"/>
                      <a:gd name="connsiteY21" fmla="*/ 2036255 h 3232151"/>
                      <a:gd name="connsiteX22" fmla="*/ 0 w 4533900"/>
                      <a:gd name="connsiteY22" fmla="*/ 1325182 h 3232151"/>
                      <a:gd name="connsiteX23" fmla="*/ 0 w 4533900"/>
                      <a:gd name="connsiteY23" fmla="*/ 678752 h 3232151"/>
                      <a:gd name="connsiteX24" fmla="*/ 0 w 4533900"/>
                      <a:gd name="connsiteY24" fmla="*/ 0 h 323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33900" h="3232151" extrusionOk="0">
                        <a:moveTo>
                          <a:pt x="0" y="0"/>
                        </a:moveTo>
                        <a:cubicBezTo>
                          <a:pt x="252110" y="-17422"/>
                          <a:pt x="395411" y="10534"/>
                          <a:pt x="602361" y="0"/>
                        </a:cubicBezTo>
                        <a:cubicBezTo>
                          <a:pt x="809311" y="-10534"/>
                          <a:pt x="970225" y="-12965"/>
                          <a:pt x="1114044" y="0"/>
                        </a:cubicBezTo>
                        <a:cubicBezTo>
                          <a:pt x="1257863" y="12965"/>
                          <a:pt x="1534129" y="9134"/>
                          <a:pt x="1852422" y="0"/>
                        </a:cubicBezTo>
                        <a:cubicBezTo>
                          <a:pt x="2170715" y="-9134"/>
                          <a:pt x="2281924" y="-2095"/>
                          <a:pt x="2454783" y="0"/>
                        </a:cubicBezTo>
                        <a:cubicBezTo>
                          <a:pt x="2627642" y="2095"/>
                          <a:pt x="2764520" y="-20817"/>
                          <a:pt x="3057144" y="0"/>
                        </a:cubicBezTo>
                        <a:cubicBezTo>
                          <a:pt x="3349768" y="20817"/>
                          <a:pt x="3512199" y="-2822"/>
                          <a:pt x="3795522" y="0"/>
                        </a:cubicBezTo>
                        <a:cubicBezTo>
                          <a:pt x="4078845" y="2822"/>
                          <a:pt x="4262766" y="32788"/>
                          <a:pt x="4533900" y="0"/>
                        </a:cubicBezTo>
                        <a:cubicBezTo>
                          <a:pt x="4551448" y="309734"/>
                          <a:pt x="4508959" y="423163"/>
                          <a:pt x="4533900" y="711073"/>
                        </a:cubicBezTo>
                        <a:cubicBezTo>
                          <a:pt x="4558841" y="998983"/>
                          <a:pt x="4523979" y="1158716"/>
                          <a:pt x="4533900" y="1292860"/>
                        </a:cubicBezTo>
                        <a:cubicBezTo>
                          <a:pt x="4543821" y="1427004"/>
                          <a:pt x="4556491" y="1751123"/>
                          <a:pt x="4533900" y="1874648"/>
                        </a:cubicBezTo>
                        <a:cubicBezTo>
                          <a:pt x="4511309" y="1998173"/>
                          <a:pt x="4504853" y="2331761"/>
                          <a:pt x="4533900" y="2521078"/>
                        </a:cubicBezTo>
                        <a:cubicBezTo>
                          <a:pt x="4562948" y="2710395"/>
                          <a:pt x="4543591" y="2962021"/>
                          <a:pt x="4533900" y="3232151"/>
                        </a:cubicBezTo>
                        <a:cubicBezTo>
                          <a:pt x="4388365" y="3211372"/>
                          <a:pt x="4193436" y="3229531"/>
                          <a:pt x="4022217" y="3232151"/>
                        </a:cubicBezTo>
                        <a:cubicBezTo>
                          <a:pt x="3850998" y="3234771"/>
                          <a:pt x="3475631" y="3259355"/>
                          <a:pt x="3283839" y="3232151"/>
                        </a:cubicBezTo>
                        <a:cubicBezTo>
                          <a:pt x="3092047" y="3204947"/>
                          <a:pt x="2883929" y="3211121"/>
                          <a:pt x="2726817" y="3232151"/>
                        </a:cubicBezTo>
                        <a:cubicBezTo>
                          <a:pt x="2569705" y="3253181"/>
                          <a:pt x="2330644" y="3218453"/>
                          <a:pt x="2079117" y="3232151"/>
                        </a:cubicBezTo>
                        <a:cubicBezTo>
                          <a:pt x="1827590" y="3245849"/>
                          <a:pt x="1513498" y="3239154"/>
                          <a:pt x="1340739" y="3232151"/>
                        </a:cubicBezTo>
                        <a:cubicBezTo>
                          <a:pt x="1167980" y="3225148"/>
                          <a:pt x="964085" y="3247316"/>
                          <a:pt x="693039" y="3232151"/>
                        </a:cubicBezTo>
                        <a:cubicBezTo>
                          <a:pt x="421993" y="3216986"/>
                          <a:pt x="267975" y="3246059"/>
                          <a:pt x="0" y="3232151"/>
                        </a:cubicBezTo>
                        <a:cubicBezTo>
                          <a:pt x="11785" y="3049375"/>
                          <a:pt x="-16073" y="2792897"/>
                          <a:pt x="0" y="2650364"/>
                        </a:cubicBezTo>
                        <a:cubicBezTo>
                          <a:pt x="16073" y="2507831"/>
                          <a:pt x="-24046" y="2283794"/>
                          <a:pt x="0" y="2036255"/>
                        </a:cubicBezTo>
                        <a:cubicBezTo>
                          <a:pt x="24046" y="1788716"/>
                          <a:pt x="13174" y="1562835"/>
                          <a:pt x="0" y="1325182"/>
                        </a:cubicBezTo>
                        <a:cubicBezTo>
                          <a:pt x="-13174" y="1087529"/>
                          <a:pt x="17620" y="968642"/>
                          <a:pt x="0" y="678752"/>
                        </a:cubicBezTo>
                        <a:cubicBezTo>
                          <a:pt x="-17620" y="388862"/>
                          <a:pt x="-11976" y="22075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841FE0F-C75F-47D7-8D0C-9658F2048485}"/>
              </a:ext>
            </a:extLst>
          </p:cNvPr>
          <p:cNvSpPr/>
          <p:nvPr/>
        </p:nvSpPr>
        <p:spPr>
          <a:xfrm>
            <a:off x="4757859" y="809025"/>
            <a:ext cx="2207656" cy="338554"/>
          </a:xfrm>
          <a:prstGeom prst="rect">
            <a:avLst/>
          </a:prstGeom>
          <a:solidFill>
            <a:srgbClr val="FFFF00"/>
          </a:solidFill>
        </p:spPr>
        <p:txBody>
          <a:bodyPr wrap="none">
            <a:spAutoFit/>
          </a:bodyPr>
          <a:lstStyle/>
          <a:p>
            <a:r>
              <a:rPr lang="en-US" sz="1600" b="1" dirty="0">
                <a:solidFill>
                  <a:srgbClr val="273239"/>
                </a:solidFill>
                <a:latin typeface="Bookman Old Style" panose="02050604050505020204" pitchFamily="18" charset="0"/>
              </a:rPr>
              <a:t>Feature Extraction</a:t>
            </a:r>
            <a:endParaRPr lang="en-US" sz="1600" b="1" dirty="0">
              <a:latin typeface="Bookman Old Style" panose="02050604050505020204" pitchFamily="18" charset="0"/>
            </a:endParaRPr>
          </a:p>
        </p:txBody>
      </p:sp>
      <p:sp>
        <p:nvSpPr>
          <p:cNvPr id="15" name="Rectangle 14">
            <a:extLst>
              <a:ext uri="{FF2B5EF4-FFF2-40B4-BE49-F238E27FC236}">
                <a16:creationId xmlns:a16="http://schemas.microsoft.com/office/drawing/2014/main" id="{AF8A64AE-4729-49A8-94D0-3B7117C78633}"/>
              </a:ext>
            </a:extLst>
          </p:cNvPr>
          <p:cNvSpPr/>
          <p:nvPr/>
        </p:nvSpPr>
        <p:spPr>
          <a:xfrm>
            <a:off x="7747334" y="812486"/>
            <a:ext cx="1638590" cy="338554"/>
          </a:xfrm>
          <a:prstGeom prst="rect">
            <a:avLst/>
          </a:prstGeom>
          <a:solidFill>
            <a:srgbClr val="FFFF00"/>
          </a:solidFill>
        </p:spPr>
        <p:txBody>
          <a:bodyPr wrap="none">
            <a:spAutoFit/>
          </a:bodyPr>
          <a:lstStyle/>
          <a:p>
            <a:r>
              <a:rPr lang="en-US" sz="1600" b="1" dirty="0">
                <a:solidFill>
                  <a:srgbClr val="273239"/>
                </a:solidFill>
                <a:latin typeface="Bookman Old Style" panose="02050604050505020204" pitchFamily="18" charset="0"/>
              </a:rPr>
              <a:t>Classification</a:t>
            </a:r>
            <a:endParaRPr lang="en-US" sz="1600" b="1" dirty="0">
              <a:latin typeface="Bookman Old Style" panose="02050604050505020204" pitchFamily="18" charset="0"/>
            </a:endParaRPr>
          </a:p>
        </p:txBody>
      </p:sp>
      <p:sp>
        <p:nvSpPr>
          <p:cNvPr id="16" name="Rectangle 15">
            <a:extLst>
              <a:ext uri="{FF2B5EF4-FFF2-40B4-BE49-F238E27FC236}">
                <a16:creationId xmlns:a16="http://schemas.microsoft.com/office/drawing/2014/main" id="{976702EF-449C-4286-BEAD-C62EDCCF56A3}"/>
              </a:ext>
            </a:extLst>
          </p:cNvPr>
          <p:cNvSpPr/>
          <p:nvPr/>
        </p:nvSpPr>
        <p:spPr>
          <a:xfrm>
            <a:off x="10500809" y="6252037"/>
            <a:ext cx="1718740" cy="230832"/>
          </a:xfrm>
          <a:prstGeom prst="rect">
            <a:avLst/>
          </a:prstGeom>
        </p:spPr>
        <p:txBody>
          <a:bodyPr wrap="none">
            <a:spAutoFit/>
          </a:bodyPr>
          <a:lstStyle/>
          <a:p>
            <a:r>
              <a:rPr lang="en-US" sz="900" dirty="0"/>
              <a:t>MAC*= Multiply and accumulate</a:t>
            </a:r>
          </a:p>
        </p:txBody>
      </p:sp>
      <p:sp>
        <p:nvSpPr>
          <p:cNvPr id="17" name="Rectangle 16">
            <a:extLst>
              <a:ext uri="{FF2B5EF4-FFF2-40B4-BE49-F238E27FC236}">
                <a16:creationId xmlns:a16="http://schemas.microsoft.com/office/drawing/2014/main" id="{0016265C-191A-4ADD-88A4-14ECC21D7AA9}"/>
              </a:ext>
            </a:extLst>
          </p:cNvPr>
          <p:cNvSpPr/>
          <p:nvPr/>
        </p:nvSpPr>
        <p:spPr bwMode="ltGray">
          <a:xfrm>
            <a:off x="9166860" y="2422480"/>
            <a:ext cx="2446020" cy="287346"/>
          </a:xfrm>
          <a:prstGeom prst="rect">
            <a:avLst/>
          </a:prstGeom>
          <a:noFill/>
          <a:ln w="19050">
            <a:solidFill>
              <a:srgbClr val="6C990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schemeClr val="tx1"/>
              </a:solidFill>
            </a:endParaRPr>
          </a:p>
        </p:txBody>
      </p:sp>
      <p:sp>
        <p:nvSpPr>
          <p:cNvPr id="18" name="Rectangle 17">
            <a:extLst>
              <a:ext uri="{FF2B5EF4-FFF2-40B4-BE49-F238E27FC236}">
                <a16:creationId xmlns:a16="http://schemas.microsoft.com/office/drawing/2014/main" id="{16819073-8A6B-4543-949F-4358D12827AC}"/>
              </a:ext>
            </a:extLst>
          </p:cNvPr>
          <p:cNvSpPr/>
          <p:nvPr/>
        </p:nvSpPr>
        <p:spPr bwMode="ltGray">
          <a:xfrm>
            <a:off x="9166860" y="2783795"/>
            <a:ext cx="2446020" cy="232741"/>
          </a:xfrm>
          <a:prstGeom prst="rect">
            <a:avLst/>
          </a:prstGeom>
          <a:noFill/>
          <a:ln w="19050">
            <a:solidFill>
              <a:srgbClr val="4800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schemeClr val="tx1"/>
              </a:solidFill>
            </a:endParaRPr>
          </a:p>
        </p:txBody>
      </p:sp>
      <p:sp>
        <p:nvSpPr>
          <p:cNvPr id="19" name="Rectangle 18">
            <a:extLst>
              <a:ext uri="{FF2B5EF4-FFF2-40B4-BE49-F238E27FC236}">
                <a16:creationId xmlns:a16="http://schemas.microsoft.com/office/drawing/2014/main" id="{66ED469B-98DA-42E3-9995-E541C857F467}"/>
              </a:ext>
            </a:extLst>
          </p:cNvPr>
          <p:cNvSpPr/>
          <p:nvPr/>
        </p:nvSpPr>
        <p:spPr bwMode="ltGray">
          <a:xfrm>
            <a:off x="9166860" y="3061927"/>
            <a:ext cx="2446020" cy="262572"/>
          </a:xfrm>
          <a:prstGeom prst="rect">
            <a:avLst/>
          </a:prstGeom>
          <a:noFill/>
          <a:ln w="19050">
            <a:solidFill>
              <a:srgbClr val="6EF3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schemeClr val="tx1"/>
              </a:solidFill>
            </a:endParaRPr>
          </a:p>
        </p:txBody>
      </p:sp>
      <p:sp>
        <p:nvSpPr>
          <p:cNvPr id="20" name="Rectangle: Rounded Corners 19">
            <a:extLst>
              <a:ext uri="{FF2B5EF4-FFF2-40B4-BE49-F238E27FC236}">
                <a16:creationId xmlns:a16="http://schemas.microsoft.com/office/drawing/2014/main" id="{DD449677-76B3-494C-A143-2994C8CD45AC}"/>
              </a:ext>
            </a:extLst>
          </p:cNvPr>
          <p:cNvSpPr/>
          <p:nvPr/>
        </p:nvSpPr>
        <p:spPr bwMode="ltGray">
          <a:xfrm>
            <a:off x="9163575" y="3376246"/>
            <a:ext cx="2446020" cy="262572"/>
          </a:xfrm>
          <a:prstGeom prst="roundRect">
            <a:avLst/>
          </a:prstGeom>
          <a:noFill/>
          <a:ln w="28575" cmpd="tri">
            <a:solidFill>
              <a:srgbClr val="FE271A"/>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schemeClr val="tx1"/>
              </a:solidFill>
            </a:endParaRPr>
          </a:p>
        </p:txBody>
      </p:sp>
      <p:pic>
        <p:nvPicPr>
          <p:cNvPr id="21" name="Picture 20">
            <a:extLst>
              <a:ext uri="{FF2B5EF4-FFF2-40B4-BE49-F238E27FC236}">
                <a16:creationId xmlns:a16="http://schemas.microsoft.com/office/drawing/2014/main" id="{2D459D51-ECC3-404B-ACC4-0D2FC603671C}"/>
              </a:ext>
            </a:extLst>
          </p:cNvPr>
          <p:cNvPicPr>
            <a:picLocks noChangeAspect="1"/>
          </p:cNvPicPr>
          <p:nvPr/>
        </p:nvPicPr>
        <p:blipFill>
          <a:blip r:embed="rId5"/>
          <a:stretch>
            <a:fillRect/>
          </a:stretch>
        </p:blipFill>
        <p:spPr>
          <a:xfrm>
            <a:off x="2163235" y="5430074"/>
            <a:ext cx="4131729" cy="1052029"/>
          </a:xfrm>
          <a:prstGeom prst="rect">
            <a:avLst/>
          </a:prstGeom>
          <a:ln>
            <a:solidFill>
              <a:schemeClr val="tx1"/>
            </a:solidFill>
          </a:ln>
        </p:spPr>
      </p:pic>
      <p:pic>
        <p:nvPicPr>
          <p:cNvPr id="22" name="Picture 21">
            <a:extLst>
              <a:ext uri="{FF2B5EF4-FFF2-40B4-BE49-F238E27FC236}">
                <a16:creationId xmlns:a16="http://schemas.microsoft.com/office/drawing/2014/main" id="{8A7E1301-15D3-4D77-ADEF-0373FFF98506}"/>
              </a:ext>
            </a:extLst>
          </p:cNvPr>
          <p:cNvPicPr>
            <a:picLocks noChangeAspect="1"/>
          </p:cNvPicPr>
          <p:nvPr/>
        </p:nvPicPr>
        <p:blipFill>
          <a:blip r:embed="rId6"/>
          <a:stretch>
            <a:fillRect/>
          </a:stretch>
        </p:blipFill>
        <p:spPr>
          <a:xfrm>
            <a:off x="6715574" y="5411455"/>
            <a:ext cx="3785235" cy="1052030"/>
          </a:xfrm>
          <a:prstGeom prst="rect">
            <a:avLst/>
          </a:prstGeom>
          <a:ln>
            <a:solidFill>
              <a:schemeClr val="tx1"/>
            </a:solidFill>
          </a:ln>
        </p:spPr>
      </p:pic>
      <p:sp>
        <p:nvSpPr>
          <p:cNvPr id="23" name="TextBox 22">
            <a:extLst>
              <a:ext uri="{FF2B5EF4-FFF2-40B4-BE49-F238E27FC236}">
                <a16:creationId xmlns:a16="http://schemas.microsoft.com/office/drawing/2014/main" id="{6DCC3A2E-0909-49C3-A6AA-13B22986B879}"/>
              </a:ext>
            </a:extLst>
          </p:cNvPr>
          <p:cNvSpPr txBox="1"/>
          <p:nvPr/>
        </p:nvSpPr>
        <p:spPr>
          <a:xfrm>
            <a:off x="76200" y="5001981"/>
            <a:ext cx="1858282" cy="954107"/>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b="1" dirty="0">
                <a:solidFill>
                  <a:srgbClr val="FF0000"/>
                </a:solidFill>
              </a:rPr>
              <a:t>~95%</a:t>
            </a:r>
            <a:r>
              <a:rPr lang="en-US" sz="1400" dirty="0"/>
              <a:t> of the total MAC operations </a:t>
            </a:r>
            <a:br>
              <a:rPr lang="en-US" sz="1400" dirty="0"/>
            </a:br>
            <a:r>
              <a:rPr lang="en-US" sz="1400" dirty="0"/>
              <a:t>take place in the convolution layers</a:t>
            </a:r>
          </a:p>
        </p:txBody>
      </p:sp>
      <p:sp>
        <p:nvSpPr>
          <p:cNvPr id="24" name="TextBox 23">
            <a:extLst>
              <a:ext uri="{FF2B5EF4-FFF2-40B4-BE49-F238E27FC236}">
                <a16:creationId xmlns:a16="http://schemas.microsoft.com/office/drawing/2014/main" id="{6F08843A-AB68-4734-8265-3817B8E291B9}"/>
              </a:ext>
            </a:extLst>
          </p:cNvPr>
          <p:cNvSpPr txBox="1"/>
          <p:nvPr/>
        </p:nvSpPr>
        <p:spPr>
          <a:xfrm>
            <a:off x="76200" y="6044936"/>
            <a:ext cx="1858282" cy="307777"/>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1.08 billion MAC (95%)</a:t>
            </a:r>
          </a:p>
        </p:txBody>
      </p:sp>
      <p:sp>
        <p:nvSpPr>
          <p:cNvPr id="25" name="TextBox 24">
            <a:extLst>
              <a:ext uri="{FF2B5EF4-FFF2-40B4-BE49-F238E27FC236}">
                <a16:creationId xmlns:a16="http://schemas.microsoft.com/office/drawing/2014/main" id="{3DE31B0C-EF4A-429E-8AA0-20596B5A2DD2}"/>
              </a:ext>
            </a:extLst>
          </p:cNvPr>
          <p:cNvSpPr txBox="1"/>
          <p:nvPr/>
        </p:nvSpPr>
        <p:spPr>
          <a:xfrm>
            <a:off x="10607617" y="5760154"/>
            <a:ext cx="1457326" cy="307777"/>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58.6million (5%)</a:t>
            </a:r>
          </a:p>
        </p:txBody>
      </p:sp>
      <p:sp>
        <p:nvSpPr>
          <p:cNvPr id="26" name="Rectangle 25">
            <a:extLst>
              <a:ext uri="{FF2B5EF4-FFF2-40B4-BE49-F238E27FC236}">
                <a16:creationId xmlns:a16="http://schemas.microsoft.com/office/drawing/2014/main" id="{6DFDCAAC-F7D0-40F4-BBA5-23E6DD3CF3E6}"/>
              </a:ext>
            </a:extLst>
          </p:cNvPr>
          <p:cNvSpPr/>
          <p:nvPr/>
        </p:nvSpPr>
        <p:spPr>
          <a:xfrm>
            <a:off x="2067554" y="5162311"/>
            <a:ext cx="4323090" cy="338554"/>
          </a:xfrm>
          <a:prstGeom prst="rect">
            <a:avLst/>
          </a:prstGeom>
          <a:solidFill>
            <a:srgbClr val="6C9908"/>
          </a:solidFill>
        </p:spPr>
        <p:txBody>
          <a:bodyPr wrap="square">
            <a:spAutoFit/>
          </a:bodyPr>
          <a:lstStyle/>
          <a:p>
            <a:pPr algn="ctr"/>
            <a:r>
              <a:rPr lang="en-US" sz="1600" b="1" dirty="0">
                <a:solidFill>
                  <a:schemeClr val="bg1"/>
                </a:solidFill>
                <a:latin typeface="Bookman Old Style" panose="02050604050505020204" pitchFamily="18" charset="0"/>
              </a:rPr>
              <a:t>Computations for Convolution Layers</a:t>
            </a:r>
          </a:p>
        </p:txBody>
      </p:sp>
      <p:sp>
        <p:nvSpPr>
          <p:cNvPr id="27" name="Rectangle 26">
            <a:extLst>
              <a:ext uri="{FF2B5EF4-FFF2-40B4-BE49-F238E27FC236}">
                <a16:creationId xmlns:a16="http://schemas.microsoft.com/office/drawing/2014/main" id="{1A7D25F1-1C7C-4F47-8BDD-28284E49DF37}"/>
              </a:ext>
            </a:extLst>
          </p:cNvPr>
          <p:cNvSpPr/>
          <p:nvPr/>
        </p:nvSpPr>
        <p:spPr>
          <a:xfrm>
            <a:off x="6542135" y="5157492"/>
            <a:ext cx="4754066" cy="338554"/>
          </a:xfrm>
          <a:prstGeom prst="rect">
            <a:avLst/>
          </a:prstGeom>
          <a:solidFill>
            <a:srgbClr val="05EC00"/>
          </a:solidFill>
        </p:spPr>
        <p:txBody>
          <a:bodyPr wrap="square">
            <a:spAutoFit/>
          </a:bodyPr>
          <a:lstStyle/>
          <a:p>
            <a:pPr algn="ctr"/>
            <a:r>
              <a:rPr lang="en-US" sz="1600" b="1" dirty="0">
                <a:solidFill>
                  <a:srgbClr val="273239"/>
                </a:solidFill>
                <a:latin typeface="Bookman Old Style" panose="02050604050505020204" pitchFamily="18" charset="0"/>
              </a:rPr>
              <a:t>Computations for Fully Connected Layers</a:t>
            </a:r>
            <a:endParaRPr lang="en-US" sz="1600" b="1" dirty="0">
              <a:latin typeface="Bookman Old Style" panose="02050604050505020204" pitchFamily="18" charset="0"/>
            </a:endParaRPr>
          </a:p>
        </p:txBody>
      </p:sp>
      <p:sp>
        <p:nvSpPr>
          <p:cNvPr id="31" name="TextBox 30">
            <a:extLst>
              <a:ext uri="{FF2B5EF4-FFF2-40B4-BE49-F238E27FC236}">
                <a16:creationId xmlns:a16="http://schemas.microsoft.com/office/drawing/2014/main" id="{1F731464-5A91-45D2-B329-401E11CD70C4}"/>
              </a:ext>
            </a:extLst>
          </p:cNvPr>
          <p:cNvSpPr txBox="1"/>
          <p:nvPr/>
        </p:nvSpPr>
        <p:spPr>
          <a:xfrm>
            <a:off x="76200" y="4127721"/>
            <a:ext cx="1858282" cy="738664"/>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i="1" dirty="0" err="1"/>
              <a:t>w</a:t>
            </a:r>
            <a:r>
              <a:rPr lang="en-US" sz="1400" i="1" baseline="-25000" dirty="0" err="1"/>
              <a:t>fi</a:t>
            </a:r>
            <a:r>
              <a:rPr lang="en-US" sz="1400" i="1" dirty="0" err="1"/>
              <a:t>,</a:t>
            </a:r>
            <a:r>
              <a:rPr lang="en-US" sz="1400" i="1" baseline="-25000" dirty="0" err="1"/>
              <a:t>fo</a:t>
            </a:r>
            <a:r>
              <a:rPr lang="en-US" sz="1400" i="1" dirty="0"/>
              <a:t> (</a:t>
            </a:r>
            <a:r>
              <a:rPr lang="en-US" sz="1400" i="1" dirty="0" err="1"/>
              <a:t>k</a:t>
            </a:r>
            <a:r>
              <a:rPr lang="en-US" sz="1400" i="1" baseline="-25000" dirty="0" err="1"/>
              <a:t>x</a:t>
            </a:r>
            <a:r>
              <a:rPr lang="en-US" sz="1400" i="1" dirty="0"/>
              <a:t>, </a:t>
            </a:r>
            <a:r>
              <a:rPr lang="en-US" sz="1400" i="1" dirty="0" err="1"/>
              <a:t>k</a:t>
            </a:r>
            <a:r>
              <a:rPr lang="en-US" sz="1400" i="1" baseline="-25000" dirty="0" err="1"/>
              <a:t>y</a:t>
            </a:r>
            <a:r>
              <a:rPr lang="en-US" sz="1400" i="1" dirty="0"/>
              <a:t>)</a:t>
            </a:r>
            <a:r>
              <a:rPr lang="en-US" sz="1400" dirty="0"/>
              <a:t> is the synaptic weight at kernel position (</a:t>
            </a:r>
            <a:r>
              <a:rPr lang="en-US" sz="1400" dirty="0" err="1"/>
              <a:t>k</a:t>
            </a:r>
            <a:r>
              <a:rPr lang="en-US" sz="1400" baseline="-25000" dirty="0" err="1"/>
              <a:t>x</a:t>
            </a:r>
            <a:r>
              <a:rPr lang="en-US" sz="1400" dirty="0"/>
              <a:t>, </a:t>
            </a:r>
            <a:r>
              <a:rPr lang="en-US" sz="1400" dirty="0" err="1"/>
              <a:t>k</a:t>
            </a:r>
            <a:r>
              <a:rPr lang="en-US" sz="1400" baseline="-25000" dirty="0" err="1"/>
              <a:t>y</a:t>
            </a:r>
            <a:r>
              <a:rPr lang="en-US" sz="1400" dirty="0"/>
              <a:t>) </a:t>
            </a:r>
          </a:p>
        </p:txBody>
      </p:sp>
      <p:sp>
        <p:nvSpPr>
          <p:cNvPr id="33" name="Rectangle 32">
            <a:extLst>
              <a:ext uri="{FF2B5EF4-FFF2-40B4-BE49-F238E27FC236}">
                <a16:creationId xmlns:a16="http://schemas.microsoft.com/office/drawing/2014/main" id="{DDFF8143-9403-4ADA-BDD9-5E39F113D241}"/>
              </a:ext>
            </a:extLst>
          </p:cNvPr>
          <p:cNvSpPr/>
          <p:nvPr/>
        </p:nvSpPr>
        <p:spPr bwMode="auto">
          <a:xfrm>
            <a:off x="10390890" y="3987904"/>
            <a:ext cx="1062219"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grpSp>
        <p:nvGrpSpPr>
          <p:cNvPr id="28" name="Group 27">
            <a:extLst>
              <a:ext uri="{FF2B5EF4-FFF2-40B4-BE49-F238E27FC236}">
                <a16:creationId xmlns:a16="http://schemas.microsoft.com/office/drawing/2014/main" id="{7048E8CC-BD7D-4AA1-BFC6-259BCBCFE036}"/>
              </a:ext>
            </a:extLst>
          </p:cNvPr>
          <p:cNvGrpSpPr/>
          <p:nvPr/>
        </p:nvGrpSpPr>
        <p:grpSpPr>
          <a:xfrm>
            <a:off x="9335357" y="3882966"/>
            <a:ext cx="2544519" cy="1094545"/>
            <a:chOff x="8066145" y="4247680"/>
            <a:chExt cx="3932880" cy="1094545"/>
          </a:xfrm>
        </p:grpSpPr>
        <p:sp>
          <p:nvSpPr>
            <p:cNvPr id="29" name="TextBox 28">
              <a:extLst>
                <a:ext uri="{FF2B5EF4-FFF2-40B4-BE49-F238E27FC236}">
                  <a16:creationId xmlns:a16="http://schemas.microsoft.com/office/drawing/2014/main" id="{0E5D8F40-DDDC-45A3-80B7-4A0257E9BED5}"/>
                </a:ext>
              </a:extLst>
            </p:cNvPr>
            <p:cNvSpPr txBox="1"/>
            <p:nvPr/>
          </p:nvSpPr>
          <p:spPr>
            <a:xfrm>
              <a:off x="8086133" y="4588031"/>
              <a:ext cx="3912892" cy="754194"/>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noAutofit/>
            </a:bodyPr>
            <a:lstStyle/>
            <a:p>
              <a:pPr marL="457200" indent="-457200">
                <a:lnSpc>
                  <a:spcPct val="90000"/>
                </a:lnSpc>
                <a:buFont typeface="Arial" panose="020B0604020202020204" pitchFamily="34" charset="0"/>
                <a:buChar char="•"/>
              </a:pPr>
              <a:r>
                <a:rPr lang="en-US" dirty="0">
                  <a:latin typeface="Abadi" panose="020B0604020104020204" pitchFamily="34" charset="0"/>
                </a:rPr>
                <a:t>41 layers</a:t>
              </a:r>
            </a:p>
            <a:p>
              <a:pPr marL="457200" indent="-457200">
                <a:lnSpc>
                  <a:spcPct val="90000"/>
                </a:lnSpc>
                <a:buFont typeface="Arial" panose="020B0604020202020204" pitchFamily="34" charset="0"/>
                <a:buChar char="•"/>
              </a:pPr>
              <a:r>
                <a:rPr lang="en-US" b="1" dirty="0">
                  <a:latin typeface="Abadi" panose="020B0604020104020204" pitchFamily="34" charset="0"/>
                </a:rPr>
                <a:t>~1.5 billion </a:t>
              </a:r>
              <a:br>
                <a:rPr lang="en-US" dirty="0">
                  <a:latin typeface="Abadi" panose="020B0604020104020204" pitchFamily="34" charset="0"/>
                </a:rPr>
              </a:br>
              <a:r>
                <a:rPr lang="en-US" dirty="0">
                  <a:latin typeface="Abadi" panose="020B0604020104020204" pitchFamily="34" charset="0"/>
                </a:rPr>
                <a:t>MAC operations</a:t>
              </a:r>
            </a:p>
          </p:txBody>
        </p:sp>
        <p:sp>
          <p:nvSpPr>
            <p:cNvPr id="30" name="Rectangle 29">
              <a:extLst>
                <a:ext uri="{FF2B5EF4-FFF2-40B4-BE49-F238E27FC236}">
                  <a16:creationId xmlns:a16="http://schemas.microsoft.com/office/drawing/2014/main" id="{E7A95555-1459-404C-A70C-4B27425D0A8B}"/>
                </a:ext>
              </a:extLst>
            </p:cNvPr>
            <p:cNvSpPr/>
            <p:nvPr/>
          </p:nvSpPr>
          <p:spPr>
            <a:xfrm>
              <a:off x="8066145" y="4247680"/>
              <a:ext cx="1574286" cy="338554"/>
            </a:xfrm>
            <a:prstGeom prst="rect">
              <a:avLst/>
            </a:prstGeom>
            <a:solidFill>
              <a:srgbClr val="FFFF00"/>
            </a:solidFill>
          </p:spPr>
          <p:txBody>
            <a:bodyPr wrap="square">
              <a:spAutoFit/>
            </a:bodyPr>
            <a:lstStyle/>
            <a:p>
              <a:r>
                <a:rPr lang="en-US" sz="1600" b="1" dirty="0">
                  <a:solidFill>
                    <a:srgbClr val="273239"/>
                  </a:solidFill>
                  <a:latin typeface="Bookman Old Style" panose="02050604050505020204" pitchFamily="18" charset="0"/>
                </a:rPr>
                <a:t>VGG16</a:t>
              </a:r>
              <a:endParaRPr lang="en-US" sz="1600" b="1" dirty="0">
                <a:latin typeface="Bookman Old Style" panose="02050604050505020204" pitchFamily="18" charset="0"/>
              </a:endParaRPr>
            </a:p>
          </p:txBody>
        </p:sp>
      </p:grpSp>
      <p:sp>
        <p:nvSpPr>
          <p:cNvPr id="32" name="Rectangle 31">
            <a:extLst>
              <a:ext uri="{FF2B5EF4-FFF2-40B4-BE49-F238E27FC236}">
                <a16:creationId xmlns:a16="http://schemas.microsoft.com/office/drawing/2014/main" id="{85258B6F-9E02-4700-9159-25BDB65A6836}"/>
              </a:ext>
            </a:extLst>
          </p:cNvPr>
          <p:cNvSpPr/>
          <p:nvPr/>
        </p:nvSpPr>
        <p:spPr>
          <a:xfrm>
            <a:off x="192505" y="4090259"/>
            <a:ext cx="11247120" cy="83099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b="1" dirty="0">
                <a:latin typeface="Segoe UI" panose="020B0502040204020203" pitchFamily="34" charset="0"/>
              </a:rPr>
              <a:t>The need for billions of MAC operations makes processing of a CNN </a:t>
            </a:r>
            <a:br>
              <a:rPr lang="en-US" sz="2400" b="1" dirty="0">
                <a:latin typeface="Segoe UI" panose="020B0502040204020203" pitchFamily="34" charset="0"/>
              </a:rPr>
            </a:br>
            <a:r>
              <a:rPr lang="en-US" sz="2400" b="1" dirty="0">
                <a:latin typeface="Segoe UI" panose="020B0502040204020203" pitchFamily="34" charset="0"/>
              </a:rPr>
              <a:t>a highly compute and memory intensive task</a:t>
            </a:r>
            <a:endParaRPr lang="en-US" sz="2800" b="1" dirty="0">
              <a:effectLst/>
              <a:latin typeface="Arial" panose="020B0604020202020204" pitchFamily="34" charset="0"/>
            </a:endParaRPr>
          </a:p>
        </p:txBody>
      </p:sp>
      <p:pic>
        <p:nvPicPr>
          <p:cNvPr id="34" name="Picture 2" descr="ISQED logo">
            <a:extLst>
              <a:ext uri="{FF2B5EF4-FFF2-40B4-BE49-F238E27FC236}">
                <a16:creationId xmlns:a16="http://schemas.microsoft.com/office/drawing/2014/main" id="{2FBEADBC-C1B9-4EDF-A8A3-6263643321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4C54A36F-9115-4438-A827-B2C08AA05146}"/>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3" name="Arrow: Chevron 42">
            <a:extLst>
              <a:ext uri="{FF2B5EF4-FFF2-40B4-BE49-F238E27FC236}">
                <a16:creationId xmlns:a16="http://schemas.microsoft.com/office/drawing/2014/main" id="{4D89AD1F-7CB6-410D-B2C5-2608F7C93FA7}"/>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44" name="Arrow: Chevron 43">
            <a:extLst>
              <a:ext uri="{FF2B5EF4-FFF2-40B4-BE49-F238E27FC236}">
                <a16:creationId xmlns:a16="http://schemas.microsoft.com/office/drawing/2014/main" id="{F8BDC271-FA79-4DAC-B750-F2119DF54C31}"/>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45" name="Arrow: Chevron 44">
            <a:extLst>
              <a:ext uri="{FF2B5EF4-FFF2-40B4-BE49-F238E27FC236}">
                <a16:creationId xmlns:a16="http://schemas.microsoft.com/office/drawing/2014/main" id="{9CB2F12E-F4E8-4877-BFCF-87CF5211DB2B}"/>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46" name="Arrow: Pentagon 45">
            <a:extLst>
              <a:ext uri="{FF2B5EF4-FFF2-40B4-BE49-F238E27FC236}">
                <a16:creationId xmlns:a16="http://schemas.microsoft.com/office/drawing/2014/main" id="{6804C9AE-A269-40E6-B323-D72BF2B2128C}"/>
              </a:ext>
            </a:extLst>
          </p:cNvPr>
          <p:cNvSpPr/>
          <p:nvPr/>
        </p:nvSpPr>
        <p:spPr>
          <a:xfrm>
            <a:off x="-1" y="6565400"/>
            <a:ext cx="1979848" cy="313700"/>
          </a:xfrm>
          <a:prstGeom prst="homePlate">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47" name="Arrow: Chevron 46">
            <a:extLst>
              <a:ext uri="{FF2B5EF4-FFF2-40B4-BE49-F238E27FC236}">
                <a16:creationId xmlns:a16="http://schemas.microsoft.com/office/drawing/2014/main" id="{977885BC-78EB-43B5-9853-08B92C755523}"/>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48" name="Arrow: Chevron 47">
            <a:extLst>
              <a:ext uri="{FF2B5EF4-FFF2-40B4-BE49-F238E27FC236}">
                <a16:creationId xmlns:a16="http://schemas.microsoft.com/office/drawing/2014/main" id="{11161E42-35CB-4910-A8BB-3FEEC666D672}"/>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3564663946"/>
      </p:ext>
    </p:extLst>
  </p:cSld>
  <p:clrMapOvr>
    <a:masterClrMapping/>
  </p:clrMapOvr>
  <mc:AlternateContent xmlns:mc="http://schemas.openxmlformats.org/markup-compatibility/2006" xmlns:p14="http://schemas.microsoft.com/office/powerpoint/2010/main">
    <mc:Choice Requires="p14">
      <p:transition spd="slow" p14:dur="2000" advTm="72579"/>
    </mc:Choice>
    <mc:Fallback xmlns="">
      <p:transition spd="slow" advTm="725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1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1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1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1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outVertical)">
                                      <p:cBhvr>
                                        <p:cTn id="27" dur="10"/>
                                        <p:tgtEl>
                                          <p:spTgt spid="12"/>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outVertical)">
                                      <p:cBhvr>
                                        <p:cTn id="30" dur="1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outVertical)">
                                      <p:cBhvr>
                                        <p:cTn id="35" dur="10"/>
                                        <p:tgtEl>
                                          <p:spTgt spid="13"/>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outVertical)">
                                      <p:cBhvr>
                                        <p:cTn id="38" dur="1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10" fill="hold"/>
                                        <p:tgtEl>
                                          <p:spTgt spid="32"/>
                                        </p:tgtEl>
                                        <p:attrNameLst>
                                          <p:attrName>ppt_x</p:attrName>
                                        </p:attrNameLst>
                                      </p:cBhvr>
                                      <p:tavLst>
                                        <p:tav tm="0">
                                          <p:val>
                                            <p:strVal val="#ppt_x"/>
                                          </p:val>
                                        </p:tav>
                                        <p:tav tm="100000">
                                          <p:val>
                                            <p:strVal val="#ppt_x"/>
                                          </p:val>
                                        </p:tav>
                                      </p:tavLst>
                                    </p:anim>
                                    <p:anim calcmode="lin" valueType="num">
                                      <p:cBhvr additive="base">
                                        <p:cTn id="75" dur="1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animBg="1"/>
      <p:bldP spid="18" grpId="0" animBg="1"/>
      <p:bldP spid="19" grpId="0" animBg="1"/>
      <p:bldP spid="20" grpId="0" animBg="1"/>
      <p:bldP spid="23" grpId="0" animBg="1"/>
      <p:bldP spid="24" grpId="0" animBg="1"/>
      <p:bldP spid="25" grpId="0" animBg="1"/>
      <p:bldP spid="26" grpId="0" animBg="1"/>
      <p:bldP spid="27"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ACB939-3B2D-4B29-AD02-45072AB9025E}"/>
              </a:ext>
            </a:extLst>
          </p:cNvPr>
          <p:cNvSpPr>
            <a:spLocks noGrp="1"/>
          </p:cNvSpPr>
          <p:nvPr>
            <p:ph type="title"/>
          </p:nvPr>
        </p:nvSpPr>
        <p:spPr>
          <a:xfrm>
            <a:off x="261050" y="239923"/>
            <a:ext cx="11476402" cy="969179"/>
          </a:xfrm>
        </p:spPr>
        <p:txBody>
          <a:bodyPr>
            <a:normAutofit/>
          </a:bodyPr>
          <a:lstStyle/>
          <a:p>
            <a:pPr algn="ctr"/>
            <a:r>
              <a:rPr lang="en-US" sz="3700" b="1" dirty="0">
                <a:solidFill>
                  <a:schemeClr val="accent1">
                    <a:lumMod val="75000"/>
                  </a:schemeClr>
                </a:solidFill>
                <a:cs typeface="Times New Roman" panose="02020603050405020304" pitchFamily="18" charset="0"/>
              </a:rPr>
              <a:t>Processing CNNs using von Neumann Architectures</a:t>
            </a:r>
          </a:p>
        </p:txBody>
      </p:sp>
      <p:sp>
        <p:nvSpPr>
          <p:cNvPr id="7" name="Content Placeholder 2">
            <a:extLst>
              <a:ext uri="{FF2B5EF4-FFF2-40B4-BE49-F238E27FC236}">
                <a16:creationId xmlns:a16="http://schemas.microsoft.com/office/drawing/2014/main" id="{636EED0C-A6D1-4DFD-90C1-4413790AF13F}"/>
              </a:ext>
            </a:extLst>
          </p:cNvPr>
          <p:cNvSpPr>
            <a:spLocks noGrp="1"/>
          </p:cNvSpPr>
          <p:nvPr>
            <p:ph idx="1"/>
          </p:nvPr>
        </p:nvSpPr>
        <p:spPr>
          <a:xfrm>
            <a:off x="261050" y="1496513"/>
            <a:ext cx="6371981" cy="4802816"/>
          </a:xfrm>
        </p:spPr>
        <p:txBody>
          <a:bodyPr>
            <a:normAutofit/>
          </a:bodyPr>
          <a:lstStyle/>
          <a:p>
            <a:pPr marL="0" indent="0">
              <a:buNone/>
            </a:pPr>
            <a:r>
              <a:rPr lang="en-US" sz="2400" dirty="0">
                <a:latin typeface="Bookman Old Style" panose="02050604050505020204" pitchFamily="18" charset="0"/>
              </a:rPr>
              <a:t>Presents enormous challenges</a:t>
            </a:r>
            <a:endParaRPr lang="en-US" sz="2400" b="1" dirty="0">
              <a:latin typeface="Bookman Old Style" panose="02050604050505020204" pitchFamily="18" charset="0"/>
            </a:endParaRPr>
          </a:p>
          <a:p>
            <a:r>
              <a:rPr lang="en-US" sz="2400" b="1" dirty="0">
                <a:latin typeface="Bookman Old Style" panose="02050604050505020204" pitchFamily="18" charset="0"/>
              </a:rPr>
              <a:t>Challenges</a:t>
            </a:r>
          </a:p>
          <a:p>
            <a:pPr marL="914400" lvl="1" indent="-457200">
              <a:buFont typeface="+mj-lt"/>
              <a:buAutoNum type="arabicPeriod"/>
            </a:pPr>
            <a:r>
              <a:rPr lang="en-US" dirty="0">
                <a:latin typeface="Bookman Old Style" panose="02050604050505020204" pitchFamily="18" charset="0"/>
              </a:rPr>
              <a:t>Requires massive data movement </a:t>
            </a:r>
            <a:r>
              <a:rPr lang="en-US" dirty="0">
                <a:latin typeface="Bookman Old Style" panose="02050604050505020204" pitchFamily="18" charset="0"/>
                <a:sym typeface="Wingdings" panose="05000000000000000000" pitchFamily="2" charset="2"/>
              </a:rPr>
              <a:t> consumes extravagant</a:t>
            </a:r>
            <a:r>
              <a:rPr lang="en-US" dirty="0">
                <a:latin typeface="Bookman Old Style" panose="02050604050505020204" pitchFamily="18" charset="0"/>
              </a:rPr>
              <a:t> energy</a:t>
            </a:r>
          </a:p>
          <a:p>
            <a:pPr marL="914400" lvl="1" indent="-457200">
              <a:buFont typeface="+mj-lt"/>
              <a:buAutoNum type="arabicPeriod"/>
            </a:pPr>
            <a:r>
              <a:rPr lang="en-US" dirty="0">
                <a:latin typeface="Bookman Old Style" panose="02050604050505020204" pitchFamily="18" charset="0"/>
              </a:rPr>
              <a:t>Demands very large memory bandwidth</a:t>
            </a:r>
          </a:p>
        </p:txBody>
      </p:sp>
      <p:sp>
        <p:nvSpPr>
          <p:cNvPr id="4" name="Slide Number Placeholder 3">
            <a:extLst>
              <a:ext uri="{FF2B5EF4-FFF2-40B4-BE49-F238E27FC236}">
                <a16:creationId xmlns:a16="http://schemas.microsoft.com/office/drawing/2014/main" id="{CDA570B5-7CDD-4BB7-BB0D-76C4DC732D35}"/>
              </a:ext>
            </a:extLst>
          </p:cNvPr>
          <p:cNvSpPr>
            <a:spLocks noGrp="1"/>
          </p:cNvSpPr>
          <p:nvPr>
            <p:ph type="sldNum" sz="quarter" idx="12"/>
          </p:nvPr>
        </p:nvSpPr>
        <p:spPr/>
        <p:txBody>
          <a:bodyPr/>
          <a:lstStyle/>
          <a:p>
            <a:fld id="{349EF0FF-4EAE-45C5-A692-5CE458B6BFA4}" type="slidenum">
              <a:rPr lang="en-US" smtClean="0"/>
              <a:t>4</a:t>
            </a:fld>
            <a:endParaRPr lang="en-US"/>
          </a:p>
        </p:txBody>
      </p:sp>
      <p:sp>
        <p:nvSpPr>
          <p:cNvPr id="5" name="Flowchart: Process 4">
            <a:extLst>
              <a:ext uri="{FF2B5EF4-FFF2-40B4-BE49-F238E27FC236}">
                <a16:creationId xmlns:a16="http://schemas.microsoft.com/office/drawing/2014/main" id="{B1E52B99-A64B-4391-A2AA-3A07981B3256}"/>
              </a:ext>
            </a:extLst>
          </p:cNvPr>
          <p:cNvSpPr/>
          <p:nvPr/>
        </p:nvSpPr>
        <p:spPr bwMode="auto">
          <a:xfrm>
            <a:off x="182880" y="5935287"/>
            <a:ext cx="11662756" cy="681644"/>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8" name="Half Frame 7">
            <a:extLst>
              <a:ext uri="{FF2B5EF4-FFF2-40B4-BE49-F238E27FC236}">
                <a16:creationId xmlns:a16="http://schemas.microsoft.com/office/drawing/2014/main" id="{1A6FFC27-410B-4363-96AB-DD7F34B6101F}"/>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lumMod val="75000"/>
                </a:schemeClr>
              </a:solidFill>
            </a:endParaRPr>
          </a:p>
        </p:txBody>
      </p:sp>
      <p:pic>
        <p:nvPicPr>
          <p:cNvPr id="9" name="Picture 4">
            <a:extLst>
              <a:ext uri="{FF2B5EF4-FFF2-40B4-BE49-F238E27FC236}">
                <a16:creationId xmlns:a16="http://schemas.microsoft.com/office/drawing/2014/main" id="{DCB5A468-4E6B-4178-9DEB-39F7D4997937}"/>
              </a:ext>
            </a:extLst>
          </p:cNvPr>
          <p:cNvPicPr>
            <a:picLocks noChangeAspect="1"/>
          </p:cNvPicPr>
          <p:nvPr/>
        </p:nvPicPr>
        <p:blipFill>
          <a:blip r:embed="rId4" cstate="print">
            <a:extLst>
              <a:ext uri="{28A0092B-C50C-407E-A947-70E740481C1C}">
                <a14:useLocalDpi xmlns:a14="http://schemas.microsoft.com/office/drawing/2010/main" val="0"/>
              </a:ext>
            </a:extLst>
          </a:blip>
          <a:srcRect r="33443"/>
          <a:stretch>
            <a:fillRect/>
          </a:stretch>
        </p:blipFill>
        <p:spPr bwMode="auto">
          <a:xfrm>
            <a:off x="7705835" y="1336339"/>
            <a:ext cx="3444633" cy="226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C6934FC-9CDF-4773-90DF-272B6FB63AFA}"/>
              </a:ext>
            </a:extLst>
          </p:cNvPr>
          <p:cNvSpPr>
            <a:spLocks noChangeArrowheads="1"/>
          </p:cNvSpPr>
          <p:nvPr/>
        </p:nvSpPr>
        <p:spPr bwMode="auto">
          <a:xfrm>
            <a:off x="8376008" y="3468321"/>
            <a:ext cx="3276600" cy="261610"/>
          </a:xfrm>
          <a:prstGeom prst="rect">
            <a:avLst/>
          </a:prstGeom>
        </p:spPr>
        <p:txBody>
          <a:bodyPr>
            <a:spAutoFit/>
          </a:bodyPr>
          <a:lstStyle/>
          <a:p>
            <a:r>
              <a:rPr lang="en-US" altLang="en-US" sz="1100" dirty="0">
                <a:solidFill>
                  <a:srgbClr val="222222"/>
                </a:solidFill>
                <a:latin typeface="-apple-system"/>
              </a:rPr>
              <a:t>Ref: Dally, Tutorial, NIPS’15</a:t>
            </a:r>
          </a:p>
        </p:txBody>
      </p:sp>
      <p:sp>
        <p:nvSpPr>
          <p:cNvPr id="11" name="Rectangle 10">
            <a:extLst>
              <a:ext uri="{FF2B5EF4-FFF2-40B4-BE49-F238E27FC236}">
                <a16:creationId xmlns:a16="http://schemas.microsoft.com/office/drawing/2014/main" id="{A18B1C9A-60C1-4145-A562-5B1728142E19}"/>
              </a:ext>
            </a:extLst>
          </p:cNvPr>
          <p:cNvSpPr/>
          <p:nvPr/>
        </p:nvSpPr>
        <p:spPr>
          <a:xfrm>
            <a:off x="7635597" y="2885057"/>
            <a:ext cx="3733800" cy="26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2B4FC3-A5B8-4B3F-B9CA-8655D372EE74}"/>
              </a:ext>
            </a:extLst>
          </p:cNvPr>
          <p:cNvSpPr/>
          <p:nvPr/>
        </p:nvSpPr>
        <p:spPr>
          <a:xfrm>
            <a:off x="7635597" y="3234186"/>
            <a:ext cx="3733800" cy="212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3E04C6-362C-4C1B-A05F-495D84EFC3B7}"/>
              </a:ext>
            </a:extLst>
          </p:cNvPr>
          <p:cNvSpPr/>
          <p:nvPr/>
        </p:nvSpPr>
        <p:spPr>
          <a:xfrm>
            <a:off x="2136969" y="5837353"/>
            <a:ext cx="1715534" cy="246221"/>
          </a:xfrm>
          <a:prstGeom prst="rect">
            <a:avLst/>
          </a:prstGeom>
        </p:spPr>
        <p:txBody>
          <a:bodyPr wrap="none">
            <a:spAutoFit/>
          </a:bodyPr>
          <a:lstStyle/>
          <a:p>
            <a:pPr algn="ctr">
              <a:spcAft>
                <a:spcPts val="600"/>
              </a:spcAft>
            </a:pPr>
            <a:r>
              <a:rPr lang="en-US" sz="1000" b="1" dirty="0">
                <a:latin typeface="Times New Roman" panose="02020603050405020304" pitchFamily="18" charset="0"/>
                <a:ea typeface="Calibri" panose="020F0502020204030204" pitchFamily="34" charset="0"/>
                <a:cs typeface="Times New Roman" panose="02020603050405020304" pitchFamily="18" charset="0"/>
              </a:rPr>
              <a:t>von Neumann Architecture.</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56C8F9C9-3840-45B9-92DA-AE5187A98245}"/>
              </a:ext>
            </a:extLst>
          </p:cNvPr>
          <p:cNvGrpSpPr/>
          <p:nvPr/>
        </p:nvGrpSpPr>
        <p:grpSpPr>
          <a:xfrm>
            <a:off x="6912371" y="3747953"/>
            <a:ext cx="5395771" cy="2743599"/>
            <a:chOff x="7026671" y="3812451"/>
            <a:chExt cx="5395771" cy="2743599"/>
          </a:xfrm>
        </p:grpSpPr>
        <p:pic>
          <p:nvPicPr>
            <p:cNvPr id="15" name="Picture 14">
              <a:extLst>
                <a:ext uri="{FF2B5EF4-FFF2-40B4-BE49-F238E27FC236}">
                  <a16:creationId xmlns:a16="http://schemas.microsoft.com/office/drawing/2014/main" id="{7E66E865-067F-4E09-8C4F-370BAE300AA5}"/>
                </a:ext>
              </a:extLst>
            </p:cNvPr>
            <p:cNvPicPr>
              <a:picLocks noChangeAspect="1"/>
            </p:cNvPicPr>
            <p:nvPr/>
          </p:nvPicPr>
          <p:blipFill>
            <a:blip r:embed="rId5"/>
            <a:stretch>
              <a:fillRect/>
            </a:stretch>
          </p:blipFill>
          <p:spPr>
            <a:xfrm>
              <a:off x="7026671" y="3812451"/>
              <a:ext cx="4001759" cy="2221357"/>
            </a:xfrm>
            <a:custGeom>
              <a:avLst/>
              <a:gdLst>
                <a:gd name="connsiteX0" fmla="*/ 0 w 4001759"/>
                <a:gd name="connsiteY0" fmla="*/ 0 h 2221357"/>
                <a:gd name="connsiteX1" fmla="*/ 651715 w 4001759"/>
                <a:gd name="connsiteY1" fmla="*/ 0 h 2221357"/>
                <a:gd name="connsiteX2" fmla="*/ 1263412 w 4001759"/>
                <a:gd name="connsiteY2" fmla="*/ 0 h 2221357"/>
                <a:gd name="connsiteX3" fmla="*/ 1835092 w 4001759"/>
                <a:gd name="connsiteY3" fmla="*/ 0 h 2221357"/>
                <a:gd name="connsiteX4" fmla="*/ 2406772 w 4001759"/>
                <a:gd name="connsiteY4" fmla="*/ 0 h 2221357"/>
                <a:gd name="connsiteX5" fmla="*/ 3058487 w 4001759"/>
                <a:gd name="connsiteY5" fmla="*/ 0 h 2221357"/>
                <a:gd name="connsiteX6" fmla="*/ 4001759 w 4001759"/>
                <a:gd name="connsiteY6" fmla="*/ 0 h 2221357"/>
                <a:gd name="connsiteX7" fmla="*/ 4001759 w 4001759"/>
                <a:gd name="connsiteY7" fmla="*/ 488699 h 2221357"/>
                <a:gd name="connsiteX8" fmla="*/ 4001759 w 4001759"/>
                <a:gd name="connsiteY8" fmla="*/ 1066251 h 2221357"/>
                <a:gd name="connsiteX9" fmla="*/ 4001759 w 4001759"/>
                <a:gd name="connsiteY9" fmla="*/ 1554950 h 2221357"/>
                <a:gd name="connsiteX10" fmla="*/ 4001759 w 4001759"/>
                <a:gd name="connsiteY10" fmla="*/ 2221357 h 2221357"/>
                <a:gd name="connsiteX11" fmla="*/ 3510114 w 4001759"/>
                <a:gd name="connsiteY11" fmla="*/ 2221357 h 2221357"/>
                <a:gd name="connsiteX12" fmla="*/ 2858399 w 4001759"/>
                <a:gd name="connsiteY12" fmla="*/ 2221357 h 2221357"/>
                <a:gd name="connsiteX13" fmla="*/ 2326737 w 4001759"/>
                <a:gd name="connsiteY13" fmla="*/ 2221357 h 2221357"/>
                <a:gd name="connsiteX14" fmla="*/ 1675022 w 4001759"/>
                <a:gd name="connsiteY14" fmla="*/ 2221357 h 2221357"/>
                <a:gd name="connsiteX15" fmla="*/ 1183377 w 4001759"/>
                <a:gd name="connsiteY15" fmla="*/ 2221357 h 2221357"/>
                <a:gd name="connsiteX16" fmla="*/ 731750 w 4001759"/>
                <a:gd name="connsiteY16" fmla="*/ 2221357 h 2221357"/>
                <a:gd name="connsiteX17" fmla="*/ 0 w 4001759"/>
                <a:gd name="connsiteY17" fmla="*/ 2221357 h 2221357"/>
                <a:gd name="connsiteX18" fmla="*/ 0 w 4001759"/>
                <a:gd name="connsiteY18" fmla="*/ 1643804 h 2221357"/>
                <a:gd name="connsiteX19" fmla="*/ 0 w 4001759"/>
                <a:gd name="connsiteY19" fmla="*/ 1155106 h 2221357"/>
                <a:gd name="connsiteX20" fmla="*/ 0 w 4001759"/>
                <a:gd name="connsiteY20" fmla="*/ 555339 h 2221357"/>
                <a:gd name="connsiteX21" fmla="*/ 0 w 4001759"/>
                <a:gd name="connsiteY21" fmla="*/ 0 h 222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1759" h="2221357" fill="none" extrusionOk="0">
                  <a:moveTo>
                    <a:pt x="0" y="0"/>
                  </a:moveTo>
                  <a:cubicBezTo>
                    <a:pt x="216514" y="-72370"/>
                    <a:pt x="502833" y="71192"/>
                    <a:pt x="651715" y="0"/>
                  </a:cubicBezTo>
                  <a:cubicBezTo>
                    <a:pt x="800598" y="-71192"/>
                    <a:pt x="1106907" y="39440"/>
                    <a:pt x="1263412" y="0"/>
                  </a:cubicBezTo>
                  <a:cubicBezTo>
                    <a:pt x="1419917" y="-39440"/>
                    <a:pt x="1587291" y="12281"/>
                    <a:pt x="1835092" y="0"/>
                  </a:cubicBezTo>
                  <a:cubicBezTo>
                    <a:pt x="2082893" y="-12281"/>
                    <a:pt x="2149512" y="7940"/>
                    <a:pt x="2406772" y="0"/>
                  </a:cubicBezTo>
                  <a:cubicBezTo>
                    <a:pt x="2664032" y="-7940"/>
                    <a:pt x="2888883" y="21667"/>
                    <a:pt x="3058487" y="0"/>
                  </a:cubicBezTo>
                  <a:cubicBezTo>
                    <a:pt x="3228092" y="-21667"/>
                    <a:pt x="3565223" y="51502"/>
                    <a:pt x="4001759" y="0"/>
                  </a:cubicBezTo>
                  <a:cubicBezTo>
                    <a:pt x="4055161" y="193100"/>
                    <a:pt x="3944914" y="321392"/>
                    <a:pt x="4001759" y="488699"/>
                  </a:cubicBezTo>
                  <a:cubicBezTo>
                    <a:pt x="4058604" y="656006"/>
                    <a:pt x="3997972" y="936986"/>
                    <a:pt x="4001759" y="1066251"/>
                  </a:cubicBezTo>
                  <a:cubicBezTo>
                    <a:pt x="4005546" y="1195516"/>
                    <a:pt x="3958450" y="1363858"/>
                    <a:pt x="4001759" y="1554950"/>
                  </a:cubicBezTo>
                  <a:cubicBezTo>
                    <a:pt x="4045068" y="1746042"/>
                    <a:pt x="3958631" y="2066814"/>
                    <a:pt x="4001759" y="2221357"/>
                  </a:cubicBezTo>
                  <a:cubicBezTo>
                    <a:pt x="3805044" y="2270252"/>
                    <a:pt x="3641278" y="2167739"/>
                    <a:pt x="3510114" y="2221357"/>
                  </a:cubicBezTo>
                  <a:cubicBezTo>
                    <a:pt x="3378950" y="2274975"/>
                    <a:pt x="3118365" y="2158903"/>
                    <a:pt x="2858399" y="2221357"/>
                  </a:cubicBezTo>
                  <a:cubicBezTo>
                    <a:pt x="2598434" y="2283811"/>
                    <a:pt x="2519510" y="2220207"/>
                    <a:pt x="2326737" y="2221357"/>
                  </a:cubicBezTo>
                  <a:cubicBezTo>
                    <a:pt x="2133964" y="2222507"/>
                    <a:pt x="1817234" y="2162052"/>
                    <a:pt x="1675022" y="2221357"/>
                  </a:cubicBezTo>
                  <a:cubicBezTo>
                    <a:pt x="1532810" y="2280662"/>
                    <a:pt x="1377519" y="2197675"/>
                    <a:pt x="1183377" y="2221357"/>
                  </a:cubicBezTo>
                  <a:cubicBezTo>
                    <a:pt x="989235" y="2245039"/>
                    <a:pt x="906717" y="2194326"/>
                    <a:pt x="731750" y="2221357"/>
                  </a:cubicBezTo>
                  <a:cubicBezTo>
                    <a:pt x="556783" y="2248388"/>
                    <a:pt x="284059" y="2149041"/>
                    <a:pt x="0" y="2221357"/>
                  </a:cubicBezTo>
                  <a:cubicBezTo>
                    <a:pt x="-8301" y="1944953"/>
                    <a:pt x="17473" y="1775807"/>
                    <a:pt x="0" y="1643804"/>
                  </a:cubicBezTo>
                  <a:cubicBezTo>
                    <a:pt x="-17473" y="1511801"/>
                    <a:pt x="37955" y="1364398"/>
                    <a:pt x="0" y="1155106"/>
                  </a:cubicBezTo>
                  <a:cubicBezTo>
                    <a:pt x="-37955" y="945814"/>
                    <a:pt x="38922" y="774986"/>
                    <a:pt x="0" y="555339"/>
                  </a:cubicBezTo>
                  <a:cubicBezTo>
                    <a:pt x="-38922" y="335692"/>
                    <a:pt x="64597" y="240010"/>
                    <a:pt x="0" y="0"/>
                  </a:cubicBezTo>
                  <a:close/>
                </a:path>
                <a:path w="4001759" h="2221357" stroke="0" extrusionOk="0">
                  <a:moveTo>
                    <a:pt x="0" y="0"/>
                  </a:moveTo>
                  <a:cubicBezTo>
                    <a:pt x="249106" y="-1832"/>
                    <a:pt x="328901" y="56915"/>
                    <a:pt x="531662" y="0"/>
                  </a:cubicBezTo>
                  <a:cubicBezTo>
                    <a:pt x="734423" y="-56915"/>
                    <a:pt x="826520" y="7890"/>
                    <a:pt x="983289" y="0"/>
                  </a:cubicBezTo>
                  <a:cubicBezTo>
                    <a:pt x="1140058" y="-7890"/>
                    <a:pt x="1333697" y="46643"/>
                    <a:pt x="1635004" y="0"/>
                  </a:cubicBezTo>
                  <a:cubicBezTo>
                    <a:pt x="1936311" y="-46643"/>
                    <a:pt x="1925237" y="35286"/>
                    <a:pt x="2166667" y="0"/>
                  </a:cubicBezTo>
                  <a:cubicBezTo>
                    <a:pt x="2408097" y="-35286"/>
                    <a:pt x="2534079" y="52055"/>
                    <a:pt x="2698329" y="0"/>
                  </a:cubicBezTo>
                  <a:cubicBezTo>
                    <a:pt x="2862579" y="-52055"/>
                    <a:pt x="3200313" y="77480"/>
                    <a:pt x="3350044" y="0"/>
                  </a:cubicBezTo>
                  <a:cubicBezTo>
                    <a:pt x="3499775" y="-77480"/>
                    <a:pt x="3768279" y="12609"/>
                    <a:pt x="4001759" y="0"/>
                  </a:cubicBezTo>
                  <a:cubicBezTo>
                    <a:pt x="4004983" y="225561"/>
                    <a:pt x="3958968" y="340351"/>
                    <a:pt x="4001759" y="599766"/>
                  </a:cubicBezTo>
                  <a:cubicBezTo>
                    <a:pt x="4044550" y="859181"/>
                    <a:pt x="3974820" y="953433"/>
                    <a:pt x="4001759" y="1110679"/>
                  </a:cubicBezTo>
                  <a:cubicBezTo>
                    <a:pt x="4028698" y="1267925"/>
                    <a:pt x="3947707" y="1408029"/>
                    <a:pt x="4001759" y="1621591"/>
                  </a:cubicBezTo>
                  <a:cubicBezTo>
                    <a:pt x="4055811" y="1835153"/>
                    <a:pt x="3958429" y="2077306"/>
                    <a:pt x="4001759" y="2221357"/>
                  </a:cubicBezTo>
                  <a:cubicBezTo>
                    <a:pt x="3837807" y="2286793"/>
                    <a:pt x="3602303" y="2157776"/>
                    <a:pt x="3390062" y="2221357"/>
                  </a:cubicBezTo>
                  <a:cubicBezTo>
                    <a:pt x="3177821" y="2284938"/>
                    <a:pt x="2929998" y="2219957"/>
                    <a:pt x="2738347" y="2221357"/>
                  </a:cubicBezTo>
                  <a:cubicBezTo>
                    <a:pt x="2546696" y="2222757"/>
                    <a:pt x="2392009" y="2177721"/>
                    <a:pt x="2086631" y="2221357"/>
                  </a:cubicBezTo>
                  <a:cubicBezTo>
                    <a:pt x="1781253" y="2264993"/>
                    <a:pt x="1828215" y="2163355"/>
                    <a:pt x="1594987" y="2221357"/>
                  </a:cubicBezTo>
                  <a:cubicBezTo>
                    <a:pt x="1361759" y="2279359"/>
                    <a:pt x="1159997" y="2159597"/>
                    <a:pt x="1023307" y="2221357"/>
                  </a:cubicBezTo>
                  <a:cubicBezTo>
                    <a:pt x="886617" y="2283117"/>
                    <a:pt x="370205" y="2115142"/>
                    <a:pt x="0" y="2221357"/>
                  </a:cubicBezTo>
                  <a:cubicBezTo>
                    <a:pt x="-58690" y="2021320"/>
                    <a:pt x="20353" y="1939708"/>
                    <a:pt x="0" y="1666018"/>
                  </a:cubicBezTo>
                  <a:cubicBezTo>
                    <a:pt x="-20353" y="1392328"/>
                    <a:pt x="40379" y="1310299"/>
                    <a:pt x="0" y="1155106"/>
                  </a:cubicBezTo>
                  <a:cubicBezTo>
                    <a:pt x="-40379" y="999913"/>
                    <a:pt x="58723" y="759529"/>
                    <a:pt x="0" y="644194"/>
                  </a:cubicBezTo>
                  <a:cubicBezTo>
                    <a:pt x="-58723" y="528859"/>
                    <a:pt x="35778" y="156404"/>
                    <a:pt x="0" y="0"/>
                  </a:cubicBezTo>
                  <a:close/>
                </a:path>
              </a:pathLst>
            </a:custGeom>
            <a:ln w="34925">
              <a:solidFill>
                <a:srgbClr val="FB6C64"/>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16" name="TextBox 15">
              <a:extLst>
                <a:ext uri="{FF2B5EF4-FFF2-40B4-BE49-F238E27FC236}">
                  <a16:creationId xmlns:a16="http://schemas.microsoft.com/office/drawing/2014/main" id="{39AF55E1-8358-4ED0-BBC3-775E336F47A6}"/>
                </a:ext>
              </a:extLst>
            </p:cNvPr>
            <p:cNvSpPr txBox="1"/>
            <p:nvPr/>
          </p:nvSpPr>
          <p:spPr>
            <a:xfrm>
              <a:off x="10147744" y="5955886"/>
              <a:ext cx="2274698" cy="600164"/>
            </a:xfrm>
            <a:prstGeom prst="rect">
              <a:avLst/>
            </a:prstGeom>
            <a:noFill/>
          </p:spPr>
          <p:txBody>
            <a:bodyPr wrap="square" rtlCol="0">
              <a:spAutoFit/>
            </a:bodyPr>
            <a:lstStyle/>
            <a:p>
              <a:pPr algn="ctr"/>
              <a:r>
                <a:rPr lang="en-US" sz="1100" dirty="0"/>
                <a:t>Deng et al, “Reduced-Precision Memory Value Approximation for Deep Learning”, HPL Report, 2015</a:t>
              </a:r>
            </a:p>
          </p:txBody>
        </p:sp>
        <p:sp>
          <p:nvSpPr>
            <p:cNvPr id="17" name="Rectangle 16">
              <a:extLst>
                <a:ext uri="{FF2B5EF4-FFF2-40B4-BE49-F238E27FC236}">
                  <a16:creationId xmlns:a16="http://schemas.microsoft.com/office/drawing/2014/main" id="{0FFFD244-BCAB-4ADB-B787-C150600DABAA}"/>
                </a:ext>
              </a:extLst>
            </p:cNvPr>
            <p:cNvSpPr/>
            <p:nvPr/>
          </p:nvSpPr>
          <p:spPr>
            <a:xfrm>
              <a:off x="7672342" y="6130692"/>
              <a:ext cx="2204451" cy="253916"/>
            </a:xfrm>
            <a:prstGeom prst="rect">
              <a:avLst/>
            </a:prstGeom>
          </p:spPr>
          <p:txBody>
            <a:bodyPr wrap="none">
              <a:spAutoFit/>
            </a:bodyPr>
            <a:lstStyle/>
            <a:p>
              <a:pPr algn="ctr">
                <a:spcAft>
                  <a:spcPts val="600"/>
                </a:spcAft>
              </a:pPr>
              <a:r>
                <a:rPr lang="en-US" sz="1050" b="1" dirty="0">
                  <a:latin typeface="Times New Roman" panose="02020603050405020304" pitchFamily="18" charset="0"/>
                  <a:ea typeface="Calibri" panose="020F0502020204030204" pitchFamily="34" charset="0"/>
                  <a:cs typeface="Times New Roman" panose="02020603050405020304" pitchFamily="18" charset="0"/>
                </a:rPr>
                <a:t>Memory Bandwidth Requirement .</a:t>
              </a:r>
              <a:endParaRPr lang="en-US" sz="1600" dirty="0">
                <a:latin typeface="Cambria" panose="02040503050406030204" pitchFamily="18" charset="0"/>
                <a:ea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0D2530B3-AD6D-44FC-A5EB-53CB0E3A89AC}"/>
              </a:ext>
            </a:extLst>
          </p:cNvPr>
          <p:cNvGrpSpPr/>
          <p:nvPr/>
        </p:nvGrpSpPr>
        <p:grpSpPr>
          <a:xfrm>
            <a:off x="441686" y="3878417"/>
            <a:ext cx="5597769" cy="1958936"/>
            <a:chOff x="5730242" y="2585267"/>
            <a:chExt cx="4307350" cy="1077670"/>
          </a:xfrm>
        </p:grpSpPr>
        <p:pic>
          <p:nvPicPr>
            <p:cNvPr id="19" name="Content Placeholder 4">
              <a:extLst>
                <a:ext uri="{FF2B5EF4-FFF2-40B4-BE49-F238E27FC236}">
                  <a16:creationId xmlns:a16="http://schemas.microsoft.com/office/drawing/2014/main" id="{33C440FE-38FB-43F3-A26A-7CB0FEECD9E5}"/>
                </a:ext>
              </a:extLst>
            </p:cNvPr>
            <p:cNvPicPr>
              <a:picLocks noChangeAspect="1"/>
            </p:cNvPicPr>
            <p:nvPr/>
          </p:nvPicPr>
          <p:blipFill rotWithShape="1">
            <a:blip r:embed="rId6"/>
            <a:srcRect b="71881"/>
            <a:stretch/>
          </p:blipFill>
          <p:spPr>
            <a:xfrm>
              <a:off x="5730242" y="2585267"/>
              <a:ext cx="4307350" cy="1077670"/>
            </a:xfrm>
            <a:prstGeom prst="rect">
              <a:avLst/>
            </a:prstGeom>
          </p:spPr>
        </p:pic>
        <p:sp>
          <p:nvSpPr>
            <p:cNvPr id="20" name="TextBox 19">
              <a:extLst>
                <a:ext uri="{FF2B5EF4-FFF2-40B4-BE49-F238E27FC236}">
                  <a16:creationId xmlns:a16="http://schemas.microsoft.com/office/drawing/2014/main" id="{BD91EE3C-A3EE-4BBD-A582-61CB790E2644}"/>
                </a:ext>
              </a:extLst>
            </p:cNvPr>
            <p:cNvSpPr txBox="1"/>
            <p:nvPr/>
          </p:nvSpPr>
          <p:spPr>
            <a:xfrm>
              <a:off x="5756031" y="2652296"/>
              <a:ext cx="383322" cy="307777"/>
            </a:xfrm>
            <a:prstGeom prst="rect">
              <a:avLst/>
            </a:prstGeom>
            <a:solidFill>
              <a:schemeClr val="bg1"/>
            </a:solidFill>
          </p:spPr>
          <p:txBody>
            <a:bodyPr wrap="square" rtlCol="0">
              <a:spAutoFit/>
            </a:bodyPr>
            <a:lstStyle/>
            <a:p>
              <a:r>
                <a:rPr lang="en-US" sz="1400" b="1" dirty="0">
                  <a:solidFill>
                    <a:schemeClr val="bg1"/>
                  </a:solidFill>
                </a:rPr>
                <a:t>(a)</a:t>
              </a:r>
            </a:p>
          </p:txBody>
        </p:sp>
      </p:grpSp>
      <p:pic>
        <p:nvPicPr>
          <p:cNvPr id="21" name="Graphic 20" descr="Single gear">
            <a:extLst>
              <a:ext uri="{FF2B5EF4-FFF2-40B4-BE49-F238E27FC236}">
                <a16:creationId xmlns:a16="http://schemas.microsoft.com/office/drawing/2014/main" id="{783476F6-E117-44CC-8A32-8C8ADB7567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13758" y="5040227"/>
            <a:ext cx="536691" cy="536691"/>
          </a:xfrm>
          <a:prstGeom prst="rect">
            <a:avLst/>
          </a:prstGeom>
        </p:spPr>
      </p:pic>
      <p:sp>
        <p:nvSpPr>
          <p:cNvPr id="22" name="Rectangle 21">
            <a:extLst>
              <a:ext uri="{FF2B5EF4-FFF2-40B4-BE49-F238E27FC236}">
                <a16:creationId xmlns:a16="http://schemas.microsoft.com/office/drawing/2014/main" id="{999026A2-7063-42F1-B85B-21D1422B8B85}"/>
              </a:ext>
            </a:extLst>
          </p:cNvPr>
          <p:cNvSpPr/>
          <p:nvPr/>
        </p:nvSpPr>
        <p:spPr>
          <a:xfrm>
            <a:off x="863130" y="6006822"/>
            <a:ext cx="4754880" cy="430887"/>
          </a:xfrm>
          <a:prstGeom prst="rect">
            <a:avLst/>
          </a:prstGeom>
        </p:spPr>
        <p:txBody>
          <a:bodyPr wrap="square">
            <a:spAutoFit/>
          </a:bodyPr>
          <a:lstStyle/>
          <a:p>
            <a:r>
              <a:rPr lang="en-US" sz="1100" dirty="0">
                <a:solidFill>
                  <a:srgbClr val="222222"/>
                </a:solidFill>
                <a:latin typeface="-apple-system"/>
              </a:rPr>
              <a:t>Sebastian, A., </a:t>
            </a:r>
            <a:r>
              <a:rPr lang="en-US" sz="1100" i="1" dirty="0">
                <a:solidFill>
                  <a:srgbClr val="222222"/>
                </a:solidFill>
                <a:latin typeface="-apple-system"/>
              </a:rPr>
              <a:t>et al.</a:t>
            </a:r>
            <a:r>
              <a:rPr lang="en-US" sz="1100" dirty="0">
                <a:solidFill>
                  <a:srgbClr val="222222"/>
                </a:solidFill>
                <a:latin typeface="-apple-system"/>
              </a:rPr>
              <a:t> Memory devices and applications for in-memory computing. </a:t>
            </a:r>
            <a:r>
              <a:rPr lang="en-US" sz="1100" i="1" dirty="0">
                <a:solidFill>
                  <a:srgbClr val="222222"/>
                </a:solidFill>
                <a:latin typeface="-apple-system"/>
              </a:rPr>
              <a:t>Nat. </a:t>
            </a:r>
            <a:r>
              <a:rPr lang="en-US" sz="1100" i="1" dirty="0" err="1">
                <a:solidFill>
                  <a:srgbClr val="222222"/>
                </a:solidFill>
                <a:latin typeface="-apple-system"/>
              </a:rPr>
              <a:t>Nanotechnol</a:t>
            </a:r>
            <a:r>
              <a:rPr lang="en-US" sz="1100" i="1" dirty="0">
                <a:solidFill>
                  <a:srgbClr val="222222"/>
                </a:solidFill>
                <a:latin typeface="-apple-system"/>
              </a:rPr>
              <a:t>.(</a:t>
            </a:r>
            <a:r>
              <a:rPr lang="en-US" sz="1100" dirty="0">
                <a:solidFill>
                  <a:srgbClr val="222222"/>
                </a:solidFill>
                <a:latin typeface="-apple-system"/>
              </a:rPr>
              <a:t>2020)</a:t>
            </a:r>
            <a:endParaRPr lang="en-US" sz="1100" dirty="0"/>
          </a:p>
        </p:txBody>
      </p:sp>
      <p:sp>
        <p:nvSpPr>
          <p:cNvPr id="23" name="Rectangle 22">
            <a:extLst>
              <a:ext uri="{FF2B5EF4-FFF2-40B4-BE49-F238E27FC236}">
                <a16:creationId xmlns:a16="http://schemas.microsoft.com/office/drawing/2014/main" id="{30241E5A-A300-498B-A684-EE004CA06BA4}"/>
              </a:ext>
            </a:extLst>
          </p:cNvPr>
          <p:cNvSpPr/>
          <p:nvPr/>
        </p:nvSpPr>
        <p:spPr>
          <a:xfrm>
            <a:off x="528987" y="4755908"/>
            <a:ext cx="11247120" cy="8229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b="1" dirty="0">
                <a:latin typeface="Segoe UI" panose="020B0502040204020203" pitchFamily="34" charset="0"/>
              </a:rPr>
              <a:t>These challenges mandate the use of specialized accelerators </a:t>
            </a:r>
            <a:br>
              <a:rPr lang="en-US" sz="2400" b="1" dirty="0">
                <a:latin typeface="Segoe UI" panose="020B0502040204020203" pitchFamily="34" charset="0"/>
              </a:rPr>
            </a:br>
            <a:r>
              <a:rPr lang="en-US" sz="2400" b="1" dirty="0">
                <a:latin typeface="Segoe UI" panose="020B0502040204020203" pitchFamily="34" charset="0"/>
              </a:rPr>
              <a:t>for processing CNNs</a:t>
            </a:r>
            <a:endParaRPr lang="en-US" sz="2400" b="1" dirty="0">
              <a:latin typeface="Arial" panose="020B0604020202020204" pitchFamily="34" charset="0"/>
            </a:endParaRPr>
          </a:p>
        </p:txBody>
      </p:sp>
      <p:sp>
        <p:nvSpPr>
          <p:cNvPr id="24" name="Rectangle 23">
            <a:extLst>
              <a:ext uri="{FF2B5EF4-FFF2-40B4-BE49-F238E27FC236}">
                <a16:creationId xmlns:a16="http://schemas.microsoft.com/office/drawing/2014/main" id="{48ED2F17-7116-4C72-B3F4-750DA31F725F}"/>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5" name="Arrow: Chevron 24">
            <a:extLst>
              <a:ext uri="{FF2B5EF4-FFF2-40B4-BE49-F238E27FC236}">
                <a16:creationId xmlns:a16="http://schemas.microsoft.com/office/drawing/2014/main" id="{A6E61E27-03B0-407A-8144-DA7AF3E440E0}"/>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6" name="Arrow: Chevron 25">
            <a:extLst>
              <a:ext uri="{FF2B5EF4-FFF2-40B4-BE49-F238E27FC236}">
                <a16:creationId xmlns:a16="http://schemas.microsoft.com/office/drawing/2014/main" id="{DB79CE8C-E100-4BAA-BBAE-D8373D613282}"/>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7" name="Arrow: Chevron 26">
            <a:extLst>
              <a:ext uri="{FF2B5EF4-FFF2-40B4-BE49-F238E27FC236}">
                <a16:creationId xmlns:a16="http://schemas.microsoft.com/office/drawing/2014/main" id="{8E322084-EA4D-418F-97BC-04788D6F6A31}"/>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28" name="Arrow: Pentagon 27">
            <a:extLst>
              <a:ext uri="{FF2B5EF4-FFF2-40B4-BE49-F238E27FC236}">
                <a16:creationId xmlns:a16="http://schemas.microsoft.com/office/drawing/2014/main" id="{337DA6F3-D6F7-4AED-82C5-44CDB69AC9EE}"/>
              </a:ext>
            </a:extLst>
          </p:cNvPr>
          <p:cNvSpPr/>
          <p:nvPr/>
        </p:nvSpPr>
        <p:spPr>
          <a:xfrm>
            <a:off x="-1" y="6565400"/>
            <a:ext cx="1979848" cy="313700"/>
          </a:xfrm>
          <a:prstGeom prst="homePlate">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9" name="Arrow: Chevron 28">
            <a:extLst>
              <a:ext uri="{FF2B5EF4-FFF2-40B4-BE49-F238E27FC236}">
                <a16:creationId xmlns:a16="http://schemas.microsoft.com/office/drawing/2014/main" id="{F9AA4AA1-6099-4DCC-8E76-58D51763A326}"/>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0" name="Arrow: Chevron 29">
            <a:extLst>
              <a:ext uri="{FF2B5EF4-FFF2-40B4-BE49-F238E27FC236}">
                <a16:creationId xmlns:a16="http://schemas.microsoft.com/office/drawing/2014/main" id="{186E8E29-E68C-4234-90EB-73D397B0E771}"/>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pic>
        <p:nvPicPr>
          <p:cNvPr id="31" name="Picture 2" descr="ISQED logo">
            <a:extLst>
              <a:ext uri="{FF2B5EF4-FFF2-40B4-BE49-F238E27FC236}">
                <a16:creationId xmlns:a16="http://schemas.microsoft.com/office/drawing/2014/main" id="{46260E9D-FDF0-4F84-8421-013CD1CCD8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96754929"/>
      </p:ext>
    </p:extLst>
  </p:cSld>
  <p:clrMapOvr>
    <a:masterClrMapping/>
  </p:clrMapOvr>
  <mc:AlternateContent xmlns:mc="http://schemas.openxmlformats.org/markup-compatibility/2006" xmlns:p14="http://schemas.microsoft.com/office/powerpoint/2010/main">
    <mc:Choice Requires="p14">
      <p:transition spd="slow" p14:dur="2000" advTm="48568"/>
    </mc:Choice>
    <mc:Fallback xmlns="">
      <p:transition spd="slow" advTm="485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1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 fill="hold"/>
                                        <p:tgtEl>
                                          <p:spTgt spid="11"/>
                                        </p:tgtEl>
                                        <p:attrNameLst>
                                          <p:attrName>ppt_x</p:attrName>
                                        </p:attrNameLst>
                                      </p:cBhvr>
                                      <p:tavLst>
                                        <p:tav tm="0">
                                          <p:val>
                                            <p:strVal val="#ppt_x"/>
                                          </p:val>
                                        </p:tav>
                                        <p:tav tm="100000">
                                          <p:val>
                                            <p:strVal val="#ppt_x"/>
                                          </p:val>
                                        </p:tav>
                                      </p:tavLst>
                                    </p:anim>
                                    <p:anim calcmode="lin" valueType="num">
                                      <p:cBhvr additive="base">
                                        <p:cTn id="22" dur="1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0" fill="hold"/>
                                        <p:tgtEl>
                                          <p:spTgt spid="12"/>
                                        </p:tgtEl>
                                        <p:attrNameLst>
                                          <p:attrName>ppt_x</p:attrName>
                                        </p:attrNameLst>
                                      </p:cBhvr>
                                      <p:tavLst>
                                        <p:tav tm="0">
                                          <p:val>
                                            <p:strVal val="#ppt_x"/>
                                          </p:val>
                                        </p:tav>
                                        <p:tav tm="100000">
                                          <p:val>
                                            <p:strVal val="#ppt_x"/>
                                          </p:val>
                                        </p:tav>
                                      </p:tavLst>
                                    </p:anim>
                                    <p:anim calcmode="lin" valueType="num">
                                      <p:cBhvr additive="base">
                                        <p:cTn id="26" dur="1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1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10" fill="hold"/>
                                        <p:tgtEl>
                                          <p:spTgt spid="7">
                                            <p:txEl>
                                              <p:pRg st="3" end="3"/>
                                            </p:txEl>
                                          </p:spTgt>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10" fill="hold"/>
                                        <p:tgtEl>
                                          <p:spTgt spid="23"/>
                                        </p:tgtEl>
                                        <p:attrNameLst>
                                          <p:attrName>ppt_x</p:attrName>
                                        </p:attrNameLst>
                                      </p:cBhvr>
                                      <p:tavLst>
                                        <p:tav tm="0">
                                          <p:val>
                                            <p:strVal val="#ppt_x"/>
                                          </p:val>
                                        </p:tav>
                                        <p:tav tm="100000">
                                          <p:val>
                                            <p:strVal val="#ppt_x"/>
                                          </p:val>
                                        </p:tav>
                                      </p:tavLst>
                                    </p:anim>
                                    <p:anim calcmode="lin" valueType="num">
                                      <p:cBhvr additive="base">
                                        <p:cTn id="41" dur="1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A2D4-6524-4D37-881A-D7C5E0DE2DCC}"/>
              </a:ext>
            </a:extLst>
          </p:cNvPr>
          <p:cNvSpPr>
            <a:spLocks noGrp="1"/>
          </p:cNvSpPr>
          <p:nvPr>
            <p:ph type="title"/>
          </p:nvPr>
        </p:nvSpPr>
        <p:spPr>
          <a:xfrm>
            <a:off x="498231" y="87860"/>
            <a:ext cx="10515600" cy="1325563"/>
          </a:xfrm>
        </p:spPr>
        <p:txBody>
          <a:bodyPr>
            <a:normAutofit/>
          </a:bodyPr>
          <a:lstStyle/>
          <a:p>
            <a:pPr algn="ctr"/>
            <a:r>
              <a:rPr lang="en-US" sz="3700" b="1" dirty="0">
                <a:solidFill>
                  <a:srgbClr val="0B5395"/>
                </a:solidFill>
                <a:cs typeface="Times New Roman" panose="02020603050405020304" pitchFamily="18" charset="0"/>
              </a:rPr>
              <a:t>Processing-In-Memory</a:t>
            </a:r>
            <a:r>
              <a:rPr lang="en-US" sz="3700" b="1" dirty="0">
                <a:solidFill>
                  <a:schemeClr val="accent1">
                    <a:lumMod val="75000"/>
                  </a:schemeClr>
                </a:solidFill>
                <a:cs typeface="Times New Roman" panose="02020603050405020304" pitchFamily="18" charset="0"/>
              </a:rPr>
              <a:t> (PIM) Accelerators</a:t>
            </a:r>
          </a:p>
        </p:txBody>
      </p:sp>
      <p:sp>
        <p:nvSpPr>
          <p:cNvPr id="3" name="Content Placeholder 2">
            <a:extLst>
              <a:ext uri="{FF2B5EF4-FFF2-40B4-BE49-F238E27FC236}">
                <a16:creationId xmlns:a16="http://schemas.microsoft.com/office/drawing/2014/main" id="{7C18CE86-CE19-44B5-9F87-A305C6A5D431}"/>
              </a:ext>
            </a:extLst>
          </p:cNvPr>
          <p:cNvSpPr>
            <a:spLocks noGrp="1"/>
          </p:cNvSpPr>
          <p:nvPr>
            <p:ph idx="1"/>
          </p:nvPr>
        </p:nvSpPr>
        <p:spPr>
          <a:xfrm>
            <a:off x="190831" y="1837353"/>
            <a:ext cx="10515600" cy="4351338"/>
          </a:xfrm>
        </p:spPr>
        <p:txBody>
          <a:bodyPr/>
          <a:lstStyle/>
          <a:p>
            <a:pPr lvl="1"/>
            <a:r>
              <a:rPr lang="en-US" dirty="0">
                <a:latin typeface="Bookman Old Style" panose="02050604050505020204" pitchFamily="18" charset="0"/>
              </a:rPr>
              <a:t>Minimize data movement by </a:t>
            </a:r>
            <a:br>
              <a:rPr lang="en-US" dirty="0">
                <a:latin typeface="Bookman Old Style" panose="02050604050505020204" pitchFamily="18" charset="0"/>
              </a:rPr>
            </a:br>
            <a:r>
              <a:rPr lang="en-US" dirty="0">
                <a:latin typeface="Bookman Old Style" panose="02050604050505020204" pitchFamily="18" charset="0"/>
              </a:rPr>
              <a:t>placing computation </a:t>
            </a:r>
            <a:br>
              <a:rPr lang="en-US" dirty="0">
                <a:latin typeface="Bookman Old Style" panose="02050604050505020204" pitchFamily="18" charset="0"/>
              </a:rPr>
            </a:br>
            <a:r>
              <a:rPr lang="en-US" dirty="0">
                <a:latin typeface="Bookman Old Style" panose="02050604050505020204" pitchFamily="18" charset="0"/>
              </a:rPr>
              <a:t>near data or in memory</a:t>
            </a:r>
          </a:p>
          <a:p>
            <a:pPr lvl="2"/>
            <a:r>
              <a:rPr lang="en-US" dirty="0">
                <a:latin typeface="Bookman Old Style" panose="02050604050505020204" pitchFamily="18" charset="0"/>
              </a:rPr>
              <a:t>PIM is a promising solution</a:t>
            </a:r>
          </a:p>
          <a:p>
            <a:pPr lvl="3"/>
            <a:r>
              <a:rPr lang="en-US" dirty="0">
                <a:latin typeface="Bookman Old Style" panose="02050604050505020204" pitchFamily="18" charset="0"/>
              </a:rPr>
              <a:t>Charge based memory</a:t>
            </a:r>
          </a:p>
          <a:p>
            <a:pPr lvl="3"/>
            <a:r>
              <a:rPr lang="en-US" dirty="0">
                <a:latin typeface="Bookman Old Style" panose="02050604050505020204" pitchFamily="18" charset="0"/>
              </a:rPr>
              <a:t>Resistance based memory </a:t>
            </a:r>
          </a:p>
        </p:txBody>
      </p:sp>
      <p:sp>
        <p:nvSpPr>
          <p:cNvPr id="5" name="Slide Number Placeholder 4">
            <a:extLst>
              <a:ext uri="{FF2B5EF4-FFF2-40B4-BE49-F238E27FC236}">
                <a16:creationId xmlns:a16="http://schemas.microsoft.com/office/drawing/2014/main" id="{6AAAA7A4-D3C3-4FEA-8C69-8AF8C24E54CE}"/>
              </a:ext>
            </a:extLst>
          </p:cNvPr>
          <p:cNvSpPr>
            <a:spLocks noGrp="1"/>
          </p:cNvSpPr>
          <p:nvPr>
            <p:ph type="sldNum" sz="quarter" idx="12"/>
          </p:nvPr>
        </p:nvSpPr>
        <p:spPr/>
        <p:txBody>
          <a:bodyPr/>
          <a:lstStyle/>
          <a:p>
            <a:fld id="{7EF86261-4585-412E-84CE-879CD8AB3A48}" type="slidenum">
              <a:rPr lang="en-US" smtClean="0"/>
              <a:t>5</a:t>
            </a:fld>
            <a:endParaRPr lang="en-US"/>
          </a:p>
        </p:txBody>
      </p:sp>
      <p:sp>
        <p:nvSpPr>
          <p:cNvPr id="6" name="Half Frame 5">
            <a:extLst>
              <a:ext uri="{FF2B5EF4-FFF2-40B4-BE49-F238E27FC236}">
                <a16:creationId xmlns:a16="http://schemas.microsoft.com/office/drawing/2014/main" id="{726F6D5F-2EC2-4879-BB7B-70A507D7BFAF}"/>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lumMod val="75000"/>
                </a:schemeClr>
              </a:solidFill>
            </a:endParaRPr>
          </a:p>
        </p:txBody>
      </p:sp>
      <p:sp>
        <p:nvSpPr>
          <p:cNvPr id="17" name="Rectangle 16">
            <a:extLst>
              <a:ext uri="{FF2B5EF4-FFF2-40B4-BE49-F238E27FC236}">
                <a16:creationId xmlns:a16="http://schemas.microsoft.com/office/drawing/2014/main" id="{987DF923-CCE8-4CA4-B861-B43F1F2A7890}"/>
              </a:ext>
            </a:extLst>
          </p:cNvPr>
          <p:cNvSpPr/>
          <p:nvPr/>
        </p:nvSpPr>
        <p:spPr>
          <a:xfrm>
            <a:off x="5924720" y="5776708"/>
            <a:ext cx="6165072" cy="261610"/>
          </a:xfrm>
          <a:prstGeom prst="rect">
            <a:avLst/>
          </a:prstGeom>
        </p:spPr>
        <p:txBody>
          <a:bodyPr wrap="square">
            <a:spAutoFit/>
          </a:bodyPr>
          <a:lstStyle/>
          <a:p>
            <a:r>
              <a:rPr lang="en-US" sz="1100" dirty="0">
                <a:solidFill>
                  <a:srgbClr val="222222"/>
                </a:solidFill>
                <a:latin typeface="-apple-system"/>
              </a:rPr>
              <a:t>Sebastian, A., </a:t>
            </a:r>
            <a:r>
              <a:rPr lang="en-US" sz="1100" i="1" dirty="0">
                <a:solidFill>
                  <a:srgbClr val="222222"/>
                </a:solidFill>
                <a:latin typeface="-apple-system"/>
              </a:rPr>
              <a:t>et al.</a:t>
            </a:r>
            <a:r>
              <a:rPr lang="en-US" sz="1100" dirty="0">
                <a:solidFill>
                  <a:srgbClr val="222222"/>
                </a:solidFill>
                <a:latin typeface="-apple-system"/>
              </a:rPr>
              <a:t> Memory devices and applications for in-memory computing. </a:t>
            </a:r>
            <a:r>
              <a:rPr lang="en-US" sz="1100" i="1" dirty="0">
                <a:solidFill>
                  <a:srgbClr val="222222"/>
                </a:solidFill>
                <a:latin typeface="-apple-system"/>
              </a:rPr>
              <a:t>Nat. </a:t>
            </a:r>
            <a:r>
              <a:rPr lang="en-US" sz="1100" i="1" dirty="0" err="1">
                <a:solidFill>
                  <a:srgbClr val="222222"/>
                </a:solidFill>
                <a:latin typeface="-apple-system"/>
              </a:rPr>
              <a:t>Nanotechnol</a:t>
            </a:r>
            <a:r>
              <a:rPr lang="en-US" sz="1100" i="1" dirty="0">
                <a:solidFill>
                  <a:srgbClr val="222222"/>
                </a:solidFill>
                <a:latin typeface="-apple-system"/>
              </a:rPr>
              <a:t>.(</a:t>
            </a:r>
            <a:r>
              <a:rPr lang="en-US" sz="1100" dirty="0">
                <a:solidFill>
                  <a:srgbClr val="222222"/>
                </a:solidFill>
                <a:latin typeface="-apple-system"/>
              </a:rPr>
              <a:t>2020)</a:t>
            </a:r>
            <a:endParaRPr lang="en-US" sz="1100" dirty="0"/>
          </a:p>
        </p:txBody>
      </p:sp>
      <p:sp>
        <p:nvSpPr>
          <p:cNvPr id="21" name="Speech Bubble: Rectangle 20">
            <a:extLst>
              <a:ext uri="{FF2B5EF4-FFF2-40B4-BE49-F238E27FC236}">
                <a16:creationId xmlns:a16="http://schemas.microsoft.com/office/drawing/2014/main" id="{0473DD2F-C216-4515-A457-A6CCAE11AD91}"/>
              </a:ext>
            </a:extLst>
          </p:cNvPr>
          <p:cNvSpPr/>
          <p:nvPr/>
        </p:nvSpPr>
        <p:spPr>
          <a:xfrm>
            <a:off x="10638235" y="2980113"/>
            <a:ext cx="1362934" cy="467156"/>
          </a:xfrm>
          <a:prstGeom prst="wedgeRectCallout">
            <a:avLst>
              <a:gd name="adj1" fmla="val -70693"/>
              <a:gd name="adj2" fmla="val 79269"/>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rPr>
              <a:t>PIM </a:t>
            </a:r>
          </a:p>
        </p:txBody>
      </p:sp>
      <p:grpSp>
        <p:nvGrpSpPr>
          <p:cNvPr id="8" name="Group 7">
            <a:extLst>
              <a:ext uri="{FF2B5EF4-FFF2-40B4-BE49-F238E27FC236}">
                <a16:creationId xmlns:a16="http://schemas.microsoft.com/office/drawing/2014/main" id="{4955A336-360D-47FC-84B6-B0CC16022C65}"/>
              </a:ext>
            </a:extLst>
          </p:cNvPr>
          <p:cNvGrpSpPr/>
          <p:nvPr/>
        </p:nvGrpSpPr>
        <p:grpSpPr>
          <a:xfrm>
            <a:off x="5980412" y="1793814"/>
            <a:ext cx="4326120" cy="3832521"/>
            <a:chOff x="5711472" y="2585266"/>
            <a:chExt cx="4326120" cy="3832521"/>
          </a:xfrm>
        </p:grpSpPr>
        <p:pic>
          <p:nvPicPr>
            <p:cNvPr id="15" name="Content Placeholder 4">
              <a:extLst>
                <a:ext uri="{FF2B5EF4-FFF2-40B4-BE49-F238E27FC236}">
                  <a16:creationId xmlns:a16="http://schemas.microsoft.com/office/drawing/2014/main" id="{4DB96988-B30B-4DFC-9BF6-C0E263B2F681}"/>
                </a:ext>
              </a:extLst>
            </p:cNvPr>
            <p:cNvPicPr>
              <a:picLocks noChangeAspect="1"/>
            </p:cNvPicPr>
            <p:nvPr/>
          </p:nvPicPr>
          <p:blipFill>
            <a:blip r:embed="rId4"/>
            <a:stretch>
              <a:fillRect/>
            </a:stretch>
          </p:blipFill>
          <p:spPr>
            <a:xfrm>
              <a:off x="5730242" y="2585266"/>
              <a:ext cx="4307350" cy="3832521"/>
            </a:xfrm>
            <a:prstGeom prst="rect">
              <a:avLst/>
            </a:prstGeom>
          </p:spPr>
        </p:pic>
        <p:sp>
          <p:nvSpPr>
            <p:cNvPr id="22" name="TextBox 21">
              <a:extLst>
                <a:ext uri="{FF2B5EF4-FFF2-40B4-BE49-F238E27FC236}">
                  <a16:creationId xmlns:a16="http://schemas.microsoft.com/office/drawing/2014/main" id="{7F0B955E-FB54-4C73-88F4-468FB75490C1}"/>
                </a:ext>
              </a:extLst>
            </p:cNvPr>
            <p:cNvSpPr txBox="1"/>
            <p:nvPr/>
          </p:nvSpPr>
          <p:spPr>
            <a:xfrm>
              <a:off x="5711472" y="2672183"/>
              <a:ext cx="472437" cy="307777"/>
            </a:xfrm>
            <a:prstGeom prst="rect">
              <a:avLst/>
            </a:prstGeom>
            <a:solidFill>
              <a:schemeClr val="bg1"/>
            </a:solidFill>
          </p:spPr>
          <p:txBody>
            <a:bodyPr wrap="square" rtlCol="0">
              <a:spAutoFit/>
            </a:bodyPr>
            <a:lstStyle/>
            <a:p>
              <a:r>
                <a:rPr lang="en-US" sz="1400" b="1" dirty="0">
                  <a:solidFill>
                    <a:srgbClr val="C00000"/>
                  </a:solidFill>
                </a:rPr>
                <a:t>(a)</a:t>
              </a:r>
            </a:p>
          </p:txBody>
        </p:sp>
        <p:sp>
          <p:nvSpPr>
            <p:cNvPr id="23" name="Rectangle 22">
              <a:extLst>
                <a:ext uri="{FF2B5EF4-FFF2-40B4-BE49-F238E27FC236}">
                  <a16:creationId xmlns:a16="http://schemas.microsoft.com/office/drawing/2014/main" id="{7E6EC8A2-C3C9-4F2C-9C09-AE34B38BFD41}"/>
                </a:ext>
              </a:extLst>
            </p:cNvPr>
            <p:cNvSpPr/>
            <p:nvPr/>
          </p:nvSpPr>
          <p:spPr>
            <a:xfrm>
              <a:off x="5711473" y="4013138"/>
              <a:ext cx="472437" cy="307777"/>
            </a:xfrm>
            <a:prstGeom prst="rect">
              <a:avLst/>
            </a:prstGeom>
            <a:solidFill>
              <a:schemeClr val="bg1"/>
            </a:solidFill>
          </p:spPr>
          <p:txBody>
            <a:bodyPr wrap="square">
              <a:spAutoFit/>
            </a:bodyPr>
            <a:lstStyle/>
            <a:p>
              <a:r>
                <a:rPr lang="en-US" sz="1400" b="1" dirty="0">
                  <a:solidFill>
                    <a:srgbClr val="C00000"/>
                  </a:solidFill>
                </a:rPr>
                <a:t>(b)</a:t>
              </a:r>
            </a:p>
          </p:txBody>
        </p:sp>
      </p:grpSp>
      <p:sp>
        <p:nvSpPr>
          <p:cNvPr id="20" name="Speech Bubble: Rectangle 19">
            <a:extLst>
              <a:ext uri="{FF2B5EF4-FFF2-40B4-BE49-F238E27FC236}">
                <a16:creationId xmlns:a16="http://schemas.microsoft.com/office/drawing/2014/main" id="{1D1F7A3F-4C0A-4457-B6D0-AF5B73C8F331}"/>
              </a:ext>
            </a:extLst>
          </p:cNvPr>
          <p:cNvSpPr/>
          <p:nvPr/>
        </p:nvSpPr>
        <p:spPr>
          <a:xfrm>
            <a:off x="10380994" y="1801042"/>
            <a:ext cx="1474577" cy="467156"/>
          </a:xfrm>
          <a:prstGeom prst="wedgeRectCallout">
            <a:avLst>
              <a:gd name="adj1" fmla="val -78151"/>
              <a:gd name="adj2" fmla="val 99985"/>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rPr>
              <a:t>von Neumann</a:t>
            </a:r>
          </a:p>
        </p:txBody>
      </p:sp>
      <p:pic>
        <p:nvPicPr>
          <p:cNvPr id="24" name="Graphic 23" descr="Single gear">
            <a:extLst>
              <a:ext uri="{FF2B5EF4-FFF2-40B4-BE49-F238E27FC236}">
                <a16:creationId xmlns:a16="http://schemas.microsoft.com/office/drawing/2014/main" id="{9F4C3FE8-B881-4CAF-BCE7-DC04660B51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20268" y="2314277"/>
            <a:ext cx="536691" cy="536691"/>
          </a:xfrm>
          <a:prstGeom prst="rect">
            <a:avLst/>
          </a:prstGeom>
        </p:spPr>
      </p:pic>
      <p:sp>
        <p:nvSpPr>
          <p:cNvPr id="19" name="Rectangle 18">
            <a:extLst>
              <a:ext uri="{FF2B5EF4-FFF2-40B4-BE49-F238E27FC236}">
                <a16:creationId xmlns:a16="http://schemas.microsoft.com/office/drawing/2014/main" id="{13C7EB40-8FCD-4813-97D6-061140CC4F6B}"/>
              </a:ext>
            </a:extLst>
          </p:cNvPr>
          <p:cNvSpPr/>
          <p:nvPr/>
        </p:nvSpPr>
        <p:spPr>
          <a:xfrm>
            <a:off x="5924720" y="3154656"/>
            <a:ext cx="4307350" cy="1049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A0A33C-3DA0-4950-ACE9-63B0AA1E7A8A}"/>
              </a:ext>
            </a:extLst>
          </p:cNvPr>
          <p:cNvSpPr/>
          <p:nvPr/>
        </p:nvSpPr>
        <p:spPr>
          <a:xfrm>
            <a:off x="5881515" y="1860844"/>
            <a:ext cx="4307350" cy="1049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A9F5384-6CC3-4C52-A5C7-7E8BA0B4AC36}"/>
              </a:ext>
            </a:extLst>
          </p:cNvPr>
          <p:cNvSpPr/>
          <p:nvPr/>
        </p:nvSpPr>
        <p:spPr>
          <a:xfrm>
            <a:off x="5980413" y="4580648"/>
            <a:ext cx="2116221" cy="1084572"/>
          </a:xfrm>
          <a:custGeom>
            <a:avLst/>
            <a:gdLst>
              <a:gd name="connsiteX0" fmla="*/ 0 w 2116221"/>
              <a:gd name="connsiteY0" fmla="*/ 180766 h 1084572"/>
              <a:gd name="connsiteX1" fmla="*/ 180766 w 2116221"/>
              <a:gd name="connsiteY1" fmla="*/ 0 h 1084572"/>
              <a:gd name="connsiteX2" fmla="*/ 800756 w 2116221"/>
              <a:gd name="connsiteY2" fmla="*/ 0 h 1084572"/>
              <a:gd name="connsiteX3" fmla="*/ 1368106 w 2116221"/>
              <a:gd name="connsiteY3" fmla="*/ 0 h 1084572"/>
              <a:gd name="connsiteX4" fmla="*/ 1935455 w 2116221"/>
              <a:gd name="connsiteY4" fmla="*/ 0 h 1084572"/>
              <a:gd name="connsiteX5" fmla="*/ 2116221 w 2116221"/>
              <a:gd name="connsiteY5" fmla="*/ 180766 h 1084572"/>
              <a:gd name="connsiteX6" fmla="*/ 2116221 w 2116221"/>
              <a:gd name="connsiteY6" fmla="*/ 527825 h 1084572"/>
              <a:gd name="connsiteX7" fmla="*/ 2116221 w 2116221"/>
              <a:gd name="connsiteY7" fmla="*/ 903806 h 1084572"/>
              <a:gd name="connsiteX8" fmla="*/ 1935455 w 2116221"/>
              <a:gd name="connsiteY8" fmla="*/ 1084572 h 1084572"/>
              <a:gd name="connsiteX9" fmla="*/ 1385652 w 2116221"/>
              <a:gd name="connsiteY9" fmla="*/ 1084572 h 1084572"/>
              <a:gd name="connsiteX10" fmla="*/ 800756 w 2116221"/>
              <a:gd name="connsiteY10" fmla="*/ 1084572 h 1084572"/>
              <a:gd name="connsiteX11" fmla="*/ 180766 w 2116221"/>
              <a:gd name="connsiteY11" fmla="*/ 1084572 h 1084572"/>
              <a:gd name="connsiteX12" fmla="*/ 0 w 2116221"/>
              <a:gd name="connsiteY12" fmla="*/ 903806 h 1084572"/>
              <a:gd name="connsiteX13" fmla="*/ 0 w 2116221"/>
              <a:gd name="connsiteY13" fmla="*/ 542286 h 1084572"/>
              <a:gd name="connsiteX14" fmla="*/ 0 w 2116221"/>
              <a:gd name="connsiteY14" fmla="*/ 180766 h 108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6221" h="1084572" extrusionOk="0">
                <a:moveTo>
                  <a:pt x="0" y="180766"/>
                </a:moveTo>
                <a:cubicBezTo>
                  <a:pt x="-8473" y="75706"/>
                  <a:pt x="63553" y="6523"/>
                  <a:pt x="180766" y="0"/>
                </a:cubicBezTo>
                <a:cubicBezTo>
                  <a:pt x="357412" y="10171"/>
                  <a:pt x="523058" y="17889"/>
                  <a:pt x="800756" y="0"/>
                </a:cubicBezTo>
                <a:cubicBezTo>
                  <a:pt x="1078454" y="-17889"/>
                  <a:pt x="1115976" y="11849"/>
                  <a:pt x="1368106" y="0"/>
                </a:cubicBezTo>
                <a:cubicBezTo>
                  <a:pt x="1620236" y="-11849"/>
                  <a:pt x="1788840" y="-5050"/>
                  <a:pt x="1935455" y="0"/>
                </a:cubicBezTo>
                <a:cubicBezTo>
                  <a:pt x="2030823" y="-14385"/>
                  <a:pt x="2118663" y="71896"/>
                  <a:pt x="2116221" y="180766"/>
                </a:cubicBezTo>
                <a:cubicBezTo>
                  <a:pt x="2109080" y="290470"/>
                  <a:pt x="2130044" y="425094"/>
                  <a:pt x="2116221" y="527825"/>
                </a:cubicBezTo>
                <a:cubicBezTo>
                  <a:pt x="2102398" y="630556"/>
                  <a:pt x="2130013" y="771597"/>
                  <a:pt x="2116221" y="903806"/>
                </a:cubicBezTo>
                <a:cubicBezTo>
                  <a:pt x="2114962" y="1005722"/>
                  <a:pt x="2031706" y="1080416"/>
                  <a:pt x="1935455" y="1084572"/>
                </a:cubicBezTo>
                <a:cubicBezTo>
                  <a:pt x="1793976" y="1093993"/>
                  <a:pt x="1551545" y="1088950"/>
                  <a:pt x="1385652" y="1084572"/>
                </a:cubicBezTo>
                <a:cubicBezTo>
                  <a:pt x="1219759" y="1080194"/>
                  <a:pt x="1021248" y="1085581"/>
                  <a:pt x="800756" y="1084572"/>
                </a:cubicBezTo>
                <a:cubicBezTo>
                  <a:pt x="580264" y="1083563"/>
                  <a:pt x="350263" y="1098566"/>
                  <a:pt x="180766" y="1084572"/>
                </a:cubicBezTo>
                <a:cubicBezTo>
                  <a:pt x="91688" y="1097747"/>
                  <a:pt x="2518" y="1001435"/>
                  <a:pt x="0" y="903806"/>
                </a:cubicBezTo>
                <a:cubicBezTo>
                  <a:pt x="5119" y="750046"/>
                  <a:pt x="527" y="698097"/>
                  <a:pt x="0" y="542286"/>
                </a:cubicBezTo>
                <a:cubicBezTo>
                  <a:pt x="-527" y="386475"/>
                  <a:pt x="-15905" y="360943"/>
                  <a:pt x="0" y="180766"/>
                </a:cubicBezTo>
                <a:close/>
              </a:path>
            </a:pathLst>
          </a:custGeom>
          <a:noFill/>
          <a:ln>
            <a:solidFill>
              <a:srgbClr val="7030A0"/>
            </a:solidFill>
            <a:prstDash val="sysDash"/>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6B240E9D-9708-4DFC-9FAE-FBC1F602F3D8}"/>
              </a:ext>
            </a:extLst>
          </p:cNvPr>
          <p:cNvSpPr/>
          <p:nvPr/>
        </p:nvSpPr>
        <p:spPr>
          <a:xfrm>
            <a:off x="8131392" y="4541763"/>
            <a:ext cx="2116221" cy="1084572"/>
          </a:xfrm>
          <a:custGeom>
            <a:avLst/>
            <a:gdLst>
              <a:gd name="connsiteX0" fmla="*/ 0 w 2116221"/>
              <a:gd name="connsiteY0" fmla="*/ 180766 h 1084572"/>
              <a:gd name="connsiteX1" fmla="*/ 180766 w 2116221"/>
              <a:gd name="connsiteY1" fmla="*/ 0 h 1084572"/>
              <a:gd name="connsiteX2" fmla="*/ 800756 w 2116221"/>
              <a:gd name="connsiteY2" fmla="*/ 0 h 1084572"/>
              <a:gd name="connsiteX3" fmla="*/ 1368106 w 2116221"/>
              <a:gd name="connsiteY3" fmla="*/ 0 h 1084572"/>
              <a:gd name="connsiteX4" fmla="*/ 1935455 w 2116221"/>
              <a:gd name="connsiteY4" fmla="*/ 0 h 1084572"/>
              <a:gd name="connsiteX5" fmla="*/ 2116221 w 2116221"/>
              <a:gd name="connsiteY5" fmla="*/ 180766 h 1084572"/>
              <a:gd name="connsiteX6" fmla="*/ 2116221 w 2116221"/>
              <a:gd name="connsiteY6" fmla="*/ 527825 h 1084572"/>
              <a:gd name="connsiteX7" fmla="*/ 2116221 w 2116221"/>
              <a:gd name="connsiteY7" fmla="*/ 903806 h 1084572"/>
              <a:gd name="connsiteX8" fmla="*/ 1935455 w 2116221"/>
              <a:gd name="connsiteY8" fmla="*/ 1084572 h 1084572"/>
              <a:gd name="connsiteX9" fmla="*/ 1385652 w 2116221"/>
              <a:gd name="connsiteY9" fmla="*/ 1084572 h 1084572"/>
              <a:gd name="connsiteX10" fmla="*/ 800756 w 2116221"/>
              <a:gd name="connsiteY10" fmla="*/ 1084572 h 1084572"/>
              <a:gd name="connsiteX11" fmla="*/ 180766 w 2116221"/>
              <a:gd name="connsiteY11" fmla="*/ 1084572 h 1084572"/>
              <a:gd name="connsiteX12" fmla="*/ 0 w 2116221"/>
              <a:gd name="connsiteY12" fmla="*/ 903806 h 1084572"/>
              <a:gd name="connsiteX13" fmla="*/ 0 w 2116221"/>
              <a:gd name="connsiteY13" fmla="*/ 542286 h 1084572"/>
              <a:gd name="connsiteX14" fmla="*/ 0 w 2116221"/>
              <a:gd name="connsiteY14" fmla="*/ 180766 h 108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6221" h="1084572" extrusionOk="0">
                <a:moveTo>
                  <a:pt x="0" y="180766"/>
                </a:moveTo>
                <a:cubicBezTo>
                  <a:pt x="-8473" y="75706"/>
                  <a:pt x="63553" y="6523"/>
                  <a:pt x="180766" y="0"/>
                </a:cubicBezTo>
                <a:cubicBezTo>
                  <a:pt x="357412" y="10171"/>
                  <a:pt x="523058" y="17889"/>
                  <a:pt x="800756" y="0"/>
                </a:cubicBezTo>
                <a:cubicBezTo>
                  <a:pt x="1078454" y="-17889"/>
                  <a:pt x="1115976" y="11849"/>
                  <a:pt x="1368106" y="0"/>
                </a:cubicBezTo>
                <a:cubicBezTo>
                  <a:pt x="1620236" y="-11849"/>
                  <a:pt x="1788840" y="-5050"/>
                  <a:pt x="1935455" y="0"/>
                </a:cubicBezTo>
                <a:cubicBezTo>
                  <a:pt x="2030823" y="-14385"/>
                  <a:pt x="2118663" y="71896"/>
                  <a:pt x="2116221" y="180766"/>
                </a:cubicBezTo>
                <a:cubicBezTo>
                  <a:pt x="2109080" y="290470"/>
                  <a:pt x="2130044" y="425094"/>
                  <a:pt x="2116221" y="527825"/>
                </a:cubicBezTo>
                <a:cubicBezTo>
                  <a:pt x="2102398" y="630556"/>
                  <a:pt x="2130013" y="771597"/>
                  <a:pt x="2116221" y="903806"/>
                </a:cubicBezTo>
                <a:cubicBezTo>
                  <a:pt x="2114962" y="1005722"/>
                  <a:pt x="2031706" y="1080416"/>
                  <a:pt x="1935455" y="1084572"/>
                </a:cubicBezTo>
                <a:cubicBezTo>
                  <a:pt x="1793976" y="1093993"/>
                  <a:pt x="1551545" y="1088950"/>
                  <a:pt x="1385652" y="1084572"/>
                </a:cubicBezTo>
                <a:cubicBezTo>
                  <a:pt x="1219759" y="1080194"/>
                  <a:pt x="1021248" y="1085581"/>
                  <a:pt x="800756" y="1084572"/>
                </a:cubicBezTo>
                <a:cubicBezTo>
                  <a:pt x="580264" y="1083563"/>
                  <a:pt x="350263" y="1098566"/>
                  <a:pt x="180766" y="1084572"/>
                </a:cubicBezTo>
                <a:cubicBezTo>
                  <a:pt x="91688" y="1097747"/>
                  <a:pt x="2518" y="1001435"/>
                  <a:pt x="0" y="903806"/>
                </a:cubicBezTo>
                <a:cubicBezTo>
                  <a:pt x="5119" y="750046"/>
                  <a:pt x="527" y="698097"/>
                  <a:pt x="0" y="542286"/>
                </a:cubicBezTo>
                <a:cubicBezTo>
                  <a:pt x="-527" y="386475"/>
                  <a:pt x="-15905" y="360943"/>
                  <a:pt x="0" y="180766"/>
                </a:cubicBezTo>
                <a:close/>
              </a:path>
            </a:pathLst>
          </a:custGeom>
          <a:noFill/>
          <a:ln>
            <a:solidFill>
              <a:srgbClr val="7030A0"/>
            </a:solidFill>
            <a:prstDash val="sysDash"/>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8EFFA35-AB73-4EAC-8E8D-A6928F3F69B6}"/>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7" name="Arrow: Chevron 26">
            <a:extLst>
              <a:ext uri="{FF2B5EF4-FFF2-40B4-BE49-F238E27FC236}">
                <a16:creationId xmlns:a16="http://schemas.microsoft.com/office/drawing/2014/main" id="{ECBC1F22-338F-44F3-BDF1-C46EF6F7B3B9}"/>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8" name="Arrow: Chevron 27">
            <a:extLst>
              <a:ext uri="{FF2B5EF4-FFF2-40B4-BE49-F238E27FC236}">
                <a16:creationId xmlns:a16="http://schemas.microsoft.com/office/drawing/2014/main" id="{C882FC12-4BFD-4785-AEFD-FA1A0C92AFB9}"/>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29" name="Arrow: Chevron 28">
            <a:extLst>
              <a:ext uri="{FF2B5EF4-FFF2-40B4-BE49-F238E27FC236}">
                <a16:creationId xmlns:a16="http://schemas.microsoft.com/office/drawing/2014/main" id="{35ABA7B8-AA60-4EB6-8A60-B55AE16376D9}"/>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30" name="Arrow: Pentagon 29">
            <a:extLst>
              <a:ext uri="{FF2B5EF4-FFF2-40B4-BE49-F238E27FC236}">
                <a16:creationId xmlns:a16="http://schemas.microsoft.com/office/drawing/2014/main" id="{0382349A-A839-4DF5-B9F5-E4C631C84061}"/>
              </a:ext>
            </a:extLst>
          </p:cNvPr>
          <p:cNvSpPr/>
          <p:nvPr/>
        </p:nvSpPr>
        <p:spPr>
          <a:xfrm>
            <a:off x="-1" y="6565400"/>
            <a:ext cx="1979848" cy="313700"/>
          </a:xfrm>
          <a:prstGeom prst="homePlate">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1" name="Arrow: Chevron 30">
            <a:extLst>
              <a:ext uri="{FF2B5EF4-FFF2-40B4-BE49-F238E27FC236}">
                <a16:creationId xmlns:a16="http://schemas.microsoft.com/office/drawing/2014/main" id="{E8E81FA0-47F4-4369-A8E3-983C64C4EC90}"/>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32" name="Arrow: Chevron 31">
            <a:extLst>
              <a:ext uri="{FF2B5EF4-FFF2-40B4-BE49-F238E27FC236}">
                <a16:creationId xmlns:a16="http://schemas.microsoft.com/office/drawing/2014/main" id="{5FF3ACA0-46D0-49A9-B1BF-41CC484099F9}"/>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pic>
        <p:nvPicPr>
          <p:cNvPr id="33" name="Picture 2" descr="ISQED logo">
            <a:extLst>
              <a:ext uri="{FF2B5EF4-FFF2-40B4-BE49-F238E27FC236}">
                <a16:creationId xmlns:a16="http://schemas.microsoft.com/office/drawing/2014/main" id="{2681AE3F-7B91-4AF8-BDB6-656AD8CB9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14600901"/>
      </p:ext>
    </p:extLst>
  </p:cSld>
  <p:clrMapOvr>
    <a:masterClrMapping/>
  </p:clrMapOvr>
  <mc:AlternateContent xmlns:mc="http://schemas.openxmlformats.org/markup-compatibility/2006" xmlns:p14="http://schemas.microsoft.com/office/powerpoint/2010/main">
    <mc:Choice Requires="p14">
      <p:transition spd="slow" p14:dur="2000" advTm="40651"/>
    </mc:Choice>
    <mc:Fallback xmlns="">
      <p:transition spd="slow" advTm="4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
                                        <p:tgtEl>
                                          <p:spTgt spid="18"/>
                                        </p:tgtEl>
                                      </p:cBhvr>
                                    </p:animEffect>
                                  </p:childTnLst>
                                </p:cTn>
                              </p:par>
                            </p:childTnLst>
                          </p:cTn>
                        </p:par>
                        <p:par>
                          <p:cTn id="12" fill="hold">
                            <p:stCondLst>
                              <p:cond delay="1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
                                        <p:tgtEl>
                                          <p:spTgt spid="20"/>
                                        </p:tgtEl>
                                      </p:cBhvr>
                                    </p:animEffect>
                                  </p:childTnLst>
                                </p:cTn>
                              </p:par>
                              <p:par>
                                <p:cTn id="16" presetID="1"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par>
                          <p:cTn id="18" fill="hold">
                            <p:stCondLst>
                              <p:cond delay="20"/>
                            </p:stCondLst>
                            <p:childTnLst>
                              <p:par>
                                <p:cTn id="19" presetID="8" presetClass="emph" presetSubtype="0" repeatCount="indefinite" fill="hold" nodeType="afterEffect">
                                  <p:stCondLst>
                                    <p:cond delay="0"/>
                                  </p:stCondLst>
                                  <p:endCondLst>
                                    <p:cond evt="onNext" delay="0">
                                      <p:tgtEl>
                                        <p:sldTgt/>
                                      </p:tgtEl>
                                    </p:cond>
                                  </p:endCondLst>
                                  <p:childTnLst>
                                    <p:animRot by="21600000">
                                      <p:cBhvr>
                                        <p:cTn id="20" dur="10" fill="hold"/>
                                        <p:tgtEl>
                                          <p:spTgt spid="24"/>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1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833 0.0169 L 0.00833 0.01713 C 0.01094 0.02708 0.01198 0.03958 0.01641 0.04792 C 0.01836 0.05162 0.0224 0.04745 0.02513 0.04907 C 0.03529 0.05463 0.04505 0.06296 0.05508 0.06898 C 0.05573 0.06944 0.05638 0.06991 0.05703 0.07014 L 0.07266 0.07685 L 0.13203 0.09005 L 0.19206 0.19028 " pathEditMode="relative" rAng="0" ptsTypes="AAAAAAAAA">
                                      <p:cBhvr>
                                        <p:cTn id="32" dur="10" fill="hold"/>
                                        <p:tgtEl>
                                          <p:spTgt spid="24"/>
                                        </p:tgtEl>
                                        <p:attrNameLst>
                                          <p:attrName>ppt_x</p:attrName>
                                          <p:attrName>ppt_y</p:attrName>
                                        </p:attrNameLst>
                                      </p:cBhvr>
                                      <p:rCtr x="9180" y="8657"/>
                                    </p:animMotion>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10" fill="hold"/>
                                        <p:tgtEl>
                                          <p:spTgt spid="3">
                                            <p:txEl>
                                              <p:pRg st="2" end="2"/>
                                            </p:txEl>
                                          </p:spTgt>
                                        </p:tgtEl>
                                        <p:attrNameLst>
                                          <p:attrName>style.color</p:attrName>
                                        </p:attrNameLst>
                                      </p:cBhvr>
                                      <p:to>
                                        <a:schemeClr val="hlink"/>
                                      </p:to>
                                    </p:animClr>
                                    <p:animClr clrSpc="rgb" dir="cw">
                                      <p:cBhvr>
                                        <p:cTn id="37" dur="10" fill="hold"/>
                                        <p:tgtEl>
                                          <p:spTgt spid="3">
                                            <p:txEl>
                                              <p:pRg st="2" end="2"/>
                                            </p:txEl>
                                          </p:spTgt>
                                        </p:tgtEl>
                                        <p:attrNameLst>
                                          <p:attrName>fillcolor</p:attrName>
                                        </p:attrNameLst>
                                      </p:cBhvr>
                                      <p:to>
                                        <a:schemeClr val="hlink"/>
                                      </p:to>
                                    </p:animClr>
                                    <p:set>
                                      <p:cBhvr>
                                        <p:cTn id="38" dur="10" fill="hold"/>
                                        <p:tgtEl>
                                          <p:spTgt spid="3">
                                            <p:txEl>
                                              <p:pRg st="2" end="2"/>
                                            </p:txEl>
                                          </p:spTgt>
                                        </p:tgtEl>
                                        <p:attrNameLst>
                                          <p:attrName>fill.type</p:attrName>
                                        </p:attrNameLst>
                                      </p:cBhvr>
                                      <p:to>
                                        <p:strVal val="solid"/>
                                      </p:to>
                                    </p:set>
                                    <p:set>
                                      <p:cBhvr>
                                        <p:cTn id="39" dur="10" fill="hold"/>
                                        <p:tgtEl>
                                          <p:spTgt spid="3">
                                            <p:txEl>
                                              <p:pRg st="2" end="2"/>
                                            </p:txEl>
                                          </p:spTgt>
                                        </p:tgtEl>
                                        <p:attrNameLst>
                                          <p:attrName>fill.on</p:attrName>
                                        </p:attrNameLst>
                                      </p:cBhvr>
                                      <p:to>
                                        <p:strVal val="true"/>
                                      </p:to>
                                    </p:set>
                                  </p:childTnLst>
                                </p:cTn>
                              </p:par>
                              <p:par>
                                <p:cTn id="40" presetID="22" presetClass="entr" presetSubtype="8"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1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9" presetClass="emph" presetSubtype="0" fill="hold" nodeType="clickEffect">
                                  <p:stCondLst>
                                    <p:cond delay="0"/>
                                  </p:stCondLst>
                                  <p:childTnLst>
                                    <p:animClr clrSpc="rgb" dir="cw">
                                      <p:cBhvr override="childStyle">
                                        <p:cTn id="46" dur="10" fill="hold"/>
                                        <p:tgtEl>
                                          <p:spTgt spid="3">
                                            <p:txEl>
                                              <p:pRg st="3" end="3"/>
                                            </p:txEl>
                                          </p:spTgt>
                                        </p:tgtEl>
                                        <p:attrNameLst>
                                          <p:attrName>style.color</p:attrName>
                                        </p:attrNameLst>
                                      </p:cBhvr>
                                      <p:to>
                                        <a:schemeClr val="accent2"/>
                                      </p:to>
                                    </p:animClr>
                                    <p:animClr clrSpc="rgb" dir="cw">
                                      <p:cBhvr>
                                        <p:cTn id="47" dur="10" fill="hold"/>
                                        <p:tgtEl>
                                          <p:spTgt spid="3">
                                            <p:txEl>
                                              <p:pRg st="3" end="3"/>
                                            </p:txEl>
                                          </p:spTgt>
                                        </p:tgtEl>
                                        <p:attrNameLst>
                                          <p:attrName>fillcolor</p:attrName>
                                        </p:attrNameLst>
                                      </p:cBhvr>
                                      <p:to>
                                        <a:schemeClr val="accent2"/>
                                      </p:to>
                                    </p:animClr>
                                    <p:set>
                                      <p:cBhvr>
                                        <p:cTn id="48" dur="10" fill="hold"/>
                                        <p:tgtEl>
                                          <p:spTgt spid="3">
                                            <p:txEl>
                                              <p:pRg st="3" end="3"/>
                                            </p:txEl>
                                          </p:spTgt>
                                        </p:tgtEl>
                                        <p:attrNameLst>
                                          <p:attrName>fill.type</p:attrName>
                                        </p:attrNameLst>
                                      </p:cBhvr>
                                      <p:to>
                                        <p:strVal val="solid"/>
                                      </p:to>
                                    </p:set>
                                    <p:set>
                                      <p:cBhvr>
                                        <p:cTn id="49" dur="10" fill="hold"/>
                                        <p:tgtEl>
                                          <p:spTgt spid="3">
                                            <p:txEl>
                                              <p:pRg st="3" end="3"/>
                                            </p:txEl>
                                          </p:spTgt>
                                        </p:tgtEl>
                                        <p:attrNameLst>
                                          <p:attrName>fill.on</p:attrName>
                                        </p:attrNameLst>
                                      </p:cBhvr>
                                      <p:to>
                                        <p:strVal val="true"/>
                                      </p:to>
                                    </p:set>
                                  </p:childTnLst>
                                </p:cTn>
                              </p:par>
                              <p:par>
                                <p:cTn id="50" presetID="22" presetClass="entr" presetSubtype="8"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1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18" grpId="0" animBg="1"/>
      <p:bldP spid="9"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A2D4-6524-4D37-881A-D7C5E0DE2DCC}"/>
              </a:ext>
            </a:extLst>
          </p:cNvPr>
          <p:cNvSpPr>
            <a:spLocks noGrp="1"/>
          </p:cNvSpPr>
          <p:nvPr>
            <p:ph type="title"/>
          </p:nvPr>
        </p:nvSpPr>
        <p:spPr>
          <a:xfrm>
            <a:off x="498231" y="87860"/>
            <a:ext cx="10515600" cy="1325563"/>
          </a:xfrm>
        </p:spPr>
        <p:txBody>
          <a:bodyPr>
            <a:normAutofit/>
          </a:bodyPr>
          <a:lstStyle/>
          <a:p>
            <a:pPr algn="ctr"/>
            <a:r>
              <a:rPr lang="en-US" sz="3700" b="1" dirty="0">
                <a:solidFill>
                  <a:srgbClr val="0B5395"/>
                </a:solidFill>
                <a:cs typeface="Times New Roman" panose="02020603050405020304" pitchFamily="18" charset="0"/>
              </a:rPr>
              <a:t>Processing-In-Memory</a:t>
            </a:r>
            <a:r>
              <a:rPr lang="en-US" sz="3700" b="1" dirty="0">
                <a:solidFill>
                  <a:schemeClr val="accent1">
                    <a:lumMod val="75000"/>
                  </a:schemeClr>
                </a:solidFill>
                <a:cs typeface="Times New Roman" panose="02020603050405020304" pitchFamily="18" charset="0"/>
              </a:rPr>
              <a:t> (PIM) CNN Accelerators</a:t>
            </a:r>
          </a:p>
        </p:txBody>
      </p:sp>
      <p:sp>
        <p:nvSpPr>
          <p:cNvPr id="3" name="Content Placeholder 2">
            <a:extLst>
              <a:ext uri="{FF2B5EF4-FFF2-40B4-BE49-F238E27FC236}">
                <a16:creationId xmlns:a16="http://schemas.microsoft.com/office/drawing/2014/main" id="{7C18CE86-CE19-44B5-9F87-A305C6A5D431}"/>
              </a:ext>
            </a:extLst>
          </p:cNvPr>
          <p:cNvSpPr>
            <a:spLocks noGrp="1"/>
          </p:cNvSpPr>
          <p:nvPr>
            <p:ph idx="1"/>
          </p:nvPr>
        </p:nvSpPr>
        <p:spPr>
          <a:xfrm>
            <a:off x="138544" y="1824484"/>
            <a:ext cx="11234974" cy="4351338"/>
          </a:xfrm>
        </p:spPr>
        <p:txBody>
          <a:bodyPr>
            <a:normAutofit fontScale="62500" lnSpcReduction="20000"/>
          </a:bodyPr>
          <a:lstStyle/>
          <a:p>
            <a:pPr lvl="1"/>
            <a:r>
              <a:rPr lang="en-US" sz="2800" dirty="0">
                <a:solidFill>
                  <a:srgbClr val="7030A0"/>
                </a:solidFill>
                <a:latin typeface="Adobe Devanagari" panose="02040503050201020203" pitchFamily="18" charset="0"/>
                <a:cs typeface="Adobe Devanagari" panose="02040503050201020203" pitchFamily="18" charset="0"/>
              </a:rPr>
              <a:t>Non-Volatile memory(NVM) crossbar-based PIM design </a:t>
            </a:r>
            <a:r>
              <a:rPr lang="en-US" sz="2800" dirty="0">
                <a:solidFill>
                  <a:srgbClr val="0070C0"/>
                </a:solidFill>
                <a:latin typeface="Adobe Devanagari" panose="02040503050201020203" pitchFamily="18" charset="0"/>
                <a:cs typeface="Adobe Devanagari" panose="02040503050201020203" pitchFamily="18" charset="0"/>
                <a:sym typeface="Wingdings" panose="05000000000000000000" pitchFamily="2" charset="2"/>
              </a:rPr>
              <a:t> </a:t>
            </a:r>
            <a:r>
              <a:rPr lang="en-US" sz="2800" dirty="0">
                <a:solidFill>
                  <a:srgbClr val="0070C0"/>
                </a:solidFill>
                <a:latin typeface="Adobe Devanagari" panose="02040503050201020203" pitchFamily="18" charset="0"/>
                <a:cs typeface="Adobe Devanagari" panose="02040503050201020203" pitchFamily="18" charset="0"/>
              </a:rPr>
              <a:t>ISSAC [Sha-ISSCA’16], PRIME [Chi-ISCA’16],XNOR-RRAM[Sun-DATE’18]</a:t>
            </a:r>
          </a:p>
          <a:p>
            <a:pPr marL="1312863" lvl="2"/>
            <a:r>
              <a:rPr lang="en-US" sz="2300" dirty="0">
                <a:solidFill>
                  <a:srgbClr val="FF0000"/>
                </a:solidFill>
                <a:latin typeface="Adobe Devanagari" panose="02040503050201020203" pitchFamily="18" charset="0"/>
                <a:cs typeface="Adobe Devanagari" panose="02040503050201020203" pitchFamily="18" charset="0"/>
              </a:rPr>
              <a:t>Analog values of crossbar logic need to be converted into digital</a:t>
            </a:r>
          </a:p>
          <a:p>
            <a:pPr marL="1312863" lvl="2" indent="-227013"/>
            <a:r>
              <a:rPr lang="en-US" sz="2300" dirty="0">
                <a:solidFill>
                  <a:srgbClr val="FF0000"/>
                </a:solidFill>
                <a:latin typeface="Adobe Devanagari" panose="02040503050201020203" pitchFamily="18" charset="0"/>
                <a:cs typeface="Adobe Devanagari" panose="02040503050201020203" pitchFamily="18" charset="0"/>
              </a:rPr>
              <a:t>Huge time delay for ADC conversion and high-power consumption</a:t>
            </a:r>
          </a:p>
          <a:p>
            <a:pPr marL="1312863" lvl="2" indent="-227013"/>
            <a:r>
              <a:rPr lang="en-US" sz="2300" dirty="0">
                <a:solidFill>
                  <a:srgbClr val="FF0000"/>
                </a:solidFill>
                <a:latin typeface="Adobe Devanagari" panose="02040503050201020203" pitchFamily="18" charset="0"/>
                <a:cs typeface="Adobe Devanagari" panose="02040503050201020203" pitchFamily="18" charset="0"/>
              </a:rPr>
              <a:t>NVM such as PCM have less tolerance for the frequent writing of the partial results</a:t>
            </a:r>
          </a:p>
          <a:p>
            <a:pPr marL="855663" lvl="2" indent="-285750"/>
            <a:r>
              <a:rPr lang="en-US" sz="2800" dirty="0">
                <a:solidFill>
                  <a:srgbClr val="0070C0"/>
                </a:solidFill>
                <a:latin typeface="Adobe Devanagari" panose="02040503050201020203" pitchFamily="18" charset="0"/>
                <a:cs typeface="Adobe Devanagari" panose="02040503050201020203" pitchFamily="18" charset="0"/>
              </a:rPr>
              <a:t>NVM based PIM is not widely used because of  not matured fabrication technique with the existing infrastructure</a:t>
            </a:r>
          </a:p>
          <a:p>
            <a:pPr marL="855663" lvl="2" indent="-285750"/>
            <a:r>
              <a:rPr lang="en-US" sz="2800" dirty="0">
                <a:solidFill>
                  <a:srgbClr val="7030A0"/>
                </a:solidFill>
                <a:latin typeface="Adobe Devanagari" panose="02040503050201020203" pitchFamily="18" charset="0"/>
                <a:cs typeface="Adobe Devanagari" panose="02040503050201020203" pitchFamily="18" charset="0"/>
              </a:rPr>
              <a:t>DRAM based accelerator is widely adopted </a:t>
            </a:r>
            <a:r>
              <a:rPr lang="en-US" sz="2800" dirty="0">
                <a:solidFill>
                  <a:srgbClr val="0070C0"/>
                </a:solidFill>
                <a:latin typeface="Adobe Devanagari" panose="02040503050201020203" pitchFamily="18" charset="0"/>
                <a:cs typeface="Adobe Devanagari" panose="02040503050201020203" pitchFamily="18" charset="0"/>
              </a:rPr>
              <a:t>because of the dominant memory technology for main memory in the current computing systems</a:t>
            </a:r>
          </a:p>
          <a:p>
            <a:pPr marL="1312863" lvl="3" indent="-285750"/>
            <a:r>
              <a:rPr lang="en-US" sz="2600" dirty="0">
                <a:solidFill>
                  <a:srgbClr val="00B050"/>
                </a:solidFill>
                <a:latin typeface="Adobe Devanagari" panose="02040503050201020203" pitchFamily="18" charset="0"/>
                <a:cs typeface="Adobe Devanagari" panose="02040503050201020203" pitchFamily="18" charset="0"/>
              </a:rPr>
              <a:t>DRAM latency is less than NVM </a:t>
            </a:r>
          </a:p>
          <a:p>
            <a:pPr marL="1312863" lvl="3" indent="-285750"/>
            <a:r>
              <a:rPr lang="en-US" sz="2600" dirty="0">
                <a:solidFill>
                  <a:srgbClr val="00B050"/>
                </a:solidFill>
                <a:latin typeface="Adobe Devanagari" panose="02040503050201020203" pitchFamily="18" charset="0"/>
                <a:cs typeface="Adobe Devanagari" panose="02040503050201020203" pitchFamily="18" charset="0"/>
              </a:rPr>
              <a:t>DRAM can tolerate frequent programming </a:t>
            </a:r>
          </a:p>
          <a:p>
            <a:pPr marL="855663" lvl="2" indent="-285750"/>
            <a:r>
              <a:rPr lang="en-US" sz="2800" dirty="0">
                <a:solidFill>
                  <a:srgbClr val="0070C0"/>
                </a:solidFill>
                <a:latin typeface="Adobe Devanagari" panose="02040503050201020203" pitchFamily="18" charset="0"/>
                <a:cs typeface="Adobe Devanagari" panose="02040503050201020203" pitchFamily="18" charset="0"/>
              </a:rPr>
              <a:t>On other hand, SRAM based PIM accelerators is also prevalent in current computing system</a:t>
            </a:r>
          </a:p>
          <a:p>
            <a:pPr marL="1312863" lvl="3" indent="-285750"/>
            <a:r>
              <a:rPr lang="en-US" sz="2600" dirty="0">
                <a:solidFill>
                  <a:srgbClr val="FF0000"/>
                </a:solidFill>
                <a:latin typeface="Adobe Devanagari" panose="02040503050201020203" pitchFamily="18" charset="0"/>
                <a:cs typeface="Adobe Devanagari" panose="02040503050201020203" pitchFamily="18" charset="0"/>
              </a:rPr>
              <a:t>SRAM consumes more area </a:t>
            </a:r>
          </a:p>
          <a:p>
            <a:pPr marL="1312863" lvl="3" indent="-285750"/>
            <a:r>
              <a:rPr lang="en-US" sz="2600" dirty="0">
                <a:solidFill>
                  <a:srgbClr val="FF0000"/>
                </a:solidFill>
                <a:latin typeface="Adobe Devanagari" panose="02040503050201020203" pitchFamily="18" charset="0"/>
                <a:cs typeface="Adobe Devanagari" panose="02040503050201020203" pitchFamily="18" charset="0"/>
              </a:rPr>
              <a:t>Less memory capacity with limited footprint of the memory chip</a:t>
            </a:r>
          </a:p>
          <a:p>
            <a:pPr marL="1312863" lvl="3" indent="-285750"/>
            <a:r>
              <a:rPr lang="en-US" sz="2600" dirty="0">
                <a:solidFill>
                  <a:srgbClr val="FF0000"/>
                </a:solidFill>
                <a:latin typeface="Adobe Devanagari" panose="02040503050201020203" pitchFamily="18" charset="0"/>
                <a:cs typeface="Adobe Devanagari" panose="02040503050201020203" pitchFamily="18" charset="0"/>
              </a:rPr>
              <a:t>Not suitable for the large-scale CNN PIM accelerator</a:t>
            </a:r>
          </a:p>
          <a:p>
            <a:pPr marL="1312863" lvl="3" indent="-285750"/>
            <a:endParaRPr lang="en-US" sz="2600" dirty="0">
              <a:solidFill>
                <a:srgbClr val="0070C0"/>
              </a:solidFill>
              <a:latin typeface="Adobe Devanagari" panose="02040503050201020203" pitchFamily="18" charset="0"/>
              <a:cs typeface="Adobe Devanagari" panose="02040503050201020203" pitchFamily="18" charset="0"/>
            </a:endParaRPr>
          </a:p>
          <a:p>
            <a:pPr marL="855663" lvl="2" indent="-285750"/>
            <a:endParaRPr lang="en-US" dirty="0">
              <a:latin typeface="Bookman Old Style" panose="02050604050505020204" pitchFamily="18" charset="0"/>
            </a:endParaRPr>
          </a:p>
          <a:p>
            <a:pPr marL="457200" lvl="1" indent="0">
              <a:buNone/>
            </a:pPr>
            <a:r>
              <a:rPr lang="en-US" dirty="0">
                <a:latin typeface="Bookman Old Style" panose="02050604050505020204" pitchFamily="18" charset="0"/>
              </a:rPr>
              <a:t> </a:t>
            </a:r>
          </a:p>
        </p:txBody>
      </p:sp>
      <p:sp>
        <p:nvSpPr>
          <p:cNvPr id="5" name="Slide Number Placeholder 4">
            <a:extLst>
              <a:ext uri="{FF2B5EF4-FFF2-40B4-BE49-F238E27FC236}">
                <a16:creationId xmlns:a16="http://schemas.microsoft.com/office/drawing/2014/main" id="{6AAAA7A4-D3C3-4FEA-8C69-8AF8C24E54CE}"/>
              </a:ext>
            </a:extLst>
          </p:cNvPr>
          <p:cNvSpPr>
            <a:spLocks noGrp="1"/>
          </p:cNvSpPr>
          <p:nvPr>
            <p:ph type="sldNum" sz="quarter" idx="12"/>
          </p:nvPr>
        </p:nvSpPr>
        <p:spPr/>
        <p:txBody>
          <a:bodyPr/>
          <a:lstStyle/>
          <a:p>
            <a:fld id="{7EF86261-4585-412E-84CE-879CD8AB3A48}" type="slidenum">
              <a:rPr lang="en-US" smtClean="0"/>
              <a:t>6</a:t>
            </a:fld>
            <a:endParaRPr lang="en-US"/>
          </a:p>
        </p:txBody>
      </p:sp>
      <p:sp>
        <p:nvSpPr>
          <p:cNvPr id="6" name="Half Frame 5">
            <a:extLst>
              <a:ext uri="{FF2B5EF4-FFF2-40B4-BE49-F238E27FC236}">
                <a16:creationId xmlns:a16="http://schemas.microsoft.com/office/drawing/2014/main" id="{726F6D5F-2EC2-4879-BB7B-70A507D7BFAF}"/>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lumMod val="75000"/>
                </a:schemeClr>
              </a:solidFill>
            </a:endParaRPr>
          </a:p>
        </p:txBody>
      </p:sp>
      <p:sp>
        <p:nvSpPr>
          <p:cNvPr id="26" name="Rectangle 25">
            <a:extLst>
              <a:ext uri="{FF2B5EF4-FFF2-40B4-BE49-F238E27FC236}">
                <a16:creationId xmlns:a16="http://schemas.microsoft.com/office/drawing/2014/main" id="{BA6FB4E4-80BF-4240-B149-D9C8FF8E82E8}"/>
              </a:ext>
            </a:extLst>
          </p:cNvPr>
          <p:cNvSpPr/>
          <p:nvPr/>
        </p:nvSpPr>
        <p:spPr>
          <a:xfrm>
            <a:off x="238391" y="5525353"/>
            <a:ext cx="11245434" cy="461665"/>
          </a:xfrm>
          <a:prstGeom prst="rect">
            <a:avLst/>
          </a:prstGeom>
          <a:solidFill>
            <a:srgbClr val="0070C0"/>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a:spAutoFit/>
          </a:bodyPr>
          <a:lstStyle/>
          <a:p>
            <a:pPr lvl="0" algn="ctr">
              <a:defRPr/>
            </a:pPr>
            <a:r>
              <a:rPr lang="en-US" sz="2400" b="1" dirty="0">
                <a:solidFill>
                  <a:schemeClr val="bg1"/>
                </a:solidFill>
                <a:latin typeface="Segoe UI" panose="020B0502040204020203" pitchFamily="34" charset="0"/>
                <a:cs typeface="Segoe UI" panose="020B0502040204020203" pitchFamily="34" charset="0"/>
              </a:rPr>
              <a:t>Hence Digital DRAM -based CNN accelerators is suitable for PIM designs </a:t>
            </a:r>
          </a:p>
        </p:txBody>
      </p:sp>
      <p:sp>
        <p:nvSpPr>
          <p:cNvPr id="7" name="Rectangle 6">
            <a:extLst>
              <a:ext uri="{FF2B5EF4-FFF2-40B4-BE49-F238E27FC236}">
                <a16:creationId xmlns:a16="http://schemas.microsoft.com/office/drawing/2014/main" id="{EC4DC8CD-8179-41E8-8194-07B799A4BFB1}"/>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8" name="Arrow: Chevron 7">
            <a:extLst>
              <a:ext uri="{FF2B5EF4-FFF2-40B4-BE49-F238E27FC236}">
                <a16:creationId xmlns:a16="http://schemas.microsoft.com/office/drawing/2014/main" id="{4045C56E-F0B0-49E1-A7B3-55B847144BB8}"/>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9" name="Arrow: Chevron 8">
            <a:extLst>
              <a:ext uri="{FF2B5EF4-FFF2-40B4-BE49-F238E27FC236}">
                <a16:creationId xmlns:a16="http://schemas.microsoft.com/office/drawing/2014/main" id="{773F9A60-C664-4A4C-8625-4B11FD70DD95}"/>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0" name="Arrow: Chevron 9">
            <a:extLst>
              <a:ext uri="{FF2B5EF4-FFF2-40B4-BE49-F238E27FC236}">
                <a16:creationId xmlns:a16="http://schemas.microsoft.com/office/drawing/2014/main" id="{1A96473D-2DAA-472B-B01E-2AF2350A0AE7}"/>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1" name="Arrow: Pentagon 10">
            <a:extLst>
              <a:ext uri="{FF2B5EF4-FFF2-40B4-BE49-F238E27FC236}">
                <a16:creationId xmlns:a16="http://schemas.microsoft.com/office/drawing/2014/main" id="{05CF5A26-C2E2-4D11-834F-A1D04118E1FF}"/>
              </a:ext>
            </a:extLst>
          </p:cNvPr>
          <p:cNvSpPr/>
          <p:nvPr/>
        </p:nvSpPr>
        <p:spPr>
          <a:xfrm>
            <a:off x="-1" y="6565400"/>
            <a:ext cx="1979848" cy="313700"/>
          </a:xfrm>
          <a:prstGeom prst="homePlate">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2" name="Arrow: Chevron 11">
            <a:extLst>
              <a:ext uri="{FF2B5EF4-FFF2-40B4-BE49-F238E27FC236}">
                <a16:creationId xmlns:a16="http://schemas.microsoft.com/office/drawing/2014/main" id="{91297102-918F-4689-B78F-9965E41749C9}"/>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3" name="Arrow: Chevron 12">
            <a:extLst>
              <a:ext uri="{FF2B5EF4-FFF2-40B4-BE49-F238E27FC236}">
                <a16:creationId xmlns:a16="http://schemas.microsoft.com/office/drawing/2014/main" id="{BFDCFE10-9189-40A6-9528-E8AB08C004B7}"/>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pic>
        <p:nvPicPr>
          <p:cNvPr id="14" name="Picture 2" descr="ISQED logo">
            <a:extLst>
              <a:ext uri="{FF2B5EF4-FFF2-40B4-BE49-F238E27FC236}">
                <a16:creationId xmlns:a16="http://schemas.microsoft.com/office/drawing/2014/main" id="{6B47C345-3344-47E4-95AA-214DF1C96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54907119"/>
      </p:ext>
    </p:extLst>
  </p:cSld>
  <p:clrMapOvr>
    <a:masterClrMapping/>
  </p:clrMapOvr>
  <mc:AlternateContent xmlns:mc="http://schemas.openxmlformats.org/markup-compatibility/2006" xmlns:p14="http://schemas.microsoft.com/office/powerpoint/2010/main">
    <mc:Choice Requires="p14">
      <p:transition spd="slow" p14:dur="2000" advTm="40651"/>
    </mc:Choice>
    <mc:Fallback xmlns="">
      <p:transition spd="slow" advTm="4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10" fill="hold"/>
                                        <p:tgtEl>
                                          <p:spTgt spid="26"/>
                                        </p:tgtEl>
                                        <p:attrNameLst>
                                          <p:attrName>ppt_x</p:attrName>
                                        </p:attrNameLst>
                                      </p:cBhvr>
                                      <p:tavLst>
                                        <p:tav tm="0">
                                          <p:val>
                                            <p:strVal val="#ppt_x"/>
                                          </p:val>
                                        </p:tav>
                                        <p:tav tm="100000">
                                          <p:val>
                                            <p:strVal val="#ppt_x"/>
                                          </p:val>
                                        </p:tav>
                                      </p:tavLst>
                                    </p:anim>
                                    <p:anim calcmode="lin" valueType="num">
                                      <p:cBhvr additive="base">
                                        <p:cTn id="30" dur="1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BE86-C073-4A8D-99AE-FEAE6477AA2B}"/>
              </a:ext>
            </a:extLst>
          </p:cNvPr>
          <p:cNvSpPr>
            <a:spLocks noGrp="1"/>
          </p:cNvSpPr>
          <p:nvPr>
            <p:ph type="title"/>
          </p:nvPr>
        </p:nvSpPr>
        <p:spPr>
          <a:xfrm>
            <a:off x="425450" y="134690"/>
            <a:ext cx="11766550" cy="1086233"/>
          </a:xfrm>
        </p:spPr>
        <p:txBody>
          <a:bodyPr>
            <a:normAutofit/>
          </a:bodyPr>
          <a:lstStyle/>
          <a:p>
            <a:r>
              <a:rPr lang="en-US" sz="3700" b="1" dirty="0">
                <a:solidFill>
                  <a:srgbClr val="0B5395"/>
                </a:solidFill>
                <a:cs typeface="Times New Roman" panose="02020603050405020304" pitchFamily="18" charset="0"/>
              </a:rPr>
              <a:t>Related Work: Digital PIM Accelerators</a:t>
            </a:r>
          </a:p>
        </p:txBody>
      </p:sp>
      <p:sp>
        <p:nvSpPr>
          <p:cNvPr id="4" name="Slide Number Placeholder 3">
            <a:extLst>
              <a:ext uri="{FF2B5EF4-FFF2-40B4-BE49-F238E27FC236}">
                <a16:creationId xmlns:a16="http://schemas.microsoft.com/office/drawing/2014/main" id="{1F00330D-01EE-4CAB-AD50-3AFAEFF02199}"/>
              </a:ext>
            </a:extLst>
          </p:cNvPr>
          <p:cNvSpPr>
            <a:spLocks noGrp="1"/>
          </p:cNvSpPr>
          <p:nvPr>
            <p:ph type="sldNum" sz="quarter" idx="12"/>
          </p:nvPr>
        </p:nvSpPr>
        <p:spPr/>
        <p:txBody>
          <a:bodyPr/>
          <a:lstStyle/>
          <a:p>
            <a:fld id="{349EF0FF-4EAE-45C5-A692-5CE458B6BFA4}" type="slidenum">
              <a:rPr lang="en-US" smtClean="0"/>
              <a:t>7</a:t>
            </a:fld>
            <a:endParaRPr lang="en-US"/>
          </a:p>
        </p:txBody>
      </p:sp>
      <p:sp>
        <p:nvSpPr>
          <p:cNvPr id="25" name="Half Frame 24">
            <a:extLst>
              <a:ext uri="{FF2B5EF4-FFF2-40B4-BE49-F238E27FC236}">
                <a16:creationId xmlns:a16="http://schemas.microsoft.com/office/drawing/2014/main" id="{1A5F8366-016C-42CA-8E8D-31CF2DA58B63}"/>
              </a:ext>
            </a:extLst>
          </p:cNvPr>
          <p:cNvSpPr/>
          <p:nvPr/>
        </p:nvSpPr>
        <p:spPr>
          <a:xfrm>
            <a:off x="76200" y="58542"/>
            <a:ext cx="2362200" cy="1277797"/>
          </a:xfrm>
          <a:prstGeom prst="halfFrame">
            <a:avLst>
              <a:gd name="adj1" fmla="val 12490"/>
              <a:gd name="adj2" fmla="val 12490"/>
            </a:avLst>
          </a:prstGeom>
          <a:solidFill>
            <a:srgbClr val="1071C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lumMod val="75000"/>
                </a:schemeClr>
              </a:solidFill>
            </a:endParaRPr>
          </a:p>
        </p:txBody>
      </p:sp>
      <p:sp>
        <p:nvSpPr>
          <p:cNvPr id="8" name="TextBox 7">
            <a:extLst>
              <a:ext uri="{FF2B5EF4-FFF2-40B4-BE49-F238E27FC236}">
                <a16:creationId xmlns:a16="http://schemas.microsoft.com/office/drawing/2014/main" id="{CDA76FBC-0004-45ED-A0EB-CA79F1701838}"/>
              </a:ext>
            </a:extLst>
          </p:cNvPr>
          <p:cNvSpPr txBox="1"/>
          <p:nvPr/>
        </p:nvSpPr>
        <p:spPr>
          <a:xfrm>
            <a:off x="425450" y="1583942"/>
            <a:ext cx="11491323"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rgbClr val="7030A0"/>
                </a:solidFill>
                <a:latin typeface="Adobe Devanagari" panose="02040503050201020203" pitchFamily="18" charset="0"/>
                <a:cs typeface="Adobe Devanagari" panose="02040503050201020203" pitchFamily="18" charset="0"/>
              </a:rPr>
              <a:t>DRAM based PIM implements in-situ MAC operations </a:t>
            </a:r>
            <a:r>
              <a:rPr lang="en-US" sz="2800" b="1" u="sng" dirty="0">
                <a:solidFill>
                  <a:srgbClr val="7030A0"/>
                </a:solidFill>
                <a:latin typeface="Adobe Devanagari" panose="02040503050201020203" pitchFamily="18" charset="0"/>
                <a:cs typeface="Adobe Devanagari" panose="02040503050201020203" pitchFamily="18" charset="0"/>
              </a:rPr>
              <a:t>digitally</a:t>
            </a:r>
          </a:p>
          <a:p>
            <a:pPr marL="342900" indent="-342900">
              <a:buFont typeface="Arial" panose="020B0604020202020204" pitchFamily="34" charset="0"/>
              <a:buChar char="•"/>
            </a:pPr>
            <a:r>
              <a:rPr lang="en-US" sz="2800" dirty="0">
                <a:solidFill>
                  <a:srgbClr val="7030A0"/>
                </a:solidFill>
                <a:latin typeface="Adobe Devanagari" panose="02040503050201020203" pitchFamily="18" charset="0"/>
                <a:cs typeface="Adobe Devanagari" panose="02040503050201020203" pitchFamily="18" charset="0"/>
              </a:rPr>
              <a:t>Break the single MAC into multiple memory operation cycles (MOCs)</a:t>
            </a:r>
          </a:p>
          <a:p>
            <a:pPr marL="800100" lvl="1" indent="-342900">
              <a:buFont typeface="Arial" panose="020B0604020202020204" pitchFamily="34" charset="0"/>
              <a:buChar char="•"/>
            </a:pPr>
            <a:r>
              <a:rPr lang="en-US" sz="2800" dirty="0">
                <a:solidFill>
                  <a:srgbClr val="0070C0"/>
                </a:solidFill>
                <a:latin typeface="Adobe Devanagari" panose="02040503050201020203" pitchFamily="18" charset="0"/>
                <a:cs typeface="Adobe Devanagari" panose="02040503050201020203" pitchFamily="18" charset="0"/>
              </a:rPr>
              <a:t>An MOC is basically an Activation followed by a </a:t>
            </a:r>
            <a:r>
              <a:rPr lang="en-US" sz="2800" dirty="0" err="1">
                <a:solidFill>
                  <a:srgbClr val="0070C0"/>
                </a:solidFill>
                <a:latin typeface="Adobe Devanagari" panose="02040503050201020203" pitchFamily="18" charset="0"/>
                <a:cs typeface="Adobe Devanagari" panose="02040503050201020203" pitchFamily="18" charset="0"/>
              </a:rPr>
              <a:t>Precharge</a:t>
            </a:r>
            <a:r>
              <a:rPr lang="en-US" sz="2800" dirty="0">
                <a:solidFill>
                  <a:srgbClr val="0070C0"/>
                </a:solidFill>
                <a:latin typeface="Adobe Devanagari" panose="02040503050201020203" pitchFamily="18" charset="0"/>
                <a:cs typeface="Adobe Devanagari" panose="02040503050201020203" pitchFamily="18" charset="0"/>
              </a:rPr>
              <a:t> of a DRAM row</a:t>
            </a:r>
          </a:p>
          <a:p>
            <a:pPr marL="342900" indent="-342900">
              <a:buFont typeface="Arial" panose="020B0604020202020204" pitchFamily="34" charset="0"/>
              <a:buChar char="•"/>
            </a:pPr>
            <a:r>
              <a:rPr lang="en-US" sz="2800" b="1" dirty="0">
                <a:solidFill>
                  <a:srgbClr val="7030A0"/>
                </a:solidFill>
                <a:latin typeface="Adobe Devanagari" panose="02040503050201020203" pitchFamily="18" charset="0"/>
                <a:cs typeface="Adobe Devanagari" panose="02040503050201020203" pitchFamily="18" charset="0"/>
              </a:rPr>
              <a:t>DRISA</a:t>
            </a:r>
            <a:r>
              <a:rPr lang="en-US" sz="2800" dirty="0">
                <a:solidFill>
                  <a:srgbClr val="7030A0"/>
                </a:solidFill>
                <a:latin typeface="Adobe Devanagari" panose="02040503050201020203" pitchFamily="18" charset="0"/>
                <a:cs typeface="Adobe Devanagari" panose="02040503050201020203" pitchFamily="18" charset="0"/>
              </a:rPr>
              <a:t> [Li-MICRO-2017] requires up to </a:t>
            </a:r>
            <a:r>
              <a:rPr lang="en-US" sz="2800" b="1" dirty="0">
                <a:solidFill>
                  <a:srgbClr val="FE271A"/>
                </a:solidFill>
                <a:latin typeface="Adobe Devanagari" panose="02040503050201020203" pitchFamily="18" charset="0"/>
                <a:cs typeface="Adobe Devanagari" panose="02040503050201020203" pitchFamily="18" charset="0"/>
              </a:rPr>
              <a:t>222 MOCs per MAC</a:t>
            </a:r>
          </a:p>
          <a:p>
            <a:pPr marL="342900" indent="-342900">
              <a:buFont typeface="Arial" panose="020B0604020202020204" pitchFamily="34" charset="0"/>
              <a:buChar char="•"/>
            </a:pPr>
            <a:r>
              <a:rPr lang="en-US" sz="2800" b="1" dirty="0">
                <a:solidFill>
                  <a:srgbClr val="00B050"/>
                </a:solidFill>
                <a:latin typeface="Adobe Devanagari" panose="02040503050201020203" pitchFamily="18" charset="0"/>
                <a:cs typeface="Adobe Devanagari" panose="02040503050201020203" pitchFamily="18" charset="0"/>
              </a:rPr>
              <a:t>To reduce # of MOCs per MAC</a:t>
            </a:r>
          </a:p>
          <a:p>
            <a:pPr marL="800100" lvl="1" indent="-342900">
              <a:buAutoNum type="arabicPeriod"/>
            </a:pPr>
            <a:r>
              <a:rPr lang="en-US" sz="2800" b="1" dirty="0" err="1">
                <a:solidFill>
                  <a:srgbClr val="7030A0"/>
                </a:solidFill>
                <a:latin typeface="Adobe Devanagari" panose="02040503050201020203" pitchFamily="18" charset="0"/>
                <a:cs typeface="Adobe Devanagari" panose="02040503050201020203" pitchFamily="18" charset="0"/>
              </a:rPr>
              <a:t>DRAcc</a:t>
            </a:r>
            <a:r>
              <a:rPr lang="en-US" sz="2800" dirty="0">
                <a:solidFill>
                  <a:srgbClr val="7030A0"/>
                </a:solidFill>
                <a:latin typeface="Adobe Devanagari" panose="02040503050201020203" pitchFamily="18" charset="0"/>
                <a:cs typeface="Adobe Devanagari" panose="02040503050201020203" pitchFamily="18" charset="0"/>
              </a:rPr>
              <a:t> [Lei-DAC-2018] uses </a:t>
            </a:r>
            <a:r>
              <a:rPr lang="en-US" sz="2800" dirty="0">
                <a:solidFill>
                  <a:srgbClr val="00B050"/>
                </a:solidFill>
                <a:latin typeface="Adobe Devanagari" panose="02040503050201020203" pitchFamily="18" charset="0"/>
                <a:cs typeface="Adobe Devanagari" panose="02040503050201020203" pitchFamily="18" charset="0"/>
              </a:rPr>
              <a:t>ternary computing</a:t>
            </a:r>
            <a:r>
              <a:rPr lang="en-US" sz="2800" dirty="0">
                <a:latin typeface="Adobe Devanagari" panose="02040503050201020203" pitchFamily="18" charset="0"/>
                <a:cs typeface="Adobe Devanagari" panose="02040503050201020203" pitchFamily="18" charset="0"/>
              </a:rPr>
              <a:t> </a:t>
            </a:r>
            <a:r>
              <a:rPr lang="en-US" sz="2800" dirty="0">
                <a:latin typeface="Adobe Devanagari" panose="02040503050201020203" pitchFamily="18" charset="0"/>
                <a:cs typeface="Adobe Devanagari" panose="02040503050201020203" pitchFamily="18" charset="0"/>
                <a:sym typeface="Wingdings" panose="05000000000000000000" pitchFamily="2" charset="2"/>
              </a:rPr>
              <a:t> </a:t>
            </a:r>
            <a:r>
              <a:rPr lang="en-US" sz="2800" b="1" dirty="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13 MOCs per MAC</a:t>
            </a:r>
          </a:p>
          <a:p>
            <a:pPr marL="800100" lvl="1" indent="-342900">
              <a:buAutoNum type="arabicPeriod"/>
            </a:pPr>
            <a:r>
              <a:rPr lang="en-US" sz="2800" b="1" dirty="0" err="1">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LAcc</a:t>
            </a:r>
            <a:r>
              <a:rPr lang="en-US" sz="2800"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 [Deng-DAC-2019] uses </a:t>
            </a:r>
            <a:r>
              <a:rPr lang="en-US" sz="2800" dirty="0">
                <a:solidFill>
                  <a:srgbClr val="00B050"/>
                </a:solidFill>
                <a:latin typeface="Adobe Devanagari" panose="02040503050201020203" pitchFamily="18" charset="0"/>
                <a:cs typeface="Adobe Devanagari" panose="02040503050201020203" pitchFamily="18" charset="0"/>
                <a:sym typeface="Wingdings" panose="05000000000000000000" pitchFamily="2" charset="2"/>
              </a:rPr>
              <a:t>lookup tables (LUTs) </a:t>
            </a:r>
            <a:r>
              <a:rPr lang="en-US" sz="2800" dirty="0">
                <a:latin typeface="Adobe Devanagari" panose="02040503050201020203" pitchFamily="18" charset="0"/>
                <a:cs typeface="Adobe Devanagari" panose="02040503050201020203" pitchFamily="18" charset="0"/>
                <a:sym typeface="Wingdings" panose="05000000000000000000" pitchFamily="2" charset="2"/>
              </a:rPr>
              <a:t> </a:t>
            </a:r>
            <a:r>
              <a:rPr lang="en-US" sz="2800" b="1" dirty="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11 MOCs per MAC</a:t>
            </a:r>
          </a:p>
          <a:p>
            <a:pPr marL="800100" lvl="1" indent="-342900">
              <a:buAutoNum type="arabicPeriod"/>
            </a:pPr>
            <a:r>
              <a:rPr lang="en-US" sz="2800" b="1"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SCOPE</a:t>
            </a:r>
            <a:r>
              <a:rPr lang="en-US" sz="2800"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 [Li-MICRO-2018] uses </a:t>
            </a:r>
            <a:r>
              <a:rPr lang="en-US" sz="2800" dirty="0">
                <a:solidFill>
                  <a:srgbClr val="00B050"/>
                </a:solidFill>
                <a:latin typeface="Adobe Devanagari" panose="02040503050201020203" pitchFamily="18" charset="0"/>
                <a:cs typeface="Adobe Devanagari" panose="02040503050201020203" pitchFamily="18" charset="0"/>
                <a:sym typeface="Wingdings" panose="05000000000000000000" pitchFamily="2" charset="2"/>
              </a:rPr>
              <a:t>stochastic computing </a:t>
            </a:r>
            <a:r>
              <a:rPr lang="en-US" sz="2800" dirty="0">
                <a:latin typeface="Adobe Devanagari" panose="02040503050201020203" pitchFamily="18" charset="0"/>
                <a:cs typeface="Adobe Devanagari" panose="02040503050201020203" pitchFamily="18" charset="0"/>
                <a:sym typeface="Wingdings" panose="05000000000000000000" pitchFamily="2" charset="2"/>
              </a:rPr>
              <a:t> </a:t>
            </a:r>
            <a:r>
              <a:rPr lang="en-US" sz="2800" b="1" dirty="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25 MOCs per MAC</a:t>
            </a:r>
          </a:p>
          <a:p>
            <a:pPr lvl="1"/>
            <a:r>
              <a:rPr lang="en-US" sz="2800" b="1"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4. ATRIA [Supreeth-ISVLI-2021] </a:t>
            </a:r>
            <a:r>
              <a:rPr lang="en-US" sz="2800"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uses</a:t>
            </a:r>
            <a:r>
              <a:rPr lang="en-US" sz="2800" b="1"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 </a:t>
            </a:r>
            <a:r>
              <a:rPr lang="en-US" sz="2800" dirty="0">
                <a:solidFill>
                  <a:srgbClr val="00B050"/>
                </a:solidFill>
                <a:latin typeface="Adobe Devanagari" panose="02040503050201020203" pitchFamily="18" charset="0"/>
                <a:cs typeface="Adobe Devanagari" panose="02040503050201020203" pitchFamily="18" charset="0"/>
                <a:sym typeface="Wingdings" panose="05000000000000000000" pitchFamily="2" charset="2"/>
              </a:rPr>
              <a:t>stochastic computing</a:t>
            </a:r>
            <a:r>
              <a:rPr lang="en-US" sz="2800" b="1" dirty="0">
                <a:solidFill>
                  <a:srgbClr val="7030A0"/>
                </a:solidFill>
                <a:latin typeface="Adobe Devanagari" panose="02040503050201020203" pitchFamily="18" charset="0"/>
                <a:cs typeface="Adobe Devanagari" panose="02040503050201020203" pitchFamily="18" charset="0"/>
                <a:sym typeface="Wingdings" panose="05000000000000000000" pitchFamily="2" charset="2"/>
              </a:rPr>
              <a:t> </a:t>
            </a:r>
            <a:r>
              <a:rPr lang="en-US" sz="2800" b="1" dirty="0">
                <a:latin typeface="Adobe Devanagari" panose="02040503050201020203" pitchFamily="18" charset="0"/>
                <a:cs typeface="Adobe Devanagari" panose="02040503050201020203" pitchFamily="18" charset="0"/>
                <a:sym typeface="Wingdings" panose="05000000000000000000" pitchFamily="2" charset="2"/>
              </a:rPr>
              <a:t></a:t>
            </a:r>
            <a:r>
              <a:rPr lang="en-US" sz="2800" b="1" dirty="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 5/16 per MAC</a:t>
            </a:r>
            <a:endParaRPr lang="en-US" sz="2800" b="1" dirty="0">
              <a:solidFill>
                <a:srgbClr val="FF0000"/>
              </a:solidFill>
              <a:latin typeface="Adobe Devanagari" panose="02040503050201020203" pitchFamily="18" charset="0"/>
              <a:cs typeface="Adobe Devanagari" panose="02040503050201020203" pitchFamily="18" charset="0"/>
            </a:endParaRPr>
          </a:p>
        </p:txBody>
      </p:sp>
      <p:sp>
        <p:nvSpPr>
          <p:cNvPr id="10" name="Rectangle 9">
            <a:extLst>
              <a:ext uri="{FF2B5EF4-FFF2-40B4-BE49-F238E27FC236}">
                <a16:creationId xmlns:a16="http://schemas.microsoft.com/office/drawing/2014/main" id="{10C879C5-5100-471C-9A2B-DB4FF2310084}"/>
              </a:ext>
            </a:extLst>
          </p:cNvPr>
          <p:cNvSpPr/>
          <p:nvPr/>
        </p:nvSpPr>
        <p:spPr>
          <a:xfrm>
            <a:off x="381004" y="5639295"/>
            <a:ext cx="11245434" cy="830997"/>
          </a:xfrm>
          <a:prstGeom prst="rect">
            <a:avLst/>
          </a:prstGeom>
          <a:solidFill>
            <a:srgbClr val="0070C0"/>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a:spAutoFit/>
          </a:bodyPr>
          <a:lstStyle/>
          <a:p>
            <a:pPr lvl="0" algn="ctr">
              <a:defRPr/>
            </a:pPr>
            <a:r>
              <a:rPr lang="en-US" sz="2400" b="1" dirty="0">
                <a:solidFill>
                  <a:schemeClr val="bg1"/>
                </a:solidFill>
                <a:latin typeface="Segoe UI" panose="020B0502040204020203" pitchFamily="34" charset="0"/>
                <a:cs typeface="Segoe UI" panose="020B0502040204020203" pitchFamily="34" charset="0"/>
              </a:rPr>
              <a:t>Digital PIM accelerators still have very high latency and energy, as one MOC can incur up to 49 ns latency and up to 4 </a:t>
            </a:r>
            <a:r>
              <a:rPr lang="en-US" sz="2400" b="1" dirty="0" err="1">
                <a:solidFill>
                  <a:schemeClr val="bg1"/>
                </a:solidFill>
                <a:latin typeface="Segoe UI" panose="020B0502040204020203" pitchFamily="34" charset="0"/>
                <a:cs typeface="Segoe UI" panose="020B0502040204020203" pitchFamily="34" charset="0"/>
              </a:rPr>
              <a:t>nJ</a:t>
            </a:r>
            <a:r>
              <a:rPr lang="en-US" sz="2400" b="1" dirty="0">
                <a:solidFill>
                  <a:schemeClr val="bg1"/>
                </a:solidFill>
                <a:latin typeface="Segoe UI" panose="020B0502040204020203" pitchFamily="34" charset="0"/>
                <a:cs typeface="Segoe UI" panose="020B0502040204020203" pitchFamily="34" charset="0"/>
              </a:rPr>
              <a:t> of energy consumption </a:t>
            </a:r>
          </a:p>
        </p:txBody>
      </p:sp>
      <p:sp>
        <p:nvSpPr>
          <p:cNvPr id="7" name="Rectangle 6">
            <a:extLst>
              <a:ext uri="{FF2B5EF4-FFF2-40B4-BE49-F238E27FC236}">
                <a16:creationId xmlns:a16="http://schemas.microsoft.com/office/drawing/2014/main" id="{15E88D60-40AE-413B-99CD-E5C80B9AD011}"/>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Arrow: Chevron 8">
            <a:extLst>
              <a:ext uri="{FF2B5EF4-FFF2-40B4-BE49-F238E27FC236}">
                <a16:creationId xmlns:a16="http://schemas.microsoft.com/office/drawing/2014/main" id="{5F902394-98EA-426F-8C8D-E8DC327FF7D3}"/>
              </a:ext>
            </a:extLst>
          </p:cNvPr>
          <p:cNvSpPr/>
          <p:nvPr/>
        </p:nvSpPr>
        <p:spPr>
          <a:xfrm>
            <a:off x="1912383" y="6565400"/>
            <a:ext cx="191403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1" name="Arrow: Chevron 10">
            <a:extLst>
              <a:ext uri="{FF2B5EF4-FFF2-40B4-BE49-F238E27FC236}">
                <a16:creationId xmlns:a16="http://schemas.microsoft.com/office/drawing/2014/main" id="{252F8056-9306-4AC6-A3D5-5230834F0CE6}"/>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2" name="Arrow: Chevron 11">
            <a:extLst>
              <a:ext uri="{FF2B5EF4-FFF2-40B4-BE49-F238E27FC236}">
                <a16:creationId xmlns:a16="http://schemas.microsoft.com/office/drawing/2014/main" id="{E5428A42-EF43-410D-8952-C1D1CDF90294}"/>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3" name="Arrow: Pentagon 12">
            <a:extLst>
              <a:ext uri="{FF2B5EF4-FFF2-40B4-BE49-F238E27FC236}">
                <a16:creationId xmlns:a16="http://schemas.microsoft.com/office/drawing/2014/main" id="{C9712F07-0460-47B9-BABA-5EB2524F2ED7}"/>
              </a:ext>
            </a:extLst>
          </p:cNvPr>
          <p:cNvSpPr/>
          <p:nvPr/>
        </p:nvSpPr>
        <p:spPr>
          <a:xfrm>
            <a:off x="-1" y="6565400"/>
            <a:ext cx="1979848" cy="313700"/>
          </a:xfrm>
          <a:prstGeom prst="homePlate">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4" name="Arrow: Chevron 13">
            <a:extLst>
              <a:ext uri="{FF2B5EF4-FFF2-40B4-BE49-F238E27FC236}">
                <a16:creationId xmlns:a16="http://schemas.microsoft.com/office/drawing/2014/main" id="{2E8BB40A-62E9-4118-BB7D-C4B94E8852C6}"/>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5" name="Arrow: Chevron 14">
            <a:extLst>
              <a:ext uri="{FF2B5EF4-FFF2-40B4-BE49-F238E27FC236}">
                <a16:creationId xmlns:a16="http://schemas.microsoft.com/office/drawing/2014/main" id="{071E3B09-378D-4E24-BCF8-FCA3029FA92A}"/>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pic>
        <p:nvPicPr>
          <p:cNvPr id="16" name="Picture 2" descr="ISQED logo">
            <a:extLst>
              <a:ext uri="{FF2B5EF4-FFF2-40B4-BE49-F238E27FC236}">
                <a16:creationId xmlns:a16="http://schemas.microsoft.com/office/drawing/2014/main" id="{5C4CCA1C-F5A7-4225-A6EE-7F73983C1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5563688"/>
      </p:ext>
    </p:extLst>
  </p:cSld>
  <p:clrMapOvr>
    <a:masterClrMapping/>
  </p:clrMapOvr>
  <mc:AlternateContent xmlns:mc="http://schemas.openxmlformats.org/markup-compatibility/2006" xmlns:p14="http://schemas.microsoft.com/office/powerpoint/2010/main">
    <mc:Choice Requires="p14">
      <p:transition spd="slow" p14:dur="2000" advTm="75616"/>
    </mc:Choice>
    <mc:Fallback xmlns="">
      <p:transition spd="slow" advTm="756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1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1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1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1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1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1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1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10"/>
                                        <p:tgtEl>
                                          <p:spTgt spid="8">
                                            <p:txEl>
                                              <p:pRg st="5" end="5"/>
                                            </p:txEl>
                                          </p:spTgt>
                                        </p:tgtEl>
                                      </p:cBhvr>
                                    </p:animEffect>
                                    <p:anim calcmode="lin" valueType="num">
                                      <p:cBhvr>
                                        <p:cTn id="30" dur="1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1" dur="1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 calcmode="lin" valueType="num">
                                      <p:cBhvr additive="base">
                                        <p:cTn id="36" dur="1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7" dur="1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 calcmode="lin" valueType="num">
                                      <p:cBhvr additive="base">
                                        <p:cTn id="42" dur="1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3" dur="1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 calcmode="lin" valueType="num">
                                      <p:cBhvr additive="base">
                                        <p:cTn id="48" dur="1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9" dur="1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10" fill="hold"/>
                                        <p:tgtEl>
                                          <p:spTgt spid="10"/>
                                        </p:tgtEl>
                                        <p:attrNameLst>
                                          <p:attrName>ppt_x</p:attrName>
                                        </p:attrNameLst>
                                      </p:cBhvr>
                                      <p:tavLst>
                                        <p:tav tm="0">
                                          <p:val>
                                            <p:strVal val="#ppt_x"/>
                                          </p:val>
                                        </p:tav>
                                        <p:tav tm="100000">
                                          <p:val>
                                            <p:strVal val="#ppt_x"/>
                                          </p:val>
                                        </p:tav>
                                      </p:tavLst>
                                    </p:anim>
                                    <p:anim calcmode="lin" valueType="num">
                                      <p:cBhvr additive="base">
                                        <p:cTn id="55" dur="1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Time Hungry Stochastic-to-Binary(</a:t>
            </a:r>
            <a:r>
              <a:rPr lang="en-US" sz="3300" b="1" dirty="0" err="1">
                <a:solidFill>
                  <a:schemeClr val="accent1">
                    <a:lumMod val="75000"/>
                  </a:schemeClr>
                </a:solidFill>
                <a:cs typeface="Times New Roman" panose="02020603050405020304" pitchFamily="18" charset="0"/>
              </a:rPr>
              <a:t>StoB</a:t>
            </a:r>
            <a:r>
              <a:rPr lang="en-US" sz="3300" b="1" dirty="0">
                <a:solidFill>
                  <a:schemeClr val="accent1">
                    <a:lumMod val="75000"/>
                  </a:schemeClr>
                </a:solidFill>
                <a:cs typeface="Times New Roman" panose="02020603050405020304" pitchFamily="18" charset="0"/>
              </a:rPr>
              <a:t>) Conversion</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1369980" y="1276452"/>
            <a:ext cx="9252237" cy="4525963"/>
          </a:xfrm>
        </p:spPr>
        <p:txBody>
          <a:bodyPr>
            <a:normAutofit fontScale="92500" lnSpcReduction="10000"/>
          </a:bodyPr>
          <a:lstStyle/>
          <a:p>
            <a:r>
              <a:rPr lang="en-US" sz="2000" dirty="0">
                <a:solidFill>
                  <a:srgbClr val="0070C0"/>
                </a:solidFill>
                <a:latin typeface="Adobe Devanagari" panose="02040503050201020203" pitchFamily="18" charset="0"/>
                <a:cs typeface="Adobe Devanagari" panose="02040503050201020203" pitchFamily="18" charset="0"/>
              </a:rPr>
              <a:t>Despite the advantage of low power and high error tolerance of SC in ATRIA and SCOPE for CNN acceleration</a:t>
            </a:r>
          </a:p>
          <a:p>
            <a:pPr lvl="1"/>
            <a:r>
              <a:rPr lang="en-US" sz="1600" dirty="0">
                <a:solidFill>
                  <a:srgbClr val="FF0000"/>
                </a:solidFill>
                <a:latin typeface="Bookman Old Style" panose="02050604050505020204" pitchFamily="18" charset="0"/>
              </a:rPr>
              <a:t>Require frequent </a:t>
            </a:r>
            <a:r>
              <a:rPr lang="en-US" sz="1600" b="1" dirty="0" err="1">
                <a:solidFill>
                  <a:srgbClr val="FF0000"/>
                </a:solidFill>
                <a:latin typeface="Bookman Old Style" panose="02050604050505020204" pitchFamily="18" charset="0"/>
              </a:rPr>
              <a:t>StoB</a:t>
            </a:r>
            <a:r>
              <a:rPr lang="en-US" sz="1600" dirty="0">
                <a:solidFill>
                  <a:srgbClr val="FF0000"/>
                </a:solidFill>
                <a:latin typeface="Bookman Old Style" panose="02050604050505020204" pitchFamily="18" charset="0"/>
              </a:rPr>
              <a:t> conversion for every point in the per-layer output tensor</a:t>
            </a:r>
          </a:p>
          <a:p>
            <a:pPr lvl="1"/>
            <a:r>
              <a:rPr lang="en-US" sz="1600" b="1" dirty="0" err="1">
                <a:solidFill>
                  <a:srgbClr val="FF0000"/>
                </a:solidFill>
                <a:latin typeface="Bookman Old Style" panose="02050604050505020204" pitchFamily="18" charset="0"/>
              </a:rPr>
              <a:t>StoB</a:t>
            </a:r>
            <a:r>
              <a:rPr lang="en-US" sz="1600" b="1" dirty="0">
                <a:solidFill>
                  <a:srgbClr val="FF0000"/>
                </a:solidFill>
                <a:latin typeface="Bookman Old Style" panose="02050604050505020204" pitchFamily="18" charset="0"/>
              </a:rPr>
              <a:t> conversion </a:t>
            </a:r>
            <a:r>
              <a:rPr lang="en-US" sz="1600" dirty="0">
                <a:solidFill>
                  <a:srgbClr val="FF0000"/>
                </a:solidFill>
                <a:latin typeface="Bookman Old Style" panose="02050604050505020204" pitchFamily="18" charset="0"/>
              </a:rPr>
              <a:t>consumes substantial latency and energy</a:t>
            </a:r>
          </a:p>
          <a:p>
            <a:pPr lvl="1"/>
            <a:r>
              <a:rPr lang="en-US" sz="1600" b="1" dirty="0">
                <a:solidFill>
                  <a:srgbClr val="7030A0"/>
                </a:solidFill>
                <a:latin typeface="Bookman Old Style" panose="02050604050505020204" pitchFamily="18" charset="0"/>
              </a:rPr>
              <a:t>ATRIA[Supreeth-ISVLSI’21] </a:t>
            </a:r>
            <a:r>
              <a:rPr lang="en-US" sz="1600" dirty="0">
                <a:solidFill>
                  <a:srgbClr val="0070C0"/>
                </a:solidFill>
                <a:latin typeface="Bookman Old Style" panose="02050604050505020204" pitchFamily="18" charset="0"/>
              </a:rPr>
              <a:t>and </a:t>
            </a:r>
            <a:r>
              <a:rPr lang="en-US" sz="1600" b="1" dirty="0">
                <a:solidFill>
                  <a:srgbClr val="7030A0"/>
                </a:solidFill>
                <a:latin typeface="Bookman Old Style" panose="02050604050505020204" pitchFamily="18" charset="0"/>
              </a:rPr>
              <a:t>SCOPE[Li-MICRO’18] </a:t>
            </a:r>
            <a:r>
              <a:rPr lang="en-US" sz="1600" dirty="0">
                <a:solidFill>
                  <a:srgbClr val="0070C0"/>
                </a:solidFill>
                <a:latin typeface="Bookman Old Style" panose="02050604050505020204" pitchFamily="18" charset="0"/>
              </a:rPr>
              <a:t>use different methods for </a:t>
            </a:r>
            <a:r>
              <a:rPr lang="en-US" sz="1600" dirty="0" err="1">
                <a:solidFill>
                  <a:srgbClr val="0070C0"/>
                </a:solidFill>
                <a:latin typeface="Bookman Old Style" panose="02050604050505020204" pitchFamily="18" charset="0"/>
              </a:rPr>
              <a:t>StoB</a:t>
            </a:r>
            <a:r>
              <a:rPr lang="en-US" sz="1600" dirty="0">
                <a:solidFill>
                  <a:srgbClr val="0070C0"/>
                </a:solidFill>
                <a:latin typeface="Bookman Old Style" panose="02050604050505020204" pitchFamily="18" charset="0"/>
              </a:rPr>
              <a:t> conversion: </a:t>
            </a:r>
          </a:p>
          <a:p>
            <a:pPr lvl="2"/>
            <a:r>
              <a:rPr lang="en-US" sz="1200" dirty="0">
                <a:solidFill>
                  <a:srgbClr val="0070C0"/>
                </a:solidFill>
                <a:latin typeface="Bookman Old Style" panose="02050604050505020204" pitchFamily="18" charset="0"/>
              </a:rPr>
              <a:t>Parallel pop counter (Parallel PC) used by SCOPE</a:t>
            </a:r>
            <a:r>
              <a:rPr lang="en-US" sz="1200" dirty="0">
                <a:solidFill>
                  <a:srgbClr val="0070C0"/>
                </a:solidFill>
                <a:latin typeface="Bookman Old Style" panose="02050604050505020204" pitchFamily="18" charset="0"/>
                <a:sym typeface="Wingdings" panose="05000000000000000000" pitchFamily="2" charset="2"/>
              </a:rPr>
              <a:t> require FA’s</a:t>
            </a:r>
            <a:endParaRPr lang="en-US" sz="1200" dirty="0">
              <a:solidFill>
                <a:srgbClr val="0070C0"/>
              </a:solidFill>
              <a:latin typeface="Bookman Old Style" panose="02050604050505020204" pitchFamily="18" charset="0"/>
            </a:endParaRPr>
          </a:p>
          <a:p>
            <a:pPr lvl="2"/>
            <a:r>
              <a:rPr lang="en-US" sz="1200" dirty="0">
                <a:solidFill>
                  <a:srgbClr val="0070C0"/>
                </a:solidFill>
                <a:latin typeface="Bookman Old Style" panose="02050604050505020204" pitchFamily="18" charset="0"/>
              </a:rPr>
              <a:t> Serial pop counter (Serial PC)-based </a:t>
            </a:r>
            <a:r>
              <a:rPr lang="en-US" sz="1200" dirty="0" err="1">
                <a:solidFill>
                  <a:srgbClr val="0070C0"/>
                </a:solidFill>
                <a:latin typeface="Bookman Old Style" panose="02050604050505020204" pitchFamily="18" charset="0"/>
              </a:rPr>
              <a:t>StoB</a:t>
            </a:r>
            <a:r>
              <a:rPr lang="en-US" sz="1200" dirty="0">
                <a:solidFill>
                  <a:srgbClr val="0070C0"/>
                </a:solidFill>
                <a:latin typeface="Bookman Old Style" panose="02050604050505020204" pitchFamily="18" charset="0"/>
              </a:rPr>
              <a:t> conversion used by ATRIA </a:t>
            </a:r>
            <a:r>
              <a:rPr lang="en-US" sz="1200" dirty="0">
                <a:solidFill>
                  <a:srgbClr val="0070C0"/>
                </a:solidFill>
                <a:latin typeface="Bookman Old Style" panose="02050604050505020204" pitchFamily="18" charset="0"/>
                <a:sym typeface="Wingdings" panose="05000000000000000000" pitchFamily="2" charset="2"/>
              </a:rPr>
              <a:t> sequential </a:t>
            </a:r>
            <a:endParaRPr lang="en-US" sz="1200" dirty="0">
              <a:solidFill>
                <a:srgbClr val="0070C0"/>
              </a:solidFill>
              <a:latin typeface="Bookman Old Style" panose="02050604050505020204" pitchFamily="18" charset="0"/>
            </a:endParaRPr>
          </a:p>
          <a:p>
            <a:pPr lvl="1"/>
            <a:r>
              <a:rPr lang="en-US" sz="1600" dirty="0">
                <a:solidFill>
                  <a:srgbClr val="0070C0"/>
                </a:solidFill>
                <a:latin typeface="Bookman Old Style" panose="02050604050505020204" pitchFamily="18" charset="0"/>
              </a:rPr>
              <a:t>Even though </a:t>
            </a:r>
            <a:r>
              <a:rPr lang="en-US" sz="1600" b="1" dirty="0">
                <a:solidFill>
                  <a:srgbClr val="7030A0"/>
                </a:solidFill>
                <a:latin typeface="Bookman Old Style" panose="02050604050505020204" pitchFamily="18" charset="0"/>
              </a:rPr>
              <a:t>ATRIA’s </a:t>
            </a:r>
            <a:r>
              <a:rPr lang="en-US" sz="1600" b="1" dirty="0" err="1">
                <a:solidFill>
                  <a:srgbClr val="7030A0"/>
                </a:solidFill>
                <a:latin typeface="Bookman Old Style" panose="02050604050505020204" pitchFamily="18" charset="0"/>
              </a:rPr>
              <a:t>StoB</a:t>
            </a:r>
            <a:r>
              <a:rPr lang="en-US" sz="1600" b="1" dirty="0">
                <a:solidFill>
                  <a:srgbClr val="7030A0"/>
                </a:solidFill>
                <a:latin typeface="Bookman Old Style" panose="02050604050505020204" pitchFamily="18" charset="0"/>
              </a:rPr>
              <a:t> operations </a:t>
            </a:r>
            <a:r>
              <a:rPr lang="en-US" sz="1600" dirty="0">
                <a:solidFill>
                  <a:srgbClr val="0070C0"/>
                </a:solidFill>
                <a:latin typeface="Bookman Old Style" panose="02050604050505020204" pitchFamily="18" charset="0"/>
              </a:rPr>
              <a:t>are hidden from the critical path to some extent</a:t>
            </a:r>
          </a:p>
          <a:p>
            <a:pPr marL="0" indent="0">
              <a:buNone/>
            </a:pPr>
            <a:r>
              <a:rPr lang="en-US" sz="1800" b="1" dirty="0">
                <a:solidFill>
                  <a:srgbClr val="FF0000"/>
                </a:solidFill>
                <a:latin typeface="Adobe Devanagari" panose="02040503050201020203" pitchFamily="18" charset="0"/>
                <a:cs typeface="Adobe Devanagari" panose="02040503050201020203" pitchFamily="18" charset="0"/>
              </a:rPr>
              <a:t>CONS</a:t>
            </a:r>
          </a:p>
          <a:p>
            <a:r>
              <a:rPr lang="en-US" sz="1800" dirty="0">
                <a:solidFill>
                  <a:srgbClr val="7030A0"/>
                </a:solidFill>
                <a:latin typeface="Adobe Devanagari" panose="02040503050201020203" pitchFamily="18" charset="0"/>
                <a:cs typeface="Adobe Devanagari" panose="02040503050201020203" pitchFamily="18" charset="0"/>
              </a:rPr>
              <a:t>Parallel pop counter requires enormous full adder circuits </a:t>
            </a:r>
          </a:p>
          <a:p>
            <a:pPr lvl="1"/>
            <a:r>
              <a:rPr lang="en-US" sz="1400" dirty="0">
                <a:solidFill>
                  <a:srgbClr val="FF0000"/>
                </a:solidFill>
                <a:latin typeface="Adobe Devanagari" panose="02040503050201020203" pitchFamily="18" charset="0"/>
                <a:cs typeface="Adobe Devanagari" panose="02040503050201020203" pitchFamily="18" charset="0"/>
              </a:rPr>
              <a:t> </a:t>
            </a:r>
            <a:r>
              <a:rPr lang="en-US" sz="1600" dirty="0">
                <a:solidFill>
                  <a:srgbClr val="FF0000"/>
                </a:solidFill>
                <a:latin typeface="Adobe Devanagari" panose="02040503050201020203" pitchFamily="18" charset="0"/>
                <a:cs typeface="Adobe Devanagari" panose="02040503050201020203" pitchFamily="18" charset="0"/>
              </a:rPr>
              <a:t>consumes non-trivial area of the DRAM periphery</a:t>
            </a:r>
          </a:p>
          <a:p>
            <a:r>
              <a:rPr lang="en-US" sz="1800" dirty="0">
                <a:solidFill>
                  <a:srgbClr val="7030A0"/>
                </a:solidFill>
                <a:latin typeface="Adobe Devanagari" panose="02040503050201020203" pitchFamily="18" charset="0"/>
                <a:cs typeface="Adobe Devanagari" panose="02040503050201020203" pitchFamily="18" charset="0"/>
              </a:rPr>
              <a:t>Serial PC circuits require high-speed counters</a:t>
            </a:r>
          </a:p>
          <a:p>
            <a:pPr lvl="1"/>
            <a:r>
              <a:rPr lang="en-US" sz="1600" dirty="0">
                <a:solidFill>
                  <a:srgbClr val="0070C0"/>
                </a:solidFill>
                <a:latin typeface="Adobe Devanagari" panose="02040503050201020203" pitchFamily="18" charset="0"/>
                <a:cs typeface="Adobe Devanagari" panose="02040503050201020203" pitchFamily="18" charset="0"/>
              </a:rPr>
              <a:t>Implementations of full adders and counters in DRAM </a:t>
            </a:r>
            <a:r>
              <a:rPr lang="en-US" sz="1600" dirty="0">
                <a:solidFill>
                  <a:srgbClr val="FF0000"/>
                </a:solidFill>
                <a:latin typeface="Adobe Devanagari" panose="02040503050201020203" pitchFamily="18" charset="0"/>
                <a:cs typeface="Adobe Devanagari" panose="02040503050201020203" pitchFamily="18" charset="0"/>
              </a:rPr>
              <a:t>cannot be optimized for area, latency and energy</a:t>
            </a:r>
          </a:p>
          <a:p>
            <a:r>
              <a:rPr lang="en-US" sz="1800" dirty="0">
                <a:solidFill>
                  <a:srgbClr val="0070C0"/>
                </a:solidFill>
                <a:latin typeface="Adobe Devanagari" panose="02040503050201020203" pitchFamily="18" charset="0"/>
                <a:cs typeface="Adobe Devanagari" panose="02040503050201020203" pitchFamily="18" charset="0"/>
              </a:rPr>
              <a:t>DRAM cannot be optimized for area, latency and energy, </a:t>
            </a:r>
            <a:r>
              <a:rPr lang="en-US" sz="1800" dirty="0">
                <a:solidFill>
                  <a:srgbClr val="FF0000"/>
                </a:solidFill>
                <a:latin typeface="Adobe Devanagari" panose="02040503050201020203" pitchFamily="18" charset="0"/>
                <a:cs typeface="Adobe Devanagari" panose="02040503050201020203" pitchFamily="18" charset="0"/>
              </a:rPr>
              <a:t>due to the constraints of DRAM fabrication processes are significantly different from the standard CMOS logic processes</a:t>
            </a:r>
            <a:endParaRPr lang="en-US" sz="1200" dirty="0">
              <a:solidFill>
                <a:srgbClr val="FF0000"/>
              </a:solidFill>
              <a:latin typeface="Adobe Devanagari" panose="02040503050201020203" pitchFamily="18" charset="0"/>
              <a:cs typeface="Adobe Devanagari" panose="02040503050201020203" pitchFamily="18" charset="0"/>
            </a:endParaRPr>
          </a:p>
          <a:p>
            <a:pPr lvl="1"/>
            <a:endParaRPr lang="en-US" sz="1600" dirty="0">
              <a:solidFill>
                <a:srgbClr val="0070C0"/>
              </a:solidFill>
              <a:latin typeface="Bookman Old Style" panose="02050604050505020204" pitchFamily="18" charset="0"/>
            </a:endParaRPr>
          </a:p>
          <a:p>
            <a:pPr lvl="1"/>
            <a:endParaRPr lang="en-US" sz="1600" dirty="0">
              <a:solidFill>
                <a:srgbClr val="0070C0"/>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8</a:t>
            </a:fld>
            <a:endParaRPr lang="en-US"/>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A6AD93F7-EF9B-4180-B98B-933FB6460B10}"/>
              </a:ext>
            </a:extLst>
          </p:cNvPr>
          <p:cNvGrpSpPr/>
          <p:nvPr/>
        </p:nvGrpSpPr>
        <p:grpSpPr>
          <a:xfrm>
            <a:off x="304800" y="5424294"/>
            <a:ext cx="11247120" cy="1056329"/>
            <a:chOff x="2125582" y="4599102"/>
            <a:chExt cx="11247120" cy="822960"/>
          </a:xfrm>
        </p:grpSpPr>
        <p:sp>
          <p:nvSpPr>
            <p:cNvPr id="25" name="Rectangle 24">
              <a:extLst>
                <a:ext uri="{FF2B5EF4-FFF2-40B4-BE49-F238E27FC236}">
                  <a16:creationId xmlns:a16="http://schemas.microsoft.com/office/drawing/2014/main" id="{4762B6F9-6544-4D38-8932-5A6268F28B7D}"/>
                </a:ext>
              </a:extLst>
            </p:cNvPr>
            <p:cNvSpPr/>
            <p:nvPr/>
          </p:nvSpPr>
          <p:spPr>
            <a:xfrm>
              <a:off x="2125582" y="4599102"/>
              <a:ext cx="1124712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C72E3D-C013-4217-965F-A61939C8A730}"/>
                </a:ext>
              </a:extLst>
            </p:cNvPr>
            <p:cNvSpPr/>
            <p:nvPr/>
          </p:nvSpPr>
          <p:spPr>
            <a:xfrm>
              <a:off x="2367679" y="4707454"/>
              <a:ext cx="10898797" cy="647409"/>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p>
              <a:pPr algn="ctr"/>
              <a:r>
                <a:rPr lang="en-US" sz="2400" b="1" dirty="0">
                  <a:latin typeface="Segoe UI" panose="020B0502040204020203" pitchFamily="34" charset="0"/>
                </a:rPr>
                <a:t>As a result, the advantages of using stochastic arithmetic are severely diminished in ATRIA and SCOPE</a:t>
              </a:r>
            </a:p>
          </p:txBody>
        </p:sp>
      </p:grpSp>
      <p:sp>
        <p:nvSpPr>
          <p:cNvPr id="27" name="Rectangle 26">
            <a:extLst>
              <a:ext uri="{FF2B5EF4-FFF2-40B4-BE49-F238E27FC236}">
                <a16:creationId xmlns:a16="http://schemas.microsoft.com/office/drawing/2014/main" id="{6A2E62CC-5E63-4B7F-880C-22011C6378FA}"/>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pic>
        <p:nvPicPr>
          <p:cNvPr id="10" name="Picture 2" descr="ISQED logo">
            <a:extLst>
              <a:ext uri="{FF2B5EF4-FFF2-40B4-BE49-F238E27FC236}">
                <a16:creationId xmlns:a16="http://schemas.microsoft.com/office/drawing/2014/main" id="{616DB738-53D2-4CD5-B704-F8908A96B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7EA9FB69-EB77-45A2-AA69-71E4AEB4C25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8</a:t>
            </a:fld>
            <a:endParaRPr lang="en-US"/>
          </a:p>
        </p:txBody>
      </p:sp>
      <p:sp>
        <p:nvSpPr>
          <p:cNvPr id="12" name="Rectangle 11">
            <a:extLst>
              <a:ext uri="{FF2B5EF4-FFF2-40B4-BE49-F238E27FC236}">
                <a16:creationId xmlns:a16="http://schemas.microsoft.com/office/drawing/2014/main" id="{868596E1-913D-46F1-8E63-CF8C6C1FD60D}"/>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3" name="Arrow: Chevron 12">
            <a:extLst>
              <a:ext uri="{FF2B5EF4-FFF2-40B4-BE49-F238E27FC236}">
                <a16:creationId xmlns:a16="http://schemas.microsoft.com/office/drawing/2014/main" id="{2002900E-5FB5-47DC-99E7-30FA746E4C91}"/>
              </a:ext>
            </a:extLst>
          </p:cNvPr>
          <p:cNvSpPr/>
          <p:nvPr/>
        </p:nvSpPr>
        <p:spPr>
          <a:xfrm>
            <a:off x="1912383" y="6565400"/>
            <a:ext cx="191403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4" name="Arrow: Chevron 13">
            <a:extLst>
              <a:ext uri="{FF2B5EF4-FFF2-40B4-BE49-F238E27FC236}">
                <a16:creationId xmlns:a16="http://schemas.microsoft.com/office/drawing/2014/main" id="{D9811FE7-62B9-4E89-ADBC-7C78055BAB4E}"/>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5" name="Arrow: Chevron 14">
            <a:extLst>
              <a:ext uri="{FF2B5EF4-FFF2-40B4-BE49-F238E27FC236}">
                <a16:creationId xmlns:a16="http://schemas.microsoft.com/office/drawing/2014/main" id="{9D76B04E-47C3-4BF1-930B-11B1DFBC9E67}"/>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6" name="Arrow: Pentagon 15">
            <a:extLst>
              <a:ext uri="{FF2B5EF4-FFF2-40B4-BE49-F238E27FC236}">
                <a16:creationId xmlns:a16="http://schemas.microsoft.com/office/drawing/2014/main" id="{F3FB672B-8C86-497C-A2E7-FA02B9AF9A28}"/>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D6938343-1ED7-4AA9-AE4B-9935FB5732D7}"/>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7C89D7A0-779D-4122-9921-759EB07741CE}"/>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195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DE56FD-ECF3-49F2-B8CA-63E762F5DF33}"/>
              </a:ext>
            </a:extLst>
          </p:cNvPr>
          <p:cNvSpPr>
            <a:spLocks noGrp="1"/>
          </p:cNvSpPr>
          <p:nvPr>
            <p:ph type="title"/>
          </p:nvPr>
        </p:nvSpPr>
        <p:spPr>
          <a:xfrm>
            <a:off x="304800" y="254913"/>
            <a:ext cx="11887200" cy="1035832"/>
          </a:xfrm>
        </p:spPr>
        <p:txBody>
          <a:bodyPr>
            <a:normAutofit/>
          </a:bodyPr>
          <a:lstStyle/>
          <a:p>
            <a:pPr algn="ctr"/>
            <a:r>
              <a:rPr lang="en-US" sz="3300" b="1" dirty="0">
                <a:solidFill>
                  <a:schemeClr val="accent1">
                    <a:lumMod val="75000"/>
                  </a:schemeClr>
                </a:solidFill>
                <a:cs typeface="Times New Roman" panose="02020603050405020304" pitchFamily="18" charset="0"/>
              </a:rPr>
              <a:t>Preliminaries </a:t>
            </a:r>
            <a:r>
              <a:rPr lang="en-US" sz="3300" b="1" dirty="0">
                <a:solidFill>
                  <a:schemeClr val="accent1">
                    <a:lumMod val="75000"/>
                  </a:schemeClr>
                </a:solidFill>
                <a:latin typeface="Algerian" panose="04020705040A02060702" pitchFamily="82" charset="0"/>
                <a:cs typeface="Times New Roman" panose="02020603050405020304" pitchFamily="18" charset="0"/>
              </a:rPr>
              <a:t>I</a:t>
            </a:r>
          </a:p>
        </p:txBody>
      </p:sp>
      <p:sp>
        <p:nvSpPr>
          <p:cNvPr id="7" name="Content Placeholder 4">
            <a:extLst>
              <a:ext uri="{FF2B5EF4-FFF2-40B4-BE49-F238E27FC236}">
                <a16:creationId xmlns:a16="http://schemas.microsoft.com/office/drawing/2014/main" id="{5F9BE2D6-2F09-4085-B2A0-7002774A2617}"/>
              </a:ext>
            </a:extLst>
          </p:cNvPr>
          <p:cNvSpPr>
            <a:spLocks noGrp="1"/>
          </p:cNvSpPr>
          <p:nvPr>
            <p:ph idx="1"/>
          </p:nvPr>
        </p:nvSpPr>
        <p:spPr>
          <a:xfrm>
            <a:off x="2274277" y="1332900"/>
            <a:ext cx="8329688" cy="4525963"/>
          </a:xfrm>
        </p:spPr>
        <p:txBody>
          <a:bodyPr>
            <a:normAutofit/>
          </a:bodyPr>
          <a:lstStyle/>
          <a:p>
            <a:pPr lvl="1">
              <a:buSzPct val="100000"/>
            </a:pPr>
            <a:r>
              <a:rPr lang="en-US" sz="1600" b="1" dirty="0">
                <a:solidFill>
                  <a:srgbClr val="C00000"/>
                </a:solidFill>
                <a:latin typeface="Bookman Old Style" panose="02050604050505020204" pitchFamily="18" charset="0"/>
              </a:rPr>
              <a:t>Stochastic coded unary number </a:t>
            </a:r>
          </a:p>
          <a:p>
            <a:pPr lvl="1">
              <a:buSzPct val="100000"/>
            </a:pPr>
            <a:endParaRPr lang="en-US" sz="1600" b="1" dirty="0">
              <a:solidFill>
                <a:srgbClr val="C00000"/>
              </a:solidFill>
              <a:latin typeface="Bookman Old Style" panose="02050604050505020204" pitchFamily="18" charset="0"/>
            </a:endParaRPr>
          </a:p>
          <a:p>
            <a:pPr marL="457200" lvl="1" indent="0">
              <a:buSzPct val="100000"/>
              <a:buNone/>
            </a:pPr>
            <a:r>
              <a:rPr lang="en-US" sz="1600" b="1" dirty="0">
                <a:solidFill>
                  <a:srgbClr val="C00000"/>
                </a:solidFill>
                <a:latin typeface="Bookman Old Style" panose="02050604050505020204" pitchFamily="18" charset="0"/>
              </a:rPr>
              <a:t>	</a:t>
            </a:r>
          </a:p>
          <a:p>
            <a:pPr marL="457200" lvl="1" indent="0">
              <a:buSzPct val="100000"/>
              <a:buNone/>
            </a:pPr>
            <a:endParaRPr lang="en-US" sz="1600" b="1" dirty="0">
              <a:solidFill>
                <a:srgbClr val="C00000"/>
              </a:solidFill>
              <a:latin typeface="Bookman Old Style" panose="02050604050505020204" pitchFamily="18" charset="0"/>
            </a:endParaRPr>
          </a:p>
          <a:p>
            <a:pPr marL="457200" lvl="1" indent="0">
              <a:buSzPct val="100000"/>
              <a:buNone/>
            </a:pPr>
            <a:r>
              <a:rPr lang="en-US" sz="1800" dirty="0">
                <a:solidFill>
                  <a:srgbClr val="000000"/>
                </a:solidFill>
                <a:effectLst/>
                <a:latin typeface="NimbusRomNo9L-Regu"/>
              </a:rPr>
              <a:t>	</a:t>
            </a:r>
          </a:p>
          <a:p>
            <a:pPr marL="457200" lvl="1" indent="0">
              <a:buSzPct val="100000"/>
              <a:buNone/>
            </a:pPr>
            <a:r>
              <a:rPr lang="en-US" sz="1800" dirty="0">
                <a:solidFill>
                  <a:srgbClr val="000000"/>
                </a:solidFill>
                <a:latin typeface="NimbusRomNo9L-Regu"/>
              </a:rPr>
              <a:t>	</a:t>
            </a:r>
            <a:r>
              <a:rPr lang="en-US" sz="1800" dirty="0">
                <a:solidFill>
                  <a:srgbClr val="000000"/>
                </a:solidFill>
                <a:effectLst/>
                <a:latin typeface="NimbusRomNo9L-Regu"/>
              </a:rPr>
              <a:t>1’s in the bit-stream do not appear in a group</a:t>
            </a:r>
            <a:endParaRPr lang="en-US" sz="1600" b="1" dirty="0">
              <a:solidFill>
                <a:srgbClr val="C00000"/>
              </a:solidFill>
              <a:latin typeface="Bookman Old Style" panose="02050604050505020204" pitchFamily="18" charset="0"/>
            </a:endParaRPr>
          </a:p>
          <a:p>
            <a:pPr marL="457200" lvl="1" indent="0">
              <a:buSzPct val="100000"/>
              <a:buNone/>
            </a:pPr>
            <a:endParaRPr lang="en-US" sz="1600" b="1" dirty="0">
              <a:solidFill>
                <a:srgbClr val="C00000"/>
              </a:solidFill>
              <a:latin typeface="Bookman Old Style" panose="02050604050505020204" pitchFamily="18" charset="0"/>
            </a:endParaRPr>
          </a:p>
          <a:p>
            <a:pPr lvl="1">
              <a:buSzPct val="100000"/>
            </a:pPr>
            <a:r>
              <a:rPr lang="en-US" sz="1600" b="1" dirty="0">
                <a:solidFill>
                  <a:srgbClr val="C00000"/>
                </a:solidFill>
                <a:latin typeface="Bookman Old Style" panose="02050604050505020204" pitchFamily="18" charset="0"/>
              </a:rPr>
              <a:t>Transition coded unary number</a:t>
            </a:r>
          </a:p>
          <a:p>
            <a:pPr lvl="1">
              <a:buSzPct val="100000"/>
            </a:pPr>
            <a:endParaRPr lang="en-US" sz="1600" b="1" dirty="0">
              <a:solidFill>
                <a:srgbClr val="C00000"/>
              </a:solidFill>
              <a:latin typeface="Bookman Old Style" panose="02050604050505020204" pitchFamily="18" charset="0"/>
            </a:endParaRPr>
          </a:p>
          <a:p>
            <a:pPr marL="0" indent="0">
              <a:buNone/>
            </a:pPr>
            <a:r>
              <a:rPr lang="en-US" sz="1800" dirty="0">
                <a:solidFill>
                  <a:srgbClr val="000000"/>
                </a:solidFill>
                <a:latin typeface="NimbusRomNo9L-Regu"/>
              </a:rPr>
              <a:t>	</a:t>
            </a:r>
          </a:p>
          <a:p>
            <a:pPr marL="0" indent="0">
              <a:buNone/>
            </a:pPr>
            <a:r>
              <a:rPr lang="en-US" sz="1800" dirty="0">
                <a:solidFill>
                  <a:srgbClr val="000000"/>
                </a:solidFill>
                <a:effectLst/>
                <a:latin typeface="NimbusRomNo9L-Regu"/>
              </a:rPr>
              <a:t>	</a:t>
            </a:r>
          </a:p>
          <a:p>
            <a:pPr marL="0" indent="0">
              <a:buNone/>
            </a:pPr>
            <a:r>
              <a:rPr lang="en-US" sz="1800" dirty="0">
                <a:solidFill>
                  <a:srgbClr val="000000"/>
                </a:solidFill>
                <a:latin typeface="NimbusRomNo9L-Regu"/>
              </a:rPr>
              <a:t>	</a:t>
            </a:r>
            <a:r>
              <a:rPr lang="en-US" sz="1800" dirty="0">
                <a:solidFill>
                  <a:srgbClr val="000000"/>
                </a:solidFill>
                <a:effectLst/>
                <a:latin typeface="NimbusRomNo9L-Regu"/>
              </a:rPr>
              <a:t>1’s in the bit-stream appear in group</a:t>
            </a:r>
            <a:endParaRPr lang="en-US" sz="1600" b="1" dirty="0">
              <a:solidFill>
                <a:srgbClr val="C00000"/>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DB30008B-ADB1-4CB5-AA30-54CD7ADDDC89}"/>
              </a:ext>
            </a:extLst>
          </p:cNvPr>
          <p:cNvSpPr>
            <a:spLocks noGrp="1"/>
          </p:cNvSpPr>
          <p:nvPr>
            <p:ph type="sldNum" sz="quarter" idx="12"/>
          </p:nvPr>
        </p:nvSpPr>
        <p:spPr/>
        <p:txBody>
          <a:bodyPr/>
          <a:lstStyle/>
          <a:p>
            <a:fld id="{349EF0FF-4EAE-45C5-A692-5CE458B6BFA4}" type="slidenum">
              <a:rPr lang="en-US" smtClean="0"/>
              <a:t>9</a:t>
            </a:fld>
            <a:endParaRPr lang="en-US"/>
          </a:p>
        </p:txBody>
      </p:sp>
      <p:sp>
        <p:nvSpPr>
          <p:cNvPr id="5" name="Flowchart: Process 4">
            <a:extLst>
              <a:ext uri="{FF2B5EF4-FFF2-40B4-BE49-F238E27FC236}">
                <a16:creationId xmlns:a16="http://schemas.microsoft.com/office/drawing/2014/main" id="{B733D1B4-3032-4C05-96B4-AE9757A2383C}"/>
              </a:ext>
            </a:extLst>
          </p:cNvPr>
          <p:cNvSpPr/>
          <p:nvPr/>
        </p:nvSpPr>
        <p:spPr bwMode="auto">
          <a:xfrm>
            <a:off x="108065" y="5968538"/>
            <a:ext cx="11837324" cy="689957"/>
          </a:xfrm>
          <a:prstGeom prst="flowChartProcess">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58875"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Arial" charset="0"/>
            </a:endParaRPr>
          </a:p>
        </p:txBody>
      </p:sp>
      <p:sp>
        <p:nvSpPr>
          <p:cNvPr id="17" name="Half Frame 16">
            <a:extLst>
              <a:ext uri="{FF2B5EF4-FFF2-40B4-BE49-F238E27FC236}">
                <a16:creationId xmlns:a16="http://schemas.microsoft.com/office/drawing/2014/main" id="{47D1CADC-69D9-4949-A6C1-23DF4ACBBD7A}"/>
              </a:ext>
            </a:extLst>
          </p:cNvPr>
          <p:cNvSpPr/>
          <p:nvPr/>
        </p:nvSpPr>
        <p:spPr>
          <a:xfrm>
            <a:off x="76200" y="58542"/>
            <a:ext cx="2362200" cy="1277797"/>
          </a:xfrm>
          <a:prstGeom prst="halfFrame">
            <a:avLst>
              <a:gd name="adj1" fmla="val 12490"/>
              <a:gd name="adj2" fmla="val 1249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ED3A796-7EA4-452F-A57B-BC6CA5B60857}"/>
              </a:ext>
            </a:extLst>
          </p:cNvPr>
          <p:cNvSpPr/>
          <p:nvPr/>
        </p:nvSpPr>
        <p:spPr>
          <a:xfrm>
            <a:off x="10500809" y="6627168"/>
            <a:ext cx="1463862" cy="230832"/>
          </a:xfrm>
          <a:prstGeom prst="rect">
            <a:avLst/>
          </a:prstGeom>
        </p:spPr>
        <p:txBody>
          <a:bodyPr wrap="none">
            <a:spAutoFit/>
          </a:bodyPr>
          <a:lstStyle/>
          <a:p>
            <a:r>
              <a:rPr lang="en-US" sz="900" dirty="0"/>
              <a:t>StoB*= Stochastic to Binary</a:t>
            </a:r>
          </a:p>
        </p:txBody>
      </p:sp>
      <p:pic>
        <p:nvPicPr>
          <p:cNvPr id="3" name="Picture 2">
            <a:extLst>
              <a:ext uri="{FF2B5EF4-FFF2-40B4-BE49-F238E27FC236}">
                <a16:creationId xmlns:a16="http://schemas.microsoft.com/office/drawing/2014/main" id="{8736B345-8244-4B12-8D9E-E190A56628D6}"/>
              </a:ext>
            </a:extLst>
          </p:cNvPr>
          <p:cNvPicPr>
            <a:picLocks noChangeAspect="1"/>
          </p:cNvPicPr>
          <p:nvPr/>
        </p:nvPicPr>
        <p:blipFill>
          <a:blip r:embed="rId3"/>
          <a:stretch>
            <a:fillRect/>
          </a:stretch>
        </p:blipFill>
        <p:spPr>
          <a:xfrm>
            <a:off x="3511550" y="1792681"/>
            <a:ext cx="2736850" cy="1016000"/>
          </a:xfrm>
          <a:prstGeom prst="rect">
            <a:avLst/>
          </a:prstGeom>
        </p:spPr>
      </p:pic>
      <p:pic>
        <p:nvPicPr>
          <p:cNvPr id="9" name="Picture 8">
            <a:extLst>
              <a:ext uri="{FF2B5EF4-FFF2-40B4-BE49-F238E27FC236}">
                <a16:creationId xmlns:a16="http://schemas.microsoft.com/office/drawing/2014/main" id="{C47847E8-0805-4E23-B343-3AFFBE0C6357}"/>
              </a:ext>
            </a:extLst>
          </p:cNvPr>
          <p:cNvPicPr>
            <a:picLocks noChangeAspect="1"/>
          </p:cNvPicPr>
          <p:nvPr/>
        </p:nvPicPr>
        <p:blipFill>
          <a:blip r:embed="rId4"/>
          <a:stretch>
            <a:fillRect/>
          </a:stretch>
        </p:blipFill>
        <p:spPr>
          <a:xfrm>
            <a:off x="3511550" y="3617246"/>
            <a:ext cx="2717800" cy="1016000"/>
          </a:xfrm>
          <a:prstGeom prst="rect">
            <a:avLst/>
          </a:prstGeom>
        </p:spPr>
      </p:pic>
      <p:pic>
        <p:nvPicPr>
          <p:cNvPr id="10" name="Picture 2" descr="ISQED logo">
            <a:extLst>
              <a:ext uri="{FF2B5EF4-FFF2-40B4-BE49-F238E27FC236}">
                <a16:creationId xmlns:a16="http://schemas.microsoft.com/office/drawing/2014/main" id="{99D2AE1D-B2BB-4FB1-9437-5BCB04D2B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1557" y="5944"/>
            <a:ext cx="1158240" cy="727374"/>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5766F208-8CEF-4D10-86EA-0CA1ABA0959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F86261-4585-412E-84CE-879CD8AB3A48}" type="slidenum">
              <a:rPr lang="en-US" smtClean="0"/>
              <a:pPr/>
              <a:t>9</a:t>
            </a:fld>
            <a:endParaRPr lang="en-US"/>
          </a:p>
        </p:txBody>
      </p:sp>
      <p:sp>
        <p:nvSpPr>
          <p:cNvPr id="12" name="Rectangle 11">
            <a:extLst>
              <a:ext uri="{FF2B5EF4-FFF2-40B4-BE49-F238E27FC236}">
                <a16:creationId xmlns:a16="http://schemas.microsoft.com/office/drawing/2014/main" id="{5709695C-F9D4-444B-9B71-16576F38FB10}"/>
              </a:ext>
            </a:extLst>
          </p:cNvPr>
          <p:cNvSpPr/>
          <p:nvPr/>
        </p:nvSpPr>
        <p:spPr>
          <a:xfrm>
            <a:off x="0" y="6555480"/>
            <a:ext cx="12192000" cy="302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3" name="Arrow: Chevron 12">
            <a:extLst>
              <a:ext uri="{FF2B5EF4-FFF2-40B4-BE49-F238E27FC236}">
                <a16:creationId xmlns:a16="http://schemas.microsoft.com/office/drawing/2014/main" id="{741544D7-9FAF-4169-B052-62C4D95CD5B9}"/>
              </a:ext>
            </a:extLst>
          </p:cNvPr>
          <p:cNvSpPr/>
          <p:nvPr/>
        </p:nvSpPr>
        <p:spPr>
          <a:xfrm>
            <a:off x="1912383" y="6565400"/>
            <a:ext cx="1914032" cy="302520"/>
          </a:xfrm>
          <a:prstGeom prst="chevron">
            <a:avLst/>
          </a:prstGeom>
          <a:gradFill rotWithShape="1">
            <a:gsLst>
              <a:gs pos="0">
                <a:srgbClr val="FA3000"/>
              </a:gs>
              <a:gs pos="50000">
                <a:srgbClr val="FFFFCC"/>
              </a:gs>
              <a:gs pos="100000">
                <a:srgbClr val="FA300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Preliminaries</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4" name="Arrow: Chevron 13">
            <a:extLst>
              <a:ext uri="{FF2B5EF4-FFF2-40B4-BE49-F238E27FC236}">
                <a16:creationId xmlns:a16="http://schemas.microsoft.com/office/drawing/2014/main" id="{D9BB83F1-FC99-4F1B-8135-AAD3346ED989}"/>
              </a:ext>
            </a:extLst>
          </p:cNvPr>
          <p:cNvSpPr/>
          <p:nvPr/>
        </p:nvSpPr>
        <p:spPr>
          <a:xfrm>
            <a:off x="3761425" y="6565716"/>
            <a:ext cx="2302141"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Proposed design</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5" name="Arrow: Chevron 14">
            <a:extLst>
              <a:ext uri="{FF2B5EF4-FFF2-40B4-BE49-F238E27FC236}">
                <a16:creationId xmlns:a16="http://schemas.microsoft.com/office/drawing/2014/main" id="{DB27F0FB-FC21-4376-A20F-5A2F34FDB95A}"/>
              </a:ext>
            </a:extLst>
          </p:cNvPr>
          <p:cNvSpPr/>
          <p:nvPr/>
        </p:nvSpPr>
        <p:spPr>
          <a:xfrm>
            <a:off x="10261688" y="6564445"/>
            <a:ext cx="1930312"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Conclusion </a:t>
            </a:r>
            <a:endParaRPr lang="en-NL" sz="1400" dirty="0">
              <a:solidFill>
                <a:schemeClr val="bg1">
                  <a:lumMod val="50000"/>
                </a:schemeClr>
              </a:solidFill>
              <a:effectLst>
                <a:outerShdw blurRad="38100" dist="38100" dir="2700000" algn="tl">
                  <a:srgbClr val="000000">
                    <a:alpha val="43137"/>
                  </a:srgbClr>
                </a:outerShdw>
              </a:effectLst>
            </a:endParaRPr>
          </a:p>
        </p:txBody>
      </p:sp>
      <p:sp>
        <p:nvSpPr>
          <p:cNvPr id="16" name="Arrow: Pentagon 15">
            <a:extLst>
              <a:ext uri="{FF2B5EF4-FFF2-40B4-BE49-F238E27FC236}">
                <a16:creationId xmlns:a16="http://schemas.microsoft.com/office/drawing/2014/main" id="{6230BCFC-CDCA-4B39-9C33-0A17C8880F8A}"/>
              </a:ext>
            </a:extLst>
          </p:cNvPr>
          <p:cNvSpPr/>
          <p:nvPr/>
        </p:nvSpPr>
        <p:spPr>
          <a:xfrm>
            <a:off x="-1" y="6565400"/>
            <a:ext cx="1979848" cy="313700"/>
          </a:xfrm>
          <a:prstGeom prst="homePlate">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a:solidFill>
                  <a:schemeClr val="bg1">
                    <a:lumMod val="50000"/>
                  </a:schemeClr>
                </a:solidFill>
                <a:effectLst>
                  <a:outerShdw blurRad="38100" dist="38100" dir="2700000" algn="tl">
                    <a:srgbClr val="000000">
                      <a:alpha val="43137"/>
                    </a:srgbClr>
                  </a:outerShdw>
                </a:effectLst>
              </a:rPr>
              <a:t>Introduction </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8" name="Arrow: Chevron 17">
            <a:extLst>
              <a:ext uri="{FF2B5EF4-FFF2-40B4-BE49-F238E27FC236}">
                <a16:creationId xmlns:a16="http://schemas.microsoft.com/office/drawing/2014/main" id="{CB2F7FDF-8123-41FA-9049-3316929A04B6}"/>
              </a:ext>
            </a:extLst>
          </p:cNvPr>
          <p:cNvSpPr/>
          <p:nvPr/>
        </p:nvSpPr>
        <p:spPr>
          <a:xfrm>
            <a:off x="5996099" y="6565400"/>
            <a:ext cx="2097313"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Operation of AGNI</a:t>
            </a:r>
            <a:endParaRPr lang="en-NL" sz="1600" dirty="0">
              <a:solidFill>
                <a:schemeClr val="bg1">
                  <a:lumMod val="50000"/>
                </a:schemeClr>
              </a:solidFill>
              <a:effectLst>
                <a:outerShdw blurRad="38100" dist="38100" dir="2700000" algn="tl">
                  <a:srgbClr val="000000">
                    <a:alpha val="43137"/>
                  </a:srgbClr>
                </a:outerShdw>
              </a:effectLst>
            </a:endParaRPr>
          </a:p>
        </p:txBody>
      </p:sp>
      <p:sp>
        <p:nvSpPr>
          <p:cNvPr id="19" name="Arrow: Chevron 18">
            <a:extLst>
              <a:ext uri="{FF2B5EF4-FFF2-40B4-BE49-F238E27FC236}">
                <a16:creationId xmlns:a16="http://schemas.microsoft.com/office/drawing/2014/main" id="{6AEFA56F-A458-4D30-8459-9C5A42403BCA}"/>
              </a:ext>
            </a:extLst>
          </p:cNvPr>
          <p:cNvSpPr/>
          <p:nvPr/>
        </p:nvSpPr>
        <p:spPr>
          <a:xfrm>
            <a:off x="8024537" y="6564469"/>
            <a:ext cx="2284148" cy="302520"/>
          </a:xfrm>
          <a:prstGeom prst="chevron">
            <a:avLst/>
          </a:prstGeom>
          <a:gradFill rotWithShape="1">
            <a:gsLst>
              <a:gs pos="0">
                <a:srgbClr val="F0F0F0"/>
              </a:gs>
              <a:gs pos="50000">
                <a:schemeClr val="bg1"/>
              </a:gs>
              <a:gs pos="100000">
                <a:srgbClr val="F0F0F0"/>
              </a:gs>
            </a:gsLst>
            <a:lin ang="5400000" scaled="1"/>
          </a:gradFill>
          <a:ln w="25400">
            <a:noFill/>
            <a:miter lim="800000"/>
            <a:headEnd/>
            <a:tailEnd/>
          </a:ln>
          <a:effectLst/>
        </p:spPr>
        <p:txBody>
          <a:bodyPr wrap="none" anchor="ctr"/>
          <a:lstStyle/>
          <a:p>
            <a:pPr algn="ctr"/>
            <a:r>
              <a:rPr lang="en-US" sz="1600" dirty="0">
                <a:solidFill>
                  <a:schemeClr val="bg1">
                    <a:lumMod val="50000"/>
                  </a:schemeClr>
                </a:solidFill>
                <a:effectLst>
                  <a:outerShdw blurRad="38100" dist="38100" dir="2700000" algn="tl">
                    <a:srgbClr val="000000">
                      <a:alpha val="43137"/>
                    </a:srgbClr>
                  </a:outerShdw>
                </a:effectLst>
              </a:rPr>
              <a:t>Evaluation</a:t>
            </a:r>
            <a:endParaRPr lang="en-NL" sz="16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940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8|1.8|1.8|1.5|1.4|7.6|4.7|8.5|2.1|14.6"/>
</p:tagLst>
</file>

<file path=ppt/tags/tag2.xml><?xml version="1.0" encoding="utf-8"?>
<p:tagLst xmlns:a="http://schemas.openxmlformats.org/drawingml/2006/main" xmlns:r="http://schemas.openxmlformats.org/officeDocument/2006/relationships" xmlns:p="http://schemas.openxmlformats.org/presentationml/2006/main">
  <p:tag name="TIMING" val="|6.3|5.8|10.6|14.8"/>
</p:tagLst>
</file>

<file path=ppt/tags/tag3.xml><?xml version="1.0" encoding="utf-8"?>
<p:tagLst xmlns:a="http://schemas.openxmlformats.org/drawingml/2006/main" xmlns:r="http://schemas.openxmlformats.org/officeDocument/2006/relationships" xmlns:p="http://schemas.openxmlformats.org/presentationml/2006/main">
  <p:tag name="TIMING" val="|8.3|4.3|3.4|9|3|4.3"/>
</p:tagLst>
</file>

<file path=ppt/tags/tag4.xml><?xml version="1.0" encoding="utf-8"?>
<p:tagLst xmlns:a="http://schemas.openxmlformats.org/drawingml/2006/main" xmlns:r="http://schemas.openxmlformats.org/officeDocument/2006/relationships" xmlns:p="http://schemas.openxmlformats.org/presentationml/2006/main">
  <p:tag name="TIMING" val="|8.3|4.3|3.4|9|3|4.3"/>
</p:tagLst>
</file>

<file path=ppt/tags/tag5.xml><?xml version="1.0" encoding="utf-8"?>
<p:tagLst xmlns:a="http://schemas.openxmlformats.org/drawingml/2006/main" xmlns:r="http://schemas.openxmlformats.org/officeDocument/2006/relationships" xmlns:p="http://schemas.openxmlformats.org/presentationml/2006/main">
  <p:tag name="TIMING" val="|9.9|13.2|4.9|12.6|4.9|4.2|10.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12455</TotalTime>
  <Words>5635</Words>
  <Application>Microsoft Office PowerPoint</Application>
  <PresentationFormat>Widescreen</PresentationFormat>
  <Paragraphs>501</Paragraphs>
  <Slides>23</Slides>
  <Notes>22</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23</vt:i4>
      </vt:variant>
    </vt:vector>
  </HeadingPairs>
  <TitlesOfParts>
    <vt:vector size="48" baseType="lpstr">
      <vt:lpstr>Abadi</vt:lpstr>
      <vt:lpstr>Adobe Devanagari</vt:lpstr>
      <vt:lpstr>Algerian</vt:lpstr>
      <vt:lpstr>Amasis MT Pro</vt:lpstr>
      <vt:lpstr>AngsanaUPC</vt:lpstr>
      <vt:lpstr>-apple-system</vt:lpstr>
      <vt:lpstr>Arial</vt:lpstr>
      <vt:lpstr>Bookman Old Style</vt:lpstr>
      <vt:lpstr>Calibri</vt:lpstr>
      <vt:lpstr>Calibri Light</vt:lpstr>
      <vt:lpstr>Cambria</vt:lpstr>
      <vt:lpstr>CMMI10</vt:lpstr>
      <vt:lpstr>CMMI6</vt:lpstr>
      <vt:lpstr>CMMI7</vt:lpstr>
      <vt:lpstr>CMMI8</vt:lpstr>
      <vt:lpstr>CMR10</vt:lpstr>
      <vt:lpstr>CMR8</vt:lpstr>
      <vt:lpstr>CMSY10</vt:lpstr>
      <vt:lpstr>NimbusRomNo9L-Regu</vt:lpstr>
      <vt:lpstr>NimbusRomNo9L-ReguItal</vt:lpstr>
      <vt:lpstr>ReithSans</vt:lpstr>
      <vt:lpstr>Segoe UI</vt:lpstr>
      <vt:lpstr>Söhne</vt:lpstr>
      <vt:lpstr>Times New Roman</vt:lpstr>
      <vt:lpstr>Office Theme</vt:lpstr>
      <vt:lpstr>AGNI: IN-SITU, ISO-LATENCY STOCHASTIC-TO-BINARY  NUMBER CONVERSION FOR IN-DRAM DEEP LEARNING</vt:lpstr>
      <vt:lpstr>Outline</vt:lpstr>
      <vt:lpstr>PowerPoint Presentation</vt:lpstr>
      <vt:lpstr>Processing CNNs using von Neumann Architectures</vt:lpstr>
      <vt:lpstr>Processing-In-Memory (PIM) Accelerators</vt:lpstr>
      <vt:lpstr>Processing-In-Memory (PIM) CNN Accelerators</vt:lpstr>
      <vt:lpstr>Related Work: Digital PIM Accelerators</vt:lpstr>
      <vt:lpstr>Time Hungry Stochastic-to-Binary(StoB) Conversion</vt:lpstr>
      <vt:lpstr>Preliminaries I</vt:lpstr>
      <vt:lpstr>Preliminaries II</vt:lpstr>
      <vt:lpstr>Proposing : AGNI : In-situ, Iso-latency Stochastic-to-binary  Number Conversion For In-dram Deep Learning </vt:lpstr>
      <vt:lpstr>Overview of AGNI Substrate</vt:lpstr>
      <vt:lpstr>Operation of AGNI</vt:lpstr>
      <vt:lpstr>Various Timing signals employed by AGNI substrate and time </vt:lpstr>
      <vt:lpstr>Signal evolution traces from SPICE simulations of AGNI substrate (N = 4)</vt:lpstr>
      <vt:lpstr>Accuracy and Overhead Calculation</vt:lpstr>
      <vt:lpstr>Results</vt:lpstr>
      <vt:lpstr>System-level results for four CNNs</vt:lpstr>
      <vt:lpstr>Conclusions</vt:lpstr>
      <vt:lpstr>BACKUP SLIDES</vt:lpstr>
      <vt:lpstr>Drawbacks</vt:lpstr>
      <vt:lpstr>Stochastic Computing(SC) for CNN PIM Accelerators</vt:lpstr>
      <vt:lpstr>Overhead of Serial and Parallel Pop Counter(PC) in DRAM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AGNI: IN-SITU, ISO-LATENCY STOCHASTIC-TO-BINARY  NUMBER CONVERSION FOR IN-DRAM DEEP LEARNING</dc:title>
  <dc:creator>Supreeth Mysore Shivanandamurthy, FNU</dc:creator>
  <cp:lastModifiedBy>Supreeth Mysore Shivanandamurthy, FNU</cp:lastModifiedBy>
  <cp:revision>1</cp:revision>
  <dcterms:created xsi:type="dcterms:W3CDTF">2022-12-09T23:46:39Z</dcterms:created>
  <dcterms:modified xsi:type="dcterms:W3CDTF">2023-02-03T14:36:37Z</dcterms:modified>
</cp:coreProperties>
</file>