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7" r:id="rId3"/>
    <p:sldId id="258" r:id="rId4"/>
    <p:sldId id="273" r:id="rId5"/>
    <p:sldId id="259" r:id="rId6"/>
    <p:sldId id="274" r:id="rId7"/>
    <p:sldId id="275" r:id="rId8"/>
    <p:sldId id="260" r:id="rId9"/>
    <p:sldId id="276" r:id="rId10"/>
    <p:sldId id="277" r:id="rId11"/>
    <p:sldId id="279" r:id="rId12"/>
    <p:sldId id="278" r:id="rId13"/>
    <p:sldId id="280" r:id="rId14"/>
    <p:sldId id="281" r:id="rId15"/>
    <p:sldId id="282" r:id="rId16"/>
    <p:sldId id="283" r:id="rId17"/>
    <p:sldId id="285" r:id="rId18"/>
    <p:sldId id="288" r:id="rId19"/>
    <p:sldId id="289" r:id="rId20"/>
    <p:sldId id="272" r:id="rId2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D9188-30D8-4BF0-B096-3732D9841993}" type="doc">
      <dgm:prSet loTypeId="urn:microsoft.com/office/officeart/2005/8/layout/chevron2" loCatId="process" qsTypeId="urn:microsoft.com/office/officeart/2005/8/quickstyle/simple1" qsCatId="simple" csTypeId="urn:microsoft.com/office/officeart/2005/8/colors/accent5_2" csCatId="accent5" phldr="1"/>
      <dgm:spPr/>
      <dgm:t>
        <a:bodyPr/>
        <a:lstStyle/>
        <a:p>
          <a:endParaRPr lang="en-IN"/>
        </a:p>
      </dgm:t>
    </dgm:pt>
    <dgm:pt modelId="{39AB9887-20CE-49DC-B973-6AD2A64FC949}">
      <dgm:prSet/>
      <dgm:spPr>
        <a:solidFill>
          <a:schemeClr val="accent1">
            <a:lumMod val="50000"/>
          </a:schemeClr>
        </a:solidFill>
      </dgm:spPr>
      <dgm:t>
        <a:bodyPr/>
        <a:lstStyle/>
        <a:p>
          <a:endParaRPr lang="en-IN" dirty="0"/>
        </a:p>
      </dgm:t>
    </dgm:pt>
    <dgm:pt modelId="{92C5B2C7-7F55-431E-9D4F-4D8D36764089}" type="parTrans" cxnId="{322B0C5C-11E2-4E28-ADF2-B9E3D18141E1}">
      <dgm:prSet/>
      <dgm:spPr/>
      <dgm:t>
        <a:bodyPr/>
        <a:lstStyle/>
        <a:p>
          <a:endParaRPr lang="en-IN"/>
        </a:p>
      </dgm:t>
    </dgm:pt>
    <dgm:pt modelId="{A28DA32E-A451-4251-B160-59FE4E827789}" type="sibTrans" cxnId="{322B0C5C-11E2-4E28-ADF2-B9E3D18141E1}">
      <dgm:prSet/>
      <dgm:spPr/>
      <dgm:t>
        <a:bodyPr/>
        <a:lstStyle/>
        <a:p>
          <a:endParaRPr lang="en-IN"/>
        </a:p>
      </dgm:t>
    </dgm:pt>
    <dgm:pt modelId="{B8191D34-97A4-4E74-A03C-D51E2B071A94}">
      <dgm:prSet/>
      <dgm:spPr>
        <a:solidFill>
          <a:schemeClr val="accent1">
            <a:lumMod val="75000"/>
          </a:schemeClr>
        </a:solidFill>
      </dgm:spPr>
      <dgm:t>
        <a:bodyPr/>
        <a:lstStyle/>
        <a:p>
          <a:endParaRPr lang="en-IN" dirty="0"/>
        </a:p>
      </dgm:t>
    </dgm:pt>
    <dgm:pt modelId="{67F156C2-FD79-4BB5-B014-981947720144}" type="parTrans" cxnId="{2D475EAE-6F46-407B-8ED0-5BC27B33CBBE}">
      <dgm:prSet/>
      <dgm:spPr/>
      <dgm:t>
        <a:bodyPr/>
        <a:lstStyle/>
        <a:p>
          <a:endParaRPr lang="en-IN"/>
        </a:p>
      </dgm:t>
    </dgm:pt>
    <dgm:pt modelId="{86A77CF9-55B8-4021-A2C0-E36BC9102632}" type="sibTrans" cxnId="{2D475EAE-6F46-407B-8ED0-5BC27B33CBBE}">
      <dgm:prSet/>
      <dgm:spPr/>
      <dgm:t>
        <a:bodyPr/>
        <a:lstStyle/>
        <a:p>
          <a:endParaRPr lang="en-IN"/>
        </a:p>
      </dgm:t>
    </dgm:pt>
    <dgm:pt modelId="{C88EFE1F-9BDB-48D9-9594-05376B1B7730}">
      <dgm:prSet/>
      <dgm:spPr>
        <a:solidFill>
          <a:schemeClr val="accent1">
            <a:lumMod val="60000"/>
            <a:lumOff val="40000"/>
          </a:schemeClr>
        </a:solidFill>
      </dgm:spPr>
      <dgm:t>
        <a:bodyPr/>
        <a:lstStyle/>
        <a:p>
          <a:endParaRPr lang="en-IN" dirty="0"/>
        </a:p>
      </dgm:t>
    </dgm:pt>
    <dgm:pt modelId="{5EF7558D-F641-475E-AEA1-F75C04A50921}" type="parTrans" cxnId="{0D15212D-2168-45AF-8AB4-F996572CDF0C}">
      <dgm:prSet/>
      <dgm:spPr/>
      <dgm:t>
        <a:bodyPr/>
        <a:lstStyle/>
        <a:p>
          <a:endParaRPr lang="en-IN"/>
        </a:p>
      </dgm:t>
    </dgm:pt>
    <dgm:pt modelId="{4CA1C823-38FB-4A9C-A615-CDC8DC49153E}" type="sibTrans" cxnId="{0D15212D-2168-45AF-8AB4-F996572CDF0C}">
      <dgm:prSet/>
      <dgm:spPr/>
      <dgm:t>
        <a:bodyPr/>
        <a:lstStyle/>
        <a:p>
          <a:endParaRPr lang="en-IN"/>
        </a:p>
      </dgm:t>
    </dgm:pt>
    <dgm:pt modelId="{33DB1569-B523-4A95-AAA0-8B8120E1343B}">
      <dgm:prSet/>
      <dgm:spPr>
        <a:solidFill>
          <a:schemeClr val="accent1">
            <a:lumMod val="20000"/>
            <a:lumOff val="80000"/>
          </a:schemeClr>
        </a:solidFill>
      </dgm:spPr>
      <dgm:t>
        <a:bodyPr/>
        <a:lstStyle/>
        <a:p>
          <a:endParaRPr lang="en-IN" dirty="0"/>
        </a:p>
      </dgm:t>
    </dgm:pt>
    <dgm:pt modelId="{D2B8D8E5-CE0C-4077-9C44-66F34C7828A0}" type="parTrans" cxnId="{6BFDDFF0-5BE5-408C-B289-5F10D0486AFC}">
      <dgm:prSet/>
      <dgm:spPr/>
      <dgm:t>
        <a:bodyPr/>
        <a:lstStyle/>
        <a:p>
          <a:endParaRPr lang="en-IN"/>
        </a:p>
      </dgm:t>
    </dgm:pt>
    <dgm:pt modelId="{537DDB26-5DDD-4573-8AF2-E91AFE9088BD}" type="sibTrans" cxnId="{6BFDDFF0-5BE5-408C-B289-5F10D0486AFC}">
      <dgm:prSet/>
      <dgm:spPr/>
      <dgm:t>
        <a:bodyPr/>
        <a:lstStyle/>
        <a:p>
          <a:endParaRPr lang="en-IN"/>
        </a:p>
      </dgm:t>
    </dgm:pt>
    <dgm:pt modelId="{24D7E400-DDAF-458C-AB5B-47F401313076}">
      <dgm:prSet/>
      <dgm:spPr/>
      <dgm:t>
        <a:bodyPr/>
        <a:lstStyle/>
        <a:p>
          <a:r>
            <a:rPr lang="en-IN"/>
            <a:t>Motivation</a:t>
          </a:r>
        </a:p>
      </dgm:t>
    </dgm:pt>
    <dgm:pt modelId="{EA75E6B7-A780-4795-8A25-A49C21F9992A}" type="parTrans" cxnId="{4544E704-7D49-441F-BF46-B25FFF95AE68}">
      <dgm:prSet/>
      <dgm:spPr/>
      <dgm:t>
        <a:bodyPr/>
        <a:lstStyle/>
        <a:p>
          <a:endParaRPr lang="en-IN"/>
        </a:p>
      </dgm:t>
    </dgm:pt>
    <dgm:pt modelId="{A7A4496E-A69E-4CE3-A960-9748C2F70A11}" type="sibTrans" cxnId="{4544E704-7D49-441F-BF46-B25FFF95AE68}">
      <dgm:prSet/>
      <dgm:spPr/>
      <dgm:t>
        <a:bodyPr/>
        <a:lstStyle/>
        <a:p>
          <a:endParaRPr lang="en-IN"/>
        </a:p>
      </dgm:t>
    </dgm:pt>
    <dgm:pt modelId="{BA59A845-0783-43FD-8E59-A194568655B9}">
      <dgm:prSet/>
      <dgm:spPr/>
      <dgm:t>
        <a:bodyPr/>
        <a:lstStyle/>
        <a:p>
          <a:r>
            <a:rPr lang="en-IN"/>
            <a:t>Literature Review</a:t>
          </a:r>
        </a:p>
      </dgm:t>
    </dgm:pt>
    <dgm:pt modelId="{13884A1E-6302-4957-B1A1-ABA79C1F6088}" type="parTrans" cxnId="{9563AE3A-DDDA-4EF3-9B95-38A670616E45}">
      <dgm:prSet/>
      <dgm:spPr/>
      <dgm:t>
        <a:bodyPr/>
        <a:lstStyle/>
        <a:p>
          <a:endParaRPr lang="en-IN"/>
        </a:p>
      </dgm:t>
    </dgm:pt>
    <dgm:pt modelId="{56E93420-32F6-4FB5-BFFC-6518AB7EF93F}" type="sibTrans" cxnId="{9563AE3A-DDDA-4EF3-9B95-38A670616E45}">
      <dgm:prSet/>
      <dgm:spPr/>
      <dgm:t>
        <a:bodyPr/>
        <a:lstStyle/>
        <a:p>
          <a:endParaRPr lang="en-IN"/>
        </a:p>
      </dgm:t>
    </dgm:pt>
    <dgm:pt modelId="{06EE53A3-0096-4801-B540-30C00558F4B9}">
      <dgm:prSet/>
      <dgm:spPr/>
      <dgm:t>
        <a:bodyPr/>
        <a:lstStyle/>
        <a:p>
          <a:r>
            <a:rPr lang="en-IN" dirty="0"/>
            <a:t>Research</a:t>
          </a:r>
        </a:p>
      </dgm:t>
    </dgm:pt>
    <dgm:pt modelId="{0CD74121-7B1F-4086-84D1-3B431B178AEF}" type="parTrans" cxnId="{5DA1925A-362D-4A17-8273-FF6BBFF62CE8}">
      <dgm:prSet/>
      <dgm:spPr/>
      <dgm:t>
        <a:bodyPr/>
        <a:lstStyle/>
        <a:p>
          <a:endParaRPr lang="en-IN"/>
        </a:p>
      </dgm:t>
    </dgm:pt>
    <dgm:pt modelId="{FF4D90D6-8D4F-46BA-A884-F48345496349}" type="sibTrans" cxnId="{5DA1925A-362D-4A17-8273-FF6BBFF62CE8}">
      <dgm:prSet/>
      <dgm:spPr/>
      <dgm:t>
        <a:bodyPr/>
        <a:lstStyle/>
        <a:p>
          <a:endParaRPr lang="en-IN"/>
        </a:p>
      </dgm:t>
    </dgm:pt>
    <dgm:pt modelId="{B251E57C-A50B-461D-B911-386860993C7A}">
      <dgm:prSet/>
      <dgm:spPr/>
      <dgm:t>
        <a:bodyPr/>
        <a:lstStyle/>
        <a:p>
          <a:r>
            <a:rPr lang="en-IN"/>
            <a:t>Problem statement </a:t>
          </a:r>
        </a:p>
      </dgm:t>
    </dgm:pt>
    <dgm:pt modelId="{86B70631-6FE5-42D4-A6DA-4883213DAD62}" type="parTrans" cxnId="{9742B4EF-F698-4E40-8802-B2EBFCF1664F}">
      <dgm:prSet/>
      <dgm:spPr/>
      <dgm:t>
        <a:bodyPr/>
        <a:lstStyle/>
        <a:p>
          <a:endParaRPr lang="en-IN"/>
        </a:p>
      </dgm:t>
    </dgm:pt>
    <dgm:pt modelId="{62CE6474-EF6B-4DFC-9A06-DBBC9979905B}" type="sibTrans" cxnId="{9742B4EF-F698-4E40-8802-B2EBFCF1664F}">
      <dgm:prSet/>
      <dgm:spPr/>
      <dgm:t>
        <a:bodyPr/>
        <a:lstStyle/>
        <a:p>
          <a:endParaRPr lang="en-IN"/>
        </a:p>
      </dgm:t>
    </dgm:pt>
    <dgm:pt modelId="{E3266FB7-3871-43F8-BB2C-DC2B68E0EFF1}">
      <dgm:prSet/>
      <dgm:spPr>
        <a:solidFill>
          <a:schemeClr val="accent1">
            <a:lumMod val="40000"/>
            <a:lumOff val="60000"/>
          </a:schemeClr>
        </a:solidFill>
      </dgm:spPr>
      <dgm:t>
        <a:bodyPr/>
        <a:lstStyle/>
        <a:p>
          <a:endParaRPr lang="en-IN" dirty="0"/>
        </a:p>
      </dgm:t>
    </dgm:pt>
    <dgm:pt modelId="{ECB24ED4-31FF-4D2B-BC8D-7E1583EEAFE9}" type="parTrans" cxnId="{05837C1E-D71A-4920-8B8F-28ADF111D2C7}">
      <dgm:prSet/>
      <dgm:spPr/>
      <dgm:t>
        <a:bodyPr/>
        <a:lstStyle/>
        <a:p>
          <a:endParaRPr lang="en-IN"/>
        </a:p>
      </dgm:t>
    </dgm:pt>
    <dgm:pt modelId="{E1091726-0E6D-44D6-8222-1CF63BCCE34A}" type="sibTrans" cxnId="{05837C1E-D71A-4920-8B8F-28ADF111D2C7}">
      <dgm:prSet/>
      <dgm:spPr/>
      <dgm:t>
        <a:bodyPr/>
        <a:lstStyle/>
        <a:p>
          <a:endParaRPr lang="en-IN"/>
        </a:p>
      </dgm:t>
    </dgm:pt>
    <dgm:pt modelId="{C68DED73-4D4B-4DA3-A542-DFC281B9E730}">
      <dgm:prSet/>
      <dgm:spPr/>
      <dgm:t>
        <a:bodyPr/>
        <a:lstStyle/>
        <a:p>
          <a:r>
            <a:rPr lang="en-IN" dirty="0"/>
            <a:t>Research Gap</a:t>
          </a:r>
        </a:p>
      </dgm:t>
    </dgm:pt>
    <dgm:pt modelId="{F09125D1-BA03-482E-A0C7-2B07E4FACA49}" type="parTrans" cxnId="{DDE8BF6B-DF4E-4066-B0BE-EE5D77E3A73E}">
      <dgm:prSet/>
      <dgm:spPr/>
      <dgm:t>
        <a:bodyPr/>
        <a:lstStyle/>
        <a:p>
          <a:endParaRPr lang="en-IN"/>
        </a:p>
      </dgm:t>
    </dgm:pt>
    <dgm:pt modelId="{0FE0CE92-72BE-4334-B777-B39E92B183D2}" type="sibTrans" cxnId="{DDE8BF6B-DF4E-4066-B0BE-EE5D77E3A73E}">
      <dgm:prSet/>
      <dgm:spPr/>
      <dgm:t>
        <a:bodyPr/>
        <a:lstStyle/>
        <a:p>
          <a:endParaRPr lang="en-IN"/>
        </a:p>
      </dgm:t>
    </dgm:pt>
    <dgm:pt modelId="{333EF432-86ED-4920-A149-168DF8917A3D}" type="pres">
      <dgm:prSet presAssocID="{A2AD9188-30D8-4BF0-B096-3732D9841993}" presName="linearFlow" presStyleCnt="0">
        <dgm:presLayoutVars>
          <dgm:dir/>
          <dgm:animLvl val="lvl"/>
          <dgm:resizeHandles val="exact"/>
        </dgm:presLayoutVars>
      </dgm:prSet>
      <dgm:spPr/>
    </dgm:pt>
    <dgm:pt modelId="{5A487E2B-1EE7-4F7E-8F77-FC7B64BABCBE}" type="pres">
      <dgm:prSet presAssocID="{39AB9887-20CE-49DC-B973-6AD2A64FC949}" presName="composite" presStyleCnt="0"/>
      <dgm:spPr/>
    </dgm:pt>
    <dgm:pt modelId="{38C9C9A6-C19B-4014-A904-12958D232293}" type="pres">
      <dgm:prSet presAssocID="{39AB9887-20CE-49DC-B973-6AD2A64FC949}" presName="parentText" presStyleLbl="alignNode1" presStyleIdx="0" presStyleCnt="5">
        <dgm:presLayoutVars>
          <dgm:chMax val="1"/>
          <dgm:bulletEnabled val="1"/>
        </dgm:presLayoutVars>
      </dgm:prSet>
      <dgm:spPr/>
    </dgm:pt>
    <dgm:pt modelId="{E0904BB4-9AA3-4131-9B2A-EFEDC9FCB0A6}" type="pres">
      <dgm:prSet presAssocID="{39AB9887-20CE-49DC-B973-6AD2A64FC949}" presName="descendantText" presStyleLbl="alignAcc1" presStyleIdx="0" presStyleCnt="5">
        <dgm:presLayoutVars>
          <dgm:bulletEnabled val="1"/>
        </dgm:presLayoutVars>
      </dgm:prSet>
      <dgm:spPr/>
    </dgm:pt>
    <dgm:pt modelId="{981E24A5-484E-478D-AD06-D0372DEA57FD}" type="pres">
      <dgm:prSet presAssocID="{A28DA32E-A451-4251-B160-59FE4E827789}" presName="sp" presStyleCnt="0"/>
      <dgm:spPr/>
    </dgm:pt>
    <dgm:pt modelId="{EE08DE2B-E2F7-4AA2-81D8-48BABC51CEB6}" type="pres">
      <dgm:prSet presAssocID="{B8191D34-97A4-4E74-A03C-D51E2B071A94}" presName="composite" presStyleCnt="0"/>
      <dgm:spPr/>
    </dgm:pt>
    <dgm:pt modelId="{690EBED4-6FE0-4707-B9E9-16F730C50B35}" type="pres">
      <dgm:prSet presAssocID="{B8191D34-97A4-4E74-A03C-D51E2B071A94}" presName="parentText" presStyleLbl="alignNode1" presStyleIdx="1" presStyleCnt="5">
        <dgm:presLayoutVars>
          <dgm:chMax val="1"/>
          <dgm:bulletEnabled val="1"/>
        </dgm:presLayoutVars>
      </dgm:prSet>
      <dgm:spPr/>
    </dgm:pt>
    <dgm:pt modelId="{88A3D008-C743-4F51-9A9E-53961A4C764E}" type="pres">
      <dgm:prSet presAssocID="{B8191D34-97A4-4E74-A03C-D51E2B071A94}" presName="descendantText" presStyleLbl="alignAcc1" presStyleIdx="1" presStyleCnt="5">
        <dgm:presLayoutVars>
          <dgm:bulletEnabled val="1"/>
        </dgm:presLayoutVars>
      </dgm:prSet>
      <dgm:spPr/>
    </dgm:pt>
    <dgm:pt modelId="{7F5FFEF7-FED4-4C1C-B632-4471E0B4D53B}" type="pres">
      <dgm:prSet presAssocID="{86A77CF9-55B8-4021-A2C0-E36BC9102632}" presName="sp" presStyleCnt="0"/>
      <dgm:spPr/>
    </dgm:pt>
    <dgm:pt modelId="{93F449D4-4EA6-47CA-895F-CE63DFC4A830}" type="pres">
      <dgm:prSet presAssocID="{C88EFE1F-9BDB-48D9-9594-05376B1B7730}" presName="composite" presStyleCnt="0"/>
      <dgm:spPr/>
    </dgm:pt>
    <dgm:pt modelId="{9F590F79-DAE7-4350-96D4-3EEE7D4809D3}" type="pres">
      <dgm:prSet presAssocID="{C88EFE1F-9BDB-48D9-9594-05376B1B7730}" presName="parentText" presStyleLbl="alignNode1" presStyleIdx="2" presStyleCnt="5">
        <dgm:presLayoutVars>
          <dgm:chMax val="1"/>
          <dgm:bulletEnabled val="1"/>
        </dgm:presLayoutVars>
      </dgm:prSet>
      <dgm:spPr/>
    </dgm:pt>
    <dgm:pt modelId="{220F52E7-07AF-4740-9231-09825F649AB8}" type="pres">
      <dgm:prSet presAssocID="{C88EFE1F-9BDB-48D9-9594-05376B1B7730}" presName="descendantText" presStyleLbl="alignAcc1" presStyleIdx="2" presStyleCnt="5">
        <dgm:presLayoutVars>
          <dgm:bulletEnabled val="1"/>
        </dgm:presLayoutVars>
      </dgm:prSet>
      <dgm:spPr/>
    </dgm:pt>
    <dgm:pt modelId="{E6B10B82-E895-4BE4-90CB-ED81A1EC8914}" type="pres">
      <dgm:prSet presAssocID="{4CA1C823-38FB-4A9C-A615-CDC8DC49153E}" presName="sp" presStyleCnt="0"/>
      <dgm:spPr/>
    </dgm:pt>
    <dgm:pt modelId="{D1124444-86A5-49B0-974D-B299E7E9833B}" type="pres">
      <dgm:prSet presAssocID="{E3266FB7-3871-43F8-BB2C-DC2B68E0EFF1}" presName="composite" presStyleCnt="0"/>
      <dgm:spPr/>
    </dgm:pt>
    <dgm:pt modelId="{3A062EA6-53E7-4C9E-A16B-C209DEE997C1}" type="pres">
      <dgm:prSet presAssocID="{E3266FB7-3871-43F8-BB2C-DC2B68E0EFF1}" presName="parentText" presStyleLbl="alignNode1" presStyleIdx="3" presStyleCnt="5">
        <dgm:presLayoutVars>
          <dgm:chMax val="1"/>
          <dgm:bulletEnabled val="1"/>
        </dgm:presLayoutVars>
      </dgm:prSet>
      <dgm:spPr/>
    </dgm:pt>
    <dgm:pt modelId="{8C8C0C37-5A91-4609-AEE5-14C8EA02025A}" type="pres">
      <dgm:prSet presAssocID="{E3266FB7-3871-43F8-BB2C-DC2B68E0EFF1}" presName="descendantText" presStyleLbl="alignAcc1" presStyleIdx="3" presStyleCnt="5">
        <dgm:presLayoutVars>
          <dgm:bulletEnabled val="1"/>
        </dgm:presLayoutVars>
      </dgm:prSet>
      <dgm:spPr/>
    </dgm:pt>
    <dgm:pt modelId="{69319E9D-9EA5-438C-BD4B-98BE4BE44F10}" type="pres">
      <dgm:prSet presAssocID="{E1091726-0E6D-44D6-8222-1CF63BCCE34A}" presName="sp" presStyleCnt="0"/>
      <dgm:spPr/>
    </dgm:pt>
    <dgm:pt modelId="{D9249747-9F6F-409C-A342-0FEEAC7203AD}" type="pres">
      <dgm:prSet presAssocID="{33DB1569-B523-4A95-AAA0-8B8120E1343B}" presName="composite" presStyleCnt="0"/>
      <dgm:spPr/>
    </dgm:pt>
    <dgm:pt modelId="{B1F72C6A-6762-4586-85DC-6190F33DA090}" type="pres">
      <dgm:prSet presAssocID="{33DB1569-B523-4A95-AAA0-8B8120E1343B}" presName="parentText" presStyleLbl="alignNode1" presStyleIdx="4" presStyleCnt="5">
        <dgm:presLayoutVars>
          <dgm:chMax val="1"/>
          <dgm:bulletEnabled val="1"/>
        </dgm:presLayoutVars>
      </dgm:prSet>
      <dgm:spPr/>
    </dgm:pt>
    <dgm:pt modelId="{B6296BCF-1884-4333-BE3C-29145E896C65}" type="pres">
      <dgm:prSet presAssocID="{33DB1569-B523-4A95-AAA0-8B8120E1343B}" presName="descendantText" presStyleLbl="alignAcc1" presStyleIdx="4" presStyleCnt="5" custLinFactNeighborX="0" custLinFactNeighborY="0">
        <dgm:presLayoutVars>
          <dgm:bulletEnabled val="1"/>
        </dgm:presLayoutVars>
      </dgm:prSet>
      <dgm:spPr/>
    </dgm:pt>
  </dgm:ptLst>
  <dgm:cxnLst>
    <dgm:cxn modelId="{4544E704-7D49-441F-BF46-B25FFF95AE68}" srcId="{39AB9887-20CE-49DC-B973-6AD2A64FC949}" destId="{24D7E400-DDAF-458C-AB5B-47F401313076}" srcOrd="0" destOrd="0" parTransId="{EA75E6B7-A780-4795-8A25-A49C21F9992A}" sibTransId="{A7A4496E-A69E-4CE3-A960-9748C2F70A11}"/>
    <dgm:cxn modelId="{70ABA607-EADC-4C4E-840A-04AB3746EE09}" type="presOf" srcId="{06EE53A3-0096-4801-B540-30C00558F4B9}" destId="{220F52E7-07AF-4740-9231-09825F649AB8}" srcOrd="0" destOrd="0" presId="urn:microsoft.com/office/officeart/2005/8/layout/chevron2"/>
    <dgm:cxn modelId="{F24A9711-51AA-432E-8D43-435E31397408}" type="presOf" srcId="{24D7E400-DDAF-458C-AB5B-47F401313076}" destId="{E0904BB4-9AA3-4131-9B2A-EFEDC9FCB0A6}" srcOrd="0" destOrd="0" presId="urn:microsoft.com/office/officeart/2005/8/layout/chevron2"/>
    <dgm:cxn modelId="{05837C1E-D71A-4920-8B8F-28ADF111D2C7}" srcId="{A2AD9188-30D8-4BF0-B096-3732D9841993}" destId="{E3266FB7-3871-43F8-BB2C-DC2B68E0EFF1}" srcOrd="3" destOrd="0" parTransId="{ECB24ED4-31FF-4D2B-BC8D-7E1583EEAFE9}" sibTransId="{E1091726-0E6D-44D6-8222-1CF63BCCE34A}"/>
    <dgm:cxn modelId="{0D15212D-2168-45AF-8AB4-F996572CDF0C}" srcId="{A2AD9188-30D8-4BF0-B096-3732D9841993}" destId="{C88EFE1F-9BDB-48D9-9594-05376B1B7730}" srcOrd="2" destOrd="0" parTransId="{5EF7558D-F641-475E-AEA1-F75C04A50921}" sibTransId="{4CA1C823-38FB-4A9C-A615-CDC8DC49153E}"/>
    <dgm:cxn modelId="{9563AE3A-DDDA-4EF3-9B95-38A670616E45}" srcId="{B8191D34-97A4-4E74-A03C-D51E2B071A94}" destId="{BA59A845-0783-43FD-8E59-A194568655B9}" srcOrd="0" destOrd="0" parTransId="{13884A1E-6302-4957-B1A1-ABA79C1F6088}" sibTransId="{56E93420-32F6-4FB5-BFFC-6518AB7EF93F}"/>
    <dgm:cxn modelId="{322B0C5C-11E2-4E28-ADF2-B9E3D18141E1}" srcId="{A2AD9188-30D8-4BF0-B096-3732D9841993}" destId="{39AB9887-20CE-49DC-B973-6AD2A64FC949}" srcOrd="0" destOrd="0" parTransId="{92C5B2C7-7F55-431E-9D4F-4D8D36764089}" sibTransId="{A28DA32E-A451-4251-B160-59FE4E827789}"/>
    <dgm:cxn modelId="{E47B8868-E3C1-46BE-A7A6-B3FC9815D200}" type="presOf" srcId="{C88EFE1F-9BDB-48D9-9594-05376B1B7730}" destId="{9F590F79-DAE7-4350-96D4-3EEE7D4809D3}" srcOrd="0" destOrd="0" presId="urn:microsoft.com/office/officeart/2005/8/layout/chevron2"/>
    <dgm:cxn modelId="{DDE8BF6B-DF4E-4066-B0BE-EE5D77E3A73E}" srcId="{E3266FB7-3871-43F8-BB2C-DC2B68E0EFF1}" destId="{C68DED73-4D4B-4DA3-A542-DFC281B9E730}" srcOrd="0" destOrd="0" parTransId="{F09125D1-BA03-482E-A0C7-2B07E4FACA49}" sibTransId="{0FE0CE92-72BE-4334-B777-B39E92B183D2}"/>
    <dgm:cxn modelId="{14A83352-D28C-4F2B-9386-AEF168868657}" type="presOf" srcId="{BA59A845-0783-43FD-8E59-A194568655B9}" destId="{88A3D008-C743-4F51-9A9E-53961A4C764E}" srcOrd="0" destOrd="0" presId="urn:microsoft.com/office/officeart/2005/8/layout/chevron2"/>
    <dgm:cxn modelId="{06182A58-CB4F-49ED-BECF-61D489B26DFC}" type="presOf" srcId="{A2AD9188-30D8-4BF0-B096-3732D9841993}" destId="{333EF432-86ED-4920-A149-168DF8917A3D}" srcOrd="0" destOrd="0" presId="urn:microsoft.com/office/officeart/2005/8/layout/chevron2"/>
    <dgm:cxn modelId="{E28A027A-36CC-4A8C-BB33-0D33D515C835}" type="presOf" srcId="{B251E57C-A50B-461D-B911-386860993C7A}" destId="{B6296BCF-1884-4333-BE3C-29145E896C65}" srcOrd="0" destOrd="0" presId="urn:microsoft.com/office/officeart/2005/8/layout/chevron2"/>
    <dgm:cxn modelId="{5DA1925A-362D-4A17-8273-FF6BBFF62CE8}" srcId="{C88EFE1F-9BDB-48D9-9594-05376B1B7730}" destId="{06EE53A3-0096-4801-B540-30C00558F4B9}" srcOrd="0" destOrd="0" parTransId="{0CD74121-7B1F-4086-84D1-3B431B178AEF}" sibTransId="{FF4D90D6-8D4F-46BA-A884-F48345496349}"/>
    <dgm:cxn modelId="{B42052A2-1CCB-49BD-9EC2-09D551C13A52}" type="presOf" srcId="{33DB1569-B523-4A95-AAA0-8B8120E1343B}" destId="{B1F72C6A-6762-4586-85DC-6190F33DA090}" srcOrd="0" destOrd="0" presId="urn:microsoft.com/office/officeart/2005/8/layout/chevron2"/>
    <dgm:cxn modelId="{2D475EAE-6F46-407B-8ED0-5BC27B33CBBE}" srcId="{A2AD9188-30D8-4BF0-B096-3732D9841993}" destId="{B8191D34-97A4-4E74-A03C-D51E2B071A94}" srcOrd="1" destOrd="0" parTransId="{67F156C2-FD79-4BB5-B014-981947720144}" sibTransId="{86A77CF9-55B8-4021-A2C0-E36BC9102632}"/>
    <dgm:cxn modelId="{83BAA4B1-F02E-4755-8320-D75BB52C0A43}" type="presOf" srcId="{39AB9887-20CE-49DC-B973-6AD2A64FC949}" destId="{38C9C9A6-C19B-4014-A904-12958D232293}" srcOrd="0" destOrd="0" presId="urn:microsoft.com/office/officeart/2005/8/layout/chevron2"/>
    <dgm:cxn modelId="{DD4E56C5-ADAA-486B-A2DA-4C2E15FC2267}" type="presOf" srcId="{C68DED73-4D4B-4DA3-A542-DFC281B9E730}" destId="{8C8C0C37-5A91-4609-AEE5-14C8EA02025A}" srcOrd="0" destOrd="0" presId="urn:microsoft.com/office/officeart/2005/8/layout/chevron2"/>
    <dgm:cxn modelId="{2BBD0DC9-962A-43BF-979E-7287FC4CCEF8}" type="presOf" srcId="{B8191D34-97A4-4E74-A03C-D51E2B071A94}" destId="{690EBED4-6FE0-4707-B9E9-16F730C50B35}" srcOrd="0" destOrd="0" presId="urn:microsoft.com/office/officeart/2005/8/layout/chevron2"/>
    <dgm:cxn modelId="{A1304BC9-7DED-4460-8B26-C3B0C646E21F}" type="presOf" srcId="{E3266FB7-3871-43F8-BB2C-DC2B68E0EFF1}" destId="{3A062EA6-53E7-4C9E-A16B-C209DEE997C1}" srcOrd="0" destOrd="0" presId="urn:microsoft.com/office/officeart/2005/8/layout/chevron2"/>
    <dgm:cxn modelId="{9742B4EF-F698-4E40-8802-B2EBFCF1664F}" srcId="{33DB1569-B523-4A95-AAA0-8B8120E1343B}" destId="{B251E57C-A50B-461D-B911-386860993C7A}" srcOrd="0" destOrd="0" parTransId="{86B70631-6FE5-42D4-A6DA-4883213DAD62}" sibTransId="{62CE6474-EF6B-4DFC-9A06-DBBC9979905B}"/>
    <dgm:cxn modelId="{6BFDDFF0-5BE5-408C-B289-5F10D0486AFC}" srcId="{A2AD9188-30D8-4BF0-B096-3732D9841993}" destId="{33DB1569-B523-4A95-AAA0-8B8120E1343B}" srcOrd="4" destOrd="0" parTransId="{D2B8D8E5-CE0C-4077-9C44-66F34C7828A0}" sibTransId="{537DDB26-5DDD-4573-8AF2-E91AFE9088BD}"/>
    <dgm:cxn modelId="{03DE7640-E7D7-41D4-A641-3DCED5619290}" type="presParOf" srcId="{333EF432-86ED-4920-A149-168DF8917A3D}" destId="{5A487E2B-1EE7-4F7E-8F77-FC7B64BABCBE}" srcOrd="0" destOrd="0" presId="urn:microsoft.com/office/officeart/2005/8/layout/chevron2"/>
    <dgm:cxn modelId="{F75F9C9E-83B3-4C29-B19C-E98CAF72E246}" type="presParOf" srcId="{5A487E2B-1EE7-4F7E-8F77-FC7B64BABCBE}" destId="{38C9C9A6-C19B-4014-A904-12958D232293}" srcOrd="0" destOrd="0" presId="urn:microsoft.com/office/officeart/2005/8/layout/chevron2"/>
    <dgm:cxn modelId="{7F615DA9-1681-4B04-AAD5-436B3B51ECC7}" type="presParOf" srcId="{5A487E2B-1EE7-4F7E-8F77-FC7B64BABCBE}" destId="{E0904BB4-9AA3-4131-9B2A-EFEDC9FCB0A6}" srcOrd="1" destOrd="0" presId="urn:microsoft.com/office/officeart/2005/8/layout/chevron2"/>
    <dgm:cxn modelId="{91B20B2C-4A48-42D9-9160-B2A313401C4E}" type="presParOf" srcId="{333EF432-86ED-4920-A149-168DF8917A3D}" destId="{981E24A5-484E-478D-AD06-D0372DEA57FD}" srcOrd="1" destOrd="0" presId="urn:microsoft.com/office/officeart/2005/8/layout/chevron2"/>
    <dgm:cxn modelId="{CA754866-21C4-4E43-8124-797240AC18D3}" type="presParOf" srcId="{333EF432-86ED-4920-A149-168DF8917A3D}" destId="{EE08DE2B-E2F7-4AA2-81D8-48BABC51CEB6}" srcOrd="2" destOrd="0" presId="urn:microsoft.com/office/officeart/2005/8/layout/chevron2"/>
    <dgm:cxn modelId="{7693CC4D-DD35-45CB-BEF8-3785434BB944}" type="presParOf" srcId="{EE08DE2B-E2F7-4AA2-81D8-48BABC51CEB6}" destId="{690EBED4-6FE0-4707-B9E9-16F730C50B35}" srcOrd="0" destOrd="0" presId="urn:microsoft.com/office/officeart/2005/8/layout/chevron2"/>
    <dgm:cxn modelId="{B32B5D6C-003A-436F-9628-458F6E79F640}" type="presParOf" srcId="{EE08DE2B-E2F7-4AA2-81D8-48BABC51CEB6}" destId="{88A3D008-C743-4F51-9A9E-53961A4C764E}" srcOrd="1" destOrd="0" presId="urn:microsoft.com/office/officeart/2005/8/layout/chevron2"/>
    <dgm:cxn modelId="{E3E9ACA6-41F2-4ECB-8377-55B57C6FA2A2}" type="presParOf" srcId="{333EF432-86ED-4920-A149-168DF8917A3D}" destId="{7F5FFEF7-FED4-4C1C-B632-4471E0B4D53B}" srcOrd="3" destOrd="0" presId="urn:microsoft.com/office/officeart/2005/8/layout/chevron2"/>
    <dgm:cxn modelId="{D06D501E-9AAE-413C-A481-F11E7567B822}" type="presParOf" srcId="{333EF432-86ED-4920-A149-168DF8917A3D}" destId="{93F449D4-4EA6-47CA-895F-CE63DFC4A830}" srcOrd="4" destOrd="0" presId="urn:microsoft.com/office/officeart/2005/8/layout/chevron2"/>
    <dgm:cxn modelId="{128E1145-4EDC-4F2A-BE9E-0B9B47147219}" type="presParOf" srcId="{93F449D4-4EA6-47CA-895F-CE63DFC4A830}" destId="{9F590F79-DAE7-4350-96D4-3EEE7D4809D3}" srcOrd="0" destOrd="0" presId="urn:microsoft.com/office/officeart/2005/8/layout/chevron2"/>
    <dgm:cxn modelId="{FE47346D-803D-4D67-8CF3-B8EA8B5D878B}" type="presParOf" srcId="{93F449D4-4EA6-47CA-895F-CE63DFC4A830}" destId="{220F52E7-07AF-4740-9231-09825F649AB8}" srcOrd="1" destOrd="0" presId="urn:microsoft.com/office/officeart/2005/8/layout/chevron2"/>
    <dgm:cxn modelId="{32D0B349-464D-4002-AFBE-645A2D75DD69}" type="presParOf" srcId="{333EF432-86ED-4920-A149-168DF8917A3D}" destId="{E6B10B82-E895-4BE4-90CB-ED81A1EC8914}" srcOrd="5" destOrd="0" presId="urn:microsoft.com/office/officeart/2005/8/layout/chevron2"/>
    <dgm:cxn modelId="{8987135A-A4DE-452D-A125-3F790CB0E5AE}" type="presParOf" srcId="{333EF432-86ED-4920-A149-168DF8917A3D}" destId="{D1124444-86A5-49B0-974D-B299E7E9833B}" srcOrd="6" destOrd="0" presId="urn:microsoft.com/office/officeart/2005/8/layout/chevron2"/>
    <dgm:cxn modelId="{68CC4A91-42DC-467B-9FEA-2CA3A13EC23C}" type="presParOf" srcId="{D1124444-86A5-49B0-974D-B299E7E9833B}" destId="{3A062EA6-53E7-4C9E-A16B-C209DEE997C1}" srcOrd="0" destOrd="0" presId="urn:microsoft.com/office/officeart/2005/8/layout/chevron2"/>
    <dgm:cxn modelId="{FDFC3FCC-16E1-44DF-BBE9-775A43CA9CD7}" type="presParOf" srcId="{D1124444-86A5-49B0-974D-B299E7E9833B}" destId="{8C8C0C37-5A91-4609-AEE5-14C8EA02025A}" srcOrd="1" destOrd="0" presId="urn:microsoft.com/office/officeart/2005/8/layout/chevron2"/>
    <dgm:cxn modelId="{5C0DE57B-7097-4642-B75C-B7A4F38AFBA1}" type="presParOf" srcId="{333EF432-86ED-4920-A149-168DF8917A3D}" destId="{69319E9D-9EA5-438C-BD4B-98BE4BE44F10}" srcOrd="7" destOrd="0" presId="urn:microsoft.com/office/officeart/2005/8/layout/chevron2"/>
    <dgm:cxn modelId="{8831CC73-0360-4EC7-BEBC-10081086502E}" type="presParOf" srcId="{333EF432-86ED-4920-A149-168DF8917A3D}" destId="{D9249747-9F6F-409C-A342-0FEEAC7203AD}" srcOrd="8" destOrd="0" presId="urn:microsoft.com/office/officeart/2005/8/layout/chevron2"/>
    <dgm:cxn modelId="{3AC4E2AD-6A0B-4D0D-A205-1E8A26471DC2}" type="presParOf" srcId="{D9249747-9F6F-409C-A342-0FEEAC7203AD}" destId="{B1F72C6A-6762-4586-85DC-6190F33DA090}" srcOrd="0" destOrd="0" presId="urn:microsoft.com/office/officeart/2005/8/layout/chevron2"/>
    <dgm:cxn modelId="{DEE9BBBD-0F57-4629-8A05-3C6CAAE7F55F}" type="presParOf" srcId="{D9249747-9F6F-409C-A342-0FEEAC7203AD}" destId="{B6296BCF-1884-4333-BE3C-29145E896C6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9C0997-3FB1-4B77-97DC-F789CE40C759}"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n-IN"/>
        </a:p>
      </dgm:t>
    </dgm:pt>
    <dgm:pt modelId="{CF1FA19A-378A-40FB-9276-EF56EB53D776}">
      <dgm:prSet/>
      <dgm:spPr/>
      <dgm:t>
        <a:bodyPr/>
        <a:lstStyle/>
        <a:p>
          <a:r>
            <a:rPr lang="en-US" dirty="0"/>
            <a:t>~ ---&gt; 126</a:t>
          </a:r>
          <a:endParaRPr lang="en-IN" dirty="0"/>
        </a:p>
      </dgm:t>
    </dgm:pt>
    <dgm:pt modelId="{A1DCEC2A-1002-491E-BF00-453E39E203A9}" type="parTrans" cxnId="{C9E413FE-D9D6-4C16-A2A3-BDCCB5B0532D}">
      <dgm:prSet/>
      <dgm:spPr/>
      <dgm:t>
        <a:bodyPr/>
        <a:lstStyle/>
        <a:p>
          <a:endParaRPr lang="en-IN"/>
        </a:p>
      </dgm:t>
    </dgm:pt>
    <dgm:pt modelId="{25C345E4-5660-4A95-8A98-89B16EECFA28}" type="sibTrans" cxnId="{C9E413FE-D9D6-4C16-A2A3-BDCCB5B0532D}">
      <dgm:prSet/>
      <dgm:spPr/>
      <dgm:t>
        <a:bodyPr/>
        <a:lstStyle/>
        <a:p>
          <a:endParaRPr lang="en-IN"/>
        </a:p>
      </dgm:t>
    </dgm:pt>
    <dgm:pt modelId="{589D1916-7156-4CAF-BCEF-7423BBD1BD1F}">
      <dgm:prSet/>
      <dgm:spPr/>
      <dgm:t>
        <a:bodyPr/>
        <a:lstStyle/>
        <a:p>
          <a:r>
            <a:rPr lang="en-US" dirty="0"/>
            <a:t>n ---&gt; 110</a:t>
          </a:r>
          <a:endParaRPr lang="en-IN" dirty="0"/>
        </a:p>
      </dgm:t>
    </dgm:pt>
    <dgm:pt modelId="{9FDD8E97-C55F-41D9-8FAE-D9C4299B13E6}" type="parTrans" cxnId="{57A08074-236C-4401-972C-0A411FD1CD5F}">
      <dgm:prSet/>
      <dgm:spPr/>
      <dgm:t>
        <a:bodyPr/>
        <a:lstStyle/>
        <a:p>
          <a:endParaRPr lang="en-IN"/>
        </a:p>
      </dgm:t>
    </dgm:pt>
    <dgm:pt modelId="{3064D833-19FF-4C74-9E14-9FFEC5333674}" type="sibTrans" cxnId="{57A08074-236C-4401-972C-0A411FD1CD5F}">
      <dgm:prSet/>
      <dgm:spPr/>
      <dgm:t>
        <a:bodyPr/>
        <a:lstStyle/>
        <a:p>
          <a:endParaRPr lang="en-IN"/>
        </a:p>
      </dgm:t>
    </dgm:pt>
    <dgm:pt modelId="{B7C97653-F286-4D73-8EC5-3DE954ED1157}">
      <dgm:prSet/>
      <dgm:spPr/>
      <dgm:t>
        <a:bodyPr/>
        <a:lstStyle/>
        <a:p>
          <a:r>
            <a:rPr lang="en-US"/>
            <a:t>} ---&gt; 125</a:t>
          </a:r>
          <a:endParaRPr lang="en-IN"/>
        </a:p>
      </dgm:t>
    </dgm:pt>
    <dgm:pt modelId="{68527B75-E4FE-4133-9523-9BA6D7DF07C9}" type="parTrans" cxnId="{2282ABB6-5C60-4D1C-B879-5A944857E07E}">
      <dgm:prSet/>
      <dgm:spPr/>
      <dgm:t>
        <a:bodyPr/>
        <a:lstStyle/>
        <a:p>
          <a:endParaRPr lang="en-IN"/>
        </a:p>
      </dgm:t>
    </dgm:pt>
    <dgm:pt modelId="{D5DE5D07-557D-4197-9515-63C89207FF6F}" type="sibTrans" cxnId="{2282ABB6-5C60-4D1C-B879-5A944857E07E}">
      <dgm:prSet/>
      <dgm:spPr/>
      <dgm:t>
        <a:bodyPr/>
        <a:lstStyle/>
        <a:p>
          <a:endParaRPr lang="en-IN"/>
        </a:p>
      </dgm:t>
    </dgm:pt>
    <dgm:pt modelId="{C9ECE82F-A628-4527-835C-B7403CF95232}">
      <dgm:prSet/>
      <dgm:spPr/>
      <dgm:t>
        <a:bodyPr/>
        <a:lstStyle/>
        <a:p>
          <a:r>
            <a:rPr lang="en-US"/>
            <a:t>o ---&gt; 111</a:t>
          </a:r>
          <a:endParaRPr lang="en-IN"/>
        </a:p>
      </dgm:t>
    </dgm:pt>
    <dgm:pt modelId="{36B185ED-B95F-4E33-BE7E-D8AB63C4815F}" type="parTrans" cxnId="{C55F51B8-623F-48A2-99DD-7BD9D62D5B3A}">
      <dgm:prSet/>
      <dgm:spPr/>
      <dgm:t>
        <a:bodyPr/>
        <a:lstStyle/>
        <a:p>
          <a:endParaRPr lang="en-IN"/>
        </a:p>
      </dgm:t>
    </dgm:pt>
    <dgm:pt modelId="{E1B06C82-1596-450B-9772-1D2C68753485}" type="sibTrans" cxnId="{C55F51B8-623F-48A2-99DD-7BD9D62D5B3A}">
      <dgm:prSet/>
      <dgm:spPr/>
      <dgm:t>
        <a:bodyPr/>
        <a:lstStyle/>
        <a:p>
          <a:endParaRPr lang="en-IN"/>
        </a:p>
      </dgm:t>
    </dgm:pt>
    <dgm:pt modelId="{4C16289A-6AB9-45A6-B1E9-37BDC8617886}">
      <dgm:prSet/>
      <dgm:spPr/>
      <dgm:t>
        <a:bodyPr/>
        <a:lstStyle/>
        <a:p>
          <a:r>
            <a:rPr lang="en-US"/>
            <a:t>é ---&gt; 130</a:t>
          </a:r>
          <a:endParaRPr lang="en-IN"/>
        </a:p>
      </dgm:t>
    </dgm:pt>
    <dgm:pt modelId="{F765270E-A707-4A90-8135-5A5F4CBC8490}" type="parTrans" cxnId="{E0BDE579-27AB-415F-8D86-8B56F9FF2D59}">
      <dgm:prSet/>
      <dgm:spPr/>
      <dgm:t>
        <a:bodyPr/>
        <a:lstStyle/>
        <a:p>
          <a:endParaRPr lang="en-IN"/>
        </a:p>
      </dgm:t>
    </dgm:pt>
    <dgm:pt modelId="{6A7C391E-90B5-4DD6-81D0-76E4DDF65043}" type="sibTrans" cxnId="{E0BDE579-27AB-415F-8D86-8B56F9FF2D59}">
      <dgm:prSet/>
      <dgm:spPr/>
      <dgm:t>
        <a:bodyPr/>
        <a:lstStyle/>
        <a:p>
          <a:endParaRPr lang="en-IN"/>
        </a:p>
      </dgm:t>
    </dgm:pt>
    <dgm:pt modelId="{5038FE65-4D3F-4F30-8F85-0868DD20F275}" type="pres">
      <dgm:prSet presAssocID="{3E9C0997-3FB1-4B77-97DC-F789CE40C759}" presName="diagram" presStyleCnt="0">
        <dgm:presLayoutVars>
          <dgm:chPref val="1"/>
          <dgm:dir/>
          <dgm:animOne val="branch"/>
          <dgm:animLvl val="lvl"/>
          <dgm:resizeHandles/>
        </dgm:presLayoutVars>
      </dgm:prSet>
      <dgm:spPr/>
    </dgm:pt>
    <dgm:pt modelId="{ECF31890-916E-4671-94B1-7BCFD3C89DC5}" type="pres">
      <dgm:prSet presAssocID="{CF1FA19A-378A-40FB-9276-EF56EB53D776}" presName="root" presStyleCnt="0"/>
      <dgm:spPr/>
    </dgm:pt>
    <dgm:pt modelId="{717A801F-BD48-4A5B-8ADE-022E22D1B21F}" type="pres">
      <dgm:prSet presAssocID="{CF1FA19A-378A-40FB-9276-EF56EB53D776}" presName="rootComposite" presStyleCnt="0"/>
      <dgm:spPr/>
    </dgm:pt>
    <dgm:pt modelId="{5059EFAE-768F-4EEC-881B-B5E3DE72B461}" type="pres">
      <dgm:prSet presAssocID="{CF1FA19A-378A-40FB-9276-EF56EB53D776}" presName="rootText" presStyleLbl="node1" presStyleIdx="0" presStyleCnt="5" custScaleX="193472"/>
      <dgm:spPr/>
    </dgm:pt>
    <dgm:pt modelId="{AB748B61-0027-44EB-9224-E0FDAECCCDF0}" type="pres">
      <dgm:prSet presAssocID="{CF1FA19A-378A-40FB-9276-EF56EB53D776}" presName="rootConnector" presStyleLbl="node1" presStyleIdx="0" presStyleCnt="5"/>
      <dgm:spPr/>
    </dgm:pt>
    <dgm:pt modelId="{071B0193-6E08-4798-B6BC-2ADFFA6F5FC6}" type="pres">
      <dgm:prSet presAssocID="{CF1FA19A-378A-40FB-9276-EF56EB53D776}" presName="childShape" presStyleCnt="0"/>
      <dgm:spPr/>
    </dgm:pt>
    <dgm:pt modelId="{57567EB1-4953-41B2-AA38-3F84DDFCCFD0}" type="pres">
      <dgm:prSet presAssocID="{589D1916-7156-4CAF-BCEF-7423BBD1BD1F}" presName="root" presStyleCnt="0"/>
      <dgm:spPr/>
    </dgm:pt>
    <dgm:pt modelId="{6CB5064C-9A53-4F9E-B7BA-8A3F59BDA1BF}" type="pres">
      <dgm:prSet presAssocID="{589D1916-7156-4CAF-BCEF-7423BBD1BD1F}" presName="rootComposite" presStyleCnt="0"/>
      <dgm:spPr/>
    </dgm:pt>
    <dgm:pt modelId="{2E3DA3D2-3EBE-427B-B87E-2E30202AFD0A}" type="pres">
      <dgm:prSet presAssocID="{589D1916-7156-4CAF-BCEF-7423BBD1BD1F}" presName="rootText" presStyleLbl="node1" presStyleIdx="1" presStyleCnt="5" custScaleX="193472"/>
      <dgm:spPr/>
    </dgm:pt>
    <dgm:pt modelId="{28786611-C297-4870-A1D3-9DF2E24B59EF}" type="pres">
      <dgm:prSet presAssocID="{589D1916-7156-4CAF-BCEF-7423BBD1BD1F}" presName="rootConnector" presStyleLbl="node1" presStyleIdx="1" presStyleCnt="5"/>
      <dgm:spPr/>
    </dgm:pt>
    <dgm:pt modelId="{DA24E48F-BF1D-45BF-820E-CC61C93CC73E}" type="pres">
      <dgm:prSet presAssocID="{589D1916-7156-4CAF-BCEF-7423BBD1BD1F}" presName="childShape" presStyleCnt="0"/>
      <dgm:spPr/>
    </dgm:pt>
    <dgm:pt modelId="{2D750A3C-8DBE-4CF9-B377-88751CDC9BA9}" type="pres">
      <dgm:prSet presAssocID="{B7C97653-F286-4D73-8EC5-3DE954ED1157}" presName="root" presStyleCnt="0"/>
      <dgm:spPr/>
    </dgm:pt>
    <dgm:pt modelId="{E9E78BC8-345D-4059-8F5B-AF19C3A480DB}" type="pres">
      <dgm:prSet presAssocID="{B7C97653-F286-4D73-8EC5-3DE954ED1157}" presName="rootComposite" presStyleCnt="0"/>
      <dgm:spPr/>
    </dgm:pt>
    <dgm:pt modelId="{2EBD9FFD-A80A-4A60-AE1D-E1EC66DFA74A}" type="pres">
      <dgm:prSet presAssocID="{B7C97653-F286-4D73-8EC5-3DE954ED1157}" presName="rootText" presStyleLbl="node1" presStyleIdx="2" presStyleCnt="5" custScaleX="193472"/>
      <dgm:spPr/>
    </dgm:pt>
    <dgm:pt modelId="{4986DC1C-7EE4-4B8E-ABA4-AD27304E26D8}" type="pres">
      <dgm:prSet presAssocID="{B7C97653-F286-4D73-8EC5-3DE954ED1157}" presName="rootConnector" presStyleLbl="node1" presStyleIdx="2" presStyleCnt="5"/>
      <dgm:spPr/>
    </dgm:pt>
    <dgm:pt modelId="{C798B12B-F7C2-4211-9474-91103A902681}" type="pres">
      <dgm:prSet presAssocID="{B7C97653-F286-4D73-8EC5-3DE954ED1157}" presName="childShape" presStyleCnt="0"/>
      <dgm:spPr/>
    </dgm:pt>
    <dgm:pt modelId="{D4318CA3-7EBF-4D45-9720-C0F60AE39166}" type="pres">
      <dgm:prSet presAssocID="{C9ECE82F-A628-4527-835C-B7403CF95232}" presName="root" presStyleCnt="0"/>
      <dgm:spPr/>
    </dgm:pt>
    <dgm:pt modelId="{955106B6-7DA8-4BCB-B260-65016AD6FE7E}" type="pres">
      <dgm:prSet presAssocID="{C9ECE82F-A628-4527-835C-B7403CF95232}" presName="rootComposite" presStyleCnt="0"/>
      <dgm:spPr/>
    </dgm:pt>
    <dgm:pt modelId="{853DDEFA-F2CE-41B6-A6D2-76286A1A0EC2}" type="pres">
      <dgm:prSet presAssocID="{C9ECE82F-A628-4527-835C-B7403CF95232}" presName="rootText" presStyleLbl="node1" presStyleIdx="3" presStyleCnt="5" custScaleX="193472"/>
      <dgm:spPr/>
    </dgm:pt>
    <dgm:pt modelId="{96E32F76-AB6D-419F-A84F-152B10DF2AB4}" type="pres">
      <dgm:prSet presAssocID="{C9ECE82F-A628-4527-835C-B7403CF95232}" presName="rootConnector" presStyleLbl="node1" presStyleIdx="3" presStyleCnt="5"/>
      <dgm:spPr/>
    </dgm:pt>
    <dgm:pt modelId="{FBAC7F2A-B14E-4BAF-A576-2A2FDDA3A713}" type="pres">
      <dgm:prSet presAssocID="{C9ECE82F-A628-4527-835C-B7403CF95232}" presName="childShape" presStyleCnt="0"/>
      <dgm:spPr/>
    </dgm:pt>
    <dgm:pt modelId="{2A938AB0-9176-4AEF-82E2-F5AD3F54FDC8}" type="pres">
      <dgm:prSet presAssocID="{4C16289A-6AB9-45A6-B1E9-37BDC8617886}" presName="root" presStyleCnt="0"/>
      <dgm:spPr/>
    </dgm:pt>
    <dgm:pt modelId="{ED9A09C1-84D4-4D4C-AA22-EB0D631C6D0B}" type="pres">
      <dgm:prSet presAssocID="{4C16289A-6AB9-45A6-B1E9-37BDC8617886}" presName="rootComposite" presStyleCnt="0"/>
      <dgm:spPr/>
    </dgm:pt>
    <dgm:pt modelId="{C242FA70-F3AC-49B5-8F33-64442B9EDF8E}" type="pres">
      <dgm:prSet presAssocID="{4C16289A-6AB9-45A6-B1E9-37BDC8617886}" presName="rootText" presStyleLbl="node1" presStyleIdx="4" presStyleCnt="5" custScaleX="193472"/>
      <dgm:spPr/>
    </dgm:pt>
    <dgm:pt modelId="{04C28A3E-4140-4E1A-B17C-A9766CAE41BE}" type="pres">
      <dgm:prSet presAssocID="{4C16289A-6AB9-45A6-B1E9-37BDC8617886}" presName="rootConnector" presStyleLbl="node1" presStyleIdx="4" presStyleCnt="5"/>
      <dgm:spPr/>
    </dgm:pt>
    <dgm:pt modelId="{A84E68A3-5DB7-469D-BD93-E5877443EEA3}" type="pres">
      <dgm:prSet presAssocID="{4C16289A-6AB9-45A6-B1E9-37BDC8617886}" presName="childShape" presStyleCnt="0"/>
      <dgm:spPr/>
    </dgm:pt>
  </dgm:ptLst>
  <dgm:cxnLst>
    <dgm:cxn modelId="{A7666B19-4B85-4D47-8E63-E14872044DF4}" type="presOf" srcId="{4C16289A-6AB9-45A6-B1E9-37BDC8617886}" destId="{C242FA70-F3AC-49B5-8F33-64442B9EDF8E}" srcOrd="0" destOrd="0" presId="urn:microsoft.com/office/officeart/2005/8/layout/hierarchy3"/>
    <dgm:cxn modelId="{4A73AC35-A8A0-4584-913D-4F42D611992F}" type="presOf" srcId="{4C16289A-6AB9-45A6-B1E9-37BDC8617886}" destId="{04C28A3E-4140-4E1A-B17C-A9766CAE41BE}" srcOrd="1" destOrd="0" presId="urn:microsoft.com/office/officeart/2005/8/layout/hierarchy3"/>
    <dgm:cxn modelId="{28DE2744-D119-4A9E-A77A-426F37EA30AA}" type="presOf" srcId="{C9ECE82F-A628-4527-835C-B7403CF95232}" destId="{96E32F76-AB6D-419F-A84F-152B10DF2AB4}" srcOrd="1" destOrd="0" presId="urn:microsoft.com/office/officeart/2005/8/layout/hierarchy3"/>
    <dgm:cxn modelId="{7B335851-E647-413F-8489-E26A4CF1BBF5}" type="presOf" srcId="{CF1FA19A-378A-40FB-9276-EF56EB53D776}" destId="{AB748B61-0027-44EB-9224-E0FDAECCCDF0}" srcOrd="1" destOrd="0" presId="urn:microsoft.com/office/officeart/2005/8/layout/hierarchy3"/>
    <dgm:cxn modelId="{57A08074-236C-4401-972C-0A411FD1CD5F}" srcId="{3E9C0997-3FB1-4B77-97DC-F789CE40C759}" destId="{589D1916-7156-4CAF-BCEF-7423BBD1BD1F}" srcOrd="1" destOrd="0" parTransId="{9FDD8E97-C55F-41D9-8FAE-D9C4299B13E6}" sibTransId="{3064D833-19FF-4C74-9E14-9FFEC5333674}"/>
    <dgm:cxn modelId="{E0BDE579-27AB-415F-8D86-8B56F9FF2D59}" srcId="{3E9C0997-3FB1-4B77-97DC-F789CE40C759}" destId="{4C16289A-6AB9-45A6-B1E9-37BDC8617886}" srcOrd="4" destOrd="0" parTransId="{F765270E-A707-4A90-8135-5A5F4CBC8490}" sibTransId="{6A7C391E-90B5-4DD6-81D0-76E4DDF65043}"/>
    <dgm:cxn modelId="{BAA0167A-B3D9-4296-B2D2-2C9B95268ABD}" type="presOf" srcId="{B7C97653-F286-4D73-8EC5-3DE954ED1157}" destId="{4986DC1C-7EE4-4B8E-ABA4-AD27304E26D8}" srcOrd="1" destOrd="0" presId="urn:microsoft.com/office/officeart/2005/8/layout/hierarchy3"/>
    <dgm:cxn modelId="{39C6F484-99F8-4B0D-ADE9-B4B09F746EA7}" type="presOf" srcId="{589D1916-7156-4CAF-BCEF-7423BBD1BD1F}" destId="{2E3DA3D2-3EBE-427B-B87E-2E30202AFD0A}" srcOrd="0" destOrd="0" presId="urn:microsoft.com/office/officeart/2005/8/layout/hierarchy3"/>
    <dgm:cxn modelId="{1F01C6B2-D69D-45BD-912C-7FCF6440030C}" type="presOf" srcId="{3E9C0997-3FB1-4B77-97DC-F789CE40C759}" destId="{5038FE65-4D3F-4F30-8F85-0868DD20F275}" srcOrd="0" destOrd="0" presId="urn:microsoft.com/office/officeart/2005/8/layout/hierarchy3"/>
    <dgm:cxn modelId="{2282ABB6-5C60-4D1C-B879-5A944857E07E}" srcId="{3E9C0997-3FB1-4B77-97DC-F789CE40C759}" destId="{B7C97653-F286-4D73-8EC5-3DE954ED1157}" srcOrd="2" destOrd="0" parTransId="{68527B75-E4FE-4133-9523-9BA6D7DF07C9}" sibTransId="{D5DE5D07-557D-4197-9515-63C89207FF6F}"/>
    <dgm:cxn modelId="{2BC511B8-D970-4B67-8E64-0B4D8942ABB4}" type="presOf" srcId="{B7C97653-F286-4D73-8EC5-3DE954ED1157}" destId="{2EBD9FFD-A80A-4A60-AE1D-E1EC66DFA74A}" srcOrd="0" destOrd="0" presId="urn:microsoft.com/office/officeart/2005/8/layout/hierarchy3"/>
    <dgm:cxn modelId="{C55F51B8-623F-48A2-99DD-7BD9D62D5B3A}" srcId="{3E9C0997-3FB1-4B77-97DC-F789CE40C759}" destId="{C9ECE82F-A628-4527-835C-B7403CF95232}" srcOrd="3" destOrd="0" parTransId="{36B185ED-B95F-4E33-BE7E-D8AB63C4815F}" sibTransId="{E1B06C82-1596-450B-9772-1D2C68753485}"/>
    <dgm:cxn modelId="{24407EED-41AD-46F6-92F8-AAB3243017BC}" type="presOf" srcId="{CF1FA19A-378A-40FB-9276-EF56EB53D776}" destId="{5059EFAE-768F-4EEC-881B-B5E3DE72B461}" srcOrd="0" destOrd="0" presId="urn:microsoft.com/office/officeart/2005/8/layout/hierarchy3"/>
    <dgm:cxn modelId="{577563EF-C9F6-4B83-9580-F5C92774ACAB}" type="presOf" srcId="{589D1916-7156-4CAF-BCEF-7423BBD1BD1F}" destId="{28786611-C297-4870-A1D3-9DF2E24B59EF}" srcOrd="1" destOrd="0" presId="urn:microsoft.com/office/officeart/2005/8/layout/hierarchy3"/>
    <dgm:cxn modelId="{95B3EEF3-66C4-4EC8-A46D-AF40B7E1930F}" type="presOf" srcId="{C9ECE82F-A628-4527-835C-B7403CF95232}" destId="{853DDEFA-F2CE-41B6-A6D2-76286A1A0EC2}" srcOrd="0" destOrd="0" presId="urn:microsoft.com/office/officeart/2005/8/layout/hierarchy3"/>
    <dgm:cxn modelId="{C9E413FE-D9D6-4C16-A2A3-BDCCB5B0532D}" srcId="{3E9C0997-3FB1-4B77-97DC-F789CE40C759}" destId="{CF1FA19A-378A-40FB-9276-EF56EB53D776}" srcOrd="0" destOrd="0" parTransId="{A1DCEC2A-1002-491E-BF00-453E39E203A9}" sibTransId="{25C345E4-5660-4A95-8A98-89B16EECFA28}"/>
    <dgm:cxn modelId="{14AB32B3-2BED-4462-B4E9-9B52C5CAC2FF}" type="presParOf" srcId="{5038FE65-4D3F-4F30-8F85-0868DD20F275}" destId="{ECF31890-916E-4671-94B1-7BCFD3C89DC5}" srcOrd="0" destOrd="0" presId="urn:microsoft.com/office/officeart/2005/8/layout/hierarchy3"/>
    <dgm:cxn modelId="{70B398A9-BA52-4076-B194-CF16B8FFC48B}" type="presParOf" srcId="{ECF31890-916E-4671-94B1-7BCFD3C89DC5}" destId="{717A801F-BD48-4A5B-8ADE-022E22D1B21F}" srcOrd="0" destOrd="0" presId="urn:microsoft.com/office/officeart/2005/8/layout/hierarchy3"/>
    <dgm:cxn modelId="{9547A56F-AD32-4885-965B-D2B04C7C28F7}" type="presParOf" srcId="{717A801F-BD48-4A5B-8ADE-022E22D1B21F}" destId="{5059EFAE-768F-4EEC-881B-B5E3DE72B461}" srcOrd="0" destOrd="0" presId="urn:microsoft.com/office/officeart/2005/8/layout/hierarchy3"/>
    <dgm:cxn modelId="{7F504684-6A12-44C1-B21C-070CC17F2035}" type="presParOf" srcId="{717A801F-BD48-4A5B-8ADE-022E22D1B21F}" destId="{AB748B61-0027-44EB-9224-E0FDAECCCDF0}" srcOrd="1" destOrd="0" presId="urn:microsoft.com/office/officeart/2005/8/layout/hierarchy3"/>
    <dgm:cxn modelId="{0DF108BB-DE5A-49B4-9FAA-607F140305C3}" type="presParOf" srcId="{ECF31890-916E-4671-94B1-7BCFD3C89DC5}" destId="{071B0193-6E08-4798-B6BC-2ADFFA6F5FC6}" srcOrd="1" destOrd="0" presId="urn:microsoft.com/office/officeart/2005/8/layout/hierarchy3"/>
    <dgm:cxn modelId="{A3D3ACD0-5D61-4BF2-BC39-ED577121C568}" type="presParOf" srcId="{5038FE65-4D3F-4F30-8F85-0868DD20F275}" destId="{57567EB1-4953-41B2-AA38-3F84DDFCCFD0}" srcOrd="1" destOrd="0" presId="urn:microsoft.com/office/officeart/2005/8/layout/hierarchy3"/>
    <dgm:cxn modelId="{54BB69D7-325B-450E-B494-80A3BCB5D126}" type="presParOf" srcId="{57567EB1-4953-41B2-AA38-3F84DDFCCFD0}" destId="{6CB5064C-9A53-4F9E-B7BA-8A3F59BDA1BF}" srcOrd="0" destOrd="0" presId="urn:microsoft.com/office/officeart/2005/8/layout/hierarchy3"/>
    <dgm:cxn modelId="{D40063C0-419F-4E0C-9101-978E2E2EBEB3}" type="presParOf" srcId="{6CB5064C-9A53-4F9E-B7BA-8A3F59BDA1BF}" destId="{2E3DA3D2-3EBE-427B-B87E-2E30202AFD0A}" srcOrd="0" destOrd="0" presId="urn:microsoft.com/office/officeart/2005/8/layout/hierarchy3"/>
    <dgm:cxn modelId="{AC6C2133-6231-4DF1-8845-299D91C2033B}" type="presParOf" srcId="{6CB5064C-9A53-4F9E-B7BA-8A3F59BDA1BF}" destId="{28786611-C297-4870-A1D3-9DF2E24B59EF}" srcOrd="1" destOrd="0" presId="urn:microsoft.com/office/officeart/2005/8/layout/hierarchy3"/>
    <dgm:cxn modelId="{8ECD49B2-CC15-495F-9CE9-A62A91AAFE7C}" type="presParOf" srcId="{57567EB1-4953-41B2-AA38-3F84DDFCCFD0}" destId="{DA24E48F-BF1D-45BF-820E-CC61C93CC73E}" srcOrd="1" destOrd="0" presId="urn:microsoft.com/office/officeart/2005/8/layout/hierarchy3"/>
    <dgm:cxn modelId="{E95D3022-A270-40FC-9F83-4D01D9751E9B}" type="presParOf" srcId="{5038FE65-4D3F-4F30-8F85-0868DD20F275}" destId="{2D750A3C-8DBE-4CF9-B377-88751CDC9BA9}" srcOrd="2" destOrd="0" presId="urn:microsoft.com/office/officeart/2005/8/layout/hierarchy3"/>
    <dgm:cxn modelId="{E429B714-F2B2-47F0-B374-63387E64A0D6}" type="presParOf" srcId="{2D750A3C-8DBE-4CF9-B377-88751CDC9BA9}" destId="{E9E78BC8-345D-4059-8F5B-AF19C3A480DB}" srcOrd="0" destOrd="0" presId="urn:microsoft.com/office/officeart/2005/8/layout/hierarchy3"/>
    <dgm:cxn modelId="{E08511D2-9D46-4D7D-8E7A-10192654A566}" type="presParOf" srcId="{E9E78BC8-345D-4059-8F5B-AF19C3A480DB}" destId="{2EBD9FFD-A80A-4A60-AE1D-E1EC66DFA74A}" srcOrd="0" destOrd="0" presId="urn:microsoft.com/office/officeart/2005/8/layout/hierarchy3"/>
    <dgm:cxn modelId="{4E8C297A-D1A1-42CB-924E-D584936B7F24}" type="presParOf" srcId="{E9E78BC8-345D-4059-8F5B-AF19C3A480DB}" destId="{4986DC1C-7EE4-4B8E-ABA4-AD27304E26D8}" srcOrd="1" destOrd="0" presId="urn:microsoft.com/office/officeart/2005/8/layout/hierarchy3"/>
    <dgm:cxn modelId="{AC66BF01-7838-4F61-A9E3-68D582EF50C8}" type="presParOf" srcId="{2D750A3C-8DBE-4CF9-B377-88751CDC9BA9}" destId="{C798B12B-F7C2-4211-9474-91103A902681}" srcOrd="1" destOrd="0" presId="urn:microsoft.com/office/officeart/2005/8/layout/hierarchy3"/>
    <dgm:cxn modelId="{75FA7A56-8984-4D06-B3EA-06E0F1646614}" type="presParOf" srcId="{5038FE65-4D3F-4F30-8F85-0868DD20F275}" destId="{D4318CA3-7EBF-4D45-9720-C0F60AE39166}" srcOrd="3" destOrd="0" presId="urn:microsoft.com/office/officeart/2005/8/layout/hierarchy3"/>
    <dgm:cxn modelId="{393F1D27-4E4A-468A-9A88-E1174296EF22}" type="presParOf" srcId="{D4318CA3-7EBF-4D45-9720-C0F60AE39166}" destId="{955106B6-7DA8-4BCB-B260-65016AD6FE7E}" srcOrd="0" destOrd="0" presId="urn:microsoft.com/office/officeart/2005/8/layout/hierarchy3"/>
    <dgm:cxn modelId="{954ADCE9-97A3-45ED-9815-E1606FC93D87}" type="presParOf" srcId="{955106B6-7DA8-4BCB-B260-65016AD6FE7E}" destId="{853DDEFA-F2CE-41B6-A6D2-76286A1A0EC2}" srcOrd="0" destOrd="0" presId="urn:microsoft.com/office/officeart/2005/8/layout/hierarchy3"/>
    <dgm:cxn modelId="{44A56F89-A4A1-4AF3-A643-6991C053E391}" type="presParOf" srcId="{955106B6-7DA8-4BCB-B260-65016AD6FE7E}" destId="{96E32F76-AB6D-419F-A84F-152B10DF2AB4}" srcOrd="1" destOrd="0" presId="urn:microsoft.com/office/officeart/2005/8/layout/hierarchy3"/>
    <dgm:cxn modelId="{18118DE2-186F-4F22-919B-B4C17B8ECD0A}" type="presParOf" srcId="{D4318CA3-7EBF-4D45-9720-C0F60AE39166}" destId="{FBAC7F2A-B14E-4BAF-A576-2A2FDDA3A713}" srcOrd="1" destOrd="0" presId="urn:microsoft.com/office/officeart/2005/8/layout/hierarchy3"/>
    <dgm:cxn modelId="{3D1ED92D-C0A3-43C7-954B-558D3E05C1B4}" type="presParOf" srcId="{5038FE65-4D3F-4F30-8F85-0868DD20F275}" destId="{2A938AB0-9176-4AEF-82E2-F5AD3F54FDC8}" srcOrd="4" destOrd="0" presId="urn:microsoft.com/office/officeart/2005/8/layout/hierarchy3"/>
    <dgm:cxn modelId="{93DDC181-F377-43B7-A062-8DE0B337A926}" type="presParOf" srcId="{2A938AB0-9176-4AEF-82E2-F5AD3F54FDC8}" destId="{ED9A09C1-84D4-4D4C-AA22-EB0D631C6D0B}" srcOrd="0" destOrd="0" presId="urn:microsoft.com/office/officeart/2005/8/layout/hierarchy3"/>
    <dgm:cxn modelId="{A6F6BD6A-4013-4556-A4E6-3A3129B97274}" type="presParOf" srcId="{ED9A09C1-84D4-4D4C-AA22-EB0D631C6D0B}" destId="{C242FA70-F3AC-49B5-8F33-64442B9EDF8E}" srcOrd="0" destOrd="0" presId="urn:microsoft.com/office/officeart/2005/8/layout/hierarchy3"/>
    <dgm:cxn modelId="{09FF850F-E7DF-43B0-9B23-262C92268248}" type="presParOf" srcId="{ED9A09C1-84D4-4D4C-AA22-EB0D631C6D0B}" destId="{04C28A3E-4140-4E1A-B17C-A9766CAE41BE}" srcOrd="1" destOrd="0" presId="urn:microsoft.com/office/officeart/2005/8/layout/hierarchy3"/>
    <dgm:cxn modelId="{FE06A3C8-CEC9-48C6-81E8-2BE9373787AF}" type="presParOf" srcId="{2A938AB0-9176-4AEF-82E2-F5AD3F54FDC8}" destId="{A84E68A3-5DB7-469D-BD93-E5877443EEA3}" srcOrd="1" destOrd="0" presId="urn:microsoft.com/office/officeart/2005/8/layout/hierarchy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9C0997-3FB1-4B77-97DC-F789CE40C759}"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n-IN"/>
        </a:p>
      </dgm:t>
    </dgm:pt>
    <dgm:pt modelId="{CF1FA19A-378A-40FB-9276-EF56EB53D776}">
      <dgm:prSet/>
      <dgm:spPr/>
      <dgm:t>
        <a:bodyPr/>
        <a:lstStyle/>
        <a:p>
          <a:r>
            <a:rPr lang="en-US" dirty="0"/>
            <a:t>0 ---&gt; 48</a:t>
          </a:r>
          <a:endParaRPr lang="en-IN" dirty="0"/>
        </a:p>
      </dgm:t>
    </dgm:pt>
    <dgm:pt modelId="{A1DCEC2A-1002-491E-BF00-453E39E203A9}" type="parTrans" cxnId="{C9E413FE-D9D6-4C16-A2A3-BDCCB5B0532D}">
      <dgm:prSet/>
      <dgm:spPr/>
      <dgm:t>
        <a:bodyPr/>
        <a:lstStyle/>
        <a:p>
          <a:endParaRPr lang="en-IN"/>
        </a:p>
      </dgm:t>
    </dgm:pt>
    <dgm:pt modelId="{25C345E4-5660-4A95-8A98-89B16EECFA28}" type="sibTrans" cxnId="{C9E413FE-D9D6-4C16-A2A3-BDCCB5B0532D}">
      <dgm:prSet/>
      <dgm:spPr/>
      <dgm:t>
        <a:bodyPr/>
        <a:lstStyle/>
        <a:p>
          <a:endParaRPr lang="en-IN"/>
        </a:p>
      </dgm:t>
    </dgm:pt>
    <dgm:pt modelId="{589D1916-7156-4CAF-BCEF-7423BBD1BD1F}">
      <dgm:prSet/>
      <dgm:spPr/>
      <dgm:t>
        <a:bodyPr/>
        <a:lstStyle/>
        <a:p>
          <a:r>
            <a:rPr lang="en-US" dirty="0"/>
            <a:t>) ---&gt; 41</a:t>
          </a:r>
          <a:endParaRPr lang="en-IN" dirty="0"/>
        </a:p>
      </dgm:t>
    </dgm:pt>
    <dgm:pt modelId="{9FDD8E97-C55F-41D9-8FAE-D9C4299B13E6}" type="parTrans" cxnId="{57A08074-236C-4401-972C-0A411FD1CD5F}">
      <dgm:prSet/>
      <dgm:spPr/>
      <dgm:t>
        <a:bodyPr/>
        <a:lstStyle/>
        <a:p>
          <a:endParaRPr lang="en-IN"/>
        </a:p>
      </dgm:t>
    </dgm:pt>
    <dgm:pt modelId="{3064D833-19FF-4C74-9E14-9FFEC5333674}" type="sibTrans" cxnId="{57A08074-236C-4401-972C-0A411FD1CD5F}">
      <dgm:prSet/>
      <dgm:spPr/>
      <dgm:t>
        <a:bodyPr/>
        <a:lstStyle/>
        <a:p>
          <a:endParaRPr lang="en-IN"/>
        </a:p>
      </dgm:t>
    </dgm:pt>
    <dgm:pt modelId="{B7C97653-F286-4D73-8EC5-3DE954ED1157}">
      <dgm:prSet/>
      <dgm:spPr/>
      <dgm:t>
        <a:bodyPr/>
        <a:lstStyle/>
        <a:p>
          <a:r>
            <a:rPr lang="en-US" dirty="0"/>
            <a:t>‘ ---&gt; 39</a:t>
          </a:r>
          <a:endParaRPr lang="en-IN" dirty="0"/>
        </a:p>
      </dgm:t>
    </dgm:pt>
    <dgm:pt modelId="{68527B75-E4FE-4133-9523-9BA6D7DF07C9}" type="parTrans" cxnId="{2282ABB6-5C60-4D1C-B879-5A944857E07E}">
      <dgm:prSet/>
      <dgm:spPr/>
      <dgm:t>
        <a:bodyPr/>
        <a:lstStyle/>
        <a:p>
          <a:endParaRPr lang="en-IN"/>
        </a:p>
      </dgm:t>
    </dgm:pt>
    <dgm:pt modelId="{D5DE5D07-557D-4197-9515-63C89207FF6F}" type="sibTrans" cxnId="{2282ABB6-5C60-4D1C-B879-5A944857E07E}">
      <dgm:prSet/>
      <dgm:spPr/>
      <dgm:t>
        <a:bodyPr/>
        <a:lstStyle/>
        <a:p>
          <a:endParaRPr lang="en-IN"/>
        </a:p>
      </dgm:t>
    </dgm:pt>
    <dgm:pt modelId="{C9ECE82F-A628-4527-835C-B7403CF95232}">
      <dgm:prSet/>
      <dgm:spPr/>
      <dgm:t>
        <a:bodyPr/>
        <a:lstStyle/>
        <a:p>
          <a:r>
            <a:rPr lang="en-US" dirty="0"/>
            <a:t>* ---&gt; 42</a:t>
          </a:r>
          <a:endParaRPr lang="en-IN" dirty="0"/>
        </a:p>
      </dgm:t>
    </dgm:pt>
    <dgm:pt modelId="{36B185ED-B95F-4E33-BE7E-D8AB63C4815F}" type="parTrans" cxnId="{C55F51B8-623F-48A2-99DD-7BD9D62D5B3A}">
      <dgm:prSet/>
      <dgm:spPr/>
      <dgm:t>
        <a:bodyPr/>
        <a:lstStyle/>
        <a:p>
          <a:endParaRPr lang="en-IN"/>
        </a:p>
      </dgm:t>
    </dgm:pt>
    <dgm:pt modelId="{E1B06C82-1596-450B-9772-1D2C68753485}" type="sibTrans" cxnId="{C55F51B8-623F-48A2-99DD-7BD9D62D5B3A}">
      <dgm:prSet/>
      <dgm:spPr/>
      <dgm:t>
        <a:bodyPr/>
        <a:lstStyle/>
        <a:p>
          <a:endParaRPr lang="en-IN"/>
        </a:p>
      </dgm:t>
    </dgm:pt>
    <dgm:pt modelId="{4C16289A-6AB9-45A6-B1E9-37BDC8617886}">
      <dgm:prSet/>
      <dgm:spPr/>
      <dgm:t>
        <a:bodyPr/>
        <a:lstStyle/>
        <a:p>
          <a:r>
            <a:rPr lang="en-US" dirty="0"/>
            <a:t>0 ---&gt; 48</a:t>
          </a:r>
          <a:endParaRPr lang="en-IN" dirty="0"/>
        </a:p>
      </dgm:t>
    </dgm:pt>
    <dgm:pt modelId="{F765270E-A707-4A90-8135-5A5F4CBC8490}" type="parTrans" cxnId="{E0BDE579-27AB-415F-8D86-8B56F9FF2D59}">
      <dgm:prSet/>
      <dgm:spPr/>
      <dgm:t>
        <a:bodyPr/>
        <a:lstStyle/>
        <a:p>
          <a:endParaRPr lang="en-IN"/>
        </a:p>
      </dgm:t>
    </dgm:pt>
    <dgm:pt modelId="{6A7C391E-90B5-4DD6-81D0-76E4DDF65043}" type="sibTrans" cxnId="{E0BDE579-27AB-415F-8D86-8B56F9FF2D59}">
      <dgm:prSet/>
      <dgm:spPr/>
      <dgm:t>
        <a:bodyPr/>
        <a:lstStyle/>
        <a:p>
          <a:endParaRPr lang="en-IN"/>
        </a:p>
      </dgm:t>
    </dgm:pt>
    <dgm:pt modelId="{5038FE65-4D3F-4F30-8F85-0868DD20F275}" type="pres">
      <dgm:prSet presAssocID="{3E9C0997-3FB1-4B77-97DC-F789CE40C759}" presName="diagram" presStyleCnt="0">
        <dgm:presLayoutVars>
          <dgm:chPref val="1"/>
          <dgm:dir/>
          <dgm:animOne val="branch"/>
          <dgm:animLvl val="lvl"/>
          <dgm:resizeHandles/>
        </dgm:presLayoutVars>
      </dgm:prSet>
      <dgm:spPr/>
    </dgm:pt>
    <dgm:pt modelId="{ECF31890-916E-4671-94B1-7BCFD3C89DC5}" type="pres">
      <dgm:prSet presAssocID="{CF1FA19A-378A-40FB-9276-EF56EB53D776}" presName="root" presStyleCnt="0"/>
      <dgm:spPr/>
    </dgm:pt>
    <dgm:pt modelId="{717A801F-BD48-4A5B-8ADE-022E22D1B21F}" type="pres">
      <dgm:prSet presAssocID="{CF1FA19A-378A-40FB-9276-EF56EB53D776}" presName="rootComposite" presStyleCnt="0"/>
      <dgm:spPr/>
    </dgm:pt>
    <dgm:pt modelId="{5059EFAE-768F-4EEC-881B-B5E3DE72B461}" type="pres">
      <dgm:prSet presAssocID="{CF1FA19A-378A-40FB-9276-EF56EB53D776}" presName="rootText" presStyleLbl="node1" presStyleIdx="0" presStyleCnt="5" custScaleX="193472"/>
      <dgm:spPr/>
    </dgm:pt>
    <dgm:pt modelId="{AB748B61-0027-44EB-9224-E0FDAECCCDF0}" type="pres">
      <dgm:prSet presAssocID="{CF1FA19A-378A-40FB-9276-EF56EB53D776}" presName="rootConnector" presStyleLbl="node1" presStyleIdx="0" presStyleCnt="5"/>
      <dgm:spPr/>
    </dgm:pt>
    <dgm:pt modelId="{071B0193-6E08-4798-B6BC-2ADFFA6F5FC6}" type="pres">
      <dgm:prSet presAssocID="{CF1FA19A-378A-40FB-9276-EF56EB53D776}" presName="childShape" presStyleCnt="0"/>
      <dgm:spPr/>
    </dgm:pt>
    <dgm:pt modelId="{57567EB1-4953-41B2-AA38-3F84DDFCCFD0}" type="pres">
      <dgm:prSet presAssocID="{589D1916-7156-4CAF-BCEF-7423BBD1BD1F}" presName="root" presStyleCnt="0"/>
      <dgm:spPr/>
    </dgm:pt>
    <dgm:pt modelId="{6CB5064C-9A53-4F9E-B7BA-8A3F59BDA1BF}" type="pres">
      <dgm:prSet presAssocID="{589D1916-7156-4CAF-BCEF-7423BBD1BD1F}" presName="rootComposite" presStyleCnt="0"/>
      <dgm:spPr/>
    </dgm:pt>
    <dgm:pt modelId="{2E3DA3D2-3EBE-427B-B87E-2E30202AFD0A}" type="pres">
      <dgm:prSet presAssocID="{589D1916-7156-4CAF-BCEF-7423BBD1BD1F}" presName="rootText" presStyleLbl="node1" presStyleIdx="1" presStyleCnt="5" custScaleX="193472"/>
      <dgm:spPr/>
    </dgm:pt>
    <dgm:pt modelId="{28786611-C297-4870-A1D3-9DF2E24B59EF}" type="pres">
      <dgm:prSet presAssocID="{589D1916-7156-4CAF-BCEF-7423BBD1BD1F}" presName="rootConnector" presStyleLbl="node1" presStyleIdx="1" presStyleCnt="5"/>
      <dgm:spPr/>
    </dgm:pt>
    <dgm:pt modelId="{DA24E48F-BF1D-45BF-820E-CC61C93CC73E}" type="pres">
      <dgm:prSet presAssocID="{589D1916-7156-4CAF-BCEF-7423BBD1BD1F}" presName="childShape" presStyleCnt="0"/>
      <dgm:spPr/>
    </dgm:pt>
    <dgm:pt modelId="{2D750A3C-8DBE-4CF9-B377-88751CDC9BA9}" type="pres">
      <dgm:prSet presAssocID="{B7C97653-F286-4D73-8EC5-3DE954ED1157}" presName="root" presStyleCnt="0"/>
      <dgm:spPr/>
    </dgm:pt>
    <dgm:pt modelId="{E9E78BC8-345D-4059-8F5B-AF19C3A480DB}" type="pres">
      <dgm:prSet presAssocID="{B7C97653-F286-4D73-8EC5-3DE954ED1157}" presName="rootComposite" presStyleCnt="0"/>
      <dgm:spPr/>
    </dgm:pt>
    <dgm:pt modelId="{2EBD9FFD-A80A-4A60-AE1D-E1EC66DFA74A}" type="pres">
      <dgm:prSet presAssocID="{B7C97653-F286-4D73-8EC5-3DE954ED1157}" presName="rootText" presStyleLbl="node1" presStyleIdx="2" presStyleCnt="5" custScaleX="193472"/>
      <dgm:spPr/>
    </dgm:pt>
    <dgm:pt modelId="{4986DC1C-7EE4-4B8E-ABA4-AD27304E26D8}" type="pres">
      <dgm:prSet presAssocID="{B7C97653-F286-4D73-8EC5-3DE954ED1157}" presName="rootConnector" presStyleLbl="node1" presStyleIdx="2" presStyleCnt="5"/>
      <dgm:spPr/>
    </dgm:pt>
    <dgm:pt modelId="{C798B12B-F7C2-4211-9474-91103A902681}" type="pres">
      <dgm:prSet presAssocID="{B7C97653-F286-4D73-8EC5-3DE954ED1157}" presName="childShape" presStyleCnt="0"/>
      <dgm:spPr/>
    </dgm:pt>
    <dgm:pt modelId="{D4318CA3-7EBF-4D45-9720-C0F60AE39166}" type="pres">
      <dgm:prSet presAssocID="{C9ECE82F-A628-4527-835C-B7403CF95232}" presName="root" presStyleCnt="0"/>
      <dgm:spPr/>
    </dgm:pt>
    <dgm:pt modelId="{955106B6-7DA8-4BCB-B260-65016AD6FE7E}" type="pres">
      <dgm:prSet presAssocID="{C9ECE82F-A628-4527-835C-B7403CF95232}" presName="rootComposite" presStyleCnt="0"/>
      <dgm:spPr/>
    </dgm:pt>
    <dgm:pt modelId="{853DDEFA-F2CE-41B6-A6D2-76286A1A0EC2}" type="pres">
      <dgm:prSet presAssocID="{C9ECE82F-A628-4527-835C-B7403CF95232}" presName="rootText" presStyleLbl="node1" presStyleIdx="3" presStyleCnt="5" custScaleX="193472"/>
      <dgm:spPr/>
    </dgm:pt>
    <dgm:pt modelId="{96E32F76-AB6D-419F-A84F-152B10DF2AB4}" type="pres">
      <dgm:prSet presAssocID="{C9ECE82F-A628-4527-835C-B7403CF95232}" presName="rootConnector" presStyleLbl="node1" presStyleIdx="3" presStyleCnt="5"/>
      <dgm:spPr/>
    </dgm:pt>
    <dgm:pt modelId="{FBAC7F2A-B14E-4BAF-A576-2A2FDDA3A713}" type="pres">
      <dgm:prSet presAssocID="{C9ECE82F-A628-4527-835C-B7403CF95232}" presName="childShape" presStyleCnt="0"/>
      <dgm:spPr/>
    </dgm:pt>
    <dgm:pt modelId="{2A938AB0-9176-4AEF-82E2-F5AD3F54FDC8}" type="pres">
      <dgm:prSet presAssocID="{4C16289A-6AB9-45A6-B1E9-37BDC8617886}" presName="root" presStyleCnt="0"/>
      <dgm:spPr/>
    </dgm:pt>
    <dgm:pt modelId="{ED9A09C1-84D4-4D4C-AA22-EB0D631C6D0B}" type="pres">
      <dgm:prSet presAssocID="{4C16289A-6AB9-45A6-B1E9-37BDC8617886}" presName="rootComposite" presStyleCnt="0"/>
      <dgm:spPr/>
    </dgm:pt>
    <dgm:pt modelId="{C242FA70-F3AC-49B5-8F33-64442B9EDF8E}" type="pres">
      <dgm:prSet presAssocID="{4C16289A-6AB9-45A6-B1E9-37BDC8617886}" presName="rootText" presStyleLbl="node1" presStyleIdx="4" presStyleCnt="5" custScaleX="193472"/>
      <dgm:spPr/>
    </dgm:pt>
    <dgm:pt modelId="{04C28A3E-4140-4E1A-B17C-A9766CAE41BE}" type="pres">
      <dgm:prSet presAssocID="{4C16289A-6AB9-45A6-B1E9-37BDC8617886}" presName="rootConnector" presStyleLbl="node1" presStyleIdx="4" presStyleCnt="5"/>
      <dgm:spPr/>
    </dgm:pt>
    <dgm:pt modelId="{A84E68A3-5DB7-469D-BD93-E5877443EEA3}" type="pres">
      <dgm:prSet presAssocID="{4C16289A-6AB9-45A6-B1E9-37BDC8617886}" presName="childShape" presStyleCnt="0"/>
      <dgm:spPr/>
    </dgm:pt>
  </dgm:ptLst>
  <dgm:cxnLst>
    <dgm:cxn modelId="{A7666B19-4B85-4D47-8E63-E14872044DF4}" type="presOf" srcId="{4C16289A-6AB9-45A6-B1E9-37BDC8617886}" destId="{C242FA70-F3AC-49B5-8F33-64442B9EDF8E}" srcOrd="0" destOrd="0" presId="urn:microsoft.com/office/officeart/2005/8/layout/hierarchy3"/>
    <dgm:cxn modelId="{4A73AC35-A8A0-4584-913D-4F42D611992F}" type="presOf" srcId="{4C16289A-6AB9-45A6-B1E9-37BDC8617886}" destId="{04C28A3E-4140-4E1A-B17C-A9766CAE41BE}" srcOrd="1" destOrd="0" presId="urn:microsoft.com/office/officeart/2005/8/layout/hierarchy3"/>
    <dgm:cxn modelId="{28DE2744-D119-4A9E-A77A-426F37EA30AA}" type="presOf" srcId="{C9ECE82F-A628-4527-835C-B7403CF95232}" destId="{96E32F76-AB6D-419F-A84F-152B10DF2AB4}" srcOrd="1" destOrd="0" presId="urn:microsoft.com/office/officeart/2005/8/layout/hierarchy3"/>
    <dgm:cxn modelId="{7B335851-E647-413F-8489-E26A4CF1BBF5}" type="presOf" srcId="{CF1FA19A-378A-40FB-9276-EF56EB53D776}" destId="{AB748B61-0027-44EB-9224-E0FDAECCCDF0}" srcOrd="1" destOrd="0" presId="urn:microsoft.com/office/officeart/2005/8/layout/hierarchy3"/>
    <dgm:cxn modelId="{57A08074-236C-4401-972C-0A411FD1CD5F}" srcId="{3E9C0997-3FB1-4B77-97DC-F789CE40C759}" destId="{589D1916-7156-4CAF-BCEF-7423BBD1BD1F}" srcOrd="1" destOrd="0" parTransId="{9FDD8E97-C55F-41D9-8FAE-D9C4299B13E6}" sibTransId="{3064D833-19FF-4C74-9E14-9FFEC5333674}"/>
    <dgm:cxn modelId="{E0BDE579-27AB-415F-8D86-8B56F9FF2D59}" srcId="{3E9C0997-3FB1-4B77-97DC-F789CE40C759}" destId="{4C16289A-6AB9-45A6-B1E9-37BDC8617886}" srcOrd="4" destOrd="0" parTransId="{F765270E-A707-4A90-8135-5A5F4CBC8490}" sibTransId="{6A7C391E-90B5-4DD6-81D0-76E4DDF65043}"/>
    <dgm:cxn modelId="{BAA0167A-B3D9-4296-B2D2-2C9B95268ABD}" type="presOf" srcId="{B7C97653-F286-4D73-8EC5-3DE954ED1157}" destId="{4986DC1C-7EE4-4B8E-ABA4-AD27304E26D8}" srcOrd="1" destOrd="0" presId="urn:microsoft.com/office/officeart/2005/8/layout/hierarchy3"/>
    <dgm:cxn modelId="{39C6F484-99F8-4B0D-ADE9-B4B09F746EA7}" type="presOf" srcId="{589D1916-7156-4CAF-BCEF-7423BBD1BD1F}" destId="{2E3DA3D2-3EBE-427B-B87E-2E30202AFD0A}" srcOrd="0" destOrd="0" presId="urn:microsoft.com/office/officeart/2005/8/layout/hierarchy3"/>
    <dgm:cxn modelId="{1F01C6B2-D69D-45BD-912C-7FCF6440030C}" type="presOf" srcId="{3E9C0997-3FB1-4B77-97DC-F789CE40C759}" destId="{5038FE65-4D3F-4F30-8F85-0868DD20F275}" srcOrd="0" destOrd="0" presId="urn:microsoft.com/office/officeart/2005/8/layout/hierarchy3"/>
    <dgm:cxn modelId="{2282ABB6-5C60-4D1C-B879-5A944857E07E}" srcId="{3E9C0997-3FB1-4B77-97DC-F789CE40C759}" destId="{B7C97653-F286-4D73-8EC5-3DE954ED1157}" srcOrd="2" destOrd="0" parTransId="{68527B75-E4FE-4133-9523-9BA6D7DF07C9}" sibTransId="{D5DE5D07-557D-4197-9515-63C89207FF6F}"/>
    <dgm:cxn modelId="{2BC511B8-D970-4B67-8E64-0B4D8942ABB4}" type="presOf" srcId="{B7C97653-F286-4D73-8EC5-3DE954ED1157}" destId="{2EBD9FFD-A80A-4A60-AE1D-E1EC66DFA74A}" srcOrd="0" destOrd="0" presId="urn:microsoft.com/office/officeart/2005/8/layout/hierarchy3"/>
    <dgm:cxn modelId="{C55F51B8-623F-48A2-99DD-7BD9D62D5B3A}" srcId="{3E9C0997-3FB1-4B77-97DC-F789CE40C759}" destId="{C9ECE82F-A628-4527-835C-B7403CF95232}" srcOrd="3" destOrd="0" parTransId="{36B185ED-B95F-4E33-BE7E-D8AB63C4815F}" sibTransId="{E1B06C82-1596-450B-9772-1D2C68753485}"/>
    <dgm:cxn modelId="{24407EED-41AD-46F6-92F8-AAB3243017BC}" type="presOf" srcId="{CF1FA19A-378A-40FB-9276-EF56EB53D776}" destId="{5059EFAE-768F-4EEC-881B-B5E3DE72B461}" srcOrd="0" destOrd="0" presId="urn:microsoft.com/office/officeart/2005/8/layout/hierarchy3"/>
    <dgm:cxn modelId="{577563EF-C9F6-4B83-9580-F5C92774ACAB}" type="presOf" srcId="{589D1916-7156-4CAF-BCEF-7423BBD1BD1F}" destId="{28786611-C297-4870-A1D3-9DF2E24B59EF}" srcOrd="1" destOrd="0" presId="urn:microsoft.com/office/officeart/2005/8/layout/hierarchy3"/>
    <dgm:cxn modelId="{95B3EEF3-66C4-4EC8-A46D-AF40B7E1930F}" type="presOf" srcId="{C9ECE82F-A628-4527-835C-B7403CF95232}" destId="{853DDEFA-F2CE-41B6-A6D2-76286A1A0EC2}" srcOrd="0" destOrd="0" presId="urn:microsoft.com/office/officeart/2005/8/layout/hierarchy3"/>
    <dgm:cxn modelId="{C9E413FE-D9D6-4C16-A2A3-BDCCB5B0532D}" srcId="{3E9C0997-3FB1-4B77-97DC-F789CE40C759}" destId="{CF1FA19A-378A-40FB-9276-EF56EB53D776}" srcOrd="0" destOrd="0" parTransId="{A1DCEC2A-1002-491E-BF00-453E39E203A9}" sibTransId="{25C345E4-5660-4A95-8A98-89B16EECFA28}"/>
    <dgm:cxn modelId="{14AB32B3-2BED-4462-B4E9-9B52C5CAC2FF}" type="presParOf" srcId="{5038FE65-4D3F-4F30-8F85-0868DD20F275}" destId="{ECF31890-916E-4671-94B1-7BCFD3C89DC5}" srcOrd="0" destOrd="0" presId="urn:microsoft.com/office/officeart/2005/8/layout/hierarchy3"/>
    <dgm:cxn modelId="{70B398A9-BA52-4076-B194-CF16B8FFC48B}" type="presParOf" srcId="{ECF31890-916E-4671-94B1-7BCFD3C89DC5}" destId="{717A801F-BD48-4A5B-8ADE-022E22D1B21F}" srcOrd="0" destOrd="0" presId="urn:microsoft.com/office/officeart/2005/8/layout/hierarchy3"/>
    <dgm:cxn modelId="{9547A56F-AD32-4885-965B-D2B04C7C28F7}" type="presParOf" srcId="{717A801F-BD48-4A5B-8ADE-022E22D1B21F}" destId="{5059EFAE-768F-4EEC-881B-B5E3DE72B461}" srcOrd="0" destOrd="0" presId="urn:microsoft.com/office/officeart/2005/8/layout/hierarchy3"/>
    <dgm:cxn modelId="{7F504684-6A12-44C1-B21C-070CC17F2035}" type="presParOf" srcId="{717A801F-BD48-4A5B-8ADE-022E22D1B21F}" destId="{AB748B61-0027-44EB-9224-E0FDAECCCDF0}" srcOrd="1" destOrd="0" presId="urn:microsoft.com/office/officeart/2005/8/layout/hierarchy3"/>
    <dgm:cxn modelId="{0DF108BB-DE5A-49B4-9FAA-607F140305C3}" type="presParOf" srcId="{ECF31890-916E-4671-94B1-7BCFD3C89DC5}" destId="{071B0193-6E08-4798-B6BC-2ADFFA6F5FC6}" srcOrd="1" destOrd="0" presId="urn:microsoft.com/office/officeart/2005/8/layout/hierarchy3"/>
    <dgm:cxn modelId="{A3D3ACD0-5D61-4BF2-BC39-ED577121C568}" type="presParOf" srcId="{5038FE65-4D3F-4F30-8F85-0868DD20F275}" destId="{57567EB1-4953-41B2-AA38-3F84DDFCCFD0}" srcOrd="1" destOrd="0" presId="urn:microsoft.com/office/officeart/2005/8/layout/hierarchy3"/>
    <dgm:cxn modelId="{54BB69D7-325B-450E-B494-80A3BCB5D126}" type="presParOf" srcId="{57567EB1-4953-41B2-AA38-3F84DDFCCFD0}" destId="{6CB5064C-9A53-4F9E-B7BA-8A3F59BDA1BF}" srcOrd="0" destOrd="0" presId="urn:microsoft.com/office/officeart/2005/8/layout/hierarchy3"/>
    <dgm:cxn modelId="{D40063C0-419F-4E0C-9101-978E2E2EBEB3}" type="presParOf" srcId="{6CB5064C-9A53-4F9E-B7BA-8A3F59BDA1BF}" destId="{2E3DA3D2-3EBE-427B-B87E-2E30202AFD0A}" srcOrd="0" destOrd="0" presId="urn:microsoft.com/office/officeart/2005/8/layout/hierarchy3"/>
    <dgm:cxn modelId="{AC6C2133-6231-4DF1-8845-299D91C2033B}" type="presParOf" srcId="{6CB5064C-9A53-4F9E-B7BA-8A3F59BDA1BF}" destId="{28786611-C297-4870-A1D3-9DF2E24B59EF}" srcOrd="1" destOrd="0" presId="urn:microsoft.com/office/officeart/2005/8/layout/hierarchy3"/>
    <dgm:cxn modelId="{8ECD49B2-CC15-495F-9CE9-A62A91AAFE7C}" type="presParOf" srcId="{57567EB1-4953-41B2-AA38-3F84DDFCCFD0}" destId="{DA24E48F-BF1D-45BF-820E-CC61C93CC73E}" srcOrd="1" destOrd="0" presId="urn:microsoft.com/office/officeart/2005/8/layout/hierarchy3"/>
    <dgm:cxn modelId="{E95D3022-A270-40FC-9F83-4D01D9751E9B}" type="presParOf" srcId="{5038FE65-4D3F-4F30-8F85-0868DD20F275}" destId="{2D750A3C-8DBE-4CF9-B377-88751CDC9BA9}" srcOrd="2" destOrd="0" presId="urn:microsoft.com/office/officeart/2005/8/layout/hierarchy3"/>
    <dgm:cxn modelId="{E429B714-F2B2-47F0-B374-63387E64A0D6}" type="presParOf" srcId="{2D750A3C-8DBE-4CF9-B377-88751CDC9BA9}" destId="{E9E78BC8-345D-4059-8F5B-AF19C3A480DB}" srcOrd="0" destOrd="0" presId="urn:microsoft.com/office/officeart/2005/8/layout/hierarchy3"/>
    <dgm:cxn modelId="{E08511D2-9D46-4D7D-8E7A-10192654A566}" type="presParOf" srcId="{E9E78BC8-345D-4059-8F5B-AF19C3A480DB}" destId="{2EBD9FFD-A80A-4A60-AE1D-E1EC66DFA74A}" srcOrd="0" destOrd="0" presId="urn:microsoft.com/office/officeart/2005/8/layout/hierarchy3"/>
    <dgm:cxn modelId="{4E8C297A-D1A1-42CB-924E-D584936B7F24}" type="presParOf" srcId="{E9E78BC8-345D-4059-8F5B-AF19C3A480DB}" destId="{4986DC1C-7EE4-4B8E-ABA4-AD27304E26D8}" srcOrd="1" destOrd="0" presId="urn:microsoft.com/office/officeart/2005/8/layout/hierarchy3"/>
    <dgm:cxn modelId="{AC66BF01-7838-4F61-A9E3-68D582EF50C8}" type="presParOf" srcId="{2D750A3C-8DBE-4CF9-B377-88751CDC9BA9}" destId="{C798B12B-F7C2-4211-9474-91103A902681}" srcOrd="1" destOrd="0" presId="urn:microsoft.com/office/officeart/2005/8/layout/hierarchy3"/>
    <dgm:cxn modelId="{75FA7A56-8984-4D06-B3EA-06E0F1646614}" type="presParOf" srcId="{5038FE65-4D3F-4F30-8F85-0868DD20F275}" destId="{D4318CA3-7EBF-4D45-9720-C0F60AE39166}" srcOrd="3" destOrd="0" presId="urn:microsoft.com/office/officeart/2005/8/layout/hierarchy3"/>
    <dgm:cxn modelId="{393F1D27-4E4A-468A-9A88-E1174296EF22}" type="presParOf" srcId="{D4318CA3-7EBF-4D45-9720-C0F60AE39166}" destId="{955106B6-7DA8-4BCB-B260-65016AD6FE7E}" srcOrd="0" destOrd="0" presId="urn:microsoft.com/office/officeart/2005/8/layout/hierarchy3"/>
    <dgm:cxn modelId="{954ADCE9-97A3-45ED-9815-E1606FC93D87}" type="presParOf" srcId="{955106B6-7DA8-4BCB-B260-65016AD6FE7E}" destId="{853DDEFA-F2CE-41B6-A6D2-76286A1A0EC2}" srcOrd="0" destOrd="0" presId="urn:microsoft.com/office/officeart/2005/8/layout/hierarchy3"/>
    <dgm:cxn modelId="{44A56F89-A4A1-4AF3-A643-6991C053E391}" type="presParOf" srcId="{955106B6-7DA8-4BCB-B260-65016AD6FE7E}" destId="{96E32F76-AB6D-419F-A84F-152B10DF2AB4}" srcOrd="1" destOrd="0" presId="urn:microsoft.com/office/officeart/2005/8/layout/hierarchy3"/>
    <dgm:cxn modelId="{18118DE2-186F-4F22-919B-B4C17B8ECD0A}" type="presParOf" srcId="{D4318CA3-7EBF-4D45-9720-C0F60AE39166}" destId="{FBAC7F2A-B14E-4BAF-A576-2A2FDDA3A713}" srcOrd="1" destOrd="0" presId="urn:microsoft.com/office/officeart/2005/8/layout/hierarchy3"/>
    <dgm:cxn modelId="{3D1ED92D-C0A3-43C7-954B-558D3E05C1B4}" type="presParOf" srcId="{5038FE65-4D3F-4F30-8F85-0868DD20F275}" destId="{2A938AB0-9176-4AEF-82E2-F5AD3F54FDC8}" srcOrd="4" destOrd="0" presId="urn:microsoft.com/office/officeart/2005/8/layout/hierarchy3"/>
    <dgm:cxn modelId="{93DDC181-F377-43B7-A062-8DE0B337A926}" type="presParOf" srcId="{2A938AB0-9176-4AEF-82E2-F5AD3F54FDC8}" destId="{ED9A09C1-84D4-4D4C-AA22-EB0D631C6D0B}" srcOrd="0" destOrd="0" presId="urn:microsoft.com/office/officeart/2005/8/layout/hierarchy3"/>
    <dgm:cxn modelId="{A6F6BD6A-4013-4556-A4E6-3A3129B97274}" type="presParOf" srcId="{ED9A09C1-84D4-4D4C-AA22-EB0D631C6D0B}" destId="{C242FA70-F3AC-49B5-8F33-64442B9EDF8E}" srcOrd="0" destOrd="0" presId="urn:microsoft.com/office/officeart/2005/8/layout/hierarchy3"/>
    <dgm:cxn modelId="{09FF850F-E7DF-43B0-9B23-262C92268248}" type="presParOf" srcId="{ED9A09C1-84D4-4D4C-AA22-EB0D631C6D0B}" destId="{04C28A3E-4140-4E1A-B17C-A9766CAE41BE}" srcOrd="1" destOrd="0" presId="urn:microsoft.com/office/officeart/2005/8/layout/hierarchy3"/>
    <dgm:cxn modelId="{FE06A3C8-CEC9-48C6-81E8-2BE9373787AF}" type="presParOf" srcId="{2A938AB0-9176-4AEF-82E2-F5AD3F54FDC8}" destId="{A84E68A3-5DB7-469D-BD93-E5877443EEA3}" srcOrd="1" destOrd="0" presId="urn:microsoft.com/office/officeart/2005/8/layout/hierarchy3"/>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5EB27C9-B292-4E8C-971B-F919DD12BABC}"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85DCD271-01D1-45C5-9304-0ECB6B6FD2F7}">
      <dgm:prSet/>
      <dgm:spPr/>
      <dgm:t>
        <a:bodyPr/>
        <a:lstStyle/>
        <a:p>
          <a:r>
            <a:rPr lang="en-US"/>
            <a:t>P0=(126-48) mod 256 = 78 character N</a:t>
          </a:r>
          <a:endParaRPr lang="en-IN"/>
        </a:p>
      </dgm:t>
    </dgm:pt>
    <dgm:pt modelId="{59DD76DD-AC3B-41D9-B371-006100AEB413}" type="parTrans" cxnId="{A40FD545-8E36-45C8-AAA2-7C9DAD2F5E9C}">
      <dgm:prSet/>
      <dgm:spPr/>
      <dgm:t>
        <a:bodyPr/>
        <a:lstStyle/>
        <a:p>
          <a:endParaRPr lang="en-IN"/>
        </a:p>
      </dgm:t>
    </dgm:pt>
    <dgm:pt modelId="{A790130C-4F0D-4757-98DD-E9EB43742C6D}" type="sibTrans" cxnId="{A40FD545-8E36-45C8-AAA2-7C9DAD2F5E9C}">
      <dgm:prSet/>
      <dgm:spPr/>
      <dgm:t>
        <a:bodyPr/>
        <a:lstStyle/>
        <a:p>
          <a:endParaRPr lang="en-IN"/>
        </a:p>
      </dgm:t>
    </dgm:pt>
    <dgm:pt modelId="{18A04068-DCD9-407D-A8A5-A5A7D11DEE6E}">
      <dgm:prSet/>
      <dgm:spPr/>
      <dgm:t>
        <a:bodyPr/>
        <a:lstStyle/>
        <a:p>
          <a:r>
            <a:rPr lang="en-US"/>
            <a:t>P1=(110-41) mod 256 = 69 character E</a:t>
          </a:r>
          <a:endParaRPr lang="en-IN"/>
        </a:p>
      </dgm:t>
    </dgm:pt>
    <dgm:pt modelId="{F1BAA6BA-6298-4086-B277-2F32DED45A66}" type="parTrans" cxnId="{475C9399-63BE-40F6-AA2C-8FA11F83CE88}">
      <dgm:prSet/>
      <dgm:spPr/>
      <dgm:t>
        <a:bodyPr/>
        <a:lstStyle/>
        <a:p>
          <a:endParaRPr lang="en-IN"/>
        </a:p>
      </dgm:t>
    </dgm:pt>
    <dgm:pt modelId="{4985B483-E4FA-45CC-970A-4EB65B3DB659}" type="sibTrans" cxnId="{475C9399-63BE-40F6-AA2C-8FA11F83CE88}">
      <dgm:prSet/>
      <dgm:spPr/>
      <dgm:t>
        <a:bodyPr/>
        <a:lstStyle/>
        <a:p>
          <a:endParaRPr lang="en-IN"/>
        </a:p>
      </dgm:t>
    </dgm:pt>
    <dgm:pt modelId="{D311E267-9C9A-4899-ADE9-3ABB1CA7A0ED}">
      <dgm:prSet/>
      <dgm:spPr/>
      <dgm:t>
        <a:bodyPr/>
        <a:lstStyle/>
        <a:p>
          <a:r>
            <a:rPr lang="en-US"/>
            <a:t>P2=(125-39) mod 256 = 86 character V</a:t>
          </a:r>
          <a:endParaRPr lang="en-IN"/>
        </a:p>
      </dgm:t>
    </dgm:pt>
    <dgm:pt modelId="{FA3FDA49-D092-44D0-85E1-5A814A83E7A8}" type="parTrans" cxnId="{AFDC4AA7-A8E3-4650-B066-0C271FD9121B}">
      <dgm:prSet/>
      <dgm:spPr/>
      <dgm:t>
        <a:bodyPr/>
        <a:lstStyle/>
        <a:p>
          <a:endParaRPr lang="en-IN"/>
        </a:p>
      </dgm:t>
    </dgm:pt>
    <dgm:pt modelId="{00CB9D40-7095-4174-8B5F-3E6C41033BB2}" type="sibTrans" cxnId="{AFDC4AA7-A8E3-4650-B066-0C271FD9121B}">
      <dgm:prSet/>
      <dgm:spPr/>
      <dgm:t>
        <a:bodyPr/>
        <a:lstStyle/>
        <a:p>
          <a:endParaRPr lang="en-IN"/>
        </a:p>
      </dgm:t>
    </dgm:pt>
    <dgm:pt modelId="{E09F7B57-36B4-4F01-A6B7-37C41B77E378}">
      <dgm:prSet/>
      <dgm:spPr/>
      <dgm:t>
        <a:bodyPr/>
        <a:lstStyle/>
        <a:p>
          <a:r>
            <a:rPr lang="en-US" dirty="0"/>
            <a:t>P3=(111-42) mod 256 = 69 character E</a:t>
          </a:r>
          <a:endParaRPr lang="en-IN" dirty="0"/>
        </a:p>
      </dgm:t>
    </dgm:pt>
    <dgm:pt modelId="{7C51942B-C312-42CC-B509-A2C12769752E}" type="parTrans" cxnId="{83966040-1A18-4099-8F56-C90790FC1C75}">
      <dgm:prSet/>
      <dgm:spPr/>
      <dgm:t>
        <a:bodyPr/>
        <a:lstStyle/>
        <a:p>
          <a:endParaRPr lang="en-IN"/>
        </a:p>
      </dgm:t>
    </dgm:pt>
    <dgm:pt modelId="{2E89CDCF-A19A-4802-8FB3-EF710AB4C4FA}" type="sibTrans" cxnId="{83966040-1A18-4099-8F56-C90790FC1C75}">
      <dgm:prSet/>
      <dgm:spPr/>
      <dgm:t>
        <a:bodyPr/>
        <a:lstStyle/>
        <a:p>
          <a:endParaRPr lang="en-IN"/>
        </a:p>
      </dgm:t>
    </dgm:pt>
    <dgm:pt modelId="{179E32C2-2D7F-441F-92A2-6970B21560CD}">
      <dgm:prSet/>
      <dgm:spPr/>
      <dgm:t>
        <a:bodyPr/>
        <a:lstStyle/>
        <a:p>
          <a:r>
            <a:rPr lang="en-US"/>
            <a:t>P4=(130-48) mod 256 = 82 character R</a:t>
          </a:r>
          <a:endParaRPr lang="en-IN"/>
        </a:p>
      </dgm:t>
    </dgm:pt>
    <dgm:pt modelId="{77E495D5-44EE-46F4-BDA1-79EA14BD4A5D}" type="parTrans" cxnId="{0B6ADB48-0331-4A7D-946C-D6FBED699849}">
      <dgm:prSet/>
      <dgm:spPr/>
      <dgm:t>
        <a:bodyPr/>
        <a:lstStyle/>
        <a:p>
          <a:endParaRPr lang="en-IN"/>
        </a:p>
      </dgm:t>
    </dgm:pt>
    <dgm:pt modelId="{6C364DC4-4286-490B-A9DE-6908F84A5BC8}" type="sibTrans" cxnId="{0B6ADB48-0331-4A7D-946C-D6FBED699849}">
      <dgm:prSet/>
      <dgm:spPr/>
      <dgm:t>
        <a:bodyPr/>
        <a:lstStyle/>
        <a:p>
          <a:endParaRPr lang="en-IN"/>
        </a:p>
      </dgm:t>
    </dgm:pt>
    <dgm:pt modelId="{A7C4C74B-DD01-46BA-AED8-3CC81AE7A280}" type="pres">
      <dgm:prSet presAssocID="{85EB27C9-B292-4E8C-971B-F919DD12BABC}" presName="linearFlow" presStyleCnt="0">
        <dgm:presLayoutVars>
          <dgm:dir/>
          <dgm:resizeHandles val="exact"/>
        </dgm:presLayoutVars>
      </dgm:prSet>
      <dgm:spPr/>
    </dgm:pt>
    <dgm:pt modelId="{CB605A08-D795-44C0-A6D1-9CF5E9CFA16C}" type="pres">
      <dgm:prSet presAssocID="{85DCD271-01D1-45C5-9304-0ECB6B6FD2F7}" presName="composite" presStyleCnt="0"/>
      <dgm:spPr/>
    </dgm:pt>
    <dgm:pt modelId="{336FFD5B-9697-4593-A061-B2FA5FEE848E}" type="pres">
      <dgm:prSet presAssocID="{85DCD271-01D1-45C5-9304-0ECB6B6FD2F7}" presName="imgShp" presStyleLbl="fgImgPlace1" presStyleIdx="0" presStyleCnt="5"/>
      <dgm:spPr/>
    </dgm:pt>
    <dgm:pt modelId="{76C7FE61-56F3-4612-B392-41ADA8945D99}" type="pres">
      <dgm:prSet presAssocID="{85DCD271-01D1-45C5-9304-0ECB6B6FD2F7}" presName="txShp" presStyleLbl="node1" presStyleIdx="0" presStyleCnt="5">
        <dgm:presLayoutVars>
          <dgm:bulletEnabled val="1"/>
        </dgm:presLayoutVars>
      </dgm:prSet>
      <dgm:spPr/>
    </dgm:pt>
    <dgm:pt modelId="{01756465-9C11-4842-B6EE-7B18800B298E}" type="pres">
      <dgm:prSet presAssocID="{A790130C-4F0D-4757-98DD-E9EB43742C6D}" presName="spacing" presStyleCnt="0"/>
      <dgm:spPr/>
    </dgm:pt>
    <dgm:pt modelId="{21B74F5C-357E-482A-80F2-8F7313061C33}" type="pres">
      <dgm:prSet presAssocID="{18A04068-DCD9-407D-A8A5-A5A7D11DEE6E}" presName="composite" presStyleCnt="0"/>
      <dgm:spPr/>
    </dgm:pt>
    <dgm:pt modelId="{DF473F92-534D-44B9-BC76-F36F78BCA31F}" type="pres">
      <dgm:prSet presAssocID="{18A04068-DCD9-407D-A8A5-A5A7D11DEE6E}" presName="imgShp" presStyleLbl="fgImgPlace1" presStyleIdx="1" presStyleCnt="5"/>
      <dgm:spPr/>
    </dgm:pt>
    <dgm:pt modelId="{79DF7C58-4CC5-4E64-B80F-93DCB1794C62}" type="pres">
      <dgm:prSet presAssocID="{18A04068-DCD9-407D-A8A5-A5A7D11DEE6E}" presName="txShp" presStyleLbl="node1" presStyleIdx="1" presStyleCnt="5">
        <dgm:presLayoutVars>
          <dgm:bulletEnabled val="1"/>
        </dgm:presLayoutVars>
      </dgm:prSet>
      <dgm:spPr/>
    </dgm:pt>
    <dgm:pt modelId="{B7448DCE-0834-457B-B445-83E848C5F554}" type="pres">
      <dgm:prSet presAssocID="{4985B483-E4FA-45CC-970A-4EB65B3DB659}" presName="spacing" presStyleCnt="0"/>
      <dgm:spPr/>
    </dgm:pt>
    <dgm:pt modelId="{413E7504-C1E0-43C0-9722-286FBCFB5A9D}" type="pres">
      <dgm:prSet presAssocID="{D311E267-9C9A-4899-ADE9-3ABB1CA7A0ED}" presName="composite" presStyleCnt="0"/>
      <dgm:spPr/>
    </dgm:pt>
    <dgm:pt modelId="{9DD0E6DC-E660-40F9-AF2A-C9ED5F3D253B}" type="pres">
      <dgm:prSet presAssocID="{D311E267-9C9A-4899-ADE9-3ABB1CA7A0ED}" presName="imgShp" presStyleLbl="fgImgPlace1" presStyleIdx="2" presStyleCnt="5"/>
      <dgm:spPr/>
    </dgm:pt>
    <dgm:pt modelId="{33EFB558-4E5A-4DFC-B797-7AA4CF8A4CB7}" type="pres">
      <dgm:prSet presAssocID="{D311E267-9C9A-4899-ADE9-3ABB1CA7A0ED}" presName="txShp" presStyleLbl="node1" presStyleIdx="2" presStyleCnt="5">
        <dgm:presLayoutVars>
          <dgm:bulletEnabled val="1"/>
        </dgm:presLayoutVars>
      </dgm:prSet>
      <dgm:spPr/>
    </dgm:pt>
    <dgm:pt modelId="{E8E88AFC-E95C-4400-A987-7128E782632A}" type="pres">
      <dgm:prSet presAssocID="{00CB9D40-7095-4174-8B5F-3E6C41033BB2}" presName="spacing" presStyleCnt="0"/>
      <dgm:spPr/>
    </dgm:pt>
    <dgm:pt modelId="{4941C983-2B49-44D6-A27A-5D67531CE181}" type="pres">
      <dgm:prSet presAssocID="{E09F7B57-36B4-4F01-A6B7-37C41B77E378}" presName="composite" presStyleCnt="0"/>
      <dgm:spPr/>
    </dgm:pt>
    <dgm:pt modelId="{D07C62E1-4A38-41FB-B566-294B2D51A868}" type="pres">
      <dgm:prSet presAssocID="{E09F7B57-36B4-4F01-A6B7-37C41B77E378}" presName="imgShp" presStyleLbl="fgImgPlace1" presStyleIdx="3" presStyleCnt="5"/>
      <dgm:spPr/>
    </dgm:pt>
    <dgm:pt modelId="{E3E7297F-3D89-4B03-8462-20D296E74CE5}" type="pres">
      <dgm:prSet presAssocID="{E09F7B57-36B4-4F01-A6B7-37C41B77E378}" presName="txShp" presStyleLbl="node1" presStyleIdx="3" presStyleCnt="5">
        <dgm:presLayoutVars>
          <dgm:bulletEnabled val="1"/>
        </dgm:presLayoutVars>
      </dgm:prSet>
      <dgm:spPr/>
    </dgm:pt>
    <dgm:pt modelId="{9188A138-CF97-417B-810F-D82EA124ED8D}" type="pres">
      <dgm:prSet presAssocID="{2E89CDCF-A19A-4802-8FB3-EF710AB4C4FA}" presName="spacing" presStyleCnt="0"/>
      <dgm:spPr/>
    </dgm:pt>
    <dgm:pt modelId="{FAD59F37-AD76-4C04-A3ED-E69CBD6655A6}" type="pres">
      <dgm:prSet presAssocID="{179E32C2-2D7F-441F-92A2-6970B21560CD}" presName="composite" presStyleCnt="0"/>
      <dgm:spPr/>
    </dgm:pt>
    <dgm:pt modelId="{C59574F2-7C2F-4D3B-983A-0036CD408C17}" type="pres">
      <dgm:prSet presAssocID="{179E32C2-2D7F-441F-92A2-6970B21560CD}" presName="imgShp" presStyleLbl="fgImgPlace1" presStyleIdx="4" presStyleCnt="5"/>
      <dgm:spPr/>
    </dgm:pt>
    <dgm:pt modelId="{DC41C6F3-D800-46DF-BCA0-098C0C3A6BEE}" type="pres">
      <dgm:prSet presAssocID="{179E32C2-2D7F-441F-92A2-6970B21560CD}" presName="txShp" presStyleLbl="node1" presStyleIdx="4" presStyleCnt="5">
        <dgm:presLayoutVars>
          <dgm:bulletEnabled val="1"/>
        </dgm:presLayoutVars>
      </dgm:prSet>
      <dgm:spPr/>
    </dgm:pt>
  </dgm:ptLst>
  <dgm:cxnLst>
    <dgm:cxn modelId="{A2D5241A-D4C0-4540-9FBB-D18459B15FE1}" type="presOf" srcId="{18A04068-DCD9-407D-A8A5-A5A7D11DEE6E}" destId="{79DF7C58-4CC5-4E64-B80F-93DCB1794C62}" srcOrd="0" destOrd="0" presId="urn:microsoft.com/office/officeart/2005/8/layout/vList3"/>
    <dgm:cxn modelId="{83966040-1A18-4099-8F56-C90790FC1C75}" srcId="{85EB27C9-B292-4E8C-971B-F919DD12BABC}" destId="{E09F7B57-36B4-4F01-A6B7-37C41B77E378}" srcOrd="3" destOrd="0" parTransId="{7C51942B-C312-42CC-B509-A2C12769752E}" sibTransId="{2E89CDCF-A19A-4802-8FB3-EF710AB4C4FA}"/>
    <dgm:cxn modelId="{A40FD545-8E36-45C8-AAA2-7C9DAD2F5E9C}" srcId="{85EB27C9-B292-4E8C-971B-F919DD12BABC}" destId="{85DCD271-01D1-45C5-9304-0ECB6B6FD2F7}" srcOrd="0" destOrd="0" parTransId="{59DD76DD-AC3B-41D9-B371-006100AEB413}" sibTransId="{A790130C-4F0D-4757-98DD-E9EB43742C6D}"/>
    <dgm:cxn modelId="{0B6ADB48-0331-4A7D-946C-D6FBED699849}" srcId="{85EB27C9-B292-4E8C-971B-F919DD12BABC}" destId="{179E32C2-2D7F-441F-92A2-6970B21560CD}" srcOrd="4" destOrd="0" parTransId="{77E495D5-44EE-46F4-BDA1-79EA14BD4A5D}" sibTransId="{6C364DC4-4286-490B-A9DE-6908F84A5BC8}"/>
    <dgm:cxn modelId="{732A334D-0317-4C2E-9EC8-2B42134D68A0}" type="presOf" srcId="{E09F7B57-36B4-4F01-A6B7-37C41B77E378}" destId="{E3E7297F-3D89-4B03-8462-20D296E74CE5}" srcOrd="0" destOrd="0" presId="urn:microsoft.com/office/officeart/2005/8/layout/vList3"/>
    <dgm:cxn modelId="{B1D9AB8B-C557-4EB8-8F21-3879F45A819D}" type="presOf" srcId="{85DCD271-01D1-45C5-9304-0ECB6B6FD2F7}" destId="{76C7FE61-56F3-4612-B392-41ADA8945D99}" srcOrd="0" destOrd="0" presId="urn:microsoft.com/office/officeart/2005/8/layout/vList3"/>
    <dgm:cxn modelId="{475C9399-63BE-40F6-AA2C-8FA11F83CE88}" srcId="{85EB27C9-B292-4E8C-971B-F919DD12BABC}" destId="{18A04068-DCD9-407D-A8A5-A5A7D11DEE6E}" srcOrd="1" destOrd="0" parTransId="{F1BAA6BA-6298-4086-B277-2F32DED45A66}" sibTransId="{4985B483-E4FA-45CC-970A-4EB65B3DB659}"/>
    <dgm:cxn modelId="{58389F99-DF84-44CB-AA8C-66E5C8B87A97}" type="presOf" srcId="{85EB27C9-B292-4E8C-971B-F919DD12BABC}" destId="{A7C4C74B-DD01-46BA-AED8-3CC81AE7A280}" srcOrd="0" destOrd="0" presId="urn:microsoft.com/office/officeart/2005/8/layout/vList3"/>
    <dgm:cxn modelId="{AFDC4AA7-A8E3-4650-B066-0C271FD9121B}" srcId="{85EB27C9-B292-4E8C-971B-F919DD12BABC}" destId="{D311E267-9C9A-4899-ADE9-3ABB1CA7A0ED}" srcOrd="2" destOrd="0" parTransId="{FA3FDA49-D092-44D0-85E1-5A814A83E7A8}" sibTransId="{00CB9D40-7095-4174-8B5F-3E6C41033BB2}"/>
    <dgm:cxn modelId="{469CF0DC-A960-427B-BE9D-0A169109EC39}" type="presOf" srcId="{D311E267-9C9A-4899-ADE9-3ABB1CA7A0ED}" destId="{33EFB558-4E5A-4DFC-B797-7AA4CF8A4CB7}" srcOrd="0" destOrd="0" presId="urn:microsoft.com/office/officeart/2005/8/layout/vList3"/>
    <dgm:cxn modelId="{F9F699FB-D4A6-483E-8E75-ADF1CEC63D97}" type="presOf" srcId="{179E32C2-2D7F-441F-92A2-6970B21560CD}" destId="{DC41C6F3-D800-46DF-BCA0-098C0C3A6BEE}" srcOrd="0" destOrd="0" presId="urn:microsoft.com/office/officeart/2005/8/layout/vList3"/>
    <dgm:cxn modelId="{F938EB59-6027-4596-B2BE-A683CC81C3BB}" type="presParOf" srcId="{A7C4C74B-DD01-46BA-AED8-3CC81AE7A280}" destId="{CB605A08-D795-44C0-A6D1-9CF5E9CFA16C}" srcOrd="0" destOrd="0" presId="urn:microsoft.com/office/officeart/2005/8/layout/vList3"/>
    <dgm:cxn modelId="{89FD1E92-9A16-4BFA-8883-471AF48BC1B7}" type="presParOf" srcId="{CB605A08-D795-44C0-A6D1-9CF5E9CFA16C}" destId="{336FFD5B-9697-4593-A061-B2FA5FEE848E}" srcOrd="0" destOrd="0" presId="urn:microsoft.com/office/officeart/2005/8/layout/vList3"/>
    <dgm:cxn modelId="{3E4576AF-C274-423B-B113-424BFE437DAE}" type="presParOf" srcId="{CB605A08-D795-44C0-A6D1-9CF5E9CFA16C}" destId="{76C7FE61-56F3-4612-B392-41ADA8945D99}" srcOrd="1" destOrd="0" presId="urn:microsoft.com/office/officeart/2005/8/layout/vList3"/>
    <dgm:cxn modelId="{E8008077-9D91-483F-82BE-091356C832B3}" type="presParOf" srcId="{A7C4C74B-DD01-46BA-AED8-3CC81AE7A280}" destId="{01756465-9C11-4842-B6EE-7B18800B298E}" srcOrd="1" destOrd="0" presId="urn:microsoft.com/office/officeart/2005/8/layout/vList3"/>
    <dgm:cxn modelId="{EF763F8A-54F3-47AE-811C-EB04A7DC3AC0}" type="presParOf" srcId="{A7C4C74B-DD01-46BA-AED8-3CC81AE7A280}" destId="{21B74F5C-357E-482A-80F2-8F7313061C33}" srcOrd="2" destOrd="0" presId="urn:microsoft.com/office/officeart/2005/8/layout/vList3"/>
    <dgm:cxn modelId="{A86E3A65-9911-44AA-8BD5-758863ED3F74}" type="presParOf" srcId="{21B74F5C-357E-482A-80F2-8F7313061C33}" destId="{DF473F92-534D-44B9-BC76-F36F78BCA31F}" srcOrd="0" destOrd="0" presId="urn:microsoft.com/office/officeart/2005/8/layout/vList3"/>
    <dgm:cxn modelId="{649CC284-6576-40A8-B8AF-875F5E9F23B7}" type="presParOf" srcId="{21B74F5C-357E-482A-80F2-8F7313061C33}" destId="{79DF7C58-4CC5-4E64-B80F-93DCB1794C62}" srcOrd="1" destOrd="0" presId="urn:microsoft.com/office/officeart/2005/8/layout/vList3"/>
    <dgm:cxn modelId="{09404EB7-51AD-4790-81DA-807E9BA08C42}" type="presParOf" srcId="{A7C4C74B-DD01-46BA-AED8-3CC81AE7A280}" destId="{B7448DCE-0834-457B-B445-83E848C5F554}" srcOrd="3" destOrd="0" presId="urn:microsoft.com/office/officeart/2005/8/layout/vList3"/>
    <dgm:cxn modelId="{E44C7D25-F1F9-464A-BD85-ECABEFA41C13}" type="presParOf" srcId="{A7C4C74B-DD01-46BA-AED8-3CC81AE7A280}" destId="{413E7504-C1E0-43C0-9722-286FBCFB5A9D}" srcOrd="4" destOrd="0" presId="urn:microsoft.com/office/officeart/2005/8/layout/vList3"/>
    <dgm:cxn modelId="{199D946C-5AE1-4C4D-981A-BC3E2341C2AB}" type="presParOf" srcId="{413E7504-C1E0-43C0-9722-286FBCFB5A9D}" destId="{9DD0E6DC-E660-40F9-AF2A-C9ED5F3D253B}" srcOrd="0" destOrd="0" presId="urn:microsoft.com/office/officeart/2005/8/layout/vList3"/>
    <dgm:cxn modelId="{FD7339AD-983B-4C8A-BD4C-86308C43E68F}" type="presParOf" srcId="{413E7504-C1E0-43C0-9722-286FBCFB5A9D}" destId="{33EFB558-4E5A-4DFC-B797-7AA4CF8A4CB7}" srcOrd="1" destOrd="0" presId="urn:microsoft.com/office/officeart/2005/8/layout/vList3"/>
    <dgm:cxn modelId="{D059C5B4-D8D0-4464-9F87-7BB80BE91D73}" type="presParOf" srcId="{A7C4C74B-DD01-46BA-AED8-3CC81AE7A280}" destId="{E8E88AFC-E95C-4400-A987-7128E782632A}" srcOrd="5" destOrd="0" presId="urn:microsoft.com/office/officeart/2005/8/layout/vList3"/>
    <dgm:cxn modelId="{E02F7661-2027-407F-A885-7B856F4E2E54}" type="presParOf" srcId="{A7C4C74B-DD01-46BA-AED8-3CC81AE7A280}" destId="{4941C983-2B49-44D6-A27A-5D67531CE181}" srcOrd="6" destOrd="0" presId="urn:microsoft.com/office/officeart/2005/8/layout/vList3"/>
    <dgm:cxn modelId="{49E5DBBE-60B4-45A5-8850-777A90E0703A}" type="presParOf" srcId="{4941C983-2B49-44D6-A27A-5D67531CE181}" destId="{D07C62E1-4A38-41FB-B566-294B2D51A868}" srcOrd="0" destOrd="0" presId="urn:microsoft.com/office/officeart/2005/8/layout/vList3"/>
    <dgm:cxn modelId="{2EC1947F-BC77-42B5-8BFB-16B2A8283ED4}" type="presParOf" srcId="{4941C983-2B49-44D6-A27A-5D67531CE181}" destId="{E3E7297F-3D89-4B03-8462-20D296E74CE5}" srcOrd="1" destOrd="0" presId="urn:microsoft.com/office/officeart/2005/8/layout/vList3"/>
    <dgm:cxn modelId="{C966B6B1-3E1A-40DB-99CB-EC0D29DF1102}" type="presParOf" srcId="{A7C4C74B-DD01-46BA-AED8-3CC81AE7A280}" destId="{9188A138-CF97-417B-810F-D82EA124ED8D}" srcOrd="7" destOrd="0" presId="urn:microsoft.com/office/officeart/2005/8/layout/vList3"/>
    <dgm:cxn modelId="{17C9B9F5-7437-4959-BEBE-8F172102D681}" type="presParOf" srcId="{A7C4C74B-DD01-46BA-AED8-3CC81AE7A280}" destId="{FAD59F37-AD76-4C04-A3ED-E69CBD6655A6}" srcOrd="8" destOrd="0" presId="urn:microsoft.com/office/officeart/2005/8/layout/vList3"/>
    <dgm:cxn modelId="{B83BC15A-A1FA-4AD5-A27C-71C762708529}" type="presParOf" srcId="{FAD59F37-AD76-4C04-A3ED-E69CBD6655A6}" destId="{C59574F2-7C2F-4D3B-983A-0036CD408C17}" srcOrd="0" destOrd="0" presId="urn:microsoft.com/office/officeart/2005/8/layout/vList3"/>
    <dgm:cxn modelId="{111FD4CD-1F17-4C1C-B6E7-A017B4E29058}" type="presParOf" srcId="{FAD59F37-AD76-4C04-A3ED-E69CBD6655A6}" destId="{DC41C6F3-D800-46DF-BCA0-098C0C3A6BE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A6C0CD2-A609-4C04-97CA-22AF46A9331E}" type="doc">
      <dgm:prSet loTypeId="urn:microsoft.com/office/officeart/2005/8/layout/vList3" loCatId="list" qsTypeId="urn:microsoft.com/office/officeart/2005/8/quickstyle/3d4" qsCatId="3D" csTypeId="urn:microsoft.com/office/officeart/2005/8/colors/accent3_4" csCatId="accent3" phldr="1"/>
      <dgm:spPr/>
      <dgm:t>
        <a:bodyPr/>
        <a:lstStyle/>
        <a:p>
          <a:endParaRPr lang="en-IN"/>
        </a:p>
      </dgm:t>
    </dgm:pt>
    <dgm:pt modelId="{D2579DD0-3D3E-4EAA-BCB8-906C41C0E09C}">
      <dgm:prSet custT="1"/>
      <dgm:spPr/>
      <dgm:t>
        <a:bodyPr/>
        <a:lstStyle/>
        <a:p>
          <a:pPr>
            <a:buNone/>
          </a:pPr>
          <a:endParaRPr lang="en-IN" sz="2400" dirty="0">
            <a:solidFill>
              <a:schemeClr val="tx1"/>
            </a:solidFill>
          </a:endParaRPr>
        </a:p>
      </dgm:t>
    </dgm:pt>
    <dgm:pt modelId="{77E24CE0-6111-4C51-865C-689593B4DBB4}" type="parTrans" cxnId="{CEBEA13C-157D-4746-BEA7-E4DA29B364EF}">
      <dgm:prSet/>
      <dgm:spPr/>
      <dgm:t>
        <a:bodyPr/>
        <a:lstStyle/>
        <a:p>
          <a:endParaRPr lang="en-IN"/>
        </a:p>
      </dgm:t>
    </dgm:pt>
    <dgm:pt modelId="{39E40114-BE5B-49FF-85EC-A662BB8DC395}" type="sibTrans" cxnId="{CEBEA13C-157D-4746-BEA7-E4DA29B364EF}">
      <dgm:prSet/>
      <dgm:spPr/>
      <dgm:t>
        <a:bodyPr/>
        <a:lstStyle/>
        <a:p>
          <a:endParaRPr lang="en-IN"/>
        </a:p>
      </dgm:t>
    </dgm:pt>
    <dgm:pt modelId="{E27734E6-37BD-4EB1-99B8-4F936643590B}">
      <dgm:prSet/>
      <dgm:spPr/>
      <dgm:t>
        <a:bodyPr/>
        <a:lstStyle/>
        <a:p>
          <a:pPr>
            <a:buClr>
              <a:schemeClr val="bg1"/>
            </a:buClr>
            <a:buFontTx/>
            <a:buChar char="»"/>
          </a:pPr>
          <a:r>
            <a:rPr lang="en-US" sz="3300"/>
            <a:t>It is fit for light weight applications as resources are limited</a:t>
          </a:r>
          <a:endParaRPr lang="en-IN" sz="3300" dirty="0"/>
        </a:p>
      </dgm:t>
    </dgm:pt>
    <dgm:pt modelId="{84BE3709-8FB4-4DC5-88C0-68B3CCB5E355}" type="parTrans" cxnId="{D569E53E-0408-4DA0-836B-1BB291914DB9}">
      <dgm:prSet/>
      <dgm:spPr/>
      <dgm:t>
        <a:bodyPr/>
        <a:lstStyle/>
        <a:p>
          <a:endParaRPr lang="en-IN"/>
        </a:p>
      </dgm:t>
    </dgm:pt>
    <dgm:pt modelId="{F792DBD2-F404-44F9-A656-A7F7AA200E6F}" type="sibTrans" cxnId="{D569E53E-0408-4DA0-836B-1BB291914DB9}">
      <dgm:prSet/>
      <dgm:spPr/>
      <dgm:t>
        <a:bodyPr/>
        <a:lstStyle/>
        <a:p>
          <a:endParaRPr lang="en-IN"/>
        </a:p>
      </dgm:t>
    </dgm:pt>
    <dgm:pt modelId="{FECEEAD7-15EA-4A7A-A125-E0DDCD06621D}">
      <dgm:prSet/>
      <dgm:spPr/>
      <dgm:t>
        <a:bodyPr/>
        <a:lstStyle/>
        <a:p>
          <a:pPr>
            <a:buClr>
              <a:schemeClr val="bg1"/>
            </a:buClr>
            <a:buFontTx/>
            <a:buChar char="»"/>
          </a:pPr>
          <a:r>
            <a:rPr lang="en-US" sz="3300"/>
            <a:t>No limit on the duration of the key utilization</a:t>
          </a:r>
          <a:endParaRPr lang="en-IN" sz="3300" dirty="0"/>
        </a:p>
      </dgm:t>
    </dgm:pt>
    <dgm:pt modelId="{987BC2A3-43F9-4F99-8CAF-33804C9284C2}" type="parTrans" cxnId="{379D40A8-0B28-4FAD-BB62-0E088C147E5C}">
      <dgm:prSet/>
      <dgm:spPr/>
      <dgm:t>
        <a:bodyPr/>
        <a:lstStyle/>
        <a:p>
          <a:endParaRPr lang="en-IN"/>
        </a:p>
      </dgm:t>
    </dgm:pt>
    <dgm:pt modelId="{388C63C5-A8AB-47A7-A5FC-B554DFD03DD2}" type="sibTrans" cxnId="{379D40A8-0B28-4FAD-BB62-0E088C147E5C}">
      <dgm:prSet/>
      <dgm:spPr/>
      <dgm:t>
        <a:bodyPr/>
        <a:lstStyle/>
        <a:p>
          <a:endParaRPr lang="en-IN"/>
        </a:p>
      </dgm:t>
    </dgm:pt>
    <dgm:pt modelId="{0C31F441-470A-43A6-B2B9-DC22EBE803DC}">
      <dgm:prSet/>
      <dgm:spPr/>
      <dgm:t>
        <a:bodyPr/>
        <a:lstStyle/>
        <a:p>
          <a:pPr>
            <a:buClr>
              <a:schemeClr val="bg1"/>
            </a:buClr>
            <a:buFontTx/>
            <a:buChar char="»"/>
          </a:pPr>
          <a:r>
            <a:rPr lang="en-US" sz="3300"/>
            <a:t>Repetition of the same cipher text as the key will be small</a:t>
          </a:r>
          <a:endParaRPr lang="en-IN" sz="3300" dirty="0"/>
        </a:p>
      </dgm:t>
    </dgm:pt>
    <dgm:pt modelId="{D7D11DC5-2A27-4DBE-9583-8F0B9878D0D1}" type="parTrans" cxnId="{BA8B7B71-7AB1-47BC-A73E-221285F0DF75}">
      <dgm:prSet/>
      <dgm:spPr/>
      <dgm:t>
        <a:bodyPr/>
        <a:lstStyle/>
        <a:p>
          <a:endParaRPr lang="en-IN"/>
        </a:p>
      </dgm:t>
    </dgm:pt>
    <dgm:pt modelId="{979DE50F-2232-4A25-AEDB-9DA50820366E}" type="sibTrans" cxnId="{BA8B7B71-7AB1-47BC-A73E-221285F0DF75}">
      <dgm:prSet/>
      <dgm:spPr/>
      <dgm:t>
        <a:bodyPr/>
        <a:lstStyle/>
        <a:p>
          <a:endParaRPr lang="en-IN"/>
        </a:p>
      </dgm:t>
    </dgm:pt>
    <dgm:pt modelId="{8738B094-64AD-4CF5-8F8A-007E6DE1710D}">
      <dgm:prSet/>
      <dgm:spPr/>
      <dgm:t>
        <a:bodyPr/>
        <a:lstStyle/>
        <a:p>
          <a:pPr>
            <a:buClr>
              <a:schemeClr val="bg1"/>
            </a:buClr>
            <a:buFontTx/>
            <a:buChar char="»"/>
          </a:pPr>
          <a:r>
            <a:rPr lang="en-US" sz="3300"/>
            <a:t>Simple and most weakest algorithm</a:t>
          </a:r>
          <a:endParaRPr lang="en-IN" sz="3300" dirty="0"/>
        </a:p>
      </dgm:t>
    </dgm:pt>
    <dgm:pt modelId="{8FA1846B-55B4-48FD-886C-7AAD7BAAF904}" type="sibTrans" cxnId="{499FAB1A-205E-483E-BE1C-D3AA8D5C463E}">
      <dgm:prSet/>
      <dgm:spPr/>
      <dgm:t>
        <a:bodyPr/>
        <a:lstStyle/>
        <a:p>
          <a:endParaRPr lang="en-IN"/>
        </a:p>
      </dgm:t>
    </dgm:pt>
    <dgm:pt modelId="{EFB61FC2-A24C-4CAD-B348-258DA8B51065}" type="parTrans" cxnId="{499FAB1A-205E-483E-BE1C-D3AA8D5C463E}">
      <dgm:prSet/>
      <dgm:spPr/>
      <dgm:t>
        <a:bodyPr/>
        <a:lstStyle/>
        <a:p>
          <a:endParaRPr lang="en-IN"/>
        </a:p>
      </dgm:t>
    </dgm:pt>
    <dgm:pt modelId="{F76E2327-94CC-453E-B4DF-A6528BEB64BC}" type="pres">
      <dgm:prSet presAssocID="{DA6C0CD2-A609-4C04-97CA-22AF46A9331E}" presName="linearFlow" presStyleCnt="0">
        <dgm:presLayoutVars>
          <dgm:dir/>
          <dgm:resizeHandles val="exact"/>
        </dgm:presLayoutVars>
      </dgm:prSet>
      <dgm:spPr/>
    </dgm:pt>
    <dgm:pt modelId="{0D675685-331F-4CDF-B897-ED1524D58F80}" type="pres">
      <dgm:prSet presAssocID="{D2579DD0-3D3E-4EAA-BCB8-906C41C0E09C}" presName="composite" presStyleCnt="0"/>
      <dgm:spPr/>
    </dgm:pt>
    <dgm:pt modelId="{2A1B1BBA-D0BE-4AB3-885F-ECF372F5A01C}" type="pres">
      <dgm:prSet presAssocID="{D2579DD0-3D3E-4EAA-BCB8-906C41C0E09C}" presName="imgShp" presStyleLbl="fgImgPlace1" presStyleIdx="0" presStyleCnt="1" custLinFactNeighborX="-10051"/>
      <dgm:spPr/>
    </dgm:pt>
    <dgm:pt modelId="{38201C70-E6D9-4699-A377-A0F2AB2DE694}" type="pres">
      <dgm:prSet presAssocID="{D2579DD0-3D3E-4EAA-BCB8-906C41C0E09C}" presName="txShp" presStyleLbl="node1" presStyleIdx="0" presStyleCnt="1" custScaleX="130968" custScaleY="121271" custLinFactNeighborX="5458">
        <dgm:presLayoutVars>
          <dgm:bulletEnabled val="1"/>
        </dgm:presLayoutVars>
      </dgm:prSet>
      <dgm:spPr/>
    </dgm:pt>
  </dgm:ptLst>
  <dgm:cxnLst>
    <dgm:cxn modelId="{499FAB1A-205E-483E-BE1C-D3AA8D5C463E}" srcId="{D2579DD0-3D3E-4EAA-BCB8-906C41C0E09C}" destId="{8738B094-64AD-4CF5-8F8A-007E6DE1710D}" srcOrd="0" destOrd="0" parTransId="{EFB61FC2-A24C-4CAD-B348-258DA8B51065}" sibTransId="{8FA1846B-55B4-48FD-886C-7AAD7BAAF904}"/>
    <dgm:cxn modelId="{CEBEA13C-157D-4746-BEA7-E4DA29B364EF}" srcId="{DA6C0CD2-A609-4C04-97CA-22AF46A9331E}" destId="{D2579DD0-3D3E-4EAA-BCB8-906C41C0E09C}" srcOrd="0" destOrd="0" parTransId="{77E24CE0-6111-4C51-865C-689593B4DBB4}" sibTransId="{39E40114-BE5B-49FF-85EC-A662BB8DC395}"/>
    <dgm:cxn modelId="{D569E53E-0408-4DA0-836B-1BB291914DB9}" srcId="{D2579DD0-3D3E-4EAA-BCB8-906C41C0E09C}" destId="{E27734E6-37BD-4EB1-99B8-4F936643590B}" srcOrd="1" destOrd="0" parTransId="{84BE3709-8FB4-4DC5-88C0-68B3CCB5E355}" sibTransId="{F792DBD2-F404-44F9-A656-A7F7AA200E6F}"/>
    <dgm:cxn modelId="{BA8B7B71-7AB1-47BC-A73E-221285F0DF75}" srcId="{D2579DD0-3D3E-4EAA-BCB8-906C41C0E09C}" destId="{0C31F441-470A-43A6-B2B9-DC22EBE803DC}" srcOrd="3" destOrd="0" parTransId="{D7D11DC5-2A27-4DBE-9583-8F0B9878D0D1}" sibTransId="{979DE50F-2232-4A25-AEDB-9DA50820366E}"/>
    <dgm:cxn modelId="{162F6386-4639-48A6-9289-C4121EFBE56D}" type="presOf" srcId="{DA6C0CD2-A609-4C04-97CA-22AF46A9331E}" destId="{F76E2327-94CC-453E-B4DF-A6528BEB64BC}" srcOrd="0" destOrd="0" presId="urn:microsoft.com/office/officeart/2005/8/layout/vList3"/>
    <dgm:cxn modelId="{5172DD89-7719-467D-8EE3-A065121C1066}" type="presOf" srcId="{D2579DD0-3D3E-4EAA-BCB8-906C41C0E09C}" destId="{38201C70-E6D9-4699-A377-A0F2AB2DE694}" srcOrd="0" destOrd="0" presId="urn:microsoft.com/office/officeart/2005/8/layout/vList3"/>
    <dgm:cxn modelId="{AF73A48A-9EBD-4063-A1A3-965F69224161}" type="presOf" srcId="{0C31F441-470A-43A6-B2B9-DC22EBE803DC}" destId="{38201C70-E6D9-4699-A377-A0F2AB2DE694}" srcOrd="0" destOrd="4" presId="urn:microsoft.com/office/officeart/2005/8/layout/vList3"/>
    <dgm:cxn modelId="{379D40A8-0B28-4FAD-BB62-0E088C147E5C}" srcId="{D2579DD0-3D3E-4EAA-BCB8-906C41C0E09C}" destId="{FECEEAD7-15EA-4A7A-A125-E0DDCD06621D}" srcOrd="2" destOrd="0" parTransId="{987BC2A3-43F9-4F99-8CAF-33804C9284C2}" sibTransId="{388C63C5-A8AB-47A7-A5FC-B554DFD03DD2}"/>
    <dgm:cxn modelId="{1B8478C7-EAA2-4B14-9ECA-CB66F727E90F}" type="presOf" srcId="{FECEEAD7-15EA-4A7A-A125-E0DDCD06621D}" destId="{38201C70-E6D9-4699-A377-A0F2AB2DE694}" srcOrd="0" destOrd="3" presId="urn:microsoft.com/office/officeart/2005/8/layout/vList3"/>
    <dgm:cxn modelId="{D6DE73E7-3CCF-4757-BA71-A38E2E099344}" type="presOf" srcId="{E27734E6-37BD-4EB1-99B8-4F936643590B}" destId="{38201C70-E6D9-4699-A377-A0F2AB2DE694}" srcOrd="0" destOrd="2" presId="urn:microsoft.com/office/officeart/2005/8/layout/vList3"/>
    <dgm:cxn modelId="{2D0AE0F1-9F68-49AC-BACC-C43DEA0E85B1}" type="presOf" srcId="{8738B094-64AD-4CF5-8F8A-007E6DE1710D}" destId="{38201C70-E6D9-4699-A377-A0F2AB2DE694}" srcOrd="0" destOrd="1" presId="urn:microsoft.com/office/officeart/2005/8/layout/vList3"/>
    <dgm:cxn modelId="{AF43735D-6751-41EE-868D-50D4A875668E}" type="presParOf" srcId="{F76E2327-94CC-453E-B4DF-A6528BEB64BC}" destId="{0D675685-331F-4CDF-B897-ED1524D58F80}" srcOrd="0" destOrd="0" presId="urn:microsoft.com/office/officeart/2005/8/layout/vList3"/>
    <dgm:cxn modelId="{C47928A1-E153-420C-961E-F4670FE6D199}" type="presParOf" srcId="{0D675685-331F-4CDF-B897-ED1524D58F80}" destId="{2A1B1BBA-D0BE-4AB3-885F-ECF372F5A01C}" srcOrd="0" destOrd="0" presId="urn:microsoft.com/office/officeart/2005/8/layout/vList3"/>
    <dgm:cxn modelId="{8A47F9F7-8573-4D92-8923-869FF3CFA167}" type="presParOf" srcId="{0D675685-331F-4CDF-B897-ED1524D58F80}" destId="{38201C70-E6D9-4699-A377-A0F2AB2DE69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F3378-6EF7-4A27-827E-087AFC7A06F6}"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IN"/>
        </a:p>
      </dgm:t>
    </dgm:pt>
    <dgm:pt modelId="{7F403771-CDFB-47DB-8A7F-3C2E9C17268B}">
      <dgm:prSet/>
      <dgm:spPr/>
      <dgm:t>
        <a:bodyPr/>
        <a:lstStyle/>
        <a:p>
          <a:r>
            <a:rPr lang="en-US" dirty="0"/>
            <a:t>In  today’s  rapid  growth  of  digital  communication  and  electronic  data  exchange,  many  of  us communicate in cyber space without giving a second thought about security. </a:t>
          </a:r>
          <a:endParaRPr lang="en-IN" dirty="0"/>
        </a:p>
      </dgm:t>
    </dgm:pt>
    <dgm:pt modelId="{FC879F42-BF16-43D0-9D56-BF0E722065F1}" type="parTrans" cxnId="{39993F6C-1B33-45FB-ABA9-3BDC315C2CE4}">
      <dgm:prSet/>
      <dgm:spPr/>
      <dgm:t>
        <a:bodyPr/>
        <a:lstStyle/>
        <a:p>
          <a:endParaRPr lang="en-IN"/>
        </a:p>
      </dgm:t>
    </dgm:pt>
    <dgm:pt modelId="{719A1487-BC68-46B3-B9C1-698C6792174E}" type="sibTrans" cxnId="{39993F6C-1B33-45FB-ABA9-3BDC315C2CE4}">
      <dgm:prSet/>
      <dgm:spPr/>
      <dgm:t>
        <a:bodyPr/>
        <a:lstStyle/>
        <a:p>
          <a:endParaRPr lang="en-IN"/>
        </a:p>
      </dgm:t>
    </dgm:pt>
    <dgm:pt modelId="{36A9562C-B285-4948-81A8-0F82615E5288}">
      <dgm:prSet/>
      <dgm:spPr/>
      <dgm:t>
        <a:bodyPr/>
        <a:lstStyle/>
        <a:p>
          <a:r>
            <a:rPr lang="en-US" dirty="0"/>
            <a:t>We exchange a lot of our private information and secrets in cyberspace. Whether we like it or not, our digital footprint is in cyberspace.</a:t>
          </a:r>
          <a:endParaRPr lang="en-IN" dirty="0"/>
        </a:p>
      </dgm:t>
    </dgm:pt>
    <dgm:pt modelId="{C2827A2A-0F83-4908-AA85-EED403EBC45A}" type="parTrans" cxnId="{52AF27CB-0B36-482E-B862-216B766C6D9E}">
      <dgm:prSet/>
      <dgm:spPr/>
      <dgm:t>
        <a:bodyPr/>
        <a:lstStyle/>
        <a:p>
          <a:endParaRPr lang="en-IN"/>
        </a:p>
      </dgm:t>
    </dgm:pt>
    <dgm:pt modelId="{21BB84AC-62A2-4BDD-A921-2644E56FF675}" type="sibTrans" cxnId="{52AF27CB-0B36-482E-B862-216B766C6D9E}">
      <dgm:prSet/>
      <dgm:spPr/>
      <dgm:t>
        <a:bodyPr/>
        <a:lstStyle/>
        <a:p>
          <a:endParaRPr lang="en-IN"/>
        </a:p>
      </dgm:t>
    </dgm:pt>
    <dgm:pt modelId="{B93789C6-429D-436F-A939-BFA87FC6D341}">
      <dgm:prSet/>
      <dgm:spPr/>
      <dgm:t>
        <a:bodyPr/>
        <a:lstStyle/>
        <a:p>
          <a:r>
            <a:rPr lang="en-US"/>
            <a:t>To be precise, whatever we communicate is often unprotected and open to cyber criminals for manipulation. </a:t>
          </a:r>
          <a:endParaRPr lang="en-IN"/>
        </a:p>
      </dgm:t>
    </dgm:pt>
    <dgm:pt modelId="{32C20AFE-F053-4BC6-BF46-22D6445E8752}" type="parTrans" cxnId="{0690300F-8725-47DA-9B64-57F76683DB30}">
      <dgm:prSet/>
      <dgm:spPr/>
      <dgm:t>
        <a:bodyPr/>
        <a:lstStyle/>
        <a:p>
          <a:endParaRPr lang="en-IN"/>
        </a:p>
      </dgm:t>
    </dgm:pt>
    <dgm:pt modelId="{FA01CF2B-A99B-4A9E-88AA-E96DFBC1347C}" type="sibTrans" cxnId="{0690300F-8725-47DA-9B64-57F76683DB30}">
      <dgm:prSet/>
      <dgm:spPr/>
      <dgm:t>
        <a:bodyPr/>
        <a:lstStyle/>
        <a:p>
          <a:endParaRPr lang="en-IN"/>
        </a:p>
      </dgm:t>
    </dgm:pt>
    <dgm:pt modelId="{B942DCA2-C37D-4FAA-8BC5-584B91606BE4}">
      <dgm:prSet/>
      <dgm:spPr/>
      <dgm:t>
        <a:bodyPr/>
        <a:lstStyle/>
        <a:p>
          <a:r>
            <a:rPr lang="en-US"/>
            <a:t>There is hence an urgent need for modern cryptography to find ways to  protect sensitive  or confidential information. </a:t>
          </a:r>
          <a:endParaRPr lang="en-IN"/>
        </a:p>
      </dgm:t>
    </dgm:pt>
    <dgm:pt modelId="{8AC9628E-C473-4FCA-9570-8453FCCC1EC5}" type="parTrans" cxnId="{01848D52-1519-4706-AE25-359FFC4023C2}">
      <dgm:prSet/>
      <dgm:spPr/>
      <dgm:t>
        <a:bodyPr/>
        <a:lstStyle/>
        <a:p>
          <a:endParaRPr lang="en-IN"/>
        </a:p>
      </dgm:t>
    </dgm:pt>
    <dgm:pt modelId="{D8441F83-1FFF-46F7-9B62-1947C097A9D8}" type="sibTrans" cxnId="{01848D52-1519-4706-AE25-359FFC4023C2}">
      <dgm:prSet/>
      <dgm:spPr/>
      <dgm:t>
        <a:bodyPr/>
        <a:lstStyle/>
        <a:p>
          <a:endParaRPr lang="en-IN"/>
        </a:p>
      </dgm:t>
    </dgm:pt>
    <dgm:pt modelId="{9EBB5773-0BEF-4CA3-98A2-328C7E8AE222}">
      <dgm:prSet/>
      <dgm:spPr/>
      <dgm:t>
        <a:bodyPr/>
        <a:lstStyle/>
        <a:p>
          <a:r>
            <a:rPr lang="en-US"/>
            <a:t>Effective encryption and decryption of data hold the key to security in cyberspace.</a:t>
          </a:r>
          <a:endParaRPr lang="en-IN"/>
        </a:p>
      </dgm:t>
    </dgm:pt>
    <dgm:pt modelId="{2488293D-477F-4A50-8135-145343630D3A}" type="parTrans" cxnId="{92A20A30-D044-412E-9572-C1538C64C1ED}">
      <dgm:prSet/>
      <dgm:spPr/>
      <dgm:t>
        <a:bodyPr/>
        <a:lstStyle/>
        <a:p>
          <a:endParaRPr lang="en-IN"/>
        </a:p>
      </dgm:t>
    </dgm:pt>
    <dgm:pt modelId="{4B141619-6774-40AA-A681-68EFAE6EE63D}" type="sibTrans" cxnId="{92A20A30-D044-412E-9572-C1538C64C1ED}">
      <dgm:prSet/>
      <dgm:spPr/>
      <dgm:t>
        <a:bodyPr/>
        <a:lstStyle/>
        <a:p>
          <a:endParaRPr lang="en-IN"/>
        </a:p>
      </dgm:t>
    </dgm:pt>
    <dgm:pt modelId="{2E14CA73-6655-40D1-92E9-DFF55FCB2179}" type="pres">
      <dgm:prSet presAssocID="{08CF3378-6EF7-4A27-827E-087AFC7A06F6}" presName="linear" presStyleCnt="0">
        <dgm:presLayoutVars>
          <dgm:animLvl val="lvl"/>
          <dgm:resizeHandles val="exact"/>
        </dgm:presLayoutVars>
      </dgm:prSet>
      <dgm:spPr/>
    </dgm:pt>
    <dgm:pt modelId="{C41E67CB-7427-4586-85C6-C4C1EEEFA2B7}" type="pres">
      <dgm:prSet presAssocID="{7F403771-CDFB-47DB-8A7F-3C2E9C17268B}" presName="parentText" presStyleLbl="node1" presStyleIdx="0" presStyleCnt="5">
        <dgm:presLayoutVars>
          <dgm:chMax val="0"/>
          <dgm:bulletEnabled val="1"/>
        </dgm:presLayoutVars>
      </dgm:prSet>
      <dgm:spPr/>
    </dgm:pt>
    <dgm:pt modelId="{2BF16535-6451-460D-B32E-57BA66156AC7}" type="pres">
      <dgm:prSet presAssocID="{719A1487-BC68-46B3-B9C1-698C6792174E}" presName="spacer" presStyleCnt="0"/>
      <dgm:spPr/>
    </dgm:pt>
    <dgm:pt modelId="{3F09D45C-A9C5-4B3C-9AFA-65B2CE825F97}" type="pres">
      <dgm:prSet presAssocID="{36A9562C-B285-4948-81A8-0F82615E5288}" presName="parentText" presStyleLbl="node1" presStyleIdx="1" presStyleCnt="5">
        <dgm:presLayoutVars>
          <dgm:chMax val="0"/>
          <dgm:bulletEnabled val="1"/>
        </dgm:presLayoutVars>
      </dgm:prSet>
      <dgm:spPr/>
    </dgm:pt>
    <dgm:pt modelId="{F4624618-06F2-4600-BA8B-48D171E88207}" type="pres">
      <dgm:prSet presAssocID="{21BB84AC-62A2-4BDD-A921-2644E56FF675}" presName="spacer" presStyleCnt="0"/>
      <dgm:spPr/>
    </dgm:pt>
    <dgm:pt modelId="{E31257BF-FEAD-471B-8878-99682EAF3770}" type="pres">
      <dgm:prSet presAssocID="{B93789C6-429D-436F-A939-BFA87FC6D341}" presName="parentText" presStyleLbl="node1" presStyleIdx="2" presStyleCnt="5">
        <dgm:presLayoutVars>
          <dgm:chMax val="0"/>
          <dgm:bulletEnabled val="1"/>
        </dgm:presLayoutVars>
      </dgm:prSet>
      <dgm:spPr/>
    </dgm:pt>
    <dgm:pt modelId="{76C69EA8-1223-4281-8077-8CD5D37F3D88}" type="pres">
      <dgm:prSet presAssocID="{FA01CF2B-A99B-4A9E-88AA-E96DFBC1347C}" presName="spacer" presStyleCnt="0"/>
      <dgm:spPr/>
    </dgm:pt>
    <dgm:pt modelId="{8976AE6F-52A4-414A-9192-58A027E21326}" type="pres">
      <dgm:prSet presAssocID="{B942DCA2-C37D-4FAA-8BC5-584B91606BE4}" presName="parentText" presStyleLbl="node1" presStyleIdx="3" presStyleCnt="5">
        <dgm:presLayoutVars>
          <dgm:chMax val="0"/>
          <dgm:bulletEnabled val="1"/>
        </dgm:presLayoutVars>
      </dgm:prSet>
      <dgm:spPr/>
    </dgm:pt>
    <dgm:pt modelId="{F6A5C157-A710-4202-8E7B-FA31BC9BE044}" type="pres">
      <dgm:prSet presAssocID="{D8441F83-1FFF-46F7-9B62-1947C097A9D8}" presName="spacer" presStyleCnt="0"/>
      <dgm:spPr/>
    </dgm:pt>
    <dgm:pt modelId="{A29AD1C1-E8F4-44E3-9B04-462AA060545E}" type="pres">
      <dgm:prSet presAssocID="{9EBB5773-0BEF-4CA3-98A2-328C7E8AE222}" presName="parentText" presStyleLbl="node1" presStyleIdx="4" presStyleCnt="5">
        <dgm:presLayoutVars>
          <dgm:chMax val="0"/>
          <dgm:bulletEnabled val="1"/>
        </dgm:presLayoutVars>
      </dgm:prSet>
      <dgm:spPr/>
    </dgm:pt>
  </dgm:ptLst>
  <dgm:cxnLst>
    <dgm:cxn modelId="{0690300F-8725-47DA-9B64-57F76683DB30}" srcId="{08CF3378-6EF7-4A27-827E-087AFC7A06F6}" destId="{B93789C6-429D-436F-A939-BFA87FC6D341}" srcOrd="2" destOrd="0" parTransId="{32C20AFE-F053-4BC6-BF46-22D6445E8752}" sibTransId="{FA01CF2B-A99B-4A9E-88AA-E96DFBC1347C}"/>
    <dgm:cxn modelId="{9E54C513-5358-45C5-A073-21980228F95E}" type="presOf" srcId="{9EBB5773-0BEF-4CA3-98A2-328C7E8AE222}" destId="{A29AD1C1-E8F4-44E3-9B04-462AA060545E}" srcOrd="0" destOrd="0" presId="urn:microsoft.com/office/officeart/2005/8/layout/vList2"/>
    <dgm:cxn modelId="{29B17B1C-BC61-4C2A-A7FE-D0D5D4819569}" type="presOf" srcId="{08CF3378-6EF7-4A27-827E-087AFC7A06F6}" destId="{2E14CA73-6655-40D1-92E9-DFF55FCB2179}" srcOrd="0" destOrd="0" presId="urn:microsoft.com/office/officeart/2005/8/layout/vList2"/>
    <dgm:cxn modelId="{92A20A30-D044-412E-9572-C1538C64C1ED}" srcId="{08CF3378-6EF7-4A27-827E-087AFC7A06F6}" destId="{9EBB5773-0BEF-4CA3-98A2-328C7E8AE222}" srcOrd="4" destOrd="0" parTransId="{2488293D-477F-4A50-8135-145343630D3A}" sibTransId="{4B141619-6774-40AA-A681-68EFAE6EE63D}"/>
    <dgm:cxn modelId="{D22BFB3E-B24C-48C5-8AA2-CD0BC7440491}" type="presOf" srcId="{B93789C6-429D-436F-A939-BFA87FC6D341}" destId="{E31257BF-FEAD-471B-8878-99682EAF3770}" srcOrd="0" destOrd="0" presId="urn:microsoft.com/office/officeart/2005/8/layout/vList2"/>
    <dgm:cxn modelId="{39993F6C-1B33-45FB-ABA9-3BDC315C2CE4}" srcId="{08CF3378-6EF7-4A27-827E-087AFC7A06F6}" destId="{7F403771-CDFB-47DB-8A7F-3C2E9C17268B}" srcOrd="0" destOrd="0" parTransId="{FC879F42-BF16-43D0-9D56-BF0E722065F1}" sibTransId="{719A1487-BC68-46B3-B9C1-698C6792174E}"/>
    <dgm:cxn modelId="{01848D52-1519-4706-AE25-359FFC4023C2}" srcId="{08CF3378-6EF7-4A27-827E-087AFC7A06F6}" destId="{B942DCA2-C37D-4FAA-8BC5-584B91606BE4}" srcOrd="3" destOrd="0" parTransId="{8AC9628E-C473-4FCA-9570-8453FCCC1EC5}" sibTransId="{D8441F83-1FFF-46F7-9B62-1947C097A9D8}"/>
    <dgm:cxn modelId="{44D30E8B-EA2D-4246-A8B4-DD6F8F7BEBD8}" type="presOf" srcId="{36A9562C-B285-4948-81A8-0F82615E5288}" destId="{3F09D45C-A9C5-4B3C-9AFA-65B2CE825F97}" srcOrd="0" destOrd="0" presId="urn:microsoft.com/office/officeart/2005/8/layout/vList2"/>
    <dgm:cxn modelId="{94EFD7AB-5588-4029-BB4D-324883FE89A3}" type="presOf" srcId="{7F403771-CDFB-47DB-8A7F-3C2E9C17268B}" destId="{C41E67CB-7427-4586-85C6-C4C1EEEFA2B7}" srcOrd="0" destOrd="0" presId="urn:microsoft.com/office/officeart/2005/8/layout/vList2"/>
    <dgm:cxn modelId="{52AF27CB-0B36-482E-B862-216B766C6D9E}" srcId="{08CF3378-6EF7-4A27-827E-087AFC7A06F6}" destId="{36A9562C-B285-4948-81A8-0F82615E5288}" srcOrd="1" destOrd="0" parTransId="{C2827A2A-0F83-4908-AA85-EED403EBC45A}" sibTransId="{21BB84AC-62A2-4BDD-A921-2644E56FF675}"/>
    <dgm:cxn modelId="{046433D7-CF22-4D3F-825B-0C91772A2C69}" type="presOf" srcId="{B942DCA2-C37D-4FAA-8BC5-584B91606BE4}" destId="{8976AE6F-52A4-414A-9192-58A027E21326}" srcOrd="0" destOrd="0" presId="urn:microsoft.com/office/officeart/2005/8/layout/vList2"/>
    <dgm:cxn modelId="{9876E5C9-BDEB-4F7A-9391-8B82DF52EAB5}" type="presParOf" srcId="{2E14CA73-6655-40D1-92E9-DFF55FCB2179}" destId="{C41E67CB-7427-4586-85C6-C4C1EEEFA2B7}" srcOrd="0" destOrd="0" presId="urn:microsoft.com/office/officeart/2005/8/layout/vList2"/>
    <dgm:cxn modelId="{1FED7C09-644F-47E0-BCE8-BB755461B1FA}" type="presParOf" srcId="{2E14CA73-6655-40D1-92E9-DFF55FCB2179}" destId="{2BF16535-6451-460D-B32E-57BA66156AC7}" srcOrd="1" destOrd="0" presId="urn:microsoft.com/office/officeart/2005/8/layout/vList2"/>
    <dgm:cxn modelId="{29A958C3-2CE3-465F-8492-3A8B1C1A2325}" type="presParOf" srcId="{2E14CA73-6655-40D1-92E9-DFF55FCB2179}" destId="{3F09D45C-A9C5-4B3C-9AFA-65B2CE825F97}" srcOrd="2" destOrd="0" presId="urn:microsoft.com/office/officeart/2005/8/layout/vList2"/>
    <dgm:cxn modelId="{7DD25B8A-0CA0-409A-AF8D-FA418181B543}" type="presParOf" srcId="{2E14CA73-6655-40D1-92E9-DFF55FCB2179}" destId="{F4624618-06F2-4600-BA8B-48D171E88207}" srcOrd="3" destOrd="0" presId="urn:microsoft.com/office/officeart/2005/8/layout/vList2"/>
    <dgm:cxn modelId="{09234CA5-DCF4-408D-909C-F6C96D50C02B}" type="presParOf" srcId="{2E14CA73-6655-40D1-92E9-DFF55FCB2179}" destId="{E31257BF-FEAD-471B-8878-99682EAF3770}" srcOrd="4" destOrd="0" presId="urn:microsoft.com/office/officeart/2005/8/layout/vList2"/>
    <dgm:cxn modelId="{ED4CD354-EDFA-4D85-9EA4-CC2C5482E1BC}" type="presParOf" srcId="{2E14CA73-6655-40D1-92E9-DFF55FCB2179}" destId="{76C69EA8-1223-4281-8077-8CD5D37F3D88}" srcOrd="5" destOrd="0" presId="urn:microsoft.com/office/officeart/2005/8/layout/vList2"/>
    <dgm:cxn modelId="{D62D1F6E-3F51-4A16-80FB-CF08CB443C66}" type="presParOf" srcId="{2E14CA73-6655-40D1-92E9-DFF55FCB2179}" destId="{8976AE6F-52A4-414A-9192-58A027E21326}" srcOrd="6" destOrd="0" presId="urn:microsoft.com/office/officeart/2005/8/layout/vList2"/>
    <dgm:cxn modelId="{F02B2203-5A0B-4530-8BFD-71F637FA67E7}" type="presParOf" srcId="{2E14CA73-6655-40D1-92E9-DFF55FCB2179}" destId="{F6A5C157-A710-4202-8E7B-FA31BC9BE044}" srcOrd="7" destOrd="0" presId="urn:microsoft.com/office/officeart/2005/8/layout/vList2"/>
    <dgm:cxn modelId="{9C473DC0-49D0-4B1A-8DE8-7E1611304564}" type="presParOf" srcId="{2E14CA73-6655-40D1-92E9-DFF55FCB2179}" destId="{A29AD1C1-E8F4-44E3-9B04-462AA060545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1E8468-52F5-49C4-AF13-A67124577D33}"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IN"/>
        </a:p>
      </dgm:t>
    </dgm:pt>
    <dgm:pt modelId="{D8E45438-BA33-411C-ABFF-2FAC84513C6D}">
      <dgm:prSet/>
      <dgm:spPr/>
      <dgm:t>
        <a:bodyPr/>
        <a:lstStyle/>
        <a:p>
          <a:r>
            <a:rPr lang="en-US"/>
            <a:t>Cryptography</a:t>
          </a:r>
          <a:endParaRPr lang="en-IN"/>
        </a:p>
      </dgm:t>
    </dgm:pt>
    <dgm:pt modelId="{8D0947D9-30F4-4707-91C2-01143F446756}" type="parTrans" cxnId="{4518E402-27E3-40A2-9D14-14B349E4FEF0}">
      <dgm:prSet/>
      <dgm:spPr/>
      <dgm:t>
        <a:bodyPr/>
        <a:lstStyle/>
        <a:p>
          <a:endParaRPr lang="en-IN"/>
        </a:p>
      </dgm:t>
    </dgm:pt>
    <dgm:pt modelId="{B6173007-64EA-4E65-BC13-2B14B7A0D024}" type="sibTrans" cxnId="{4518E402-27E3-40A2-9D14-14B349E4FEF0}">
      <dgm:prSet/>
      <dgm:spPr/>
      <dgm:t>
        <a:bodyPr/>
        <a:lstStyle/>
        <a:p>
          <a:endParaRPr lang="en-IN"/>
        </a:p>
      </dgm:t>
    </dgm:pt>
    <dgm:pt modelId="{BC643D02-154F-4E7E-AD5F-BFB93B5FA73B}">
      <dgm:prSet/>
      <dgm:spPr/>
      <dgm:t>
        <a:bodyPr/>
        <a:lstStyle/>
        <a:p>
          <a:r>
            <a:rPr lang="en-US" dirty="0"/>
            <a:t>Finance</a:t>
          </a:r>
          <a:endParaRPr lang="en-IN" dirty="0"/>
        </a:p>
      </dgm:t>
    </dgm:pt>
    <dgm:pt modelId="{27C02F04-7644-4A50-8CEF-97B4D338ECCC}" type="parTrans" cxnId="{F6EB8D26-0456-4233-ACA3-3969C8CE5836}">
      <dgm:prSet/>
      <dgm:spPr/>
      <dgm:t>
        <a:bodyPr/>
        <a:lstStyle/>
        <a:p>
          <a:endParaRPr lang="en-IN"/>
        </a:p>
      </dgm:t>
    </dgm:pt>
    <dgm:pt modelId="{9D9A2EBD-FF0F-498F-9FEA-E0AE193E4575}" type="sibTrans" cxnId="{F6EB8D26-0456-4233-ACA3-3969C8CE5836}">
      <dgm:prSet/>
      <dgm:spPr/>
      <dgm:t>
        <a:bodyPr/>
        <a:lstStyle/>
        <a:p>
          <a:endParaRPr lang="en-IN"/>
        </a:p>
      </dgm:t>
    </dgm:pt>
    <dgm:pt modelId="{8784A07D-CFF2-4CA1-831A-EEBB02A0FAEC}">
      <dgm:prSet/>
      <dgm:spPr/>
      <dgm:t>
        <a:bodyPr/>
        <a:lstStyle/>
        <a:p>
          <a:r>
            <a:rPr lang="en-US" dirty="0"/>
            <a:t>Commerce</a:t>
          </a:r>
          <a:endParaRPr lang="en-IN" dirty="0"/>
        </a:p>
      </dgm:t>
    </dgm:pt>
    <dgm:pt modelId="{2A933628-FFE3-4CCD-9688-EC8887672973}" type="parTrans" cxnId="{A176088C-3473-47A0-9200-958335276215}">
      <dgm:prSet/>
      <dgm:spPr/>
      <dgm:t>
        <a:bodyPr/>
        <a:lstStyle/>
        <a:p>
          <a:endParaRPr lang="en-IN"/>
        </a:p>
      </dgm:t>
    </dgm:pt>
    <dgm:pt modelId="{0A3EE9C4-87D9-4685-B178-032BD8E9F4B8}" type="sibTrans" cxnId="{A176088C-3473-47A0-9200-958335276215}">
      <dgm:prSet/>
      <dgm:spPr/>
      <dgm:t>
        <a:bodyPr/>
        <a:lstStyle/>
        <a:p>
          <a:endParaRPr lang="en-IN"/>
        </a:p>
      </dgm:t>
    </dgm:pt>
    <dgm:pt modelId="{C7B0F7CB-C56B-442D-9655-D2F95B76386C}">
      <dgm:prSet/>
      <dgm:spPr/>
      <dgm:t>
        <a:bodyPr/>
        <a:lstStyle/>
        <a:p>
          <a:r>
            <a:rPr lang="en-US" dirty="0"/>
            <a:t>Military</a:t>
          </a:r>
          <a:endParaRPr lang="en-IN" dirty="0"/>
        </a:p>
      </dgm:t>
    </dgm:pt>
    <dgm:pt modelId="{8C2A40EA-DAD8-4DAE-BEBA-D65AAFD4F438}" type="parTrans" cxnId="{8F2F6E88-4A6A-46C1-918A-D508DFF7FBE2}">
      <dgm:prSet/>
      <dgm:spPr/>
      <dgm:t>
        <a:bodyPr/>
        <a:lstStyle/>
        <a:p>
          <a:endParaRPr lang="en-IN"/>
        </a:p>
      </dgm:t>
    </dgm:pt>
    <dgm:pt modelId="{182D58D5-48EE-453F-B0EB-7DDE2C1ECE67}" type="sibTrans" cxnId="{8F2F6E88-4A6A-46C1-918A-D508DFF7FBE2}">
      <dgm:prSet/>
      <dgm:spPr/>
      <dgm:t>
        <a:bodyPr/>
        <a:lstStyle/>
        <a:p>
          <a:endParaRPr lang="en-IN"/>
        </a:p>
      </dgm:t>
    </dgm:pt>
    <dgm:pt modelId="{5B09861D-591F-4556-AB5A-E8F0475CD8D8}">
      <dgm:prSet/>
      <dgm:spPr/>
      <dgm:t>
        <a:bodyPr/>
        <a:lstStyle/>
        <a:p>
          <a:r>
            <a:rPr lang="en-US" dirty="0"/>
            <a:t>Diplomacy</a:t>
          </a:r>
          <a:endParaRPr lang="en-IN" dirty="0"/>
        </a:p>
      </dgm:t>
    </dgm:pt>
    <dgm:pt modelId="{E772EB16-35F3-4F53-8245-C4BDCAEF37E3}" type="parTrans" cxnId="{C699505B-00D6-42C9-9D45-DC8E2C6F779B}">
      <dgm:prSet/>
      <dgm:spPr/>
      <dgm:t>
        <a:bodyPr/>
        <a:lstStyle/>
        <a:p>
          <a:endParaRPr lang="en-IN"/>
        </a:p>
      </dgm:t>
    </dgm:pt>
    <dgm:pt modelId="{26E97D19-46A3-4B11-A81F-D09CBCCD2156}" type="sibTrans" cxnId="{C699505B-00D6-42C9-9D45-DC8E2C6F779B}">
      <dgm:prSet/>
      <dgm:spPr/>
      <dgm:t>
        <a:bodyPr/>
        <a:lstStyle/>
        <a:p>
          <a:endParaRPr lang="en-IN"/>
        </a:p>
      </dgm:t>
    </dgm:pt>
    <dgm:pt modelId="{FBA51BF8-A16C-42AC-8033-BE0675EBE59D}" type="pres">
      <dgm:prSet presAssocID="{6F1E8468-52F5-49C4-AF13-A67124577D33}" presName="composite" presStyleCnt="0">
        <dgm:presLayoutVars>
          <dgm:chMax val="1"/>
          <dgm:dir/>
          <dgm:resizeHandles val="exact"/>
        </dgm:presLayoutVars>
      </dgm:prSet>
      <dgm:spPr/>
    </dgm:pt>
    <dgm:pt modelId="{A8B55702-A948-433E-A0C9-89C6D5B1BF7A}" type="pres">
      <dgm:prSet presAssocID="{6F1E8468-52F5-49C4-AF13-A67124577D33}" presName="radial" presStyleCnt="0">
        <dgm:presLayoutVars>
          <dgm:animLvl val="ctr"/>
        </dgm:presLayoutVars>
      </dgm:prSet>
      <dgm:spPr/>
    </dgm:pt>
    <dgm:pt modelId="{084EFDE6-513E-4B21-A1F6-AA5D4B6FB6C0}" type="pres">
      <dgm:prSet presAssocID="{D8E45438-BA33-411C-ABFF-2FAC84513C6D}" presName="centerShape" presStyleLbl="vennNode1" presStyleIdx="0" presStyleCnt="5"/>
      <dgm:spPr/>
    </dgm:pt>
    <dgm:pt modelId="{EBB17243-0B66-4943-BF0F-40EF67155ED2}" type="pres">
      <dgm:prSet presAssocID="{BC643D02-154F-4E7E-AD5F-BFB93B5FA73B}" presName="node" presStyleLbl="vennNode1" presStyleIdx="1" presStyleCnt="5" custScaleX="169957" custScaleY="174240" custRadScaleRad="93449" custRadScaleInc="-903">
        <dgm:presLayoutVars>
          <dgm:bulletEnabled val="1"/>
        </dgm:presLayoutVars>
      </dgm:prSet>
      <dgm:spPr/>
    </dgm:pt>
    <dgm:pt modelId="{0EC8054A-D18B-4817-995F-8A44270F698E}" type="pres">
      <dgm:prSet presAssocID="{8784A07D-CFF2-4CA1-831A-EEBB02A0FAEC}" presName="node" presStyleLbl="vennNode1" presStyleIdx="2" presStyleCnt="5" custScaleX="169957" custScaleY="174240" custRadScaleRad="118504">
        <dgm:presLayoutVars>
          <dgm:bulletEnabled val="1"/>
        </dgm:presLayoutVars>
      </dgm:prSet>
      <dgm:spPr/>
    </dgm:pt>
    <dgm:pt modelId="{2CEC8AF9-0560-4C14-80DB-BB5D7C9B1E58}" type="pres">
      <dgm:prSet presAssocID="{C7B0F7CB-C56B-442D-9655-D2F95B76386C}" presName="node" presStyleLbl="vennNode1" presStyleIdx="3" presStyleCnt="5" custScaleX="169957" custScaleY="174240" custRadScaleRad="90172" custRadScaleInc="-740">
        <dgm:presLayoutVars>
          <dgm:bulletEnabled val="1"/>
        </dgm:presLayoutVars>
      </dgm:prSet>
      <dgm:spPr/>
    </dgm:pt>
    <dgm:pt modelId="{E02D83F0-56C1-4564-9BD1-2EF006B491DB}" type="pres">
      <dgm:prSet presAssocID="{5B09861D-591F-4556-AB5A-E8F0475CD8D8}" presName="node" presStyleLbl="vennNode1" presStyleIdx="4" presStyleCnt="5" custScaleX="169957" custScaleY="174240" custRadScaleRad="119969" custRadScaleInc="-1194">
        <dgm:presLayoutVars>
          <dgm:bulletEnabled val="1"/>
        </dgm:presLayoutVars>
      </dgm:prSet>
      <dgm:spPr/>
    </dgm:pt>
  </dgm:ptLst>
  <dgm:cxnLst>
    <dgm:cxn modelId="{4518E402-27E3-40A2-9D14-14B349E4FEF0}" srcId="{6F1E8468-52F5-49C4-AF13-A67124577D33}" destId="{D8E45438-BA33-411C-ABFF-2FAC84513C6D}" srcOrd="0" destOrd="0" parTransId="{8D0947D9-30F4-4707-91C2-01143F446756}" sibTransId="{B6173007-64EA-4E65-BC13-2B14B7A0D024}"/>
    <dgm:cxn modelId="{3E00660F-041A-4424-81A1-AC3C228EE9B1}" type="presOf" srcId="{8784A07D-CFF2-4CA1-831A-EEBB02A0FAEC}" destId="{0EC8054A-D18B-4817-995F-8A44270F698E}" srcOrd="0" destOrd="0" presId="urn:microsoft.com/office/officeart/2005/8/layout/radial3"/>
    <dgm:cxn modelId="{43C4151F-C01D-46ED-B3A5-1EAB8A76A848}" type="presOf" srcId="{D8E45438-BA33-411C-ABFF-2FAC84513C6D}" destId="{084EFDE6-513E-4B21-A1F6-AA5D4B6FB6C0}" srcOrd="0" destOrd="0" presId="urn:microsoft.com/office/officeart/2005/8/layout/radial3"/>
    <dgm:cxn modelId="{F6EB8D26-0456-4233-ACA3-3969C8CE5836}" srcId="{D8E45438-BA33-411C-ABFF-2FAC84513C6D}" destId="{BC643D02-154F-4E7E-AD5F-BFB93B5FA73B}" srcOrd="0" destOrd="0" parTransId="{27C02F04-7644-4A50-8CEF-97B4D338ECCC}" sibTransId="{9D9A2EBD-FF0F-498F-9FEA-E0AE193E4575}"/>
    <dgm:cxn modelId="{47C9782C-86F2-42B9-8ADF-4893003E4831}" type="presOf" srcId="{6F1E8468-52F5-49C4-AF13-A67124577D33}" destId="{FBA51BF8-A16C-42AC-8033-BE0675EBE59D}" srcOrd="0" destOrd="0" presId="urn:microsoft.com/office/officeart/2005/8/layout/radial3"/>
    <dgm:cxn modelId="{43E0CA30-CC2F-4356-8A6C-B40AC9EA1044}" type="presOf" srcId="{5B09861D-591F-4556-AB5A-E8F0475CD8D8}" destId="{E02D83F0-56C1-4564-9BD1-2EF006B491DB}" srcOrd="0" destOrd="0" presId="urn:microsoft.com/office/officeart/2005/8/layout/radial3"/>
    <dgm:cxn modelId="{C699505B-00D6-42C9-9D45-DC8E2C6F779B}" srcId="{D8E45438-BA33-411C-ABFF-2FAC84513C6D}" destId="{5B09861D-591F-4556-AB5A-E8F0475CD8D8}" srcOrd="3" destOrd="0" parTransId="{E772EB16-35F3-4F53-8245-C4BDCAEF37E3}" sibTransId="{26E97D19-46A3-4B11-A81F-D09CBCCD2156}"/>
    <dgm:cxn modelId="{6FFC9182-51DA-4CF0-980B-57996565BBD0}" type="presOf" srcId="{BC643D02-154F-4E7E-AD5F-BFB93B5FA73B}" destId="{EBB17243-0B66-4943-BF0F-40EF67155ED2}" srcOrd="0" destOrd="0" presId="urn:microsoft.com/office/officeart/2005/8/layout/radial3"/>
    <dgm:cxn modelId="{8F2F6E88-4A6A-46C1-918A-D508DFF7FBE2}" srcId="{D8E45438-BA33-411C-ABFF-2FAC84513C6D}" destId="{C7B0F7CB-C56B-442D-9655-D2F95B76386C}" srcOrd="2" destOrd="0" parTransId="{8C2A40EA-DAD8-4DAE-BEBA-D65AAFD4F438}" sibTransId="{182D58D5-48EE-453F-B0EB-7DDE2C1ECE67}"/>
    <dgm:cxn modelId="{A176088C-3473-47A0-9200-958335276215}" srcId="{D8E45438-BA33-411C-ABFF-2FAC84513C6D}" destId="{8784A07D-CFF2-4CA1-831A-EEBB02A0FAEC}" srcOrd="1" destOrd="0" parTransId="{2A933628-FFE3-4CCD-9688-EC8887672973}" sibTransId="{0A3EE9C4-87D9-4685-B178-032BD8E9F4B8}"/>
    <dgm:cxn modelId="{265F49CF-683A-4B47-8F81-EFC803F0D933}" type="presOf" srcId="{C7B0F7CB-C56B-442D-9655-D2F95B76386C}" destId="{2CEC8AF9-0560-4C14-80DB-BB5D7C9B1E58}" srcOrd="0" destOrd="0" presId="urn:microsoft.com/office/officeart/2005/8/layout/radial3"/>
    <dgm:cxn modelId="{64A5C3F0-83DE-419B-A5DB-0ED46F8E1D0C}" type="presParOf" srcId="{FBA51BF8-A16C-42AC-8033-BE0675EBE59D}" destId="{A8B55702-A948-433E-A0C9-89C6D5B1BF7A}" srcOrd="0" destOrd="0" presId="urn:microsoft.com/office/officeart/2005/8/layout/radial3"/>
    <dgm:cxn modelId="{8CAE5502-42BD-42A1-897D-6C13526F420E}" type="presParOf" srcId="{A8B55702-A948-433E-A0C9-89C6D5B1BF7A}" destId="{084EFDE6-513E-4B21-A1F6-AA5D4B6FB6C0}" srcOrd="0" destOrd="0" presId="urn:microsoft.com/office/officeart/2005/8/layout/radial3"/>
    <dgm:cxn modelId="{2767E659-72AA-46A5-9686-8A364210FDEC}" type="presParOf" srcId="{A8B55702-A948-433E-A0C9-89C6D5B1BF7A}" destId="{EBB17243-0B66-4943-BF0F-40EF67155ED2}" srcOrd="1" destOrd="0" presId="urn:microsoft.com/office/officeart/2005/8/layout/radial3"/>
    <dgm:cxn modelId="{948AF7CA-A357-4916-A703-2E5026F8174A}" type="presParOf" srcId="{A8B55702-A948-433E-A0C9-89C6D5B1BF7A}" destId="{0EC8054A-D18B-4817-995F-8A44270F698E}" srcOrd="2" destOrd="0" presId="urn:microsoft.com/office/officeart/2005/8/layout/radial3"/>
    <dgm:cxn modelId="{B0341636-E49A-44E8-99C7-5D21F4A3052D}" type="presParOf" srcId="{A8B55702-A948-433E-A0C9-89C6D5B1BF7A}" destId="{2CEC8AF9-0560-4C14-80DB-BB5D7C9B1E58}" srcOrd="3" destOrd="0" presId="urn:microsoft.com/office/officeart/2005/8/layout/radial3"/>
    <dgm:cxn modelId="{0E86731C-6DDB-4573-8D87-686F285EE19A}" type="presParOf" srcId="{A8B55702-A948-433E-A0C9-89C6D5B1BF7A}" destId="{E02D83F0-56C1-4564-9BD1-2EF006B491DB}"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948EF6-E2D5-48AD-8137-53EA35F00422}" type="doc">
      <dgm:prSet loTypeId="urn:microsoft.com/office/officeart/2005/8/layout/vProcess5" loCatId="process" qsTypeId="urn:microsoft.com/office/officeart/2005/8/quickstyle/simple1" qsCatId="simple" csTypeId="urn:microsoft.com/office/officeart/2005/8/colors/accent1_4" csCatId="accent1"/>
      <dgm:spPr/>
      <dgm:t>
        <a:bodyPr/>
        <a:lstStyle/>
        <a:p>
          <a:endParaRPr lang="en-IN"/>
        </a:p>
      </dgm:t>
    </dgm:pt>
    <dgm:pt modelId="{DAED1A6C-F13D-42CD-A410-CF4C65A43807}">
      <dgm:prSet/>
      <dgm:spPr/>
      <dgm:t>
        <a:bodyPr/>
        <a:lstStyle/>
        <a:p>
          <a:pPr algn="ctr"/>
          <a:r>
            <a:rPr lang="en-US" dirty="0"/>
            <a:t>The NIST Computer Security Handbook [NIST95]</a:t>
          </a:r>
          <a:endParaRPr lang="en-IN" dirty="0"/>
        </a:p>
      </dgm:t>
    </dgm:pt>
    <dgm:pt modelId="{04F3AAB7-0C7C-4848-8943-B259E05A54F1}" type="parTrans" cxnId="{2AEF058B-2B39-4D47-9511-2E637258E72B}">
      <dgm:prSet/>
      <dgm:spPr/>
      <dgm:t>
        <a:bodyPr/>
        <a:lstStyle/>
        <a:p>
          <a:endParaRPr lang="en-IN"/>
        </a:p>
      </dgm:t>
    </dgm:pt>
    <dgm:pt modelId="{518A22CE-1E96-4627-859E-77A5D19CF2C9}" type="sibTrans" cxnId="{2AEF058B-2B39-4D47-9511-2E637258E72B}">
      <dgm:prSet/>
      <dgm:spPr/>
      <dgm:t>
        <a:bodyPr/>
        <a:lstStyle/>
        <a:p>
          <a:endParaRPr lang="en-IN"/>
        </a:p>
      </dgm:t>
    </dgm:pt>
    <dgm:pt modelId="{33C1C0A8-A41F-42A7-9450-A525926DA2C6}">
      <dgm:prSet/>
      <dgm:spPr/>
      <dgm:t>
        <a:bodyPr/>
        <a:lstStyle/>
        <a:p>
          <a:pPr algn="ctr"/>
          <a:r>
            <a:rPr lang="en-US" dirty="0"/>
            <a:t>Computer Security</a:t>
          </a:r>
          <a:endParaRPr lang="en-IN" dirty="0"/>
        </a:p>
      </dgm:t>
    </dgm:pt>
    <dgm:pt modelId="{DA57032B-A330-4268-B31F-A40FEACEFFD0}" type="parTrans" cxnId="{8A7D0625-B6FC-4284-8F85-75194DEE6B5A}">
      <dgm:prSet/>
      <dgm:spPr/>
      <dgm:t>
        <a:bodyPr/>
        <a:lstStyle/>
        <a:p>
          <a:endParaRPr lang="en-IN"/>
        </a:p>
      </dgm:t>
    </dgm:pt>
    <dgm:pt modelId="{6A675CDE-3FF8-4EEA-839A-B368E550BEE9}" type="sibTrans" cxnId="{8A7D0625-B6FC-4284-8F85-75194DEE6B5A}">
      <dgm:prSet/>
      <dgm:spPr/>
      <dgm:t>
        <a:bodyPr/>
        <a:lstStyle/>
        <a:p>
          <a:endParaRPr lang="en-IN"/>
        </a:p>
      </dgm:t>
    </dgm:pt>
    <dgm:pt modelId="{06B78209-0D49-4019-BF56-93C5B72E4498}">
      <dgm:prSet/>
      <dgm:spPr/>
      <dgm:t>
        <a:bodyPr/>
        <a:lstStyle/>
        <a:p>
          <a:pPr algn="ctr"/>
          <a:r>
            <a:rPr lang="en-US" dirty="0"/>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endParaRPr lang="en-IN" dirty="0"/>
        </a:p>
      </dgm:t>
    </dgm:pt>
    <dgm:pt modelId="{F7D795CD-DF37-4381-8238-732806AE02DB}" type="parTrans" cxnId="{D9B2E25A-0572-42C6-A49F-F724B3C0039F}">
      <dgm:prSet/>
      <dgm:spPr/>
      <dgm:t>
        <a:bodyPr/>
        <a:lstStyle/>
        <a:p>
          <a:endParaRPr lang="en-IN"/>
        </a:p>
      </dgm:t>
    </dgm:pt>
    <dgm:pt modelId="{8B80BC92-E20B-4095-8749-F3705FDAE0ED}" type="sibTrans" cxnId="{D9B2E25A-0572-42C6-A49F-F724B3C0039F}">
      <dgm:prSet/>
      <dgm:spPr/>
      <dgm:t>
        <a:bodyPr/>
        <a:lstStyle/>
        <a:p>
          <a:endParaRPr lang="en-IN"/>
        </a:p>
      </dgm:t>
    </dgm:pt>
    <dgm:pt modelId="{A07F529B-CB99-4293-8FD1-51D8CF0B8B13}" type="pres">
      <dgm:prSet presAssocID="{0B948EF6-E2D5-48AD-8137-53EA35F00422}" presName="outerComposite" presStyleCnt="0">
        <dgm:presLayoutVars>
          <dgm:chMax val="5"/>
          <dgm:dir/>
          <dgm:resizeHandles val="exact"/>
        </dgm:presLayoutVars>
      </dgm:prSet>
      <dgm:spPr/>
    </dgm:pt>
    <dgm:pt modelId="{BD16F6E4-25B8-467E-AFFF-FA68F03B3B27}" type="pres">
      <dgm:prSet presAssocID="{0B948EF6-E2D5-48AD-8137-53EA35F00422}" presName="dummyMaxCanvas" presStyleCnt="0">
        <dgm:presLayoutVars/>
      </dgm:prSet>
      <dgm:spPr/>
    </dgm:pt>
    <dgm:pt modelId="{C1B7DA99-62EC-4A33-8648-EFDE195869FD}" type="pres">
      <dgm:prSet presAssocID="{0B948EF6-E2D5-48AD-8137-53EA35F00422}" presName="ThreeNodes_1" presStyleLbl="node1" presStyleIdx="0" presStyleCnt="3">
        <dgm:presLayoutVars>
          <dgm:bulletEnabled val="1"/>
        </dgm:presLayoutVars>
      </dgm:prSet>
      <dgm:spPr/>
    </dgm:pt>
    <dgm:pt modelId="{FD61AF05-6175-4659-B584-DF1A8ED11E2F}" type="pres">
      <dgm:prSet presAssocID="{0B948EF6-E2D5-48AD-8137-53EA35F00422}" presName="ThreeNodes_2" presStyleLbl="node1" presStyleIdx="1" presStyleCnt="3">
        <dgm:presLayoutVars>
          <dgm:bulletEnabled val="1"/>
        </dgm:presLayoutVars>
      </dgm:prSet>
      <dgm:spPr/>
    </dgm:pt>
    <dgm:pt modelId="{03507FE4-8AFF-4AEA-B144-0EB61223B3DA}" type="pres">
      <dgm:prSet presAssocID="{0B948EF6-E2D5-48AD-8137-53EA35F00422}" presName="ThreeNodes_3" presStyleLbl="node1" presStyleIdx="2" presStyleCnt="3">
        <dgm:presLayoutVars>
          <dgm:bulletEnabled val="1"/>
        </dgm:presLayoutVars>
      </dgm:prSet>
      <dgm:spPr/>
    </dgm:pt>
    <dgm:pt modelId="{C02032AD-4413-4870-9D8D-6C28FD2B82FF}" type="pres">
      <dgm:prSet presAssocID="{0B948EF6-E2D5-48AD-8137-53EA35F00422}" presName="ThreeConn_1-2" presStyleLbl="fgAccFollowNode1" presStyleIdx="0" presStyleCnt="2">
        <dgm:presLayoutVars>
          <dgm:bulletEnabled val="1"/>
        </dgm:presLayoutVars>
      </dgm:prSet>
      <dgm:spPr/>
    </dgm:pt>
    <dgm:pt modelId="{C1337230-980A-4CE4-9320-8F98D21124D2}" type="pres">
      <dgm:prSet presAssocID="{0B948EF6-E2D5-48AD-8137-53EA35F00422}" presName="ThreeConn_2-3" presStyleLbl="fgAccFollowNode1" presStyleIdx="1" presStyleCnt="2">
        <dgm:presLayoutVars>
          <dgm:bulletEnabled val="1"/>
        </dgm:presLayoutVars>
      </dgm:prSet>
      <dgm:spPr/>
    </dgm:pt>
    <dgm:pt modelId="{C7A20488-E641-4098-9473-7298F72BA6A0}" type="pres">
      <dgm:prSet presAssocID="{0B948EF6-E2D5-48AD-8137-53EA35F00422}" presName="ThreeNodes_1_text" presStyleLbl="node1" presStyleIdx="2" presStyleCnt="3">
        <dgm:presLayoutVars>
          <dgm:bulletEnabled val="1"/>
        </dgm:presLayoutVars>
      </dgm:prSet>
      <dgm:spPr/>
    </dgm:pt>
    <dgm:pt modelId="{36B8FCF4-9B62-4F30-A0CC-DF503CD7FE52}" type="pres">
      <dgm:prSet presAssocID="{0B948EF6-E2D5-48AD-8137-53EA35F00422}" presName="ThreeNodes_2_text" presStyleLbl="node1" presStyleIdx="2" presStyleCnt="3">
        <dgm:presLayoutVars>
          <dgm:bulletEnabled val="1"/>
        </dgm:presLayoutVars>
      </dgm:prSet>
      <dgm:spPr/>
    </dgm:pt>
    <dgm:pt modelId="{422844EC-F74F-4069-81B1-1CA15C86FF4B}" type="pres">
      <dgm:prSet presAssocID="{0B948EF6-E2D5-48AD-8137-53EA35F00422}" presName="ThreeNodes_3_text" presStyleLbl="node1" presStyleIdx="2" presStyleCnt="3">
        <dgm:presLayoutVars>
          <dgm:bulletEnabled val="1"/>
        </dgm:presLayoutVars>
      </dgm:prSet>
      <dgm:spPr/>
    </dgm:pt>
  </dgm:ptLst>
  <dgm:cxnLst>
    <dgm:cxn modelId="{7FD68717-1D4D-43E1-BE15-2FE4B64EC8D1}" type="presOf" srcId="{DAED1A6C-F13D-42CD-A410-CF4C65A43807}" destId="{C7A20488-E641-4098-9473-7298F72BA6A0}" srcOrd="1" destOrd="0" presId="urn:microsoft.com/office/officeart/2005/8/layout/vProcess5"/>
    <dgm:cxn modelId="{AAF88718-3F31-4926-8581-2C1C3E6C90EB}" type="presOf" srcId="{0B948EF6-E2D5-48AD-8137-53EA35F00422}" destId="{A07F529B-CB99-4293-8FD1-51D8CF0B8B13}" srcOrd="0" destOrd="0" presId="urn:microsoft.com/office/officeart/2005/8/layout/vProcess5"/>
    <dgm:cxn modelId="{8A7D0625-B6FC-4284-8F85-75194DEE6B5A}" srcId="{0B948EF6-E2D5-48AD-8137-53EA35F00422}" destId="{33C1C0A8-A41F-42A7-9450-A525926DA2C6}" srcOrd="1" destOrd="0" parTransId="{DA57032B-A330-4268-B31F-A40FEACEFFD0}" sibTransId="{6A675CDE-3FF8-4EEA-839A-B368E550BEE9}"/>
    <dgm:cxn modelId="{DEC1F674-F7E6-4639-8127-EB6A05C6D03F}" type="presOf" srcId="{06B78209-0D49-4019-BF56-93C5B72E4498}" destId="{03507FE4-8AFF-4AEA-B144-0EB61223B3DA}" srcOrd="0" destOrd="0" presId="urn:microsoft.com/office/officeart/2005/8/layout/vProcess5"/>
    <dgm:cxn modelId="{D9B2E25A-0572-42C6-A49F-F724B3C0039F}" srcId="{0B948EF6-E2D5-48AD-8137-53EA35F00422}" destId="{06B78209-0D49-4019-BF56-93C5B72E4498}" srcOrd="2" destOrd="0" parTransId="{F7D795CD-DF37-4381-8238-732806AE02DB}" sibTransId="{8B80BC92-E20B-4095-8749-F3705FDAE0ED}"/>
    <dgm:cxn modelId="{7F0F2F7B-BFE0-4832-A027-E80BA643A70B}" type="presOf" srcId="{33C1C0A8-A41F-42A7-9450-A525926DA2C6}" destId="{FD61AF05-6175-4659-B584-DF1A8ED11E2F}" srcOrd="0" destOrd="0" presId="urn:microsoft.com/office/officeart/2005/8/layout/vProcess5"/>
    <dgm:cxn modelId="{25CA467C-0268-46A2-B13E-FEC80D747399}" type="presOf" srcId="{DAED1A6C-F13D-42CD-A410-CF4C65A43807}" destId="{C1B7DA99-62EC-4A33-8648-EFDE195869FD}" srcOrd="0" destOrd="0" presId="urn:microsoft.com/office/officeart/2005/8/layout/vProcess5"/>
    <dgm:cxn modelId="{0B8C8384-5026-4BE4-B07B-FD7C2B729A42}" type="presOf" srcId="{518A22CE-1E96-4627-859E-77A5D19CF2C9}" destId="{C02032AD-4413-4870-9D8D-6C28FD2B82FF}" srcOrd="0" destOrd="0" presId="urn:microsoft.com/office/officeart/2005/8/layout/vProcess5"/>
    <dgm:cxn modelId="{2AEF058B-2B39-4D47-9511-2E637258E72B}" srcId="{0B948EF6-E2D5-48AD-8137-53EA35F00422}" destId="{DAED1A6C-F13D-42CD-A410-CF4C65A43807}" srcOrd="0" destOrd="0" parTransId="{04F3AAB7-0C7C-4848-8943-B259E05A54F1}" sibTransId="{518A22CE-1E96-4627-859E-77A5D19CF2C9}"/>
    <dgm:cxn modelId="{EC4652CC-D812-45FF-97A1-AC8C7FEDF567}" type="presOf" srcId="{33C1C0A8-A41F-42A7-9450-A525926DA2C6}" destId="{36B8FCF4-9B62-4F30-A0CC-DF503CD7FE52}" srcOrd="1" destOrd="0" presId="urn:microsoft.com/office/officeart/2005/8/layout/vProcess5"/>
    <dgm:cxn modelId="{3F9F9FDD-7069-46D9-ACF7-16F63F748717}" type="presOf" srcId="{06B78209-0D49-4019-BF56-93C5B72E4498}" destId="{422844EC-F74F-4069-81B1-1CA15C86FF4B}" srcOrd="1" destOrd="0" presId="urn:microsoft.com/office/officeart/2005/8/layout/vProcess5"/>
    <dgm:cxn modelId="{BADFC5ED-390D-4BE6-BDBB-F609329D6018}" type="presOf" srcId="{6A675CDE-3FF8-4EEA-839A-B368E550BEE9}" destId="{C1337230-980A-4CE4-9320-8F98D21124D2}" srcOrd="0" destOrd="0" presId="urn:microsoft.com/office/officeart/2005/8/layout/vProcess5"/>
    <dgm:cxn modelId="{CA290AE3-3F16-405C-AE84-6943269BB3D9}" type="presParOf" srcId="{A07F529B-CB99-4293-8FD1-51D8CF0B8B13}" destId="{BD16F6E4-25B8-467E-AFFF-FA68F03B3B27}" srcOrd="0" destOrd="0" presId="urn:microsoft.com/office/officeart/2005/8/layout/vProcess5"/>
    <dgm:cxn modelId="{40A49BCD-F81A-4EFB-A83E-304328CECF2C}" type="presParOf" srcId="{A07F529B-CB99-4293-8FD1-51D8CF0B8B13}" destId="{C1B7DA99-62EC-4A33-8648-EFDE195869FD}" srcOrd="1" destOrd="0" presId="urn:microsoft.com/office/officeart/2005/8/layout/vProcess5"/>
    <dgm:cxn modelId="{3E6833AB-1448-454D-AD35-486679F79467}" type="presParOf" srcId="{A07F529B-CB99-4293-8FD1-51D8CF0B8B13}" destId="{FD61AF05-6175-4659-B584-DF1A8ED11E2F}" srcOrd="2" destOrd="0" presId="urn:microsoft.com/office/officeart/2005/8/layout/vProcess5"/>
    <dgm:cxn modelId="{B72BA8A8-F7F8-40C2-AA03-42B234D7DB9B}" type="presParOf" srcId="{A07F529B-CB99-4293-8FD1-51D8CF0B8B13}" destId="{03507FE4-8AFF-4AEA-B144-0EB61223B3DA}" srcOrd="3" destOrd="0" presId="urn:microsoft.com/office/officeart/2005/8/layout/vProcess5"/>
    <dgm:cxn modelId="{4F2AF9CA-E13F-4D0D-8204-C3DA778169D0}" type="presParOf" srcId="{A07F529B-CB99-4293-8FD1-51D8CF0B8B13}" destId="{C02032AD-4413-4870-9D8D-6C28FD2B82FF}" srcOrd="4" destOrd="0" presId="urn:microsoft.com/office/officeart/2005/8/layout/vProcess5"/>
    <dgm:cxn modelId="{6B90357B-077F-4019-BE9A-23D5FEC6A4D6}" type="presParOf" srcId="{A07F529B-CB99-4293-8FD1-51D8CF0B8B13}" destId="{C1337230-980A-4CE4-9320-8F98D21124D2}" srcOrd="5" destOrd="0" presId="urn:microsoft.com/office/officeart/2005/8/layout/vProcess5"/>
    <dgm:cxn modelId="{89BC61F2-69D9-4462-9EF6-017B6F7DAED4}" type="presParOf" srcId="{A07F529B-CB99-4293-8FD1-51D8CF0B8B13}" destId="{C7A20488-E641-4098-9473-7298F72BA6A0}" srcOrd="6" destOrd="0" presId="urn:microsoft.com/office/officeart/2005/8/layout/vProcess5"/>
    <dgm:cxn modelId="{2575D47E-8018-4D18-9FB7-40D17AB26FE2}" type="presParOf" srcId="{A07F529B-CB99-4293-8FD1-51D8CF0B8B13}" destId="{36B8FCF4-9B62-4F30-A0CC-DF503CD7FE52}" srcOrd="7" destOrd="0" presId="urn:microsoft.com/office/officeart/2005/8/layout/vProcess5"/>
    <dgm:cxn modelId="{2EFF46BB-711F-4370-9D5C-510882DCD008}" type="presParOf" srcId="{A07F529B-CB99-4293-8FD1-51D8CF0B8B13}" destId="{422844EC-F74F-4069-81B1-1CA15C86FF4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036480-563E-4439-BD3C-01C84E37259A}" type="doc">
      <dgm:prSet loTypeId="urn:microsoft.com/office/officeart/2005/8/layout/vList6" loCatId="list" qsTypeId="urn:microsoft.com/office/officeart/2005/8/quickstyle/simple1" qsCatId="simple" csTypeId="urn:microsoft.com/office/officeart/2005/8/colors/accent1_2" csCatId="accent1"/>
      <dgm:spPr/>
      <dgm:t>
        <a:bodyPr/>
        <a:lstStyle/>
        <a:p>
          <a:endParaRPr lang="en-IN"/>
        </a:p>
      </dgm:t>
    </dgm:pt>
    <dgm:pt modelId="{5C618DEC-7C24-40F5-87C8-37C0F9D022ED}">
      <dgm:prSet/>
      <dgm:spPr/>
      <dgm:t>
        <a:bodyPr/>
        <a:lstStyle/>
        <a:p>
          <a:r>
            <a:rPr lang="en-IN" dirty="0"/>
            <a:t>Encryption</a:t>
          </a:r>
        </a:p>
      </dgm:t>
    </dgm:pt>
    <dgm:pt modelId="{51E0DAC7-4661-44CA-A6D5-246C2BE81173}" type="parTrans" cxnId="{CBA5D915-84A1-4DF0-A2F1-5823057CAB05}">
      <dgm:prSet/>
      <dgm:spPr/>
      <dgm:t>
        <a:bodyPr/>
        <a:lstStyle/>
        <a:p>
          <a:endParaRPr lang="en-IN"/>
        </a:p>
      </dgm:t>
    </dgm:pt>
    <dgm:pt modelId="{1EAD65B4-A76F-41D8-A017-065C799FCECD}" type="sibTrans" cxnId="{CBA5D915-84A1-4DF0-A2F1-5823057CAB05}">
      <dgm:prSet/>
      <dgm:spPr/>
      <dgm:t>
        <a:bodyPr/>
        <a:lstStyle/>
        <a:p>
          <a:endParaRPr lang="en-IN"/>
        </a:p>
      </dgm:t>
    </dgm:pt>
    <dgm:pt modelId="{82C5B55F-3E49-49D3-8CAE-2148AF5401CD}">
      <dgm:prSet/>
      <dgm:spPr/>
      <dgm:t>
        <a:bodyPr/>
        <a:lstStyle/>
        <a:p>
          <a:r>
            <a:rPr lang="en-IN"/>
            <a:t>𝐶𝑐 = (𝑃c + 𝑘) 𝑚𝑜𝑑 256 </a:t>
          </a:r>
        </a:p>
      </dgm:t>
    </dgm:pt>
    <dgm:pt modelId="{7F57BACF-48C6-40FA-9FFC-F4BE32A750D0}" type="parTrans" cxnId="{CAEEA5C2-4A23-41EC-9C0C-28CBD23A54D0}">
      <dgm:prSet/>
      <dgm:spPr/>
      <dgm:t>
        <a:bodyPr/>
        <a:lstStyle/>
        <a:p>
          <a:endParaRPr lang="en-IN"/>
        </a:p>
      </dgm:t>
    </dgm:pt>
    <dgm:pt modelId="{15ABC579-91B5-405F-8976-4B3EB5B0F401}" type="sibTrans" cxnId="{CAEEA5C2-4A23-41EC-9C0C-28CBD23A54D0}">
      <dgm:prSet/>
      <dgm:spPr/>
      <dgm:t>
        <a:bodyPr/>
        <a:lstStyle/>
        <a:p>
          <a:endParaRPr lang="en-IN"/>
        </a:p>
      </dgm:t>
    </dgm:pt>
    <dgm:pt modelId="{765EDA79-13EF-4DAB-A7D0-C85E59D78A9E}">
      <dgm:prSet/>
      <dgm:spPr/>
      <dgm:t>
        <a:bodyPr/>
        <a:lstStyle/>
        <a:p>
          <a:r>
            <a:rPr lang="en-IN"/>
            <a:t>Decryption</a:t>
          </a:r>
        </a:p>
      </dgm:t>
    </dgm:pt>
    <dgm:pt modelId="{90CC061F-D468-41BE-8352-1A44C3219B39}" type="parTrans" cxnId="{AB3B4287-4AE5-4E7D-859B-6887CBBE7746}">
      <dgm:prSet/>
      <dgm:spPr/>
      <dgm:t>
        <a:bodyPr/>
        <a:lstStyle/>
        <a:p>
          <a:endParaRPr lang="en-IN"/>
        </a:p>
      </dgm:t>
    </dgm:pt>
    <dgm:pt modelId="{D9920227-94C6-4C4E-97E1-97E4758C3E2C}" type="sibTrans" cxnId="{AB3B4287-4AE5-4E7D-859B-6887CBBE7746}">
      <dgm:prSet/>
      <dgm:spPr/>
      <dgm:t>
        <a:bodyPr/>
        <a:lstStyle/>
        <a:p>
          <a:endParaRPr lang="en-IN"/>
        </a:p>
      </dgm:t>
    </dgm:pt>
    <dgm:pt modelId="{5A98C1EA-7D85-4C4F-9DBE-96AAE5C9E9E6}">
      <dgm:prSet/>
      <dgm:spPr/>
      <dgm:t>
        <a:bodyPr/>
        <a:lstStyle/>
        <a:p>
          <a:r>
            <a:rPr lang="en-IN"/>
            <a:t>𝑃𝑐 = (𝐶𝑐 − 𝑘) 𝑚𝑜𝑑 256</a:t>
          </a:r>
        </a:p>
      </dgm:t>
    </dgm:pt>
    <dgm:pt modelId="{E214BC8A-77B0-420A-8F4B-D90E7D1D48A8}" type="parTrans" cxnId="{50D9FC17-77DC-45B5-9C50-871306D15FEB}">
      <dgm:prSet/>
      <dgm:spPr/>
      <dgm:t>
        <a:bodyPr/>
        <a:lstStyle/>
        <a:p>
          <a:endParaRPr lang="en-IN"/>
        </a:p>
      </dgm:t>
    </dgm:pt>
    <dgm:pt modelId="{39791D35-BA89-4880-BAD4-1B696F2C2345}" type="sibTrans" cxnId="{50D9FC17-77DC-45B5-9C50-871306D15FEB}">
      <dgm:prSet/>
      <dgm:spPr/>
      <dgm:t>
        <a:bodyPr/>
        <a:lstStyle/>
        <a:p>
          <a:endParaRPr lang="en-IN"/>
        </a:p>
      </dgm:t>
    </dgm:pt>
    <dgm:pt modelId="{A2741B4F-B842-451B-A7F1-BDCBD4B813AF}" type="pres">
      <dgm:prSet presAssocID="{DF036480-563E-4439-BD3C-01C84E37259A}" presName="Name0" presStyleCnt="0">
        <dgm:presLayoutVars>
          <dgm:dir/>
          <dgm:animLvl val="lvl"/>
          <dgm:resizeHandles/>
        </dgm:presLayoutVars>
      </dgm:prSet>
      <dgm:spPr/>
    </dgm:pt>
    <dgm:pt modelId="{FAAA1564-CC88-41C2-B9BE-23F2929609C9}" type="pres">
      <dgm:prSet presAssocID="{5C618DEC-7C24-40F5-87C8-37C0F9D022ED}" presName="linNode" presStyleCnt="0"/>
      <dgm:spPr/>
    </dgm:pt>
    <dgm:pt modelId="{A9618681-E06C-4AE4-911D-9395AAB2AF6C}" type="pres">
      <dgm:prSet presAssocID="{5C618DEC-7C24-40F5-87C8-37C0F9D022ED}" presName="parentShp" presStyleLbl="node1" presStyleIdx="0" presStyleCnt="2">
        <dgm:presLayoutVars>
          <dgm:bulletEnabled val="1"/>
        </dgm:presLayoutVars>
      </dgm:prSet>
      <dgm:spPr/>
    </dgm:pt>
    <dgm:pt modelId="{680805AB-195D-4F29-9856-C36793AA709D}" type="pres">
      <dgm:prSet presAssocID="{5C618DEC-7C24-40F5-87C8-37C0F9D022ED}" presName="childShp" presStyleLbl="bgAccFollowNode1" presStyleIdx="0" presStyleCnt="2">
        <dgm:presLayoutVars>
          <dgm:bulletEnabled val="1"/>
        </dgm:presLayoutVars>
      </dgm:prSet>
      <dgm:spPr/>
    </dgm:pt>
    <dgm:pt modelId="{D4BE1FCB-92FF-4C8E-BE73-B72A511D57D4}" type="pres">
      <dgm:prSet presAssocID="{1EAD65B4-A76F-41D8-A017-065C799FCECD}" presName="spacing" presStyleCnt="0"/>
      <dgm:spPr/>
    </dgm:pt>
    <dgm:pt modelId="{E2B6BFE1-9079-4E52-ABA0-21336D6F8A5D}" type="pres">
      <dgm:prSet presAssocID="{765EDA79-13EF-4DAB-A7D0-C85E59D78A9E}" presName="linNode" presStyleCnt="0"/>
      <dgm:spPr/>
    </dgm:pt>
    <dgm:pt modelId="{CA51EC3D-9538-4D9A-A8A6-CB58DCEC8A09}" type="pres">
      <dgm:prSet presAssocID="{765EDA79-13EF-4DAB-A7D0-C85E59D78A9E}" presName="parentShp" presStyleLbl="node1" presStyleIdx="1" presStyleCnt="2">
        <dgm:presLayoutVars>
          <dgm:bulletEnabled val="1"/>
        </dgm:presLayoutVars>
      </dgm:prSet>
      <dgm:spPr/>
    </dgm:pt>
    <dgm:pt modelId="{B65C1B08-6712-43E7-883C-1FA0033A622F}" type="pres">
      <dgm:prSet presAssocID="{765EDA79-13EF-4DAB-A7D0-C85E59D78A9E}" presName="childShp" presStyleLbl="bgAccFollowNode1" presStyleIdx="1" presStyleCnt="2">
        <dgm:presLayoutVars>
          <dgm:bulletEnabled val="1"/>
        </dgm:presLayoutVars>
      </dgm:prSet>
      <dgm:spPr/>
    </dgm:pt>
  </dgm:ptLst>
  <dgm:cxnLst>
    <dgm:cxn modelId="{CBA5D915-84A1-4DF0-A2F1-5823057CAB05}" srcId="{DF036480-563E-4439-BD3C-01C84E37259A}" destId="{5C618DEC-7C24-40F5-87C8-37C0F9D022ED}" srcOrd="0" destOrd="0" parTransId="{51E0DAC7-4661-44CA-A6D5-246C2BE81173}" sibTransId="{1EAD65B4-A76F-41D8-A017-065C799FCECD}"/>
    <dgm:cxn modelId="{50D9FC17-77DC-45B5-9C50-871306D15FEB}" srcId="{765EDA79-13EF-4DAB-A7D0-C85E59D78A9E}" destId="{5A98C1EA-7D85-4C4F-9DBE-96AAE5C9E9E6}" srcOrd="0" destOrd="0" parTransId="{E214BC8A-77B0-420A-8F4B-D90E7D1D48A8}" sibTransId="{39791D35-BA89-4880-BAD4-1B696F2C2345}"/>
    <dgm:cxn modelId="{7E9B101F-E50D-4D63-AA18-E480BFAC8D83}" type="presOf" srcId="{5A98C1EA-7D85-4C4F-9DBE-96AAE5C9E9E6}" destId="{B65C1B08-6712-43E7-883C-1FA0033A622F}" srcOrd="0" destOrd="0" presId="urn:microsoft.com/office/officeart/2005/8/layout/vList6"/>
    <dgm:cxn modelId="{AB3B4287-4AE5-4E7D-859B-6887CBBE7746}" srcId="{DF036480-563E-4439-BD3C-01C84E37259A}" destId="{765EDA79-13EF-4DAB-A7D0-C85E59D78A9E}" srcOrd="1" destOrd="0" parTransId="{90CC061F-D468-41BE-8352-1A44C3219B39}" sibTransId="{D9920227-94C6-4C4E-97E1-97E4758C3E2C}"/>
    <dgm:cxn modelId="{5E3469B1-7D2F-472F-8710-55F9B2B33EAD}" type="presOf" srcId="{765EDA79-13EF-4DAB-A7D0-C85E59D78A9E}" destId="{CA51EC3D-9538-4D9A-A8A6-CB58DCEC8A09}" srcOrd="0" destOrd="0" presId="urn:microsoft.com/office/officeart/2005/8/layout/vList6"/>
    <dgm:cxn modelId="{F39CDAC0-42DE-4A66-99B7-91090DAF3E5D}" type="presOf" srcId="{5C618DEC-7C24-40F5-87C8-37C0F9D022ED}" destId="{A9618681-E06C-4AE4-911D-9395AAB2AF6C}" srcOrd="0" destOrd="0" presId="urn:microsoft.com/office/officeart/2005/8/layout/vList6"/>
    <dgm:cxn modelId="{CAEEA5C2-4A23-41EC-9C0C-28CBD23A54D0}" srcId="{5C618DEC-7C24-40F5-87C8-37C0F9D022ED}" destId="{82C5B55F-3E49-49D3-8CAE-2148AF5401CD}" srcOrd="0" destOrd="0" parTransId="{7F57BACF-48C6-40FA-9FFC-F4BE32A750D0}" sibTransId="{15ABC579-91B5-405F-8976-4B3EB5B0F401}"/>
    <dgm:cxn modelId="{E677AAC8-447E-4ACD-BAA0-8A9150134236}" type="presOf" srcId="{82C5B55F-3E49-49D3-8CAE-2148AF5401CD}" destId="{680805AB-195D-4F29-9856-C36793AA709D}" srcOrd="0" destOrd="0" presId="urn:microsoft.com/office/officeart/2005/8/layout/vList6"/>
    <dgm:cxn modelId="{1F02E5CA-5CDD-4D99-9B6B-61BF445FCC4F}" type="presOf" srcId="{DF036480-563E-4439-BD3C-01C84E37259A}" destId="{A2741B4F-B842-451B-A7F1-BDCBD4B813AF}" srcOrd="0" destOrd="0" presId="urn:microsoft.com/office/officeart/2005/8/layout/vList6"/>
    <dgm:cxn modelId="{0F03628D-AA9D-4F1B-AA25-9DAF524F9580}" type="presParOf" srcId="{A2741B4F-B842-451B-A7F1-BDCBD4B813AF}" destId="{FAAA1564-CC88-41C2-B9BE-23F2929609C9}" srcOrd="0" destOrd="0" presId="urn:microsoft.com/office/officeart/2005/8/layout/vList6"/>
    <dgm:cxn modelId="{5DE3DE04-FA43-44FC-9AAA-BB3F03508972}" type="presParOf" srcId="{FAAA1564-CC88-41C2-B9BE-23F2929609C9}" destId="{A9618681-E06C-4AE4-911D-9395AAB2AF6C}" srcOrd="0" destOrd="0" presId="urn:microsoft.com/office/officeart/2005/8/layout/vList6"/>
    <dgm:cxn modelId="{37D70874-355D-4281-85A2-36B8629F326A}" type="presParOf" srcId="{FAAA1564-CC88-41C2-B9BE-23F2929609C9}" destId="{680805AB-195D-4F29-9856-C36793AA709D}" srcOrd="1" destOrd="0" presId="urn:microsoft.com/office/officeart/2005/8/layout/vList6"/>
    <dgm:cxn modelId="{E109E232-0E3C-4153-A23D-963B7957D08A}" type="presParOf" srcId="{A2741B4F-B842-451B-A7F1-BDCBD4B813AF}" destId="{D4BE1FCB-92FF-4C8E-BE73-B72A511D57D4}" srcOrd="1" destOrd="0" presId="urn:microsoft.com/office/officeart/2005/8/layout/vList6"/>
    <dgm:cxn modelId="{F4D76C86-6778-4285-A36A-478B68FB4AED}" type="presParOf" srcId="{A2741B4F-B842-451B-A7F1-BDCBD4B813AF}" destId="{E2B6BFE1-9079-4E52-ABA0-21336D6F8A5D}" srcOrd="2" destOrd="0" presId="urn:microsoft.com/office/officeart/2005/8/layout/vList6"/>
    <dgm:cxn modelId="{CE5F1C8C-5F13-4E27-9012-C8211A772893}" type="presParOf" srcId="{E2B6BFE1-9079-4E52-ABA0-21336D6F8A5D}" destId="{CA51EC3D-9538-4D9A-A8A6-CB58DCEC8A09}" srcOrd="0" destOrd="0" presId="urn:microsoft.com/office/officeart/2005/8/layout/vList6"/>
    <dgm:cxn modelId="{874C27C2-8BC3-4A9C-8463-AF037B9014F8}" type="presParOf" srcId="{E2B6BFE1-9079-4E52-ABA0-21336D6F8A5D}" destId="{B65C1B08-6712-43E7-883C-1FA0033A622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B55AB4E-2437-41E2-B1E9-C51B0B2778A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5C958510-91CA-4491-950E-06EE59DCB7D4}">
      <dgm:prSet/>
      <dgm:spPr/>
      <dgm:t>
        <a:bodyPr/>
        <a:lstStyle/>
        <a:p>
          <a:r>
            <a:rPr lang="en-US" dirty="0"/>
            <a:t>CRYPTOGRAPHY</a:t>
          </a:r>
          <a:endParaRPr lang="en-IN" dirty="0"/>
        </a:p>
      </dgm:t>
    </dgm:pt>
    <dgm:pt modelId="{2A75D999-9E6B-4FEE-89A4-C2538C6B3013}" type="parTrans" cxnId="{50D076C2-F7D8-4B93-9A74-33B62E02044F}">
      <dgm:prSet/>
      <dgm:spPr/>
      <dgm:t>
        <a:bodyPr/>
        <a:lstStyle/>
        <a:p>
          <a:endParaRPr lang="en-IN"/>
        </a:p>
      </dgm:t>
    </dgm:pt>
    <dgm:pt modelId="{7E487815-96DE-42C2-A4BF-4D01DB1EDDD9}" type="sibTrans" cxnId="{50D076C2-F7D8-4B93-9A74-33B62E02044F}">
      <dgm:prSet/>
      <dgm:spPr/>
      <dgm:t>
        <a:bodyPr/>
        <a:lstStyle/>
        <a:p>
          <a:endParaRPr lang="en-IN"/>
        </a:p>
      </dgm:t>
    </dgm:pt>
    <dgm:pt modelId="{D375F36E-C287-4B3E-9108-9EE390021B5C}">
      <dgm:prSet custT="1"/>
      <dgm:spPr/>
      <dgm:t>
        <a:bodyPr/>
        <a:lstStyle/>
        <a:p>
          <a:r>
            <a:rPr lang="en-IN" sz="2400" dirty="0"/>
            <a:t>Shared key cryptography</a:t>
          </a:r>
        </a:p>
      </dgm:t>
    </dgm:pt>
    <dgm:pt modelId="{0F4C7932-D358-4A93-8E28-5AE2E8C48581}" type="parTrans" cxnId="{786AD621-CA97-4DEE-B624-811AFE4FAEEA}">
      <dgm:prSet/>
      <dgm:spPr/>
      <dgm:t>
        <a:bodyPr/>
        <a:lstStyle/>
        <a:p>
          <a:endParaRPr lang="en-IN"/>
        </a:p>
      </dgm:t>
    </dgm:pt>
    <dgm:pt modelId="{2AB66D8A-C7CE-4781-8256-3A2095FD9521}" type="sibTrans" cxnId="{786AD621-CA97-4DEE-B624-811AFE4FAEEA}">
      <dgm:prSet/>
      <dgm:spPr/>
      <dgm:t>
        <a:bodyPr/>
        <a:lstStyle/>
        <a:p>
          <a:endParaRPr lang="en-IN"/>
        </a:p>
      </dgm:t>
    </dgm:pt>
    <dgm:pt modelId="{BFFED4D1-4ABF-46FF-BE24-9D2AB46BCB4F}">
      <dgm:prSet custT="1"/>
      <dgm:spPr/>
      <dgm:t>
        <a:bodyPr/>
        <a:lstStyle/>
        <a:p>
          <a:r>
            <a:rPr lang="en-IN" sz="2400" dirty="0"/>
            <a:t>Public key cryptography</a:t>
          </a:r>
        </a:p>
      </dgm:t>
    </dgm:pt>
    <dgm:pt modelId="{D7BD9F14-F65D-4A55-AC24-C64EFA625BAB}" type="parTrans" cxnId="{E9B44BEE-DCF8-42BE-999B-A9BCB3F8442B}">
      <dgm:prSet/>
      <dgm:spPr/>
      <dgm:t>
        <a:bodyPr/>
        <a:lstStyle/>
        <a:p>
          <a:endParaRPr lang="en-IN" sz="2400"/>
        </a:p>
      </dgm:t>
    </dgm:pt>
    <dgm:pt modelId="{92784F09-EF7E-4A0C-8CBA-06EA43B00446}" type="sibTrans" cxnId="{E9B44BEE-DCF8-42BE-999B-A9BCB3F8442B}">
      <dgm:prSet/>
      <dgm:spPr/>
      <dgm:t>
        <a:bodyPr/>
        <a:lstStyle/>
        <a:p>
          <a:endParaRPr lang="en-IN"/>
        </a:p>
      </dgm:t>
    </dgm:pt>
    <dgm:pt modelId="{1089FDA4-673B-4203-B561-7E4658F052DC}" type="pres">
      <dgm:prSet presAssocID="{FB55AB4E-2437-41E2-B1E9-C51B0B2778AF}" presName="hierChild1" presStyleCnt="0">
        <dgm:presLayoutVars>
          <dgm:orgChart val="1"/>
          <dgm:chPref val="1"/>
          <dgm:dir/>
          <dgm:animOne val="branch"/>
          <dgm:animLvl val="lvl"/>
          <dgm:resizeHandles/>
        </dgm:presLayoutVars>
      </dgm:prSet>
      <dgm:spPr/>
    </dgm:pt>
    <dgm:pt modelId="{70A2B179-A695-4507-BC70-94BC7E2CFE2C}" type="pres">
      <dgm:prSet presAssocID="{5C958510-91CA-4491-950E-06EE59DCB7D4}" presName="hierRoot1" presStyleCnt="0">
        <dgm:presLayoutVars>
          <dgm:hierBranch val="init"/>
        </dgm:presLayoutVars>
      </dgm:prSet>
      <dgm:spPr/>
    </dgm:pt>
    <dgm:pt modelId="{0C7C58AC-BA25-426B-97FC-E08EB3F65F4F}" type="pres">
      <dgm:prSet presAssocID="{5C958510-91CA-4491-950E-06EE59DCB7D4}" presName="rootComposite1" presStyleCnt="0"/>
      <dgm:spPr/>
    </dgm:pt>
    <dgm:pt modelId="{5D9B5263-F961-44D3-AD99-CFB585A648D6}" type="pres">
      <dgm:prSet presAssocID="{5C958510-91CA-4491-950E-06EE59DCB7D4}" presName="rootText1" presStyleLbl="node0" presStyleIdx="0" presStyleCnt="1" custScaleX="783524" custScaleY="253896">
        <dgm:presLayoutVars>
          <dgm:chPref val="3"/>
        </dgm:presLayoutVars>
      </dgm:prSet>
      <dgm:spPr/>
    </dgm:pt>
    <dgm:pt modelId="{E7A9CB43-BF10-456E-AC83-FD8DBA7C342A}" type="pres">
      <dgm:prSet presAssocID="{5C958510-91CA-4491-950E-06EE59DCB7D4}" presName="rootConnector1" presStyleLbl="node1" presStyleIdx="0" presStyleCnt="0"/>
      <dgm:spPr/>
    </dgm:pt>
    <dgm:pt modelId="{856C1E24-CB2A-4C70-B74C-57300600DE90}" type="pres">
      <dgm:prSet presAssocID="{5C958510-91CA-4491-950E-06EE59DCB7D4}" presName="hierChild2" presStyleCnt="0"/>
      <dgm:spPr/>
    </dgm:pt>
    <dgm:pt modelId="{F0BF4D0C-4550-4133-9152-E33E49E3D52C}" type="pres">
      <dgm:prSet presAssocID="{0F4C7932-D358-4A93-8E28-5AE2E8C48581}" presName="Name37" presStyleLbl="parChTrans1D2" presStyleIdx="0" presStyleCnt="2"/>
      <dgm:spPr/>
    </dgm:pt>
    <dgm:pt modelId="{6778E211-F268-42BE-B2FD-8319C4F60A3E}" type="pres">
      <dgm:prSet presAssocID="{D375F36E-C287-4B3E-9108-9EE390021B5C}" presName="hierRoot2" presStyleCnt="0">
        <dgm:presLayoutVars>
          <dgm:hierBranch val="init"/>
        </dgm:presLayoutVars>
      </dgm:prSet>
      <dgm:spPr/>
    </dgm:pt>
    <dgm:pt modelId="{6C81779C-5397-48A7-BC2A-7BD5D2162182}" type="pres">
      <dgm:prSet presAssocID="{D375F36E-C287-4B3E-9108-9EE390021B5C}" presName="rootComposite" presStyleCnt="0"/>
      <dgm:spPr/>
    </dgm:pt>
    <dgm:pt modelId="{3DF07BA7-EADC-4370-B1F8-FE2A6BE85E70}" type="pres">
      <dgm:prSet presAssocID="{D375F36E-C287-4B3E-9108-9EE390021B5C}" presName="rootText" presStyleLbl="node2" presStyleIdx="0" presStyleCnt="2" custScaleX="893713" custScaleY="237405" custLinFactNeighborY="3372">
        <dgm:presLayoutVars>
          <dgm:chPref val="3"/>
        </dgm:presLayoutVars>
      </dgm:prSet>
      <dgm:spPr/>
    </dgm:pt>
    <dgm:pt modelId="{A217A721-1A81-4A04-A7EB-9D0A64B9A70C}" type="pres">
      <dgm:prSet presAssocID="{D375F36E-C287-4B3E-9108-9EE390021B5C}" presName="rootConnector" presStyleLbl="node2" presStyleIdx="0" presStyleCnt="2"/>
      <dgm:spPr/>
    </dgm:pt>
    <dgm:pt modelId="{B8F1401F-581C-4A6E-88E6-C4C3B2CA3B1B}" type="pres">
      <dgm:prSet presAssocID="{D375F36E-C287-4B3E-9108-9EE390021B5C}" presName="hierChild4" presStyleCnt="0"/>
      <dgm:spPr/>
    </dgm:pt>
    <dgm:pt modelId="{F250F26F-3B91-46A2-BC80-065E2BD9279E}" type="pres">
      <dgm:prSet presAssocID="{D375F36E-C287-4B3E-9108-9EE390021B5C}" presName="hierChild5" presStyleCnt="0"/>
      <dgm:spPr/>
    </dgm:pt>
    <dgm:pt modelId="{708E6889-46F0-4525-B230-90E807DE245F}" type="pres">
      <dgm:prSet presAssocID="{D7BD9F14-F65D-4A55-AC24-C64EFA625BAB}" presName="Name37" presStyleLbl="parChTrans1D2" presStyleIdx="1" presStyleCnt="2"/>
      <dgm:spPr/>
    </dgm:pt>
    <dgm:pt modelId="{D7DACC05-19D5-4169-81B1-5082B2B9785E}" type="pres">
      <dgm:prSet presAssocID="{BFFED4D1-4ABF-46FF-BE24-9D2AB46BCB4F}" presName="hierRoot2" presStyleCnt="0">
        <dgm:presLayoutVars>
          <dgm:hierBranch val="init"/>
        </dgm:presLayoutVars>
      </dgm:prSet>
      <dgm:spPr/>
    </dgm:pt>
    <dgm:pt modelId="{21E07387-F61C-4F4A-BB41-8E012F1E8041}" type="pres">
      <dgm:prSet presAssocID="{BFFED4D1-4ABF-46FF-BE24-9D2AB46BCB4F}" presName="rootComposite" presStyleCnt="0"/>
      <dgm:spPr/>
    </dgm:pt>
    <dgm:pt modelId="{5CFF8303-9371-4CC9-8EB8-9C5C2B91A642}" type="pres">
      <dgm:prSet presAssocID="{BFFED4D1-4ABF-46FF-BE24-9D2AB46BCB4F}" presName="rootText" presStyleLbl="node2" presStyleIdx="1" presStyleCnt="2" custScaleX="917508" custScaleY="237405">
        <dgm:presLayoutVars>
          <dgm:chPref val="3"/>
        </dgm:presLayoutVars>
      </dgm:prSet>
      <dgm:spPr/>
    </dgm:pt>
    <dgm:pt modelId="{FEF514C5-A7A0-44E9-B196-222C7778AE42}" type="pres">
      <dgm:prSet presAssocID="{BFFED4D1-4ABF-46FF-BE24-9D2AB46BCB4F}" presName="rootConnector" presStyleLbl="node2" presStyleIdx="1" presStyleCnt="2"/>
      <dgm:spPr/>
    </dgm:pt>
    <dgm:pt modelId="{79BF7910-FBE1-43F3-9900-502198C4E39B}" type="pres">
      <dgm:prSet presAssocID="{BFFED4D1-4ABF-46FF-BE24-9D2AB46BCB4F}" presName="hierChild4" presStyleCnt="0"/>
      <dgm:spPr/>
    </dgm:pt>
    <dgm:pt modelId="{019396BD-F64D-4C3E-ABE4-B86E40FB1011}" type="pres">
      <dgm:prSet presAssocID="{BFFED4D1-4ABF-46FF-BE24-9D2AB46BCB4F}" presName="hierChild5" presStyleCnt="0"/>
      <dgm:spPr/>
    </dgm:pt>
    <dgm:pt modelId="{2952D0FB-F7E1-417A-BAEF-A66008F90C14}" type="pres">
      <dgm:prSet presAssocID="{5C958510-91CA-4491-950E-06EE59DCB7D4}" presName="hierChild3" presStyleCnt="0"/>
      <dgm:spPr/>
    </dgm:pt>
  </dgm:ptLst>
  <dgm:cxnLst>
    <dgm:cxn modelId="{F0B0BF15-5ED8-4165-8067-2E87EC477DF9}" type="presOf" srcId="{FB55AB4E-2437-41E2-B1E9-C51B0B2778AF}" destId="{1089FDA4-673B-4203-B561-7E4658F052DC}" srcOrd="0" destOrd="0" presId="urn:microsoft.com/office/officeart/2005/8/layout/orgChart1"/>
    <dgm:cxn modelId="{786AD621-CA97-4DEE-B624-811AFE4FAEEA}" srcId="{5C958510-91CA-4491-950E-06EE59DCB7D4}" destId="{D375F36E-C287-4B3E-9108-9EE390021B5C}" srcOrd="0" destOrd="0" parTransId="{0F4C7932-D358-4A93-8E28-5AE2E8C48581}" sibTransId="{2AB66D8A-C7CE-4781-8256-3A2095FD9521}"/>
    <dgm:cxn modelId="{3061F335-4EA3-4295-8849-403CC623C5EC}" type="presOf" srcId="{D7BD9F14-F65D-4A55-AC24-C64EFA625BAB}" destId="{708E6889-46F0-4525-B230-90E807DE245F}" srcOrd="0" destOrd="0" presId="urn:microsoft.com/office/officeart/2005/8/layout/orgChart1"/>
    <dgm:cxn modelId="{CBA0FE48-6A8A-461F-A9A3-5AEAA74DDBF7}" type="presOf" srcId="{BFFED4D1-4ABF-46FF-BE24-9D2AB46BCB4F}" destId="{FEF514C5-A7A0-44E9-B196-222C7778AE42}" srcOrd="1" destOrd="0" presId="urn:microsoft.com/office/officeart/2005/8/layout/orgChart1"/>
    <dgm:cxn modelId="{45D4D572-3E15-4388-8AEF-BD18EAE3132A}" type="presOf" srcId="{0F4C7932-D358-4A93-8E28-5AE2E8C48581}" destId="{F0BF4D0C-4550-4133-9152-E33E49E3D52C}" srcOrd="0" destOrd="0" presId="urn:microsoft.com/office/officeart/2005/8/layout/orgChart1"/>
    <dgm:cxn modelId="{7EE57385-020F-4737-8835-A957DD147C78}" type="presOf" srcId="{BFFED4D1-4ABF-46FF-BE24-9D2AB46BCB4F}" destId="{5CFF8303-9371-4CC9-8EB8-9C5C2B91A642}" srcOrd="0" destOrd="0" presId="urn:microsoft.com/office/officeart/2005/8/layout/orgChart1"/>
    <dgm:cxn modelId="{6EA8999F-5217-4F5B-95D1-BE60C5E5689C}" type="presOf" srcId="{D375F36E-C287-4B3E-9108-9EE390021B5C}" destId="{A217A721-1A81-4A04-A7EB-9D0A64B9A70C}" srcOrd="1" destOrd="0" presId="urn:microsoft.com/office/officeart/2005/8/layout/orgChart1"/>
    <dgm:cxn modelId="{50D076C2-F7D8-4B93-9A74-33B62E02044F}" srcId="{FB55AB4E-2437-41E2-B1E9-C51B0B2778AF}" destId="{5C958510-91CA-4491-950E-06EE59DCB7D4}" srcOrd="0" destOrd="0" parTransId="{2A75D999-9E6B-4FEE-89A4-C2538C6B3013}" sibTransId="{7E487815-96DE-42C2-A4BF-4D01DB1EDDD9}"/>
    <dgm:cxn modelId="{011246CE-E4FA-492E-9C33-4E549BE54F3F}" type="presOf" srcId="{5C958510-91CA-4491-950E-06EE59DCB7D4}" destId="{E7A9CB43-BF10-456E-AC83-FD8DBA7C342A}" srcOrd="1" destOrd="0" presId="urn:microsoft.com/office/officeart/2005/8/layout/orgChart1"/>
    <dgm:cxn modelId="{58A987DF-5030-42C3-BF54-3C79639F7136}" type="presOf" srcId="{5C958510-91CA-4491-950E-06EE59DCB7D4}" destId="{5D9B5263-F961-44D3-AD99-CFB585A648D6}" srcOrd="0" destOrd="0" presId="urn:microsoft.com/office/officeart/2005/8/layout/orgChart1"/>
    <dgm:cxn modelId="{E9B44BEE-DCF8-42BE-999B-A9BCB3F8442B}" srcId="{5C958510-91CA-4491-950E-06EE59DCB7D4}" destId="{BFFED4D1-4ABF-46FF-BE24-9D2AB46BCB4F}" srcOrd="1" destOrd="0" parTransId="{D7BD9F14-F65D-4A55-AC24-C64EFA625BAB}" sibTransId="{92784F09-EF7E-4A0C-8CBA-06EA43B00446}"/>
    <dgm:cxn modelId="{8BA744F4-EC75-4F94-B3FA-5CDC15289AC9}" type="presOf" srcId="{D375F36E-C287-4B3E-9108-9EE390021B5C}" destId="{3DF07BA7-EADC-4370-B1F8-FE2A6BE85E70}" srcOrd="0" destOrd="0" presId="urn:microsoft.com/office/officeart/2005/8/layout/orgChart1"/>
    <dgm:cxn modelId="{70F12927-2709-4C94-AD84-EE744CDCAC7A}" type="presParOf" srcId="{1089FDA4-673B-4203-B561-7E4658F052DC}" destId="{70A2B179-A695-4507-BC70-94BC7E2CFE2C}" srcOrd="0" destOrd="0" presId="urn:microsoft.com/office/officeart/2005/8/layout/orgChart1"/>
    <dgm:cxn modelId="{A6E04347-FE0F-4AF1-8339-5F13068382A8}" type="presParOf" srcId="{70A2B179-A695-4507-BC70-94BC7E2CFE2C}" destId="{0C7C58AC-BA25-426B-97FC-E08EB3F65F4F}" srcOrd="0" destOrd="0" presId="urn:microsoft.com/office/officeart/2005/8/layout/orgChart1"/>
    <dgm:cxn modelId="{A616F3DE-5528-4111-A2A3-13DDC9A93263}" type="presParOf" srcId="{0C7C58AC-BA25-426B-97FC-E08EB3F65F4F}" destId="{5D9B5263-F961-44D3-AD99-CFB585A648D6}" srcOrd="0" destOrd="0" presId="urn:microsoft.com/office/officeart/2005/8/layout/orgChart1"/>
    <dgm:cxn modelId="{FB659A9B-6927-441F-B353-8BA741701439}" type="presParOf" srcId="{0C7C58AC-BA25-426B-97FC-E08EB3F65F4F}" destId="{E7A9CB43-BF10-456E-AC83-FD8DBA7C342A}" srcOrd="1" destOrd="0" presId="urn:microsoft.com/office/officeart/2005/8/layout/orgChart1"/>
    <dgm:cxn modelId="{607723A3-6F93-470B-B471-9E476C073654}" type="presParOf" srcId="{70A2B179-A695-4507-BC70-94BC7E2CFE2C}" destId="{856C1E24-CB2A-4C70-B74C-57300600DE90}" srcOrd="1" destOrd="0" presId="urn:microsoft.com/office/officeart/2005/8/layout/orgChart1"/>
    <dgm:cxn modelId="{5BB9F151-D588-49AE-AA28-469CD6604AE6}" type="presParOf" srcId="{856C1E24-CB2A-4C70-B74C-57300600DE90}" destId="{F0BF4D0C-4550-4133-9152-E33E49E3D52C}" srcOrd="0" destOrd="0" presId="urn:microsoft.com/office/officeart/2005/8/layout/orgChart1"/>
    <dgm:cxn modelId="{B03DBF5F-5299-45FE-8027-993829DD3802}" type="presParOf" srcId="{856C1E24-CB2A-4C70-B74C-57300600DE90}" destId="{6778E211-F268-42BE-B2FD-8319C4F60A3E}" srcOrd="1" destOrd="0" presId="urn:microsoft.com/office/officeart/2005/8/layout/orgChart1"/>
    <dgm:cxn modelId="{053FA4D0-BEA2-4B47-8577-74EB160E2DCB}" type="presParOf" srcId="{6778E211-F268-42BE-B2FD-8319C4F60A3E}" destId="{6C81779C-5397-48A7-BC2A-7BD5D2162182}" srcOrd="0" destOrd="0" presId="urn:microsoft.com/office/officeart/2005/8/layout/orgChart1"/>
    <dgm:cxn modelId="{6310BBCF-DA57-4147-8170-C685CFF897E1}" type="presParOf" srcId="{6C81779C-5397-48A7-BC2A-7BD5D2162182}" destId="{3DF07BA7-EADC-4370-B1F8-FE2A6BE85E70}" srcOrd="0" destOrd="0" presId="urn:microsoft.com/office/officeart/2005/8/layout/orgChart1"/>
    <dgm:cxn modelId="{4ABE422C-0C8E-4D8E-B3EA-08F2C4723C1E}" type="presParOf" srcId="{6C81779C-5397-48A7-BC2A-7BD5D2162182}" destId="{A217A721-1A81-4A04-A7EB-9D0A64B9A70C}" srcOrd="1" destOrd="0" presId="urn:microsoft.com/office/officeart/2005/8/layout/orgChart1"/>
    <dgm:cxn modelId="{ED9089E1-88D7-4EF2-B192-582B2071A87C}" type="presParOf" srcId="{6778E211-F268-42BE-B2FD-8319C4F60A3E}" destId="{B8F1401F-581C-4A6E-88E6-C4C3B2CA3B1B}" srcOrd="1" destOrd="0" presId="urn:microsoft.com/office/officeart/2005/8/layout/orgChart1"/>
    <dgm:cxn modelId="{8EF96AF2-1C34-467A-84D6-1EC67808C509}" type="presParOf" srcId="{6778E211-F268-42BE-B2FD-8319C4F60A3E}" destId="{F250F26F-3B91-46A2-BC80-065E2BD9279E}" srcOrd="2" destOrd="0" presId="urn:microsoft.com/office/officeart/2005/8/layout/orgChart1"/>
    <dgm:cxn modelId="{FC4568DC-1811-49EF-82C3-E5B1F62D97F2}" type="presParOf" srcId="{856C1E24-CB2A-4C70-B74C-57300600DE90}" destId="{708E6889-46F0-4525-B230-90E807DE245F}" srcOrd="2" destOrd="0" presId="urn:microsoft.com/office/officeart/2005/8/layout/orgChart1"/>
    <dgm:cxn modelId="{A1D7DC28-781F-4E83-B291-F2857E9478FE}" type="presParOf" srcId="{856C1E24-CB2A-4C70-B74C-57300600DE90}" destId="{D7DACC05-19D5-4169-81B1-5082B2B9785E}" srcOrd="3" destOrd="0" presId="urn:microsoft.com/office/officeart/2005/8/layout/orgChart1"/>
    <dgm:cxn modelId="{BFC5521F-144C-44BF-9F50-27CFA92CC502}" type="presParOf" srcId="{D7DACC05-19D5-4169-81B1-5082B2B9785E}" destId="{21E07387-F61C-4F4A-BB41-8E012F1E8041}" srcOrd="0" destOrd="0" presId="urn:microsoft.com/office/officeart/2005/8/layout/orgChart1"/>
    <dgm:cxn modelId="{F7AAC88C-4A0C-4AB9-996A-55B98B06AF4D}" type="presParOf" srcId="{21E07387-F61C-4F4A-BB41-8E012F1E8041}" destId="{5CFF8303-9371-4CC9-8EB8-9C5C2B91A642}" srcOrd="0" destOrd="0" presId="urn:microsoft.com/office/officeart/2005/8/layout/orgChart1"/>
    <dgm:cxn modelId="{BBCFDD21-8781-4F6C-84CA-E7980165EDED}" type="presParOf" srcId="{21E07387-F61C-4F4A-BB41-8E012F1E8041}" destId="{FEF514C5-A7A0-44E9-B196-222C7778AE42}" srcOrd="1" destOrd="0" presId="urn:microsoft.com/office/officeart/2005/8/layout/orgChart1"/>
    <dgm:cxn modelId="{9AAF77FD-0284-40F2-B78B-28CDDACC3797}" type="presParOf" srcId="{D7DACC05-19D5-4169-81B1-5082B2B9785E}" destId="{79BF7910-FBE1-43F3-9900-502198C4E39B}" srcOrd="1" destOrd="0" presId="urn:microsoft.com/office/officeart/2005/8/layout/orgChart1"/>
    <dgm:cxn modelId="{CD33E43C-D70E-4030-86AB-96A65872DE6C}" type="presParOf" srcId="{D7DACC05-19D5-4169-81B1-5082B2B9785E}" destId="{019396BD-F64D-4C3E-ABE4-B86E40FB1011}" srcOrd="2" destOrd="0" presId="urn:microsoft.com/office/officeart/2005/8/layout/orgChart1"/>
    <dgm:cxn modelId="{94DF0ED1-5AE2-44FF-881B-D4558B7CF644}" type="presParOf" srcId="{70A2B179-A695-4507-BC70-94BC7E2CFE2C}" destId="{2952D0FB-F7E1-417A-BAEF-A66008F90C1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9C0997-3FB1-4B77-97DC-F789CE40C759}"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n-IN"/>
        </a:p>
      </dgm:t>
    </dgm:pt>
    <dgm:pt modelId="{CF1FA19A-378A-40FB-9276-EF56EB53D776}">
      <dgm:prSet/>
      <dgm:spPr/>
      <dgm:t>
        <a:bodyPr/>
        <a:lstStyle/>
        <a:p>
          <a:r>
            <a:rPr lang="en-US" dirty="0"/>
            <a:t>N ---&gt; 78</a:t>
          </a:r>
          <a:endParaRPr lang="en-IN" dirty="0"/>
        </a:p>
      </dgm:t>
    </dgm:pt>
    <dgm:pt modelId="{A1DCEC2A-1002-491E-BF00-453E39E203A9}" type="parTrans" cxnId="{C9E413FE-D9D6-4C16-A2A3-BDCCB5B0532D}">
      <dgm:prSet/>
      <dgm:spPr/>
      <dgm:t>
        <a:bodyPr/>
        <a:lstStyle/>
        <a:p>
          <a:endParaRPr lang="en-IN"/>
        </a:p>
      </dgm:t>
    </dgm:pt>
    <dgm:pt modelId="{25C345E4-5660-4A95-8A98-89B16EECFA28}" type="sibTrans" cxnId="{C9E413FE-D9D6-4C16-A2A3-BDCCB5B0532D}">
      <dgm:prSet/>
      <dgm:spPr/>
      <dgm:t>
        <a:bodyPr/>
        <a:lstStyle/>
        <a:p>
          <a:endParaRPr lang="en-IN"/>
        </a:p>
      </dgm:t>
    </dgm:pt>
    <dgm:pt modelId="{589D1916-7156-4CAF-BCEF-7423BBD1BD1F}">
      <dgm:prSet/>
      <dgm:spPr/>
      <dgm:t>
        <a:bodyPr/>
        <a:lstStyle/>
        <a:p>
          <a:r>
            <a:rPr lang="en-US" dirty="0"/>
            <a:t>E ---&gt; 69</a:t>
          </a:r>
          <a:endParaRPr lang="en-IN" dirty="0"/>
        </a:p>
      </dgm:t>
    </dgm:pt>
    <dgm:pt modelId="{9FDD8E97-C55F-41D9-8FAE-D9C4299B13E6}" type="parTrans" cxnId="{57A08074-236C-4401-972C-0A411FD1CD5F}">
      <dgm:prSet/>
      <dgm:spPr/>
      <dgm:t>
        <a:bodyPr/>
        <a:lstStyle/>
        <a:p>
          <a:endParaRPr lang="en-IN"/>
        </a:p>
      </dgm:t>
    </dgm:pt>
    <dgm:pt modelId="{3064D833-19FF-4C74-9E14-9FFEC5333674}" type="sibTrans" cxnId="{57A08074-236C-4401-972C-0A411FD1CD5F}">
      <dgm:prSet/>
      <dgm:spPr/>
      <dgm:t>
        <a:bodyPr/>
        <a:lstStyle/>
        <a:p>
          <a:endParaRPr lang="en-IN"/>
        </a:p>
      </dgm:t>
    </dgm:pt>
    <dgm:pt modelId="{B7C97653-F286-4D73-8EC5-3DE954ED1157}">
      <dgm:prSet/>
      <dgm:spPr/>
      <dgm:t>
        <a:bodyPr/>
        <a:lstStyle/>
        <a:p>
          <a:r>
            <a:rPr lang="en-US" dirty="0"/>
            <a:t>V ---&gt; 86</a:t>
          </a:r>
          <a:endParaRPr lang="en-IN" dirty="0"/>
        </a:p>
      </dgm:t>
    </dgm:pt>
    <dgm:pt modelId="{68527B75-E4FE-4133-9523-9BA6D7DF07C9}" type="parTrans" cxnId="{2282ABB6-5C60-4D1C-B879-5A944857E07E}">
      <dgm:prSet/>
      <dgm:spPr/>
      <dgm:t>
        <a:bodyPr/>
        <a:lstStyle/>
        <a:p>
          <a:endParaRPr lang="en-IN"/>
        </a:p>
      </dgm:t>
    </dgm:pt>
    <dgm:pt modelId="{D5DE5D07-557D-4197-9515-63C89207FF6F}" type="sibTrans" cxnId="{2282ABB6-5C60-4D1C-B879-5A944857E07E}">
      <dgm:prSet/>
      <dgm:spPr/>
      <dgm:t>
        <a:bodyPr/>
        <a:lstStyle/>
        <a:p>
          <a:endParaRPr lang="en-IN"/>
        </a:p>
      </dgm:t>
    </dgm:pt>
    <dgm:pt modelId="{C9ECE82F-A628-4527-835C-B7403CF95232}">
      <dgm:prSet/>
      <dgm:spPr/>
      <dgm:t>
        <a:bodyPr/>
        <a:lstStyle/>
        <a:p>
          <a:r>
            <a:rPr lang="en-US" dirty="0"/>
            <a:t>E ---&gt; 69</a:t>
          </a:r>
          <a:endParaRPr lang="en-IN" dirty="0"/>
        </a:p>
      </dgm:t>
    </dgm:pt>
    <dgm:pt modelId="{36B185ED-B95F-4E33-BE7E-D8AB63C4815F}" type="parTrans" cxnId="{C55F51B8-623F-48A2-99DD-7BD9D62D5B3A}">
      <dgm:prSet/>
      <dgm:spPr/>
      <dgm:t>
        <a:bodyPr/>
        <a:lstStyle/>
        <a:p>
          <a:endParaRPr lang="en-IN"/>
        </a:p>
      </dgm:t>
    </dgm:pt>
    <dgm:pt modelId="{E1B06C82-1596-450B-9772-1D2C68753485}" type="sibTrans" cxnId="{C55F51B8-623F-48A2-99DD-7BD9D62D5B3A}">
      <dgm:prSet/>
      <dgm:spPr/>
      <dgm:t>
        <a:bodyPr/>
        <a:lstStyle/>
        <a:p>
          <a:endParaRPr lang="en-IN"/>
        </a:p>
      </dgm:t>
    </dgm:pt>
    <dgm:pt modelId="{4C16289A-6AB9-45A6-B1E9-37BDC8617886}">
      <dgm:prSet/>
      <dgm:spPr/>
      <dgm:t>
        <a:bodyPr/>
        <a:lstStyle/>
        <a:p>
          <a:r>
            <a:rPr lang="en-US" dirty="0"/>
            <a:t>R ---&gt; 82</a:t>
          </a:r>
          <a:endParaRPr lang="en-IN" dirty="0"/>
        </a:p>
      </dgm:t>
    </dgm:pt>
    <dgm:pt modelId="{F765270E-A707-4A90-8135-5A5F4CBC8490}" type="parTrans" cxnId="{E0BDE579-27AB-415F-8D86-8B56F9FF2D59}">
      <dgm:prSet/>
      <dgm:spPr/>
      <dgm:t>
        <a:bodyPr/>
        <a:lstStyle/>
        <a:p>
          <a:endParaRPr lang="en-IN"/>
        </a:p>
      </dgm:t>
    </dgm:pt>
    <dgm:pt modelId="{6A7C391E-90B5-4DD6-81D0-76E4DDF65043}" type="sibTrans" cxnId="{E0BDE579-27AB-415F-8D86-8B56F9FF2D59}">
      <dgm:prSet/>
      <dgm:spPr/>
      <dgm:t>
        <a:bodyPr/>
        <a:lstStyle/>
        <a:p>
          <a:endParaRPr lang="en-IN"/>
        </a:p>
      </dgm:t>
    </dgm:pt>
    <dgm:pt modelId="{5038FE65-4D3F-4F30-8F85-0868DD20F275}" type="pres">
      <dgm:prSet presAssocID="{3E9C0997-3FB1-4B77-97DC-F789CE40C759}" presName="diagram" presStyleCnt="0">
        <dgm:presLayoutVars>
          <dgm:chPref val="1"/>
          <dgm:dir/>
          <dgm:animOne val="branch"/>
          <dgm:animLvl val="lvl"/>
          <dgm:resizeHandles/>
        </dgm:presLayoutVars>
      </dgm:prSet>
      <dgm:spPr/>
    </dgm:pt>
    <dgm:pt modelId="{ECF31890-916E-4671-94B1-7BCFD3C89DC5}" type="pres">
      <dgm:prSet presAssocID="{CF1FA19A-378A-40FB-9276-EF56EB53D776}" presName="root" presStyleCnt="0"/>
      <dgm:spPr/>
    </dgm:pt>
    <dgm:pt modelId="{717A801F-BD48-4A5B-8ADE-022E22D1B21F}" type="pres">
      <dgm:prSet presAssocID="{CF1FA19A-378A-40FB-9276-EF56EB53D776}" presName="rootComposite" presStyleCnt="0"/>
      <dgm:spPr/>
    </dgm:pt>
    <dgm:pt modelId="{5059EFAE-768F-4EEC-881B-B5E3DE72B461}" type="pres">
      <dgm:prSet presAssocID="{CF1FA19A-378A-40FB-9276-EF56EB53D776}" presName="rootText" presStyleLbl="node1" presStyleIdx="0" presStyleCnt="5" custScaleX="193472"/>
      <dgm:spPr/>
    </dgm:pt>
    <dgm:pt modelId="{AB748B61-0027-44EB-9224-E0FDAECCCDF0}" type="pres">
      <dgm:prSet presAssocID="{CF1FA19A-378A-40FB-9276-EF56EB53D776}" presName="rootConnector" presStyleLbl="node1" presStyleIdx="0" presStyleCnt="5"/>
      <dgm:spPr/>
    </dgm:pt>
    <dgm:pt modelId="{071B0193-6E08-4798-B6BC-2ADFFA6F5FC6}" type="pres">
      <dgm:prSet presAssocID="{CF1FA19A-378A-40FB-9276-EF56EB53D776}" presName="childShape" presStyleCnt="0"/>
      <dgm:spPr/>
    </dgm:pt>
    <dgm:pt modelId="{57567EB1-4953-41B2-AA38-3F84DDFCCFD0}" type="pres">
      <dgm:prSet presAssocID="{589D1916-7156-4CAF-BCEF-7423BBD1BD1F}" presName="root" presStyleCnt="0"/>
      <dgm:spPr/>
    </dgm:pt>
    <dgm:pt modelId="{6CB5064C-9A53-4F9E-B7BA-8A3F59BDA1BF}" type="pres">
      <dgm:prSet presAssocID="{589D1916-7156-4CAF-BCEF-7423BBD1BD1F}" presName="rootComposite" presStyleCnt="0"/>
      <dgm:spPr/>
    </dgm:pt>
    <dgm:pt modelId="{2E3DA3D2-3EBE-427B-B87E-2E30202AFD0A}" type="pres">
      <dgm:prSet presAssocID="{589D1916-7156-4CAF-BCEF-7423BBD1BD1F}" presName="rootText" presStyleLbl="node1" presStyleIdx="1" presStyleCnt="5" custScaleX="193472"/>
      <dgm:spPr/>
    </dgm:pt>
    <dgm:pt modelId="{28786611-C297-4870-A1D3-9DF2E24B59EF}" type="pres">
      <dgm:prSet presAssocID="{589D1916-7156-4CAF-BCEF-7423BBD1BD1F}" presName="rootConnector" presStyleLbl="node1" presStyleIdx="1" presStyleCnt="5"/>
      <dgm:spPr/>
    </dgm:pt>
    <dgm:pt modelId="{DA24E48F-BF1D-45BF-820E-CC61C93CC73E}" type="pres">
      <dgm:prSet presAssocID="{589D1916-7156-4CAF-BCEF-7423BBD1BD1F}" presName="childShape" presStyleCnt="0"/>
      <dgm:spPr/>
    </dgm:pt>
    <dgm:pt modelId="{2D750A3C-8DBE-4CF9-B377-88751CDC9BA9}" type="pres">
      <dgm:prSet presAssocID="{B7C97653-F286-4D73-8EC5-3DE954ED1157}" presName="root" presStyleCnt="0"/>
      <dgm:spPr/>
    </dgm:pt>
    <dgm:pt modelId="{E9E78BC8-345D-4059-8F5B-AF19C3A480DB}" type="pres">
      <dgm:prSet presAssocID="{B7C97653-F286-4D73-8EC5-3DE954ED1157}" presName="rootComposite" presStyleCnt="0"/>
      <dgm:spPr/>
    </dgm:pt>
    <dgm:pt modelId="{2EBD9FFD-A80A-4A60-AE1D-E1EC66DFA74A}" type="pres">
      <dgm:prSet presAssocID="{B7C97653-F286-4D73-8EC5-3DE954ED1157}" presName="rootText" presStyleLbl="node1" presStyleIdx="2" presStyleCnt="5" custScaleX="193472"/>
      <dgm:spPr/>
    </dgm:pt>
    <dgm:pt modelId="{4986DC1C-7EE4-4B8E-ABA4-AD27304E26D8}" type="pres">
      <dgm:prSet presAssocID="{B7C97653-F286-4D73-8EC5-3DE954ED1157}" presName="rootConnector" presStyleLbl="node1" presStyleIdx="2" presStyleCnt="5"/>
      <dgm:spPr/>
    </dgm:pt>
    <dgm:pt modelId="{C798B12B-F7C2-4211-9474-91103A902681}" type="pres">
      <dgm:prSet presAssocID="{B7C97653-F286-4D73-8EC5-3DE954ED1157}" presName="childShape" presStyleCnt="0"/>
      <dgm:spPr/>
    </dgm:pt>
    <dgm:pt modelId="{D4318CA3-7EBF-4D45-9720-C0F60AE39166}" type="pres">
      <dgm:prSet presAssocID="{C9ECE82F-A628-4527-835C-B7403CF95232}" presName="root" presStyleCnt="0"/>
      <dgm:spPr/>
    </dgm:pt>
    <dgm:pt modelId="{955106B6-7DA8-4BCB-B260-65016AD6FE7E}" type="pres">
      <dgm:prSet presAssocID="{C9ECE82F-A628-4527-835C-B7403CF95232}" presName="rootComposite" presStyleCnt="0"/>
      <dgm:spPr/>
    </dgm:pt>
    <dgm:pt modelId="{853DDEFA-F2CE-41B6-A6D2-76286A1A0EC2}" type="pres">
      <dgm:prSet presAssocID="{C9ECE82F-A628-4527-835C-B7403CF95232}" presName="rootText" presStyleLbl="node1" presStyleIdx="3" presStyleCnt="5" custScaleX="193472"/>
      <dgm:spPr/>
    </dgm:pt>
    <dgm:pt modelId="{96E32F76-AB6D-419F-A84F-152B10DF2AB4}" type="pres">
      <dgm:prSet presAssocID="{C9ECE82F-A628-4527-835C-B7403CF95232}" presName="rootConnector" presStyleLbl="node1" presStyleIdx="3" presStyleCnt="5"/>
      <dgm:spPr/>
    </dgm:pt>
    <dgm:pt modelId="{FBAC7F2A-B14E-4BAF-A576-2A2FDDA3A713}" type="pres">
      <dgm:prSet presAssocID="{C9ECE82F-A628-4527-835C-B7403CF95232}" presName="childShape" presStyleCnt="0"/>
      <dgm:spPr/>
    </dgm:pt>
    <dgm:pt modelId="{2A938AB0-9176-4AEF-82E2-F5AD3F54FDC8}" type="pres">
      <dgm:prSet presAssocID="{4C16289A-6AB9-45A6-B1E9-37BDC8617886}" presName="root" presStyleCnt="0"/>
      <dgm:spPr/>
    </dgm:pt>
    <dgm:pt modelId="{ED9A09C1-84D4-4D4C-AA22-EB0D631C6D0B}" type="pres">
      <dgm:prSet presAssocID="{4C16289A-6AB9-45A6-B1E9-37BDC8617886}" presName="rootComposite" presStyleCnt="0"/>
      <dgm:spPr/>
    </dgm:pt>
    <dgm:pt modelId="{C242FA70-F3AC-49B5-8F33-64442B9EDF8E}" type="pres">
      <dgm:prSet presAssocID="{4C16289A-6AB9-45A6-B1E9-37BDC8617886}" presName="rootText" presStyleLbl="node1" presStyleIdx="4" presStyleCnt="5" custScaleX="193472"/>
      <dgm:spPr/>
    </dgm:pt>
    <dgm:pt modelId="{04C28A3E-4140-4E1A-B17C-A9766CAE41BE}" type="pres">
      <dgm:prSet presAssocID="{4C16289A-6AB9-45A6-B1E9-37BDC8617886}" presName="rootConnector" presStyleLbl="node1" presStyleIdx="4" presStyleCnt="5"/>
      <dgm:spPr/>
    </dgm:pt>
    <dgm:pt modelId="{A84E68A3-5DB7-469D-BD93-E5877443EEA3}" type="pres">
      <dgm:prSet presAssocID="{4C16289A-6AB9-45A6-B1E9-37BDC8617886}" presName="childShape" presStyleCnt="0"/>
      <dgm:spPr/>
    </dgm:pt>
  </dgm:ptLst>
  <dgm:cxnLst>
    <dgm:cxn modelId="{A7666B19-4B85-4D47-8E63-E14872044DF4}" type="presOf" srcId="{4C16289A-6AB9-45A6-B1E9-37BDC8617886}" destId="{C242FA70-F3AC-49B5-8F33-64442B9EDF8E}" srcOrd="0" destOrd="0" presId="urn:microsoft.com/office/officeart/2005/8/layout/hierarchy3"/>
    <dgm:cxn modelId="{4A73AC35-A8A0-4584-913D-4F42D611992F}" type="presOf" srcId="{4C16289A-6AB9-45A6-B1E9-37BDC8617886}" destId="{04C28A3E-4140-4E1A-B17C-A9766CAE41BE}" srcOrd="1" destOrd="0" presId="urn:microsoft.com/office/officeart/2005/8/layout/hierarchy3"/>
    <dgm:cxn modelId="{28DE2744-D119-4A9E-A77A-426F37EA30AA}" type="presOf" srcId="{C9ECE82F-A628-4527-835C-B7403CF95232}" destId="{96E32F76-AB6D-419F-A84F-152B10DF2AB4}" srcOrd="1" destOrd="0" presId="urn:microsoft.com/office/officeart/2005/8/layout/hierarchy3"/>
    <dgm:cxn modelId="{7B335851-E647-413F-8489-E26A4CF1BBF5}" type="presOf" srcId="{CF1FA19A-378A-40FB-9276-EF56EB53D776}" destId="{AB748B61-0027-44EB-9224-E0FDAECCCDF0}" srcOrd="1" destOrd="0" presId="urn:microsoft.com/office/officeart/2005/8/layout/hierarchy3"/>
    <dgm:cxn modelId="{57A08074-236C-4401-972C-0A411FD1CD5F}" srcId="{3E9C0997-3FB1-4B77-97DC-F789CE40C759}" destId="{589D1916-7156-4CAF-BCEF-7423BBD1BD1F}" srcOrd="1" destOrd="0" parTransId="{9FDD8E97-C55F-41D9-8FAE-D9C4299B13E6}" sibTransId="{3064D833-19FF-4C74-9E14-9FFEC5333674}"/>
    <dgm:cxn modelId="{E0BDE579-27AB-415F-8D86-8B56F9FF2D59}" srcId="{3E9C0997-3FB1-4B77-97DC-F789CE40C759}" destId="{4C16289A-6AB9-45A6-B1E9-37BDC8617886}" srcOrd="4" destOrd="0" parTransId="{F765270E-A707-4A90-8135-5A5F4CBC8490}" sibTransId="{6A7C391E-90B5-4DD6-81D0-76E4DDF65043}"/>
    <dgm:cxn modelId="{BAA0167A-B3D9-4296-B2D2-2C9B95268ABD}" type="presOf" srcId="{B7C97653-F286-4D73-8EC5-3DE954ED1157}" destId="{4986DC1C-7EE4-4B8E-ABA4-AD27304E26D8}" srcOrd="1" destOrd="0" presId="urn:microsoft.com/office/officeart/2005/8/layout/hierarchy3"/>
    <dgm:cxn modelId="{39C6F484-99F8-4B0D-ADE9-B4B09F746EA7}" type="presOf" srcId="{589D1916-7156-4CAF-BCEF-7423BBD1BD1F}" destId="{2E3DA3D2-3EBE-427B-B87E-2E30202AFD0A}" srcOrd="0" destOrd="0" presId="urn:microsoft.com/office/officeart/2005/8/layout/hierarchy3"/>
    <dgm:cxn modelId="{1F01C6B2-D69D-45BD-912C-7FCF6440030C}" type="presOf" srcId="{3E9C0997-3FB1-4B77-97DC-F789CE40C759}" destId="{5038FE65-4D3F-4F30-8F85-0868DD20F275}" srcOrd="0" destOrd="0" presId="urn:microsoft.com/office/officeart/2005/8/layout/hierarchy3"/>
    <dgm:cxn modelId="{2282ABB6-5C60-4D1C-B879-5A944857E07E}" srcId="{3E9C0997-3FB1-4B77-97DC-F789CE40C759}" destId="{B7C97653-F286-4D73-8EC5-3DE954ED1157}" srcOrd="2" destOrd="0" parTransId="{68527B75-E4FE-4133-9523-9BA6D7DF07C9}" sibTransId="{D5DE5D07-557D-4197-9515-63C89207FF6F}"/>
    <dgm:cxn modelId="{2BC511B8-D970-4B67-8E64-0B4D8942ABB4}" type="presOf" srcId="{B7C97653-F286-4D73-8EC5-3DE954ED1157}" destId="{2EBD9FFD-A80A-4A60-AE1D-E1EC66DFA74A}" srcOrd="0" destOrd="0" presId="urn:microsoft.com/office/officeart/2005/8/layout/hierarchy3"/>
    <dgm:cxn modelId="{C55F51B8-623F-48A2-99DD-7BD9D62D5B3A}" srcId="{3E9C0997-3FB1-4B77-97DC-F789CE40C759}" destId="{C9ECE82F-A628-4527-835C-B7403CF95232}" srcOrd="3" destOrd="0" parTransId="{36B185ED-B95F-4E33-BE7E-D8AB63C4815F}" sibTransId="{E1B06C82-1596-450B-9772-1D2C68753485}"/>
    <dgm:cxn modelId="{24407EED-41AD-46F6-92F8-AAB3243017BC}" type="presOf" srcId="{CF1FA19A-378A-40FB-9276-EF56EB53D776}" destId="{5059EFAE-768F-4EEC-881B-B5E3DE72B461}" srcOrd="0" destOrd="0" presId="urn:microsoft.com/office/officeart/2005/8/layout/hierarchy3"/>
    <dgm:cxn modelId="{577563EF-C9F6-4B83-9580-F5C92774ACAB}" type="presOf" srcId="{589D1916-7156-4CAF-BCEF-7423BBD1BD1F}" destId="{28786611-C297-4870-A1D3-9DF2E24B59EF}" srcOrd="1" destOrd="0" presId="urn:microsoft.com/office/officeart/2005/8/layout/hierarchy3"/>
    <dgm:cxn modelId="{95B3EEF3-66C4-4EC8-A46D-AF40B7E1930F}" type="presOf" srcId="{C9ECE82F-A628-4527-835C-B7403CF95232}" destId="{853DDEFA-F2CE-41B6-A6D2-76286A1A0EC2}" srcOrd="0" destOrd="0" presId="urn:microsoft.com/office/officeart/2005/8/layout/hierarchy3"/>
    <dgm:cxn modelId="{C9E413FE-D9D6-4C16-A2A3-BDCCB5B0532D}" srcId="{3E9C0997-3FB1-4B77-97DC-F789CE40C759}" destId="{CF1FA19A-378A-40FB-9276-EF56EB53D776}" srcOrd="0" destOrd="0" parTransId="{A1DCEC2A-1002-491E-BF00-453E39E203A9}" sibTransId="{25C345E4-5660-4A95-8A98-89B16EECFA28}"/>
    <dgm:cxn modelId="{14AB32B3-2BED-4462-B4E9-9B52C5CAC2FF}" type="presParOf" srcId="{5038FE65-4D3F-4F30-8F85-0868DD20F275}" destId="{ECF31890-916E-4671-94B1-7BCFD3C89DC5}" srcOrd="0" destOrd="0" presId="urn:microsoft.com/office/officeart/2005/8/layout/hierarchy3"/>
    <dgm:cxn modelId="{70B398A9-BA52-4076-B194-CF16B8FFC48B}" type="presParOf" srcId="{ECF31890-916E-4671-94B1-7BCFD3C89DC5}" destId="{717A801F-BD48-4A5B-8ADE-022E22D1B21F}" srcOrd="0" destOrd="0" presId="urn:microsoft.com/office/officeart/2005/8/layout/hierarchy3"/>
    <dgm:cxn modelId="{9547A56F-AD32-4885-965B-D2B04C7C28F7}" type="presParOf" srcId="{717A801F-BD48-4A5B-8ADE-022E22D1B21F}" destId="{5059EFAE-768F-4EEC-881B-B5E3DE72B461}" srcOrd="0" destOrd="0" presId="urn:microsoft.com/office/officeart/2005/8/layout/hierarchy3"/>
    <dgm:cxn modelId="{7F504684-6A12-44C1-B21C-070CC17F2035}" type="presParOf" srcId="{717A801F-BD48-4A5B-8ADE-022E22D1B21F}" destId="{AB748B61-0027-44EB-9224-E0FDAECCCDF0}" srcOrd="1" destOrd="0" presId="urn:microsoft.com/office/officeart/2005/8/layout/hierarchy3"/>
    <dgm:cxn modelId="{0DF108BB-DE5A-49B4-9FAA-607F140305C3}" type="presParOf" srcId="{ECF31890-916E-4671-94B1-7BCFD3C89DC5}" destId="{071B0193-6E08-4798-B6BC-2ADFFA6F5FC6}" srcOrd="1" destOrd="0" presId="urn:microsoft.com/office/officeart/2005/8/layout/hierarchy3"/>
    <dgm:cxn modelId="{A3D3ACD0-5D61-4BF2-BC39-ED577121C568}" type="presParOf" srcId="{5038FE65-4D3F-4F30-8F85-0868DD20F275}" destId="{57567EB1-4953-41B2-AA38-3F84DDFCCFD0}" srcOrd="1" destOrd="0" presId="urn:microsoft.com/office/officeart/2005/8/layout/hierarchy3"/>
    <dgm:cxn modelId="{54BB69D7-325B-450E-B494-80A3BCB5D126}" type="presParOf" srcId="{57567EB1-4953-41B2-AA38-3F84DDFCCFD0}" destId="{6CB5064C-9A53-4F9E-B7BA-8A3F59BDA1BF}" srcOrd="0" destOrd="0" presId="urn:microsoft.com/office/officeart/2005/8/layout/hierarchy3"/>
    <dgm:cxn modelId="{D40063C0-419F-4E0C-9101-978E2E2EBEB3}" type="presParOf" srcId="{6CB5064C-9A53-4F9E-B7BA-8A3F59BDA1BF}" destId="{2E3DA3D2-3EBE-427B-B87E-2E30202AFD0A}" srcOrd="0" destOrd="0" presId="urn:microsoft.com/office/officeart/2005/8/layout/hierarchy3"/>
    <dgm:cxn modelId="{AC6C2133-6231-4DF1-8845-299D91C2033B}" type="presParOf" srcId="{6CB5064C-9A53-4F9E-B7BA-8A3F59BDA1BF}" destId="{28786611-C297-4870-A1D3-9DF2E24B59EF}" srcOrd="1" destOrd="0" presId="urn:microsoft.com/office/officeart/2005/8/layout/hierarchy3"/>
    <dgm:cxn modelId="{8ECD49B2-CC15-495F-9CE9-A62A91AAFE7C}" type="presParOf" srcId="{57567EB1-4953-41B2-AA38-3F84DDFCCFD0}" destId="{DA24E48F-BF1D-45BF-820E-CC61C93CC73E}" srcOrd="1" destOrd="0" presId="urn:microsoft.com/office/officeart/2005/8/layout/hierarchy3"/>
    <dgm:cxn modelId="{E95D3022-A270-40FC-9F83-4D01D9751E9B}" type="presParOf" srcId="{5038FE65-4D3F-4F30-8F85-0868DD20F275}" destId="{2D750A3C-8DBE-4CF9-B377-88751CDC9BA9}" srcOrd="2" destOrd="0" presId="urn:microsoft.com/office/officeart/2005/8/layout/hierarchy3"/>
    <dgm:cxn modelId="{E429B714-F2B2-47F0-B374-63387E64A0D6}" type="presParOf" srcId="{2D750A3C-8DBE-4CF9-B377-88751CDC9BA9}" destId="{E9E78BC8-345D-4059-8F5B-AF19C3A480DB}" srcOrd="0" destOrd="0" presId="urn:microsoft.com/office/officeart/2005/8/layout/hierarchy3"/>
    <dgm:cxn modelId="{E08511D2-9D46-4D7D-8E7A-10192654A566}" type="presParOf" srcId="{E9E78BC8-345D-4059-8F5B-AF19C3A480DB}" destId="{2EBD9FFD-A80A-4A60-AE1D-E1EC66DFA74A}" srcOrd="0" destOrd="0" presId="urn:microsoft.com/office/officeart/2005/8/layout/hierarchy3"/>
    <dgm:cxn modelId="{4E8C297A-D1A1-42CB-924E-D584936B7F24}" type="presParOf" srcId="{E9E78BC8-345D-4059-8F5B-AF19C3A480DB}" destId="{4986DC1C-7EE4-4B8E-ABA4-AD27304E26D8}" srcOrd="1" destOrd="0" presId="urn:microsoft.com/office/officeart/2005/8/layout/hierarchy3"/>
    <dgm:cxn modelId="{AC66BF01-7838-4F61-A9E3-68D582EF50C8}" type="presParOf" srcId="{2D750A3C-8DBE-4CF9-B377-88751CDC9BA9}" destId="{C798B12B-F7C2-4211-9474-91103A902681}" srcOrd="1" destOrd="0" presId="urn:microsoft.com/office/officeart/2005/8/layout/hierarchy3"/>
    <dgm:cxn modelId="{75FA7A56-8984-4D06-B3EA-06E0F1646614}" type="presParOf" srcId="{5038FE65-4D3F-4F30-8F85-0868DD20F275}" destId="{D4318CA3-7EBF-4D45-9720-C0F60AE39166}" srcOrd="3" destOrd="0" presId="urn:microsoft.com/office/officeart/2005/8/layout/hierarchy3"/>
    <dgm:cxn modelId="{393F1D27-4E4A-468A-9A88-E1174296EF22}" type="presParOf" srcId="{D4318CA3-7EBF-4D45-9720-C0F60AE39166}" destId="{955106B6-7DA8-4BCB-B260-65016AD6FE7E}" srcOrd="0" destOrd="0" presId="urn:microsoft.com/office/officeart/2005/8/layout/hierarchy3"/>
    <dgm:cxn modelId="{954ADCE9-97A3-45ED-9815-E1606FC93D87}" type="presParOf" srcId="{955106B6-7DA8-4BCB-B260-65016AD6FE7E}" destId="{853DDEFA-F2CE-41B6-A6D2-76286A1A0EC2}" srcOrd="0" destOrd="0" presId="urn:microsoft.com/office/officeart/2005/8/layout/hierarchy3"/>
    <dgm:cxn modelId="{44A56F89-A4A1-4AF3-A643-6991C053E391}" type="presParOf" srcId="{955106B6-7DA8-4BCB-B260-65016AD6FE7E}" destId="{96E32F76-AB6D-419F-A84F-152B10DF2AB4}" srcOrd="1" destOrd="0" presId="urn:microsoft.com/office/officeart/2005/8/layout/hierarchy3"/>
    <dgm:cxn modelId="{18118DE2-186F-4F22-919B-B4C17B8ECD0A}" type="presParOf" srcId="{D4318CA3-7EBF-4D45-9720-C0F60AE39166}" destId="{FBAC7F2A-B14E-4BAF-A576-2A2FDDA3A713}" srcOrd="1" destOrd="0" presId="urn:microsoft.com/office/officeart/2005/8/layout/hierarchy3"/>
    <dgm:cxn modelId="{3D1ED92D-C0A3-43C7-954B-558D3E05C1B4}" type="presParOf" srcId="{5038FE65-4D3F-4F30-8F85-0868DD20F275}" destId="{2A938AB0-9176-4AEF-82E2-F5AD3F54FDC8}" srcOrd="4" destOrd="0" presId="urn:microsoft.com/office/officeart/2005/8/layout/hierarchy3"/>
    <dgm:cxn modelId="{93DDC181-F377-43B7-A062-8DE0B337A926}" type="presParOf" srcId="{2A938AB0-9176-4AEF-82E2-F5AD3F54FDC8}" destId="{ED9A09C1-84D4-4D4C-AA22-EB0D631C6D0B}" srcOrd="0" destOrd="0" presId="urn:microsoft.com/office/officeart/2005/8/layout/hierarchy3"/>
    <dgm:cxn modelId="{A6F6BD6A-4013-4556-A4E6-3A3129B97274}" type="presParOf" srcId="{ED9A09C1-84D4-4D4C-AA22-EB0D631C6D0B}" destId="{C242FA70-F3AC-49B5-8F33-64442B9EDF8E}" srcOrd="0" destOrd="0" presId="urn:microsoft.com/office/officeart/2005/8/layout/hierarchy3"/>
    <dgm:cxn modelId="{09FF850F-E7DF-43B0-9B23-262C92268248}" type="presParOf" srcId="{ED9A09C1-84D4-4D4C-AA22-EB0D631C6D0B}" destId="{04C28A3E-4140-4E1A-B17C-A9766CAE41BE}" srcOrd="1" destOrd="0" presId="urn:microsoft.com/office/officeart/2005/8/layout/hierarchy3"/>
    <dgm:cxn modelId="{FE06A3C8-CEC9-48C6-81E8-2BE9373787AF}" type="presParOf" srcId="{2A938AB0-9176-4AEF-82E2-F5AD3F54FDC8}" destId="{A84E68A3-5DB7-469D-BD93-E5877443EEA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9C0997-3FB1-4B77-97DC-F789CE40C759}" type="doc">
      <dgm:prSet loTypeId="urn:microsoft.com/office/officeart/2005/8/layout/hierarchy3" loCatId="list" qsTypeId="urn:microsoft.com/office/officeart/2005/8/quickstyle/simple1" qsCatId="simple" csTypeId="urn:microsoft.com/office/officeart/2005/8/colors/colorful5" csCatId="colorful" phldr="1"/>
      <dgm:spPr/>
      <dgm:t>
        <a:bodyPr/>
        <a:lstStyle/>
        <a:p>
          <a:endParaRPr lang="en-IN"/>
        </a:p>
      </dgm:t>
    </dgm:pt>
    <dgm:pt modelId="{CF1FA19A-378A-40FB-9276-EF56EB53D776}">
      <dgm:prSet/>
      <dgm:spPr/>
      <dgm:t>
        <a:bodyPr/>
        <a:lstStyle/>
        <a:p>
          <a:r>
            <a:rPr lang="en-US" dirty="0"/>
            <a:t>0 ---&gt; 48</a:t>
          </a:r>
          <a:endParaRPr lang="en-IN" dirty="0"/>
        </a:p>
      </dgm:t>
    </dgm:pt>
    <dgm:pt modelId="{A1DCEC2A-1002-491E-BF00-453E39E203A9}" type="parTrans" cxnId="{C9E413FE-D9D6-4C16-A2A3-BDCCB5B0532D}">
      <dgm:prSet/>
      <dgm:spPr/>
      <dgm:t>
        <a:bodyPr/>
        <a:lstStyle/>
        <a:p>
          <a:endParaRPr lang="en-IN"/>
        </a:p>
      </dgm:t>
    </dgm:pt>
    <dgm:pt modelId="{25C345E4-5660-4A95-8A98-89B16EECFA28}" type="sibTrans" cxnId="{C9E413FE-D9D6-4C16-A2A3-BDCCB5B0532D}">
      <dgm:prSet/>
      <dgm:spPr/>
      <dgm:t>
        <a:bodyPr/>
        <a:lstStyle/>
        <a:p>
          <a:endParaRPr lang="en-IN"/>
        </a:p>
      </dgm:t>
    </dgm:pt>
    <dgm:pt modelId="{589D1916-7156-4CAF-BCEF-7423BBD1BD1F}">
      <dgm:prSet/>
      <dgm:spPr/>
      <dgm:t>
        <a:bodyPr/>
        <a:lstStyle/>
        <a:p>
          <a:r>
            <a:rPr lang="en-US" dirty="0"/>
            <a:t>) ---&gt; 41</a:t>
          </a:r>
          <a:endParaRPr lang="en-IN" dirty="0"/>
        </a:p>
      </dgm:t>
    </dgm:pt>
    <dgm:pt modelId="{9FDD8E97-C55F-41D9-8FAE-D9C4299B13E6}" type="parTrans" cxnId="{57A08074-236C-4401-972C-0A411FD1CD5F}">
      <dgm:prSet/>
      <dgm:spPr/>
      <dgm:t>
        <a:bodyPr/>
        <a:lstStyle/>
        <a:p>
          <a:endParaRPr lang="en-IN"/>
        </a:p>
      </dgm:t>
    </dgm:pt>
    <dgm:pt modelId="{3064D833-19FF-4C74-9E14-9FFEC5333674}" type="sibTrans" cxnId="{57A08074-236C-4401-972C-0A411FD1CD5F}">
      <dgm:prSet/>
      <dgm:spPr/>
      <dgm:t>
        <a:bodyPr/>
        <a:lstStyle/>
        <a:p>
          <a:endParaRPr lang="en-IN"/>
        </a:p>
      </dgm:t>
    </dgm:pt>
    <dgm:pt modelId="{B7C97653-F286-4D73-8EC5-3DE954ED1157}">
      <dgm:prSet/>
      <dgm:spPr/>
      <dgm:t>
        <a:bodyPr/>
        <a:lstStyle/>
        <a:p>
          <a:r>
            <a:rPr lang="en-US" dirty="0"/>
            <a:t>‘ ---&gt; 39</a:t>
          </a:r>
          <a:endParaRPr lang="en-IN" dirty="0"/>
        </a:p>
      </dgm:t>
    </dgm:pt>
    <dgm:pt modelId="{68527B75-E4FE-4133-9523-9BA6D7DF07C9}" type="parTrans" cxnId="{2282ABB6-5C60-4D1C-B879-5A944857E07E}">
      <dgm:prSet/>
      <dgm:spPr/>
      <dgm:t>
        <a:bodyPr/>
        <a:lstStyle/>
        <a:p>
          <a:endParaRPr lang="en-IN"/>
        </a:p>
      </dgm:t>
    </dgm:pt>
    <dgm:pt modelId="{D5DE5D07-557D-4197-9515-63C89207FF6F}" type="sibTrans" cxnId="{2282ABB6-5C60-4D1C-B879-5A944857E07E}">
      <dgm:prSet/>
      <dgm:spPr/>
      <dgm:t>
        <a:bodyPr/>
        <a:lstStyle/>
        <a:p>
          <a:endParaRPr lang="en-IN"/>
        </a:p>
      </dgm:t>
    </dgm:pt>
    <dgm:pt modelId="{C9ECE82F-A628-4527-835C-B7403CF95232}">
      <dgm:prSet/>
      <dgm:spPr/>
      <dgm:t>
        <a:bodyPr/>
        <a:lstStyle/>
        <a:p>
          <a:r>
            <a:rPr lang="en-US" dirty="0"/>
            <a:t>* ---&gt; 42</a:t>
          </a:r>
          <a:endParaRPr lang="en-IN" dirty="0"/>
        </a:p>
      </dgm:t>
    </dgm:pt>
    <dgm:pt modelId="{36B185ED-B95F-4E33-BE7E-D8AB63C4815F}" type="parTrans" cxnId="{C55F51B8-623F-48A2-99DD-7BD9D62D5B3A}">
      <dgm:prSet/>
      <dgm:spPr/>
      <dgm:t>
        <a:bodyPr/>
        <a:lstStyle/>
        <a:p>
          <a:endParaRPr lang="en-IN"/>
        </a:p>
      </dgm:t>
    </dgm:pt>
    <dgm:pt modelId="{E1B06C82-1596-450B-9772-1D2C68753485}" type="sibTrans" cxnId="{C55F51B8-623F-48A2-99DD-7BD9D62D5B3A}">
      <dgm:prSet/>
      <dgm:spPr/>
      <dgm:t>
        <a:bodyPr/>
        <a:lstStyle/>
        <a:p>
          <a:endParaRPr lang="en-IN"/>
        </a:p>
      </dgm:t>
    </dgm:pt>
    <dgm:pt modelId="{4C16289A-6AB9-45A6-B1E9-37BDC8617886}">
      <dgm:prSet/>
      <dgm:spPr/>
      <dgm:t>
        <a:bodyPr/>
        <a:lstStyle/>
        <a:p>
          <a:r>
            <a:rPr lang="en-US" dirty="0"/>
            <a:t>0 ---&gt; 48</a:t>
          </a:r>
          <a:endParaRPr lang="en-IN" dirty="0"/>
        </a:p>
      </dgm:t>
    </dgm:pt>
    <dgm:pt modelId="{F765270E-A707-4A90-8135-5A5F4CBC8490}" type="parTrans" cxnId="{E0BDE579-27AB-415F-8D86-8B56F9FF2D59}">
      <dgm:prSet/>
      <dgm:spPr/>
      <dgm:t>
        <a:bodyPr/>
        <a:lstStyle/>
        <a:p>
          <a:endParaRPr lang="en-IN"/>
        </a:p>
      </dgm:t>
    </dgm:pt>
    <dgm:pt modelId="{6A7C391E-90B5-4DD6-81D0-76E4DDF65043}" type="sibTrans" cxnId="{E0BDE579-27AB-415F-8D86-8B56F9FF2D59}">
      <dgm:prSet/>
      <dgm:spPr/>
      <dgm:t>
        <a:bodyPr/>
        <a:lstStyle/>
        <a:p>
          <a:endParaRPr lang="en-IN"/>
        </a:p>
      </dgm:t>
    </dgm:pt>
    <dgm:pt modelId="{5038FE65-4D3F-4F30-8F85-0868DD20F275}" type="pres">
      <dgm:prSet presAssocID="{3E9C0997-3FB1-4B77-97DC-F789CE40C759}" presName="diagram" presStyleCnt="0">
        <dgm:presLayoutVars>
          <dgm:chPref val="1"/>
          <dgm:dir/>
          <dgm:animOne val="branch"/>
          <dgm:animLvl val="lvl"/>
          <dgm:resizeHandles/>
        </dgm:presLayoutVars>
      </dgm:prSet>
      <dgm:spPr/>
    </dgm:pt>
    <dgm:pt modelId="{ECF31890-916E-4671-94B1-7BCFD3C89DC5}" type="pres">
      <dgm:prSet presAssocID="{CF1FA19A-378A-40FB-9276-EF56EB53D776}" presName="root" presStyleCnt="0"/>
      <dgm:spPr/>
    </dgm:pt>
    <dgm:pt modelId="{717A801F-BD48-4A5B-8ADE-022E22D1B21F}" type="pres">
      <dgm:prSet presAssocID="{CF1FA19A-378A-40FB-9276-EF56EB53D776}" presName="rootComposite" presStyleCnt="0"/>
      <dgm:spPr/>
    </dgm:pt>
    <dgm:pt modelId="{5059EFAE-768F-4EEC-881B-B5E3DE72B461}" type="pres">
      <dgm:prSet presAssocID="{CF1FA19A-378A-40FB-9276-EF56EB53D776}" presName="rootText" presStyleLbl="node1" presStyleIdx="0" presStyleCnt="5" custScaleX="193472"/>
      <dgm:spPr/>
    </dgm:pt>
    <dgm:pt modelId="{AB748B61-0027-44EB-9224-E0FDAECCCDF0}" type="pres">
      <dgm:prSet presAssocID="{CF1FA19A-378A-40FB-9276-EF56EB53D776}" presName="rootConnector" presStyleLbl="node1" presStyleIdx="0" presStyleCnt="5"/>
      <dgm:spPr/>
    </dgm:pt>
    <dgm:pt modelId="{071B0193-6E08-4798-B6BC-2ADFFA6F5FC6}" type="pres">
      <dgm:prSet presAssocID="{CF1FA19A-378A-40FB-9276-EF56EB53D776}" presName="childShape" presStyleCnt="0"/>
      <dgm:spPr/>
    </dgm:pt>
    <dgm:pt modelId="{57567EB1-4953-41B2-AA38-3F84DDFCCFD0}" type="pres">
      <dgm:prSet presAssocID="{589D1916-7156-4CAF-BCEF-7423BBD1BD1F}" presName="root" presStyleCnt="0"/>
      <dgm:spPr/>
    </dgm:pt>
    <dgm:pt modelId="{6CB5064C-9A53-4F9E-B7BA-8A3F59BDA1BF}" type="pres">
      <dgm:prSet presAssocID="{589D1916-7156-4CAF-BCEF-7423BBD1BD1F}" presName="rootComposite" presStyleCnt="0"/>
      <dgm:spPr/>
    </dgm:pt>
    <dgm:pt modelId="{2E3DA3D2-3EBE-427B-B87E-2E30202AFD0A}" type="pres">
      <dgm:prSet presAssocID="{589D1916-7156-4CAF-BCEF-7423BBD1BD1F}" presName="rootText" presStyleLbl="node1" presStyleIdx="1" presStyleCnt="5" custScaleX="193472"/>
      <dgm:spPr/>
    </dgm:pt>
    <dgm:pt modelId="{28786611-C297-4870-A1D3-9DF2E24B59EF}" type="pres">
      <dgm:prSet presAssocID="{589D1916-7156-4CAF-BCEF-7423BBD1BD1F}" presName="rootConnector" presStyleLbl="node1" presStyleIdx="1" presStyleCnt="5"/>
      <dgm:spPr/>
    </dgm:pt>
    <dgm:pt modelId="{DA24E48F-BF1D-45BF-820E-CC61C93CC73E}" type="pres">
      <dgm:prSet presAssocID="{589D1916-7156-4CAF-BCEF-7423BBD1BD1F}" presName="childShape" presStyleCnt="0"/>
      <dgm:spPr/>
    </dgm:pt>
    <dgm:pt modelId="{2D750A3C-8DBE-4CF9-B377-88751CDC9BA9}" type="pres">
      <dgm:prSet presAssocID="{B7C97653-F286-4D73-8EC5-3DE954ED1157}" presName="root" presStyleCnt="0"/>
      <dgm:spPr/>
    </dgm:pt>
    <dgm:pt modelId="{E9E78BC8-345D-4059-8F5B-AF19C3A480DB}" type="pres">
      <dgm:prSet presAssocID="{B7C97653-F286-4D73-8EC5-3DE954ED1157}" presName="rootComposite" presStyleCnt="0"/>
      <dgm:spPr/>
    </dgm:pt>
    <dgm:pt modelId="{2EBD9FFD-A80A-4A60-AE1D-E1EC66DFA74A}" type="pres">
      <dgm:prSet presAssocID="{B7C97653-F286-4D73-8EC5-3DE954ED1157}" presName="rootText" presStyleLbl="node1" presStyleIdx="2" presStyleCnt="5" custScaleX="193472"/>
      <dgm:spPr/>
    </dgm:pt>
    <dgm:pt modelId="{4986DC1C-7EE4-4B8E-ABA4-AD27304E26D8}" type="pres">
      <dgm:prSet presAssocID="{B7C97653-F286-4D73-8EC5-3DE954ED1157}" presName="rootConnector" presStyleLbl="node1" presStyleIdx="2" presStyleCnt="5"/>
      <dgm:spPr/>
    </dgm:pt>
    <dgm:pt modelId="{C798B12B-F7C2-4211-9474-91103A902681}" type="pres">
      <dgm:prSet presAssocID="{B7C97653-F286-4D73-8EC5-3DE954ED1157}" presName="childShape" presStyleCnt="0"/>
      <dgm:spPr/>
    </dgm:pt>
    <dgm:pt modelId="{D4318CA3-7EBF-4D45-9720-C0F60AE39166}" type="pres">
      <dgm:prSet presAssocID="{C9ECE82F-A628-4527-835C-B7403CF95232}" presName="root" presStyleCnt="0"/>
      <dgm:spPr/>
    </dgm:pt>
    <dgm:pt modelId="{955106B6-7DA8-4BCB-B260-65016AD6FE7E}" type="pres">
      <dgm:prSet presAssocID="{C9ECE82F-A628-4527-835C-B7403CF95232}" presName="rootComposite" presStyleCnt="0"/>
      <dgm:spPr/>
    </dgm:pt>
    <dgm:pt modelId="{853DDEFA-F2CE-41B6-A6D2-76286A1A0EC2}" type="pres">
      <dgm:prSet presAssocID="{C9ECE82F-A628-4527-835C-B7403CF95232}" presName="rootText" presStyleLbl="node1" presStyleIdx="3" presStyleCnt="5" custScaleX="193472"/>
      <dgm:spPr/>
    </dgm:pt>
    <dgm:pt modelId="{96E32F76-AB6D-419F-A84F-152B10DF2AB4}" type="pres">
      <dgm:prSet presAssocID="{C9ECE82F-A628-4527-835C-B7403CF95232}" presName="rootConnector" presStyleLbl="node1" presStyleIdx="3" presStyleCnt="5"/>
      <dgm:spPr/>
    </dgm:pt>
    <dgm:pt modelId="{FBAC7F2A-B14E-4BAF-A576-2A2FDDA3A713}" type="pres">
      <dgm:prSet presAssocID="{C9ECE82F-A628-4527-835C-B7403CF95232}" presName="childShape" presStyleCnt="0"/>
      <dgm:spPr/>
    </dgm:pt>
    <dgm:pt modelId="{2A938AB0-9176-4AEF-82E2-F5AD3F54FDC8}" type="pres">
      <dgm:prSet presAssocID="{4C16289A-6AB9-45A6-B1E9-37BDC8617886}" presName="root" presStyleCnt="0"/>
      <dgm:spPr/>
    </dgm:pt>
    <dgm:pt modelId="{ED9A09C1-84D4-4D4C-AA22-EB0D631C6D0B}" type="pres">
      <dgm:prSet presAssocID="{4C16289A-6AB9-45A6-B1E9-37BDC8617886}" presName="rootComposite" presStyleCnt="0"/>
      <dgm:spPr/>
    </dgm:pt>
    <dgm:pt modelId="{C242FA70-F3AC-49B5-8F33-64442B9EDF8E}" type="pres">
      <dgm:prSet presAssocID="{4C16289A-6AB9-45A6-B1E9-37BDC8617886}" presName="rootText" presStyleLbl="node1" presStyleIdx="4" presStyleCnt="5" custScaleX="193472"/>
      <dgm:spPr/>
    </dgm:pt>
    <dgm:pt modelId="{04C28A3E-4140-4E1A-B17C-A9766CAE41BE}" type="pres">
      <dgm:prSet presAssocID="{4C16289A-6AB9-45A6-B1E9-37BDC8617886}" presName="rootConnector" presStyleLbl="node1" presStyleIdx="4" presStyleCnt="5"/>
      <dgm:spPr/>
    </dgm:pt>
    <dgm:pt modelId="{A84E68A3-5DB7-469D-BD93-E5877443EEA3}" type="pres">
      <dgm:prSet presAssocID="{4C16289A-6AB9-45A6-B1E9-37BDC8617886}" presName="childShape" presStyleCnt="0"/>
      <dgm:spPr/>
    </dgm:pt>
  </dgm:ptLst>
  <dgm:cxnLst>
    <dgm:cxn modelId="{A7666B19-4B85-4D47-8E63-E14872044DF4}" type="presOf" srcId="{4C16289A-6AB9-45A6-B1E9-37BDC8617886}" destId="{C242FA70-F3AC-49B5-8F33-64442B9EDF8E}" srcOrd="0" destOrd="0" presId="urn:microsoft.com/office/officeart/2005/8/layout/hierarchy3"/>
    <dgm:cxn modelId="{4A73AC35-A8A0-4584-913D-4F42D611992F}" type="presOf" srcId="{4C16289A-6AB9-45A6-B1E9-37BDC8617886}" destId="{04C28A3E-4140-4E1A-B17C-A9766CAE41BE}" srcOrd="1" destOrd="0" presId="urn:microsoft.com/office/officeart/2005/8/layout/hierarchy3"/>
    <dgm:cxn modelId="{28DE2744-D119-4A9E-A77A-426F37EA30AA}" type="presOf" srcId="{C9ECE82F-A628-4527-835C-B7403CF95232}" destId="{96E32F76-AB6D-419F-A84F-152B10DF2AB4}" srcOrd="1" destOrd="0" presId="urn:microsoft.com/office/officeart/2005/8/layout/hierarchy3"/>
    <dgm:cxn modelId="{7B335851-E647-413F-8489-E26A4CF1BBF5}" type="presOf" srcId="{CF1FA19A-378A-40FB-9276-EF56EB53D776}" destId="{AB748B61-0027-44EB-9224-E0FDAECCCDF0}" srcOrd="1" destOrd="0" presId="urn:microsoft.com/office/officeart/2005/8/layout/hierarchy3"/>
    <dgm:cxn modelId="{57A08074-236C-4401-972C-0A411FD1CD5F}" srcId="{3E9C0997-3FB1-4B77-97DC-F789CE40C759}" destId="{589D1916-7156-4CAF-BCEF-7423BBD1BD1F}" srcOrd="1" destOrd="0" parTransId="{9FDD8E97-C55F-41D9-8FAE-D9C4299B13E6}" sibTransId="{3064D833-19FF-4C74-9E14-9FFEC5333674}"/>
    <dgm:cxn modelId="{E0BDE579-27AB-415F-8D86-8B56F9FF2D59}" srcId="{3E9C0997-3FB1-4B77-97DC-F789CE40C759}" destId="{4C16289A-6AB9-45A6-B1E9-37BDC8617886}" srcOrd="4" destOrd="0" parTransId="{F765270E-A707-4A90-8135-5A5F4CBC8490}" sibTransId="{6A7C391E-90B5-4DD6-81D0-76E4DDF65043}"/>
    <dgm:cxn modelId="{BAA0167A-B3D9-4296-B2D2-2C9B95268ABD}" type="presOf" srcId="{B7C97653-F286-4D73-8EC5-3DE954ED1157}" destId="{4986DC1C-7EE4-4B8E-ABA4-AD27304E26D8}" srcOrd="1" destOrd="0" presId="urn:microsoft.com/office/officeart/2005/8/layout/hierarchy3"/>
    <dgm:cxn modelId="{39C6F484-99F8-4B0D-ADE9-B4B09F746EA7}" type="presOf" srcId="{589D1916-7156-4CAF-BCEF-7423BBD1BD1F}" destId="{2E3DA3D2-3EBE-427B-B87E-2E30202AFD0A}" srcOrd="0" destOrd="0" presId="urn:microsoft.com/office/officeart/2005/8/layout/hierarchy3"/>
    <dgm:cxn modelId="{1F01C6B2-D69D-45BD-912C-7FCF6440030C}" type="presOf" srcId="{3E9C0997-3FB1-4B77-97DC-F789CE40C759}" destId="{5038FE65-4D3F-4F30-8F85-0868DD20F275}" srcOrd="0" destOrd="0" presId="urn:microsoft.com/office/officeart/2005/8/layout/hierarchy3"/>
    <dgm:cxn modelId="{2282ABB6-5C60-4D1C-B879-5A944857E07E}" srcId="{3E9C0997-3FB1-4B77-97DC-F789CE40C759}" destId="{B7C97653-F286-4D73-8EC5-3DE954ED1157}" srcOrd="2" destOrd="0" parTransId="{68527B75-E4FE-4133-9523-9BA6D7DF07C9}" sibTransId="{D5DE5D07-557D-4197-9515-63C89207FF6F}"/>
    <dgm:cxn modelId="{2BC511B8-D970-4B67-8E64-0B4D8942ABB4}" type="presOf" srcId="{B7C97653-F286-4D73-8EC5-3DE954ED1157}" destId="{2EBD9FFD-A80A-4A60-AE1D-E1EC66DFA74A}" srcOrd="0" destOrd="0" presId="urn:microsoft.com/office/officeart/2005/8/layout/hierarchy3"/>
    <dgm:cxn modelId="{C55F51B8-623F-48A2-99DD-7BD9D62D5B3A}" srcId="{3E9C0997-3FB1-4B77-97DC-F789CE40C759}" destId="{C9ECE82F-A628-4527-835C-B7403CF95232}" srcOrd="3" destOrd="0" parTransId="{36B185ED-B95F-4E33-BE7E-D8AB63C4815F}" sibTransId="{E1B06C82-1596-450B-9772-1D2C68753485}"/>
    <dgm:cxn modelId="{24407EED-41AD-46F6-92F8-AAB3243017BC}" type="presOf" srcId="{CF1FA19A-378A-40FB-9276-EF56EB53D776}" destId="{5059EFAE-768F-4EEC-881B-B5E3DE72B461}" srcOrd="0" destOrd="0" presId="urn:microsoft.com/office/officeart/2005/8/layout/hierarchy3"/>
    <dgm:cxn modelId="{577563EF-C9F6-4B83-9580-F5C92774ACAB}" type="presOf" srcId="{589D1916-7156-4CAF-BCEF-7423BBD1BD1F}" destId="{28786611-C297-4870-A1D3-9DF2E24B59EF}" srcOrd="1" destOrd="0" presId="urn:microsoft.com/office/officeart/2005/8/layout/hierarchy3"/>
    <dgm:cxn modelId="{95B3EEF3-66C4-4EC8-A46D-AF40B7E1930F}" type="presOf" srcId="{C9ECE82F-A628-4527-835C-B7403CF95232}" destId="{853DDEFA-F2CE-41B6-A6D2-76286A1A0EC2}" srcOrd="0" destOrd="0" presId="urn:microsoft.com/office/officeart/2005/8/layout/hierarchy3"/>
    <dgm:cxn modelId="{C9E413FE-D9D6-4C16-A2A3-BDCCB5B0532D}" srcId="{3E9C0997-3FB1-4B77-97DC-F789CE40C759}" destId="{CF1FA19A-378A-40FB-9276-EF56EB53D776}" srcOrd="0" destOrd="0" parTransId="{A1DCEC2A-1002-491E-BF00-453E39E203A9}" sibTransId="{25C345E4-5660-4A95-8A98-89B16EECFA28}"/>
    <dgm:cxn modelId="{14AB32B3-2BED-4462-B4E9-9B52C5CAC2FF}" type="presParOf" srcId="{5038FE65-4D3F-4F30-8F85-0868DD20F275}" destId="{ECF31890-916E-4671-94B1-7BCFD3C89DC5}" srcOrd="0" destOrd="0" presId="urn:microsoft.com/office/officeart/2005/8/layout/hierarchy3"/>
    <dgm:cxn modelId="{70B398A9-BA52-4076-B194-CF16B8FFC48B}" type="presParOf" srcId="{ECF31890-916E-4671-94B1-7BCFD3C89DC5}" destId="{717A801F-BD48-4A5B-8ADE-022E22D1B21F}" srcOrd="0" destOrd="0" presId="urn:microsoft.com/office/officeart/2005/8/layout/hierarchy3"/>
    <dgm:cxn modelId="{9547A56F-AD32-4885-965B-D2B04C7C28F7}" type="presParOf" srcId="{717A801F-BD48-4A5B-8ADE-022E22D1B21F}" destId="{5059EFAE-768F-4EEC-881B-B5E3DE72B461}" srcOrd="0" destOrd="0" presId="urn:microsoft.com/office/officeart/2005/8/layout/hierarchy3"/>
    <dgm:cxn modelId="{7F504684-6A12-44C1-B21C-070CC17F2035}" type="presParOf" srcId="{717A801F-BD48-4A5B-8ADE-022E22D1B21F}" destId="{AB748B61-0027-44EB-9224-E0FDAECCCDF0}" srcOrd="1" destOrd="0" presId="urn:microsoft.com/office/officeart/2005/8/layout/hierarchy3"/>
    <dgm:cxn modelId="{0DF108BB-DE5A-49B4-9FAA-607F140305C3}" type="presParOf" srcId="{ECF31890-916E-4671-94B1-7BCFD3C89DC5}" destId="{071B0193-6E08-4798-B6BC-2ADFFA6F5FC6}" srcOrd="1" destOrd="0" presId="urn:microsoft.com/office/officeart/2005/8/layout/hierarchy3"/>
    <dgm:cxn modelId="{A3D3ACD0-5D61-4BF2-BC39-ED577121C568}" type="presParOf" srcId="{5038FE65-4D3F-4F30-8F85-0868DD20F275}" destId="{57567EB1-4953-41B2-AA38-3F84DDFCCFD0}" srcOrd="1" destOrd="0" presId="urn:microsoft.com/office/officeart/2005/8/layout/hierarchy3"/>
    <dgm:cxn modelId="{54BB69D7-325B-450E-B494-80A3BCB5D126}" type="presParOf" srcId="{57567EB1-4953-41B2-AA38-3F84DDFCCFD0}" destId="{6CB5064C-9A53-4F9E-B7BA-8A3F59BDA1BF}" srcOrd="0" destOrd="0" presId="urn:microsoft.com/office/officeart/2005/8/layout/hierarchy3"/>
    <dgm:cxn modelId="{D40063C0-419F-4E0C-9101-978E2E2EBEB3}" type="presParOf" srcId="{6CB5064C-9A53-4F9E-B7BA-8A3F59BDA1BF}" destId="{2E3DA3D2-3EBE-427B-B87E-2E30202AFD0A}" srcOrd="0" destOrd="0" presId="urn:microsoft.com/office/officeart/2005/8/layout/hierarchy3"/>
    <dgm:cxn modelId="{AC6C2133-6231-4DF1-8845-299D91C2033B}" type="presParOf" srcId="{6CB5064C-9A53-4F9E-B7BA-8A3F59BDA1BF}" destId="{28786611-C297-4870-A1D3-9DF2E24B59EF}" srcOrd="1" destOrd="0" presId="urn:microsoft.com/office/officeart/2005/8/layout/hierarchy3"/>
    <dgm:cxn modelId="{8ECD49B2-CC15-495F-9CE9-A62A91AAFE7C}" type="presParOf" srcId="{57567EB1-4953-41B2-AA38-3F84DDFCCFD0}" destId="{DA24E48F-BF1D-45BF-820E-CC61C93CC73E}" srcOrd="1" destOrd="0" presId="urn:microsoft.com/office/officeart/2005/8/layout/hierarchy3"/>
    <dgm:cxn modelId="{E95D3022-A270-40FC-9F83-4D01D9751E9B}" type="presParOf" srcId="{5038FE65-4D3F-4F30-8F85-0868DD20F275}" destId="{2D750A3C-8DBE-4CF9-B377-88751CDC9BA9}" srcOrd="2" destOrd="0" presId="urn:microsoft.com/office/officeart/2005/8/layout/hierarchy3"/>
    <dgm:cxn modelId="{E429B714-F2B2-47F0-B374-63387E64A0D6}" type="presParOf" srcId="{2D750A3C-8DBE-4CF9-B377-88751CDC9BA9}" destId="{E9E78BC8-345D-4059-8F5B-AF19C3A480DB}" srcOrd="0" destOrd="0" presId="urn:microsoft.com/office/officeart/2005/8/layout/hierarchy3"/>
    <dgm:cxn modelId="{E08511D2-9D46-4D7D-8E7A-10192654A566}" type="presParOf" srcId="{E9E78BC8-345D-4059-8F5B-AF19C3A480DB}" destId="{2EBD9FFD-A80A-4A60-AE1D-E1EC66DFA74A}" srcOrd="0" destOrd="0" presId="urn:microsoft.com/office/officeart/2005/8/layout/hierarchy3"/>
    <dgm:cxn modelId="{4E8C297A-D1A1-42CB-924E-D584936B7F24}" type="presParOf" srcId="{E9E78BC8-345D-4059-8F5B-AF19C3A480DB}" destId="{4986DC1C-7EE4-4B8E-ABA4-AD27304E26D8}" srcOrd="1" destOrd="0" presId="urn:microsoft.com/office/officeart/2005/8/layout/hierarchy3"/>
    <dgm:cxn modelId="{AC66BF01-7838-4F61-A9E3-68D582EF50C8}" type="presParOf" srcId="{2D750A3C-8DBE-4CF9-B377-88751CDC9BA9}" destId="{C798B12B-F7C2-4211-9474-91103A902681}" srcOrd="1" destOrd="0" presId="urn:microsoft.com/office/officeart/2005/8/layout/hierarchy3"/>
    <dgm:cxn modelId="{75FA7A56-8984-4D06-B3EA-06E0F1646614}" type="presParOf" srcId="{5038FE65-4D3F-4F30-8F85-0868DD20F275}" destId="{D4318CA3-7EBF-4D45-9720-C0F60AE39166}" srcOrd="3" destOrd="0" presId="urn:microsoft.com/office/officeart/2005/8/layout/hierarchy3"/>
    <dgm:cxn modelId="{393F1D27-4E4A-468A-9A88-E1174296EF22}" type="presParOf" srcId="{D4318CA3-7EBF-4D45-9720-C0F60AE39166}" destId="{955106B6-7DA8-4BCB-B260-65016AD6FE7E}" srcOrd="0" destOrd="0" presId="urn:microsoft.com/office/officeart/2005/8/layout/hierarchy3"/>
    <dgm:cxn modelId="{954ADCE9-97A3-45ED-9815-E1606FC93D87}" type="presParOf" srcId="{955106B6-7DA8-4BCB-B260-65016AD6FE7E}" destId="{853DDEFA-F2CE-41B6-A6D2-76286A1A0EC2}" srcOrd="0" destOrd="0" presId="urn:microsoft.com/office/officeart/2005/8/layout/hierarchy3"/>
    <dgm:cxn modelId="{44A56F89-A4A1-4AF3-A643-6991C053E391}" type="presParOf" srcId="{955106B6-7DA8-4BCB-B260-65016AD6FE7E}" destId="{96E32F76-AB6D-419F-A84F-152B10DF2AB4}" srcOrd="1" destOrd="0" presId="urn:microsoft.com/office/officeart/2005/8/layout/hierarchy3"/>
    <dgm:cxn modelId="{18118DE2-186F-4F22-919B-B4C17B8ECD0A}" type="presParOf" srcId="{D4318CA3-7EBF-4D45-9720-C0F60AE39166}" destId="{FBAC7F2A-B14E-4BAF-A576-2A2FDDA3A713}" srcOrd="1" destOrd="0" presId="urn:microsoft.com/office/officeart/2005/8/layout/hierarchy3"/>
    <dgm:cxn modelId="{3D1ED92D-C0A3-43C7-954B-558D3E05C1B4}" type="presParOf" srcId="{5038FE65-4D3F-4F30-8F85-0868DD20F275}" destId="{2A938AB0-9176-4AEF-82E2-F5AD3F54FDC8}" srcOrd="4" destOrd="0" presId="urn:microsoft.com/office/officeart/2005/8/layout/hierarchy3"/>
    <dgm:cxn modelId="{93DDC181-F377-43B7-A062-8DE0B337A926}" type="presParOf" srcId="{2A938AB0-9176-4AEF-82E2-F5AD3F54FDC8}" destId="{ED9A09C1-84D4-4D4C-AA22-EB0D631C6D0B}" srcOrd="0" destOrd="0" presId="urn:microsoft.com/office/officeart/2005/8/layout/hierarchy3"/>
    <dgm:cxn modelId="{A6F6BD6A-4013-4556-A4E6-3A3129B97274}" type="presParOf" srcId="{ED9A09C1-84D4-4D4C-AA22-EB0D631C6D0B}" destId="{C242FA70-F3AC-49B5-8F33-64442B9EDF8E}" srcOrd="0" destOrd="0" presId="urn:microsoft.com/office/officeart/2005/8/layout/hierarchy3"/>
    <dgm:cxn modelId="{09FF850F-E7DF-43B0-9B23-262C92268248}" type="presParOf" srcId="{ED9A09C1-84D4-4D4C-AA22-EB0D631C6D0B}" destId="{04C28A3E-4140-4E1A-B17C-A9766CAE41BE}" srcOrd="1" destOrd="0" presId="urn:microsoft.com/office/officeart/2005/8/layout/hierarchy3"/>
    <dgm:cxn modelId="{FE06A3C8-CEC9-48C6-81E8-2BE9373787AF}" type="presParOf" srcId="{2A938AB0-9176-4AEF-82E2-F5AD3F54FDC8}" destId="{A84E68A3-5DB7-469D-BD93-E5877443EEA3}"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5EB27C9-B292-4E8C-971B-F919DD12BABC}"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85DCD271-01D1-45C5-9304-0ECB6B6FD2F7}">
      <dgm:prSet/>
      <dgm:spPr/>
      <dgm:t>
        <a:bodyPr/>
        <a:lstStyle/>
        <a:p>
          <a:r>
            <a:rPr lang="en-US"/>
            <a:t>C0=(78+48) mod 256 = 126 character ~</a:t>
          </a:r>
          <a:endParaRPr lang="en-IN" dirty="0"/>
        </a:p>
      </dgm:t>
    </dgm:pt>
    <dgm:pt modelId="{59DD76DD-AC3B-41D9-B371-006100AEB413}" type="parTrans" cxnId="{A40FD545-8E36-45C8-AAA2-7C9DAD2F5E9C}">
      <dgm:prSet/>
      <dgm:spPr/>
      <dgm:t>
        <a:bodyPr/>
        <a:lstStyle/>
        <a:p>
          <a:endParaRPr lang="en-IN"/>
        </a:p>
      </dgm:t>
    </dgm:pt>
    <dgm:pt modelId="{A790130C-4F0D-4757-98DD-E9EB43742C6D}" type="sibTrans" cxnId="{A40FD545-8E36-45C8-AAA2-7C9DAD2F5E9C}">
      <dgm:prSet/>
      <dgm:spPr/>
      <dgm:t>
        <a:bodyPr/>
        <a:lstStyle/>
        <a:p>
          <a:endParaRPr lang="en-IN"/>
        </a:p>
      </dgm:t>
    </dgm:pt>
    <dgm:pt modelId="{5A2FE1EC-60FC-48E6-9698-E70CA8D6850E}">
      <dgm:prSet/>
      <dgm:spPr/>
      <dgm:t>
        <a:bodyPr/>
        <a:lstStyle/>
        <a:p>
          <a:r>
            <a:rPr lang="en-US"/>
            <a:t>C1=(69+41) mod 256 = 110 character n</a:t>
          </a:r>
          <a:endParaRPr lang="en-US" dirty="0"/>
        </a:p>
      </dgm:t>
    </dgm:pt>
    <dgm:pt modelId="{15A9026F-96D5-408D-89EB-B9F48D18DAFB}" type="parTrans" cxnId="{429BF611-3C8E-44A7-AAF1-2C14F96A4CE5}">
      <dgm:prSet/>
      <dgm:spPr/>
      <dgm:t>
        <a:bodyPr/>
        <a:lstStyle/>
        <a:p>
          <a:endParaRPr lang="en-IN"/>
        </a:p>
      </dgm:t>
    </dgm:pt>
    <dgm:pt modelId="{12213034-CEE9-4404-A6E6-525CBF57005A}" type="sibTrans" cxnId="{429BF611-3C8E-44A7-AAF1-2C14F96A4CE5}">
      <dgm:prSet/>
      <dgm:spPr/>
      <dgm:t>
        <a:bodyPr/>
        <a:lstStyle/>
        <a:p>
          <a:endParaRPr lang="en-IN"/>
        </a:p>
      </dgm:t>
    </dgm:pt>
    <dgm:pt modelId="{3AF69D16-13C3-4817-B7CE-545370B68D30}">
      <dgm:prSet/>
      <dgm:spPr/>
      <dgm:t>
        <a:bodyPr/>
        <a:lstStyle/>
        <a:p>
          <a:r>
            <a:rPr lang="en-US"/>
            <a:t>C2=(86+39) mod 256 = 125 character }</a:t>
          </a:r>
          <a:endParaRPr lang="en-US" dirty="0"/>
        </a:p>
      </dgm:t>
    </dgm:pt>
    <dgm:pt modelId="{6AC1F7E5-BC50-4567-B96B-B432453F1599}" type="parTrans" cxnId="{8D49E142-578E-4545-A001-4B3394AD1827}">
      <dgm:prSet/>
      <dgm:spPr/>
      <dgm:t>
        <a:bodyPr/>
        <a:lstStyle/>
        <a:p>
          <a:endParaRPr lang="en-IN"/>
        </a:p>
      </dgm:t>
    </dgm:pt>
    <dgm:pt modelId="{A05D5291-850C-43B9-A547-54ED58851F53}" type="sibTrans" cxnId="{8D49E142-578E-4545-A001-4B3394AD1827}">
      <dgm:prSet/>
      <dgm:spPr/>
      <dgm:t>
        <a:bodyPr/>
        <a:lstStyle/>
        <a:p>
          <a:endParaRPr lang="en-IN"/>
        </a:p>
      </dgm:t>
    </dgm:pt>
    <dgm:pt modelId="{FFD66B39-6ABC-4D5C-AD0F-5CB99FB89ADA}">
      <dgm:prSet/>
      <dgm:spPr/>
      <dgm:t>
        <a:bodyPr/>
        <a:lstStyle/>
        <a:p>
          <a:r>
            <a:rPr lang="en-US"/>
            <a:t>C3=(69+42) mod 256 = 111 character o</a:t>
          </a:r>
          <a:endParaRPr lang="en-US" dirty="0"/>
        </a:p>
      </dgm:t>
    </dgm:pt>
    <dgm:pt modelId="{5E5FFE2F-6745-499E-B0B6-63ED06A3A71B}" type="parTrans" cxnId="{0DEFBBC7-EA39-4E95-848F-2C30AA44BCA5}">
      <dgm:prSet/>
      <dgm:spPr/>
      <dgm:t>
        <a:bodyPr/>
        <a:lstStyle/>
        <a:p>
          <a:endParaRPr lang="en-IN"/>
        </a:p>
      </dgm:t>
    </dgm:pt>
    <dgm:pt modelId="{88308092-21D3-4B93-B498-C4C3A36DDC24}" type="sibTrans" cxnId="{0DEFBBC7-EA39-4E95-848F-2C30AA44BCA5}">
      <dgm:prSet/>
      <dgm:spPr/>
      <dgm:t>
        <a:bodyPr/>
        <a:lstStyle/>
        <a:p>
          <a:endParaRPr lang="en-IN"/>
        </a:p>
      </dgm:t>
    </dgm:pt>
    <dgm:pt modelId="{8156CD63-614B-491C-86A8-9FB7DBEF379F}">
      <dgm:prSet/>
      <dgm:spPr/>
      <dgm:t>
        <a:bodyPr/>
        <a:lstStyle/>
        <a:p>
          <a:r>
            <a:rPr lang="en-US"/>
            <a:t>C4=(82+48) mod 256 = 130 character é</a:t>
          </a:r>
          <a:endParaRPr lang="en-US" dirty="0"/>
        </a:p>
      </dgm:t>
    </dgm:pt>
    <dgm:pt modelId="{2CA87D92-4B0E-4CE4-96FD-12E9CDF6ADA7}" type="parTrans" cxnId="{3B4EBFA1-2065-49A2-B6C6-AF8F560F0A27}">
      <dgm:prSet/>
      <dgm:spPr/>
      <dgm:t>
        <a:bodyPr/>
        <a:lstStyle/>
        <a:p>
          <a:endParaRPr lang="en-IN"/>
        </a:p>
      </dgm:t>
    </dgm:pt>
    <dgm:pt modelId="{5B18A4AF-3FF0-4D78-9A02-8F2F565F52FF}" type="sibTrans" cxnId="{3B4EBFA1-2065-49A2-B6C6-AF8F560F0A27}">
      <dgm:prSet/>
      <dgm:spPr/>
      <dgm:t>
        <a:bodyPr/>
        <a:lstStyle/>
        <a:p>
          <a:endParaRPr lang="en-IN"/>
        </a:p>
      </dgm:t>
    </dgm:pt>
    <dgm:pt modelId="{A7C4C74B-DD01-46BA-AED8-3CC81AE7A280}" type="pres">
      <dgm:prSet presAssocID="{85EB27C9-B292-4E8C-971B-F919DD12BABC}" presName="linearFlow" presStyleCnt="0">
        <dgm:presLayoutVars>
          <dgm:dir/>
          <dgm:resizeHandles val="exact"/>
        </dgm:presLayoutVars>
      </dgm:prSet>
      <dgm:spPr/>
    </dgm:pt>
    <dgm:pt modelId="{CB605A08-D795-44C0-A6D1-9CF5E9CFA16C}" type="pres">
      <dgm:prSet presAssocID="{85DCD271-01D1-45C5-9304-0ECB6B6FD2F7}" presName="composite" presStyleCnt="0"/>
      <dgm:spPr/>
    </dgm:pt>
    <dgm:pt modelId="{336FFD5B-9697-4593-A061-B2FA5FEE848E}" type="pres">
      <dgm:prSet presAssocID="{85DCD271-01D1-45C5-9304-0ECB6B6FD2F7}" presName="imgShp" presStyleLbl="fgImgPlace1" presStyleIdx="0" presStyleCnt="5"/>
      <dgm:spPr/>
    </dgm:pt>
    <dgm:pt modelId="{76C7FE61-56F3-4612-B392-41ADA8945D99}" type="pres">
      <dgm:prSet presAssocID="{85DCD271-01D1-45C5-9304-0ECB6B6FD2F7}" presName="txShp" presStyleLbl="node1" presStyleIdx="0" presStyleCnt="5">
        <dgm:presLayoutVars>
          <dgm:bulletEnabled val="1"/>
        </dgm:presLayoutVars>
      </dgm:prSet>
      <dgm:spPr/>
    </dgm:pt>
    <dgm:pt modelId="{01756465-9C11-4842-B6EE-7B18800B298E}" type="pres">
      <dgm:prSet presAssocID="{A790130C-4F0D-4757-98DD-E9EB43742C6D}" presName="spacing" presStyleCnt="0"/>
      <dgm:spPr/>
    </dgm:pt>
    <dgm:pt modelId="{709976DB-CA32-4BCB-B126-F782FE6185AF}" type="pres">
      <dgm:prSet presAssocID="{5A2FE1EC-60FC-48E6-9698-E70CA8D6850E}" presName="composite" presStyleCnt="0"/>
      <dgm:spPr/>
    </dgm:pt>
    <dgm:pt modelId="{D69C8FA9-7B8C-4ADC-BC4B-69B082D677CE}" type="pres">
      <dgm:prSet presAssocID="{5A2FE1EC-60FC-48E6-9698-E70CA8D6850E}" presName="imgShp" presStyleLbl="fgImgPlace1" presStyleIdx="1" presStyleCnt="5"/>
      <dgm:spPr/>
    </dgm:pt>
    <dgm:pt modelId="{4561BDEB-E85C-45DC-BB5B-979D1CD8A2F0}" type="pres">
      <dgm:prSet presAssocID="{5A2FE1EC-60FC-48E6-9698-E70CA8D6850E}" presName="txShp" presStyleLbl="node1" presStyleIdx="1" presStyleCnt="5">
        <dgm:presLayoutVars>
          <dgm:bulletEnabled val="1"/>
        </dgm:presLayoutVars>
      </dgm:prSet>
      <dgm:spPr/>
    </dgm:pt>
    <dgm:pt modelId="{EBDB9952-DAD3-4727-9523-393FA621AC97}" type="pres">
      <dgm:prSet presAssocID="{12213034-CEE9-4404-A6E6-525CBF57005A}" presName="spacing" presStyleCnt="0"/>
      <dgm:spPr/>
    </dgm:pt>
    <dgm:pt modelId="{0E4526F6-5DC7-4705-8FA9-7CFA7905F657}" type="pres">
      <dgm:prSet presAssocID="{3AF69D16-13C3-4817-B7CE-545370B68D30}" presName="composite" presStyleCnt="0"/>
      <dgm:spPr/>
    </dgm:pt>
    <dgm:pt modelId="{376642F2-311A-43BB-82AB-2EAF06DE167D}" type="pres">
      <dgm:prSet presAssocID="{3AF69D16-13C3-4817-B7CE-545370B68D30}" presName="imgShp" presStyleLbl="fgImgPlace1" presStyleIdx="2" presStyleCnt="5"/>
      <dgm:spPr/>
    </dgm:pt>
    <dgm:pt modelId="{D2112971-C894-4923-9D88-80E5EABAE0F7}" type="pres">
      <dgm:prSet presAssocID="{3AF69D16-13C3-4817-B7CE-545370B68D30}" presName="txShp" presStyleLbl="node1" presStyleIdx="2" presStyleCnt="5">
        <dgm:presLayoutVars>
          <dgm:bulletEnabled val="1"/>
        </dgm:presLayoutVars>
      </dgm:prSet>
      <dgm:spPr/>
    </dgm:pt>
    <dgm:pt modelId="{5FF4FF38-1950-47EF-846B-A566A05DD9DE}" type="pres">
      <dgm:prSet presAssocID="{A05D5291-850C-43B9-A547-54ED58851F53}" presName="spacing" presStyleCnt="0"/>
      <dgm:spPr/>
    </dgm:pt>
    <dgm:pt modelId="{922048D9-7025-4043-9725-F34CD26D0817}" type="pres">
      <dgm:prSet presAssocID="{FFD66B39-6ABC-4D5C-AD0F-5CB99FB89ADA}" presName="composite" presStyleCnt="0"/>
      <dgm:spPr/>
    </dgm:pt>
    <dgm:pt modelId="{568A56D2-FCE0-4FE2-9DC2-D4B2AA9AAA43}" type="pres">
      <dgm:prSet presAssocID="{FFD66B39-6ABC-4D5C-AD0F-5CB99FB89ADA}" presName="imgShp" presStyleLbl="fgImgPlace1" presStyleIdx="3" presStyleCnt="5"/>
      <dgm:spPr/>
    </dgm:pt>
    <dgm:pt modelId="{61410FE0-E50C-4F64-AD0C-806B89664823}" type="pres">
      <dgm:prSet presAssocID="{FFD66B39-6ABC-4D5C-AD0F-5CB99FB89ADA}" presName="txShp" presStyleLbl="node1" presStyleIdx="3" presStyleCnt="5">
        <dgm:presLayoutVars>
          <dgm:bulletEnabled val="1"/>
        </dgm:presLayoutVars>
      </dgm:prSet>
      <dgm:spPr/>
    </dgm:pt>
    <dgm:pt modelId="{7DF228F6-8CCA-48F1-9DB6-1113C04221D7}" type="pres">
      <dgm:prSet presAssocID="{88308092-21D3-4B93-B498-C4C3A36DDC24}" presName="spacing" presStyleCnt="0"/>
      <dgm:spPr/>
    </dgm:pt>
    <dgm:pt modelId="{2001EF6E-48CA-4BAD-A613-300F26763EF2}" type="pres">
      <dgm:prSet presAssocID="{8156CD63-614B-491C-86A8-9FB7DBEF379F}" presName="composite" presStyleCnt="0"/>
      <dgm:spPr/>
    </dgm:pt>
    <dgm:pt modelId="{6ED442F5-B637-41FE-AAF8-DA7609F1FAA3}" type="pres">
      <dgm:prSet presAssocID="{8156CD63-614B-491C-86A8-9FB7DBEF379F}" presName="imgShp" presStyleLbl="fgImgPlace1" presStyleIdx="4" presStyleCnt="5"/>
      <dgm:spPr/>
    </dgm:pt>
    <dgm:pt modelId="{3C9B4AE3-0E15-4C85-8A53-2729823C8EFE}" type="pres">
      <dgm:prSet presAssocID="{8156CD63-614B-491C-86A8-9FB7DBEF379F}" presName="txShp" presStyleLbl="node1" presStyleIdx="4" presStyleCnt="5">
        <dgm:presLayoutVars>
          <dgm:bulletEnabled val="1"/>
        </dgm:presLayoutVars>
      </dgm:prSet>
      <dgm:spPr/>
    </dgm:pt>
  </dgm:ptLst>
  <dgm:cxnLst>
    <dgm:cxn modelId="{429BF611-3C8E-44A7-AAF1-2C14F96A4CE5}" srcId="{85EB27C9-B292-4E8C-971B-F919DD12BABC}" destId="{5A2FE1EC-60FC-48E6-9698-E70CA8D6850E}" srcOrd="1" destOrd="0" parTransId="{15A9026F-96D5-408D-89EB-B9F48D18DAFB}" sibTransId="{12213034-CEE9-4404-A6E6-525CBF57005A}"/>
    <dgm:cxn modelId="{8D49E142-578E-4545-A001-4B3394AD1827}" srcId="{85EB27C9-B292-4E8C-971B-F919DD12BABC}" destId="{3AF69D16-13C3-4817-B7CE-545370B68D30}" srcOrd="2" destOrd="0" parTransId="{6AC1F7E5-BC50-4567-B96B-B432453F1599}" sibTransId="{A05D5291-850C-43B9-A547-54ED58851F53}"/>
    <dgm:cxn modelId="{A40FD545-8E36-45C8-AAA2-7C9DAD2F5E9C}" srcId="{85EB27C9-B292-4E8C-971B-F919DD12BABC}" destId="{85DCD271-01D1-45C5-9304-0ECB6B6FD2F7}" srcOrd="0" destOrd="0" parTransId="{59DD76DD-AC3B-41D9-B371-006100AEB413}" sibTransId="{A790130C-4F0D-4757-98DD-E9EB43742C6D}"/>
    <dgm:cxn modelId="{A52F8B49-55CE-44DB-827C-014BC7CF89A7}" type="presOf" srcId="{8156CD63-614B-491C-86A8-9FB7DBEF379F}" destId="{3C9B4AE3-0E15-4C85-8A53-2729823C8EFE}" srcOrd="0" destOrd="0" presId="urn:microsoft.com/office/officeart/2005/8/layout/vList3"/>
    <dgm:cxn modelId="{8DF04A6C-73D9-453F-8353-04924F4F33CF}" type="presOf" srcId="{3AF69D16-13C3-4817-B7CE-545370B68D30}" destId="{D2112971-C894-4923-9D88-80E5EABAE0F7}" srcOrd="0" destOrd="0" presId="urn:microsoft.com/office/officeart/2005/8/layout/vList3"/>
    <dgm:cxn modelId="{B4AA7284-D660-4B07-B94A-E39C3A7EE1DD}" type="presOf" srcId="{5A2FE1EC-60FC-48E6-9698-E70CA8D6850E}" destId="{4561BDEB-E85C-45DC-BB5B-979D1CD8A2F0}" srcOrd="0" destOrd="0" presId="urn:microsoft.com/office/officeart/2005/8/layout/vList3"/>
    <dgm:cxn modelId="{B1D9AB8B-C557-4EB8-8F21-3879F45A819D}" type="presOf" srcId="{85DCD271-01D1-45C5-9304-0ECB6B6FD2F7}" destId="{76C7FE61-56F3-4612-B392-41ADA8945D99}" srcOrd="0" destOrd="0" presId="urn:microsoft.com/office/officeart/2005/8/layout/vList3"/>
    <dgm:cxn modelId="{58389F99-DF84-44CB-AA8C-66E5C8B87A97}" type="presOf" srcId="{85EB27C9-B292-4E8C-971B-F919DD12BABC}" destId="{A7C4C74B-DD01-46BA-AED8-3CC81AE7A280}" srcOrd="0" destOrd="0" presId="urn:microsoft.com/office/officeart/2005/8/layout/vList3"/>
    <dgm:cxn modelId="{3B4EBFA1-2065-49A2-B6C6-AF8F560F0A27}" srcId="{85EB27C9-B292-4E8C-971B-F919DD12BABC}" destId="{8156CD63-614B-491C-86A8-9FB7DBEF379F}" srcOrd="4" destOrd="0" parTransId="{2CA87D92-4B0E-4CE4-96FD-12E9CDF6ADA7}" sibTransId="{5B18A4AF-3FF0-4D78-9A02-8F2F565F52FF}"/>
    <dgm:cxn modelId="{F4B036B7-50A8-4583-98F7-9762070A56C3}" type="presOf" srcId="{FFD66B39-6ABC-4D5C-AD0F-5CB99FB89ADA}" destId="{61410FE0-E50C-4F64-AD0C-806B89664823}" srcOrd="0" destOrd="0" presId="urn:microsoft.com/office/officeart/2005/8/layout/vList3"/>
    <dgm:cxn modelId="{0DEFBBC7-EA39-4E95-848F-2C30AA44BCA5}" srcId="{85EB27C9-B292-4E8C-971B-F919DD12BABC}" destId="{FFD66B39-6ABC-4D5C-AD0F-5CB99FB89ADA}" srcOrd="3" destOrd="0" parTransId="{5E5FFE2F-6745-499E-B0B6-63ED06A3A71B}" sibTransId="{88308092-21D3-4B93-B498-C4C3A36DDC24}"/>
    <dgm:cxn modelId="{F938EB59-6027-4596-B2BE-A683CC81C3BB}" type="presParOf" srcId="{A7C4C74B-DD01-46BA-AED8-3CC81AE7A280}" destId="{CB605A08-D795-44C0-A6D1-9CF5E9CFA16C}" srcOrd="0" destOrd="0" presId="urn:microsoft.com/office/officeart/2005/8/layout/vList3"/>
    <dgm:cxn modelId="{89FD1E92-9A16-4BFA-8883-471AF48BC1B7}" type="presParOf" srcId="{CB605A08-D795-44C0-A6D1-9CF5E9CFA16C}" destId="{336FFD5B-9697-4593-A061-B2FA5FEE848E}" srcOrd="0" destOrd="0" presId="urn:microsoft.com/office/officeart/2005/8/layout/vList3"/>
    <dgm:cxn modelId="{3E4576AF-C274-423B-B113-424BFE437DAE}" type="presParOf" srcId="{CB605A08-D795-44C0-A6D1-9CF5E9CFA16C}" destId="{76C7FE61-56F3-4612-B392-41ADA8945D99}" srcOrd="1" destOrd="0" presId="urn:microsoft.com/office/officeart/2005/8/layout/vList3"/>
    <dgm:cxn modelId="{E8008077-9D91-483F-82BE-091356C832B3}" type="presParOf" srcId="{A7C4C74B-DD01-46BA-AED8-3CC81AE7A280}" destId="{01756465-9C11-4842-B6EE-7B18800B298E}" srcOrd="1" destOrd="0" presId="urn:microsoft.com/office/officeart/2005/8/layout/vList3"/>
    <dgm:cxn modelId="{855E3255-BD68-4420-B42F-6D64F9218238}" type="presParOf" srcId="{A7C4C74B-DD01-46BA-AED8-3CC81AE7A280}" destId="{709976DB-CA32-4BCB-B126-F782FE6185AF}" srcOrd="2" destOrd="0" presId="urn:microsoft.com/office/officeart/2005/8/layout/vList3"/>
    <dgm:cxn modelId="{3EB5CBBB-F9FA-431B-818C-D1B0C9390872}" type="presParOf" srcId="{709976DB-CA32-4BCB-B126-F782FE6185AF}" destId="{D69C8FA9-7B8C-4ADC-BC4B-69B082D677CE}" srcOrd="0" destOrd="0" presId="urn:microsoft.com/office/officeart/2005/8/layout/vList3"/>
    <dgm:cxn modelId="{338FB580-9ACF-4DF1-8B20-70938FCBDB75}" type="presParOf" srcId="{709976DB-CA32-4BCB-B126-F782FE6185AF}" destId="{4561BDEB-E85C-45DC-BB5B-979D1CD8A2F0}" srcOrd="1" destOrd="0" presId="urn:microsoft.com/office/officeart/2005/8/layout/vList3"/>
    <dgm:cxn modelId="{8A3FA4D3-B316-4A7A-9342-3FF63AD7626F}" type="presParOf" srcId="{A7C4C74B-DD01-46BA-AED8-3CC81AE7A280}" destId="{EBDB9952-DAD3-4727-9523-393FA621AC97}" srcOrd="3" destOrd="0" presId="urn:microsoft.com/office/officeart/2005/8/layout/vList3"/>
    <dgm:cxn modelId="{8B46ADC6-19AE-42FB-98ED-BF66E57B7C64}" type="presParOf" srcId="{A7C4C74B-DD01-46BA-AED8-3CC81AE7A280}" destId="{0E4526F6-5DC7-4705-8FA9-7CFA7905F657}" srcOrd="4" destOrd="0" presId="urn:microsoft.com/office/officeart/2005/8/layout/vList3"/>
    <dgm:cxn modelId="{4FB21EEC-F153-47E0-A7BC-06362B8DC645}" type="presParOf" srcId="{0E4526F6-5DC7-4705-8FA9-7CFA7905F657}" destId="{376642F2-311A-43BB-82AB-2EAF06DE167D}" srcOrd="0" destOrd="0" presId="urn:microsoft.com/office/officeart/2005/8/layout/vList3"/>
    <dgm:cxn modelId="{3957184F-7235-45B6-ABD6-77D30AC23CC1}" type="presParOf" srcId="{0E4526F6-5DC7-4705-8FA9-7CFA7905F657}" destId="{D2112971-C894-4923-9D88-80E5EABAE0F7}" srcOrd="1" destOrd="0" presId="urn:microsoft.com/office/officeart/2005/8/layout/vList3"/>
    <dgm:cxn modelId="{A91327CB-3DA6-41F4-9C53-2F3B174B3023}" type="presParOf" srcId="{A7C4C74B-DD01-46BA-AED8-3CC81AE7A280}" destId="{5FF4FF38-1950-47EF-846B-A566A05DD9DE}" srcOrd="5" destOrd="0" presId="urn:microsoft.com/office/officeart/2005/8/layout/vList3"/>
    <dgm:cxn modelId="{E71D86C9-C6E2-4044-B7BA-82007ED2C130}" type="presParOf" srcId="{A7C4C74B-DD01-46BA-AED8-3CC81AE7A280}" destId="{922048D9-7025-4043-9725-F34CD26D0817}" srcOrd="6" destOrd="0" presId="urn:microsoft.com/office/officeart/2005/8/layout/vList3"/>
    <dgm:cxn modelId="{2A2541BC-E368-4E95-880E-256C98A353DE}" type="presParOf" srcId="{922048D9-7025-4043-9725-F34CD26D0817}" destId="{568A56D2-FCE0-4FE2-9DC2-D4B2AA9AAA43}" srcOrd="0" destOrd="0" presId="urn:microsoft.com/office/officeart/2005/8/layout/vList3"/>
    <dgm:cxn modelId="{7545DFDE-0C68-463E-A9F8-AAA59264430D}" type="presParOf" srcId="{922048D9-7025-4043-9725-F34CD26D0817}" destId="{61410FE0-E50C-4F64-AD0C-806B89664823}" srcOrd="1" destOrd="0" presId="urn:microsoft.com/office/officeart/2005/8/layout/vList3"/>
    <dgm:cxn modelId="{FFDCB09D-465E-44EE-9ABB-8395DFF2D839}" type="presParOf" srcId="{A7C4C74B-DD01-46BA-AED8-3CC81AE7A280}" destId="{7DF228F6-8CCA-48F1-9DB6-1113C04221D7}" srcOrd="7" destOrd="0" presId="urn:microsoft.com/office/officeart/2005/8/layout/vList3"/>
    <dgm:cxn modelId="{4BD60529-01C5-4BC8-82AD-5F00925C1828}" type="presParOf" srcId="{A7C4C74B-DD01-46BA-AED8-3CC81AE7A280}" destId="{2001EF6E-48CA-4BAD-A613-300F26763EF2}" srcOrd="8" destOrd="0" presId="urn:microsoft.com/office/officeart/2005/8/layout/vList3"/>
    <dgm:cxn modelId="{60CC8635-2CFD-4F7C-A46C-D7F4B359E4F6}" type="presParOf" srcId="{2001EF6E-48CA-4BAD-A613-300F26763EF2}" destId="{6ED442F5-B637-41FE-AAF8-DA7609F1FAA3}" srcOrd="0" destOrd="0" presId="urn:microsoft.com/office/officeart/2005/8/layout/vList3"/>
    <dgm:cxn modelId="{32155953-1ADA-43DB-BEC3-78A03D83C9E2}" type="presParOf" srcId="{2001EF6E-48CA-4BAD-A613-300F26763EF2}" destId="{3C9B4AE3-0E15-4C85-8A53-2729823C8EF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9C9A6-C19B-4014-A904-12958D232293}">
      <dsp:nvSpPr>
        <dsp:cNvPr id="0" name=""/>
        <dsp:cNvSpPr/>
      </dsp:nvSpPr>
      <dsp:spPr>
        <a:xfrm rot="5400000">
          <a:off x="-148529" y="150550"/>
          <a:ext cx="990194" cy="693136"/>
        </a:xfrm>
        <a:prstGeom prst="chevron">
          <a:avLst/>
        </a:prstGeom>
        <a:solidFill>
          <a:schemeClr val="accent1">
            <a:lumMod val="50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0" y="348589"/>
        <a:ext cx="693136" cy="297058"/>
      </dsp:txXfrm>
    </dsp:sp>
    <dsp:sp modelId="{E0904BB4-9AA3-4131-9B2A-EFEDC9FCB0A6}">
      <dsp:nvSpPr>
        <dsp:cNvPr id="0" name=""/>
        <dsp:cNvSpPr/>
      </dsp:nvSpPr>
      <dsp:spPr>
        <a:xfrm rot="5400000">
          <a:off x="5682027" y="-4986869"/>
          <a:ext cx="643626" cy="1062140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IN" sz="3800" kern="1200"/>
            <a:t>Motivation</a:t>
          </a:r>
        </a:p>
      </dsp:txBody>
      <dsp:txXfrm rot="-5400000">
        <a:off x="693137" y="33440"/>
        <a:ext cx="10589989" cy="580788"/>
      </dsp:txXfrm>
    </dsp:sp>
    <dsp:sp modelId="{690EBED4-6FE0-4707-B9E9-16F730C50B35}">
      <dsp:nvSpPr>
        <dsp:cNvPr id="0" name=""/>
        <dsp:cNvSpPr/>
      </dsp:nvSpPr>
      <dsp:spPr>
        <a:xfrm rot="5400000">
          <a:off x="-148529" y="1022388"/>
          <a:ext cx="990194" cy="693136"/>
        </a:xfrm>
        <a:prstGeom prst="chevron">
          <a:avLst/>
        </a:prstGeom>
        <a:solidFill>
          <a:schemeClr val="accent1">
            <a:lumMod val="75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0" y="1220427"/>
        <a:ext cx="693136" cy="297058"/>
      </dsp:txXfrm>
    </dsp:sp>
    <dsp:sp modelId="{88A3D008-C743-4F51-9A9E-53961A4C764E}">
      <dsp:nvSpPr>
        <dsp:cNvPr id="0" name=""/>
        <dsp:cNvSpPr/>
      </dsp:nvSpPr>
      <dsp:spPr>
        <a:xfrm rot="5400000">
          <a:off x="5682027" y="-4115032"/>
          <a:ext cx="643626" cy="1062140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IN" sz="3800" kern="1200"/>
            <a:t>Literature Review</a:t>
          </a:r>
        </a:p>
      </dsp:txBody>
      <dsp:txXfrm rot="-5400000">
        <a:off x="693137" y="905277"/>
        <a:ext cx="10589989" cy="580788"/>
      </dsp:txXfrm>
    </dsp:sp>
    <dsp:sp modelId="{9F590F79-DAE7-4350-96D4-3EEE7D4809D3}">
      <dsp:nvSpPr>
        <dsp:cNvPr id="0" name=""/>
        <dsp:cNvSpPr/>
      </dsp:nvSpPr>
      <dsp:spPr>
        <a:xfrm rot="5400000">
          <a:off x="-148529" y="1894225"/>
          <a:ext cx="990194" cy="693136"/>
        </a:xfrm>
        <a:prstGeom prst="chevron">
          <a:avLst/>
        </a:prstGeom>
        <a:solidFill>
          <a:schemeClr val="accent1">
            <a:lumMod val="60000"/>
            <a:lumOff val="40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0" y="2092264"/>
        <a:ext cx="693136" cy="297058"/>
      </dsp:txXfrm>
    </dsp:sp>
    <dsp:sp modelId="{220F52E7-07AF-4740-9231-09825F649AB8}">
      <dsp:nvSpPr>
        <dsp:cNvPr id="0" name=""/>
        <dsp:cNvSpPr/>
      </dsp:nvSpPr>
      <dsp:spPr>
        <a:xfrm rot="5400000">
          <a:off x="5682027" y="-3243194"/>
          <a:ext cx="643626" cy="1062140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IN" sz="3800" kern="1200" dirty="0"/>
            <a:t>Research</a:t>
          </a:r>
        </a:p>
      </dsp:txBody>
      <dsp:txXfrm rot="-5400000">
        <a:off x="693137" y="1777115"/>
        <a:ext cx="10589989" cy="580788"/>
      </dsp:txXfrm>
    </dsp:sp>
    <dsp:sp modelId="{3A062EA6-53E7-4C9E-A16B-C209DEE997C1}">
      <dsp:nvSpPr>
        <dsp:cNvPr id="0" name=""/>
        <dsp:cNvSpPr/>
      </dsp:nvSpPr>
      <dsp:spPr>
        <a:xfrm rot="5400000">
          <a:off x="-148529" y="2766062"/>
          <a:ext cx="990194" cy="693136"/>
        </a:xfrm>
        <a:prstGeom prst="chevron">
          <a:avLst/>
        </a:prstGeom>
        <a:solidFill>
          <a:schemeClr val="accent1">
            <a:lumMod val="40000"/>
            <a:lumOff val="60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0" y="2964101"/>
        <a:ext cx="693136" cy="297058"/>
      </dsp:txXfrm>
    </dsp:sp>
    <dsp:sp modelId="{8C8C0C37-5A91-4609-AEE5-14C8EA02025A}">
      <dsp:nvSpPr>
        <dsp:cNvPr id="0" name=""/>
        <dsp:cNvSpPr/>
      </dsp:nvSpPr>
      <dsp:spPr>
        <a:xfrm rot="5400000">
          <a:off x="5682027" y="-2371357"/>
          <a:ext cx="643626" cy="1062140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IN" sz="3800" kern="1200" dirty="0"/>
            <a:t>Research Gap</a:t>
          </a:r>
        </a:p>
      </dsp:txBody>
      <dsp:txXfrm rot="-5400000">
        <a:off x="693137" y="2648952"/>
        <a:ext cx="10589989" cy="580788"/>
      </dsp:txXfrm>
    </dsp:sp>
    <dsp:sp modelId="{B1F72C6A-6762-4586-85DC-6190F33DA090}">
      <dsp:nvSpPr>
        <dsp:cNvPr id="0" name=""/>
        <dsp:cNvSpPr/>
      </dsp:nvSpPr>
      <dsp:spPr>
        <a:xfrm rot="5400000">
          <a:off x="-148529" y="3637900"/>
          <a:ext cx="990194" cy="693136"/>
        </a:xfrm>
        <a:prstGeom prst="chevron">
          <a:avLst/>
        </a:prstGeom>
        <a:solidFill>
          <a:schemeClr val="accent1">
            <a:lumMod val="20000"/>
            <a:lumOff val="8000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IN" sz="1900" kern="1200" dirty="0"/>
        </a:p>
      </dsp:txBody>
      <dsp:txXfrm rot="-5400000">
        <a:off x="0" y="3835939"/>
        <a:ext cx="693136" cy="297058"/>
      </dsp:txXfrm>
    </dsp:sp>
    <dsp:sp modelId="{B6296BCF-1884-4333-BE3C-29145E896C65}">
      <dsp:nvSpPr>
        <dsp:cNvPr id="0" name=""/>
        <dsp:cNvSpPr/>
      </dsp:nvSpPr>
      <dsp:spPr>
        <a:xfrm rot="5400000">
          <a:off x="5682027" y="-1499520"/>
          <a:ext cx="643626" cy="10621408"/>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256" tIns="24130" rIns="24130" bIns="24130" numCol="1" spcCol="1270" anchor="ctr" anchorCtr="0">
          <a:noAutofit/>
        </a:bodyPr>
        <a:lstStyle/>
        <a:p>
          <a:pPr marL="285750" lvl="1" indent="-285750" algn="l" defTabSz="1689100">
            <a:lnSpc>
              <a:spcPct val="90000"/>
            </a:lnSpc>
            <a:spcBef>
              <a:spcPct val="0"/>
            </a:spcBef>
            <a:spcAft>
              <a:spcPct val="15000"/>
            </a:spcAft>
            <a:buChar char="•"/>
          </a:pPr>
          <a:r>
            <a:rPr lang="en-IN" sz="3800" kern="1200"/>
            <a:t>Problem statement </a:t>
          </a:r>
        </a:p>
      </dsp:txBody>
      <dsp:txXfrm rot="-5400000">
        <a:off x="693137" y="3520789"/>
        <a:ext cx="10589989" cy="5807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9EFAE-768F-4EEC-881B-B5E3DE72B461}">
      <dsp:nvSpPr>
        <dsp:cNvPr id="0" name=""/>
        <dsp:cNvSpPr/>
      </dsp:nvSpPr>
      <dsp:spPr>
        <a:xfrm>
          <a:off x="3655" y="85431"/>
          <a:ext cx="2028144" cy="52414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 ---&gt; 126</a:t>
          </a:r>
          <a:endParaRPr lang="en-IN" sz="2900" kern="1200" dirty="0"/>
        </a:p>
      </dsp:txBody>
      <dsp:txXfrm>
        <a:off x="19007" y="100783"/>
        <a:ext cx="1997440" cy="493440"/>
      </dsp:txXfrm>
    </dsp:sp>
    <dsp:sp modelId="{2E3DA3D2-3EBE-427B-B87E-2E30202AFD0A}">
      <dsp:nvSpPr>
        <dsp:cNvPr id="0" name=""/>
        <dsp:cNvSpPr/>
      </dsp:nvSpPr>
      <dsp:spPr>
        <a:xfrm>
          <a:off x="2293871" y="85431"/>
          <a:ext cx="2028144" cy="524144"/>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n ---&gt; 110</a:t>
          </a:r>
          <a:endParaRPr lang="en-IN" sz="2900" kern="1200" dirty="0"/>
        </a:p>
      </dsp:txBody>
      <dsp:txXfrm>
        <a:off x="2309223" y="100783"/>
        <a:ext cx="1997440" cy="493440"/>
      </dsp:txXfrm>
    </dsp:sp>
    <dsp:sp modelId="{2EBD9FFD-A80A-4A60-AE1D-E1EC66DFA74A}">
      <dsp:nvSpPr>
        <dsp:cNvPr id="0" name=""/>
        <dsp:cNvSpPr/>
      </dsp:nvSpPr>
      <dsp:spPr>
        <a:xfrm>
          <a:off x="4584087" y="85431"/>
          <a:ext cx="2028144" cy="52414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 ---&gt; 125</a:t>
          </a:r>
          <a:endParaRPr lang="en-IN" sz="2900" kern="1200"/>
        </a:p>
      </dsp:txBody>
      <dsp:txXfrm>
        <a:off x="4599439" y="100783"/>
        <a:ext cx="1997440" cy="493440"/>
      </dsp:txXfrm>
    </dsp:sp>
    <dsp:sp modelId="{853DDEFA-F2CE-41B6-A6D2-76286A1A0EC2}">
      <dsp:nvSpPr>
        <dsp:cNvPr id="0" name=""/>
        <dsp:cNvSpPr/>
      </dsp:nvSpPr>
      <dsp:spPr>
        <a:xfrm>
          <a:off x="6874304" y="85431"/>
          <a:ext cx="2028144" cy="524144"/>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o ---&gt; 111</a:t>
          </a:r>
          <a:endParaRPr lang="en-IN" sz="2900" kern="1200"/>
        </a:p>
      </dsp:txBody>
      <dsp:txXfrm>
        <a:off x="6889656" y="100783"/>
        <a:ext cx="1997440" cy="493440"/>
      </dsp:txXfrm>
    </dsp:sp>
    <dsp:sp modelId="{C242FA70-F3AC-49B5-8F33-64442B9EDF8E}">
      <dsp:nvSpPr>
        <dsp:cNvPr id="0" name=""/>
        <dsp:cNvSpPr/>
      </dsp:nvSpPr>
      <dsp:spPr>
        <a:xfrm>
          <a:off x="9164520" y="85431"/>
          <a:ext cx="2028144" cy="52414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a:t>é ---&gt; 130</a:t>
          </a:r>
          <a:endParaRPr lang="en-IN" sz="2900" kern="1200"/>
        </a:p>
      </dsp:txBody>
      <dsp:txXfrm>
        <a:off x="9179872" y="100783"/>
        <a:ext cx="1997440" cy="4934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9EFAE-768F-4EEC-881B-B5E3DE72B461}">
      <dsp:nvSpPr>
        <dsp:cNvPr id="0" name=""/>
        <dsp:cNvSpPr/>
      </dsp:nvSpPr>
      <dsp:spPr>
        <a:xfrm>
          <a:off x="3655" y="85431"/>
          <a:ext cx="2028144" cy="52414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0 ---&gt; 48</a:t>
          </a:r>
          <a:endParaRPr lang="en-IN" sz="2900" kern="1200" dirty="0"/>
        </a:p>
      </dsp:txBody>
      <dsp:txXfrm>
        <a:off x="19007" y="100783"/>
        <a:ext cx="1997440" cy="493440"/>
      </dsp:txXfrm>
    </dsp:sp>
    <dsp:sp modelId="{2E3DA3D2-3EBE-427B-B87E-2E30202AFD0A}">
      <dsp:nvSpPr>
        <dsp:cNvPr id="0" name=""/>
        <dsp:cNvSpPr/>
      </dsp:nvSpPr>
      <dsp:spPr>
        <a:xfrm>
          <a:off x="2293871" y="85431"/>
          <a:ext cx="2028144" cy="524144"/>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 ---&gt; 41</a:t>
          </a:r>
          <a:endParaRPr lang="en-IN" sz="2900" kern="1200" dirty="0"/>
        </a:p>
      </dsp:txBody>
      <dsp:txXfrm>
        <a:off x="2309223" y="100783"/>
        <a:ext cx="1997440" cy="493440"/>
      </dsp:txXfrm>
    </dsp:sp>
    <dsp:sp modelId="{2EBD9FFD-A80A-4A60-AE1D-E1EC66DFA74A}">
      <dsp:nvSpPr>
        <dsp:cNvPr id="0" name=""/>
        <dsp:cNvSpPr/>
      </dsp:nvSpPr>
      <dsp:spPr>
        <a:xfrm>
          <a:off x="4584087" y="85431"/>
          <a:ext cx="2028144" cy="52414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 ---&gt; 39</a:t>
          </a:r>
          <a:endParaRPr lang="en-IN" sz="2900" kern="1200" dirty="0"/>
        </a:p>
      </dsp:txBody>
      <dsp:txXfrm>
        <a:off x="4599439" y="100783"/>
        <a:ext cx="1997440" cy="493440"/>
      </dsp:txXfrm>
    </dsp:sp>
    <dsp:sp modelId="{853DDEFA-F2CE-41B6-A6D2-76286A1A0EC2}">
      <dsp:nvSpPr>
        <dsp:cNvPr id="0" name=""/>
        <dsp:cNvSpPr/>
      </dsp:nvSpPr>
      <dsp:spPr>
        <a:xfrm>
          <a:off x="6874304" y="85431"/>
          <a:ext cx="2028144" cy="524144"/>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 ---&gt; 42</a:t>
          </a:r>
          <a:endParaRPr lang="en-IN" sz="2900" kern="1200" dirty="0"/>
        </a:p>
      </dsp:txBody>
      <dsp:txXfrm>
        <a:off x="6889656" y="100783"/>
        <a:ext cx="1997440" cy="493440"/>
      </dsp:txXfrm>
    </dsp:sp>
    <dsp:sp modelId="{C242FA70-F3AC-49B5-8F33-64442B9EDF8E}">
      <dsp:nvSpPr>
        <dsp:cNvPr id="0" name=""/>
        <dsp:cNvSpPr/>
      </dsp:nvSpPr>
      <dsp:spPr>
        <a:xfrm>
          <a:off x="9164520" y="85431"/>
          <a:ext cx="2028144" cy="52414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0 ---&gt; 48</a:t>
          </a:r>
          <a:endParaRPr lang="en-IN" sz="2900" kern="1200" dirty="0"/>
        </a:p>
      </dsp:txBody>
      <dsp:txXfrm>
        <a:off x="9179872" y="100783"/>
        <a:ext cx="1997440" cy="4934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7FE61-56F3-4612-B392-41ADA8945D99}">
      <dsp:nvSpPr>
        <dsp:cNvPr id="0" name=""/>
        <dsp:cNvSpPr/>
      </dsp:nvSpPr>
      <dsp:spPr>
        <a:xfrm rot="10800000">
          <a:off x="2027430" y="1466"/>
          <a:ext cx="7552943" cy="4999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81"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P0=(126-48) mod 256 = 78 character N</a:t>
          </a:r>
          <a:endParaRPr lang="en-IN" sz="2300" kern="1200"/>
        </a:p>
      </dsp:txBody>
      <dsp:txXfrm rot="10800000">
        <a:off x="2152427" y="1466"/>
        <a:ext cx="7427946" cy="499987"/>
      </dsp:txXfrm>
    </dsp:sp>
    <dsp:sp modelId="{336FFD5B-9697-4593-A061-B2FA5FEE848E}">
      <dsp:nvSpPr>
        <dsp:cNvPr id="0" name=""/>
        <dsp:cNvSpPr/>
      </dsp:nvSpPr>
      <dsp:spPr>
        <a:xfrm>
          <a:off x="1777436" y="1466"/>
          <a:ext cx="499987" cy="49998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DF7C58-4CC5-4E64-B80F-93DCB1794C62}">
      <dsp:nvSpPr>
        <dsp:cNvPr id="0" name=""/>
        <dsp:cNvSpPr/>
      </dsp:nvSpPr>
      <dsp:spPr>
        <a:xfrm rot="10800000">
          <a:off x="2027430" y="626450"/>
          <a:ext cx="7552943" cy="4999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81"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P1=(110-41) mod 256 = 69 character E</a:t>
          </a:r>
          <a:endParaRPr lang="en-IN" sz="2300" kern="1200"/>
        </a:p>
      </dsp:txBody>
      <dsp:txXfrm rot="10800000">
        <a:off x="2152427" y="626450"/>
        <a:ext cx="7427946" cy="499987"/>
      </dsp:txXfrm>
    </dsp:sp>
    <dsp:sp modelId="{DF473F92-534D-44B9-BC76-F36F78BCA31F}">
      <dsp:nvSpPr>
        <dsp:cNvPr id="0" name=""/>
        <dsp:cNvSpPr/>
      </dsp:nvSpPr>
      <dsp:spPr>
        <a:xfrm>
          <a:off x="1777436" y="626450"/>
          <a:ext cx="499987" cy="49998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EFB558-4E5A-4DFC-B797-7AA4CF8A4CB7}">
      <dsp:nvSpPr>
        <dsp:cNvPr id="0" name=""/>
        <dsp:cNvSpPr/>
      </dsp:nvSpPr>
      <dsp:spPr>
        <a:xfrm rot="10800000">
          <a:off x="2027430" y="1251435"/>
          <a:ext cx="7552943" cy="4999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81"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P2=(125-39) mod 256 = 86 character V</a:t>
          </a:r>
          <a:endParaRPr lang="en-IN" sz="2300" kern="1200"/>
        </a:p>
      </dsp:txBody>
      <dsp:txXfrm rot="10800000">
        <a:off x="2152427" y="1251435"/>
        <a:ext cx="7427946" cy="499987"/>
      </dsp:txXfrm>
    </dsp:sp>
    <dsp:sp modelId="{9DD0E6DC-E660-40F9-AF2A-C9ED5F3D253B}">
      <dsp:nvSpPr>
        <dsp:cNvPr id="0" name=""/>
        <dsp:cNvSpPr/>
      </dsp:nvSpPr>
      <dsp:spPr>
        <a:xfrm>
          <a:off x="1777436" y="1251435"/>
          <a:ext cx="499987" cy="49998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E7297F-3D89-4B03-8462-20D296E74CE5}">
      <dsp:nvSpPr>
        <dsp:cNvPr id="0" name=""/>
        <dsp:cNvSpPr/>
      </dsp:nvSpPr>
      <dsp:spPr>
        <a:xfrm rot="10800000">
          <a:off x="2027430" y="1876419"/>
          <a:ext cx="7552943" cy="4999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81"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dirty="0"/>
            <a:t>P3=(111-42) mod 256 = 69 character E</a:t>
          </a:r>
          <a:endParaRPr lang="en-IN" sz="2300" kern="1200" dirty="0"/>
        </a:p>
      </dsp:txBody>
      <dsp:txXfrm rot="10800000">
        <a:off x="2152427" y="1876419"/>
        <a:ext cx="7427946" cy="499987"/>
      </dsp:txXfrm>
    </dsp:sp>
    <dsp:sp modelId="{D07C62E1-4A38-41FB-B566-294B2D51A868}">
      <dsp:nvSpPr>
        <dsp:cNvPr id="0" name=""/>
        <dsp:cNvSpPr/>
      </dsp:nvSpPr>
      <dsp:spPr>
        <a:xfrm>
          <a:off x="1777436" y="1876419"/>
          <a:ext cx="499987" cy="49998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41C6F3-D800-46DF-BCA0-098C0C3A6BEE}">
      <dsp:nvSpPr>
        <dsp:cNvPr id="0" name=""/>
        <dsp:cNvSpPr/>
      </dsp:nvSpPr>
      <dsp:spPr>
        <a:xfrm rot="10800000">
          <a:off x="2027430" y="2501404"/>
          <a:ext cx="7552943" cy="4999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81" tIns="87630" rIns="163576" bIns="87630" numCol="1" spcCol="1270" anchor="ctr" anchorCtr="0">
          <a:noAutofit/>
        </a:bodyPr>
        <a:lstStyle/>
        <a:p>
          <a:pPr marL="0" lvl="0" indent="0" algn="ctr" defTabSz="1022350">
            <a:lnSpc>
              <a:spcPct val="90000"/>
            </a:lnSpc>
            <a:spcBef>
              <a:spcPct val="0"/>
            </a:spcBef>
            <a:spcAft>
              <a:spcPct val="35000"/>
            </a:spcAft>
            <a:buNone/>
          </a:pPr>
          <a:r>
            <a:rPr lang="en-US" sz="2300" kern="1200"/>
            <a:t>P4=(130-48) mod 256 = 82 character R</a:t>
          </a:r>
          <a:endParaRPr lang="en-IN" sz="2300" kern="1200"/>
        </a:p>
      </dsp:txBody>
      <dsp:txXfrm rot="10800000">
        <a:off x="2152427" y="2501404"/>
        <a:ext cx="7427946" cy="499987"/>
      </dsp:txXfrm>
    </dsp:sp>
    <dsp:sp modelId="{C59574F2-7C2F-4D3B-983A-0036CD408C17}">
      <dsp:nvSpPr>
        <dsp:cNvPr id="0" name=""/>
        <dsp:cNvSpPr/>
      </dsp:nvSpPr>
      <dsp:spPr>
        <a:xfrm>
          <a:off x="1777436" y="2501404"/>
          <a:ext cx="499987" cy="499987"/>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1C70-E6D9-4699-A377-A0F2AB2DE694}">
      <dsp:nvSpPr>
        <dsp:cNvPr id="0" name=""/>
        <dsp:cNvSpPr/>
      </dsp:nvSpPr>
      <dsp:spPr>
        <a:xfrm rot="10800000">
          <a:off x="1512737" y="1143"/>
          <a:ext cx="10208207" cy="4594321"/>
        </a:xfrm>
        <a:prstGeom prst="homePlate">
          <a:avLst/>
        </a:prstGeom>
        <a:solidFill>
          <a:schemeClr val="accent3">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670612" tIns="91440" rIns="170688" bIns="91440" numCol="1" spcCol="1270" anchor="t" anchorCtr="0">
          <a:noAutofit/>
        </a:bodyPr>
        <a:lstStyle/>
        <a:p>
          <a:pPr marL="0" lvl="0" indent="0" algn="l" defTabSz="1066800">
            <a:lnSpc>
              <a:spcPct val="90000"/>
            </a:lnSpc>
            <a:spcBef>
              <a:spcPct val="0"/>
            </a:spcBef>
            <a:spcAft>
              <a:spcPct val="35000"/>
            </a:spcAft>
            <a:buNone/>
          </a:pPr>
          <a:endParaRPr lang="en-IN" sz="2400" kern="1200" dirty="0">
            <a:solidFill>
              <a:schemeClr val="tx1"/>
            </a:solidFill>
          </a:endParaRPr>
        </a:p>
        <a:p>
          <a:pPr marL="285750" lvl="1" indent="-285750" algn="l" defTabSz="1466850">
            <a:lnSpc>
              <a:spcPct val="90000"/>
            </a:lnSpc>
            <a:spcBef>
              <a:spcPct val="0"/>
            </a:spcBef>
            <a:spcAft>
              <a:spcPct val="15000"/>
            </a:spcAft>
            <a:buClr>
              <a:schemeClr val="bg1"/>
            </a:buClr>
            <a:buFontTx/>
            <a:buChar char="»"/>
          </a:pPr>
          <a:r>
            <a:rPr lang="en-US" sz="3300" kern="1200"/>
            <a:t>Simple and most weakest algorithm</a:t>
          </a:r>
          <a:endParaRPr lang="en-IN" sz="3300" kern="1200" dirty="0"/>
        </a:p>
        <a:p>
          <a:pPr marL="285750" lvl="1" indent="-285750" algn="l" defTabSz="1466850">
            <a:lnSpc>
              <a:spcPct val="90000"/>
            </a:lnSpc>
            <a:spcBef>
              <a:spcPct val="0"/>
            </a:spcBef>
            <a:spcAft>
              <a:spcPct val="15000"/>
            </a:spcAft>
            <a:buClr>
              <a:schemeClr val="bg1"/>
            </a:buClr>
            <a:buFontTx/>
            <a:buChar char="»"/>
          </a:pPr>
          <a:r>
            <a:rPr lang="en-US" sz="3300" kern="1200"/>
            <a:t>It is fit for light weight applications as resources are limited</a:t>
          </a:r>
          <a:endParaRPr lang="en-IN" sz="3300" kern="1200" dirty="0"/>
        </a:p>
        <a:p>
          <a:pPr marL="285750" lvl="1" indent="-285750" algn="l" defTabSz="1466850">
            <a:lnSpc>
              <a:spcPct val="90000"/>
            </a:lnSpc>
            <a:spcBef>
              <a:spcPct val="0"/>
            </a:spcBef>
            <a:spcAft>
              <a:spcPct val="15000"/>
            </a:spcAft>
            <a:buClr>
              <a:schemeClr val="bg1"/>
            </a:buClr>
            <a:buFontTx/>
            <a:buChar char="»"/>
          </a:pPr>
          <a:r>
            <a:rPr lang="en-US" sz="3300" kern="1200"/>
            <a:t>No limit on the duration of the key utilization</a:t>
          </a:r>
          <a:endParaRPr lang="en-IN" sz="3300" kern="1200" dirty="0"/>
        </a:p>
        <a:p>
          <a:pPr marL="285750" lvl="1" indent="-285750" algn="l" defTabSz="1466850">
            <a:lnSpc>
              <a:spcPct val="90000"/>
            </a:lnSpc>
            <a:spcBef>
              <a:spcPct val="0"/>
            </a:spcBef>
            <a:spcAft>
              <a:spcPct val="15000"/>
            </a:spcAft>
            <a:buClr>
              <a:schemeClr val="bg1"/>
            </a:buClr>
            <a:buFontTx/>
            <a:buChar char="»"/>
          </a:pPr>
          <a:r>
            <a:rPr lang="en-US" sz="3300" kern="1200"/>
            <a:t>Repetition of the same cipher text as the key will be small</a:t>
          </a:r>
          <a:endParaRPr lang="en-IN" sz="3300" kern="1200" dirty="0"/>
        </a:p>
      </dsp:txBody>
      <dsp:txXfrm rot="10800000">
        <a:off x="2661317" y="1143"/>
        <a:ext cx="9059627" cy="4594321"/>
      </dsp:txXfrm>
    </dsp:sp>
    <dsp:sp modelId="{2A1B1BBA-D0BE-4AB3-885F-ECF372F5A01C}">
      <dsp:nvSpPr>
        <dsp:cNvPr id="0" name=""/>
        <dsp:cNvSpPr/>
      </dsp:nvSpPr>
      <dsp:spPr>
        <a:xfrm>
          <a:off x="31915" y="404067"/>
          <a:ext cx="3788474" cy="3788474"/>
        </a:xfrm>
        <a:prstGeom prst="ellipse">
          <a:avLst/>
        </a:prstGeom>
        <a:solidFill>
          <a:schemeClr val="accent3">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E67CB-7427-4586-85C6-C4C1EEEFA2B7}">
      <dsp:nvSpPr>
        <dsp:cNvPr id="0" name=""/>
        <dsp:cNvSpPr/>
      </dsp:nvSpPr>
      <dsp:spPr>
        <a:xfrm>
          <a:off x="0" y="71469"/>
          <a:ext cx="11314545" cy="79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  today’s  rapid  growth  of  digital  communication  and  electronic  data  exchange,  many  of  us communicate in cyber space without giving a second thought about security. </a:t>
          </a:r>
          <a:endParaRPr lang="en-IN" sz="2000" kern="1200" dirty="0"/>
        </a:p>
      </dsp:txBody>
      <dsp:txXfrm>
        <a:off x="38838" y="110307"/>
        <a:ext cx="11236869" cy="717924"/>
      </dsp:txXfrm>
    </dsp:sp>
    <dsp:sp modelId="{3F09D45C-A9C5-4B3C-9AFA-65B2CE825F97}">
      <dsp:nvSpPr>
        <dsp:cNvPr id="0" name=""/>
        <dsp:cNvSpPr/>
      </dsp:nvSpPr>
      <dsp:spPr>
        <a:xfrm>
          <a:off x="0" y="924669"/>
          <a:ext cx="11314545" cy="79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We exchange a lot of our private information and secrets in cyberspace. Whether we like it or not, our digital footprint is in cyberspace.</a:t>
          </a:r>
          <a:endParaRPr lang="en-IN" sz="2000" kern="1200" dirty="0"/>
        </a:p>
      </dsp:txBody>
      <dsp:txXfrm>
        <a:off x="38838" y="963507"/>
        <a:ext cx="11236869" cy="717924"/>
      </dsp:txXfrm>
    </dsp:sp>
    <dsp:sp modelId="{E31257BF-FEAD-471B-8878-99682EAF3770}">
      <dsp:nvSpPr>
        <dsp:cNvPr id="0" name=""/>
        <dsp:cNvSpPr/>
      </dsp:nvSpPr>
      <dsp:spPr>
        <a:xfrm>
          <a:off x="0" y="1777869"/>
          <a:ext cx="11314545" cy="79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To be precise, whatever we communicate is often unprotected and open to cyber criminals for manipulation. </a:t>
          </a:r>
          <a:endParaRPr lang="en-IN" sz="2000" kern="1200"/>
        </a:p>
      </dsp:txBody>
      <dsp:txXfrm>
        <a:off x="38838" y="1816707"/>
        <a:ext cx="11236869" cy="717924"/>
      </dsp:txXfrm>
    </dsp:sp>
    <dsp:sp modelId="{8976AE6F-52A4-414A-9192-58A027E21326}">
      <dsp:nvSpPr>
        <dsp:cNvPr id="0" name=""/>
        <dsp:cNvSpPr/>
      </dsp:nvSpPr>
      <dsp:spPr>
        <a:xfrm>
          <a:off x="0" y="2631069"/>
          <a:ext cx="11314545" cy="79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There is hence an urgent need for modern cryptography to find ways to  protect sensitive  or confidential information. </a:t>
          </a:r>
          <a:endParaRPr lang="en-IN" sz="2000" kern="1200"/>
        </a:p>
      </dsp:txBody>
      <dsp:txXfrm>
        <a:off x="38838" y="2669907"/>
        <a:ext cx="11236869" cy="717924"/>
      </dsp:txXfrm>
    </dsp:sp>
    <dsp:sp modelId="{A29AD1C1-E8F4-44E3-9B04-462AA060545E}">
      <dsp:nvSpPr>
        <dsp:cNvPr id="0" name=""/>
        <dsp:cNvSpPr/>
      </dsp:nvSpPr>
      <dsp:spPr>
        <a:xfrm>
          <a:off x="0" y="3484269"/>
          <a:ext cx="11314545" cy="79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Effective encryption and decryption of data hold the key to security in cyberspace.</a:t>
          </a:r>
          <a:endParaRPr lang="en-IN" sz="2000" kern="1200"/>
        </a:p>
      </dsp:txBody>
      <dsp:txXfrm>
        <a:off x="38838" y="3523107"/>
        <a:ext cx="11236869" cy="717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FDE6-513E-4B21-A1F6-AA5D4B6FB6C0}">
      <dsp:nvSpPr>
        <dsp:cNvPr id="0" name=""/>
        <dsp:cNvSpPr/>
      </dsp:nvSpPr>
      <dsp:spPr>
        <a:xfrm>
          <a:off x="2118205" y="723900"/>
          <a:ext cx="1803400" cy="180340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Cryptography</a:t>
          </a:r>
          <a:endParaRPr lang="en-IN" sz="1700" kern="1200"/>
        </a:p>
      </dsp:txBody>
      <dsp:txXfrm>
        <a:off x="2382307" y="988002"/>
        <a:ext cx="1275196" cy="1275196"/>
      </dsp:txXfrm>
    </dsp:sp>
    <dsp:sp modelId="{EBB17243-0B66-4943-BF0F-40EF67155ED2}">
      <dsp:nvSpPr>
        <dsp:cNvPr id="0" name=""/>
        <dsp:cNvSpPr/>
      </dsp:nvSpPr>
      <dsp:spPr>
        <a:xfrm>
          <a:off x="2238087" y="-257341"/>
          <a:ext cx="1532502" cy="157112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Finance</a:t>
          </a:r>
          <a:endParaRPr lang="en-IN" sz="1700" kern="1200" dirty="0"/>
        </a:p>
      </dsp:txBody>
      <dsp:txXfrm>
        <a:off x="2462517" y="-27256"/>
        <a:ext cx="1083642" cy="1110952"/>
      </dsp:txXfrm>
    </dsp:sp>
    <dsp:sp modelId="{0EC8054A-D18B-4817-995F-8A44270F698E}">
      <dsp:nvSpPr>
        <dsp:cNvPr id="0" name=""/>
        <dsp:cNvSpPr/>
      </dsp:nvSpPr>
      <dsp:spPr>
        <a:xfrm>
          <a:off x="3645398" y="840038"/>
          <a:ext cx="1532502" cy="157112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Commerce</a:t>
          </a:r>
          <a:endParaRPr lang="en-IN" sz="1700" kern="1200" dirty="0"/>
        </a:p>
      </dsp:txBody>
      <dsp:txXfrm>
        <a:off x="3869828" y="1070123"/>
        <a:ext cx="1083642" cy="1110952"/>
      </dsp:txXfrm>
    </dsp:sp>
    <dsp:sp modelId="{2CEC8AF9-0560-4C14-80DB-BB5D7C9B1E58}">
      <dsp:nvSpPr>
        <dsp:cNvPr id="0" name=""/>
        <dsp:cNvSpPr/>
      </dsp:nvSpPr>
      <dsp:spPr>
        <a:xfrm>
          <a:off x="2265963" y="1898972"/>
          <a:ext cx="1532502" cy="157112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Military</a:t>
          </a:r>
          <a:endParaRPr lang="en-IN" sz="1700" kern="1200" dirty="0"/>
        </a:p>
      </dsp:txBody>
      <dsp:txXfrm>
        <a:off x="2490393" y="2129057"/>
        <a:ext cx="1083642" cy="1110952"/>
      </dsp:txXfrm>
    </dsp:sp>
    <dsp:sp modelId="{E02D83F0-56C1-4564-9BD1-2EF006B491DB}">
      <dsp:nvSpPr>
        <dsp:cNvPr id="0" name=""/>
        <dsp:cNvSpPr/>
      </dsp:nvSpPr>
      <dsp:spPr>
        <a:xfrm>
          <a:off x="844952" y="866462"/>
          <a:ext cx="1532502" cy="157112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Diplomacy</a:t>
          </a:r>
          <a:endParaRPr lang="en-IN" sz="1700" kern="1200" dirty="0"/>
        </a:p>
      </dsp:txBody>
      <dsp:txXfrm>
        <a:off x="1069382" y="1096547"/>
        <a:ext cx="1083642" cy="11109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7DA99-62EC-4A33-8648-EFDE195869FD}">
      <dsp:nvSpPr>
        <dsp:cNvPr id="0" name=""/>
        <dsp:cNvSpPr/>
      </dsp:nvSpPr>
      <dsp:spPr>
        <a:xfrm>
          <a:off x="0" y="0"/>
          <a:ext cx="9617363" cy="1305401"/>
        </a:xfrm>
        <a:prstGeom prst="roundRect">
          <a:avLst>
            <a:gd name="adj" fmla="val 10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NIST Computer Security Handbook [NIST95]</a:t>
          </a:r>
          <a:endParaRPr lang="en-IN" sz="1900" kern="1200" dirty="0"/>
        </a:p>
      </dsp:txBody>
      <dsp:txXfrm>
        <a:off x="38234" y="38234"/>
        <a:ext cx="8208733" cy="1228933"/>
      </dsp:txXfrm>
    </dsp:sp>
    <dsp:sp modelId="{FD61AF05-6175-4659-B584-DF1A8ED11E2F}">
      <dsp:nvSpPr>
        <dsp:cNvPr id="0" name=""/>
        <dsp:cNvSpPr/>
      </dsp:nvSpPr>
      <dsp:spPr>
        <a:xfrm>
          <a:off x="848590" y="1522968"/>
          <a:ext cx="9617363" cy="1305401"/>
        </a:xfrm>
        <a:prstGeom prst="roundRect">
          <a:avLst>
            <a:gd name="adj" fmla="val 10000"/>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Computer Security</a:t>
          </a:r>
          <a:endParaRPr lang="en-IN" sz="1900" kern="1200" dirty="0"/>
        </a:p>
      </dsp:txBody>
      <dsp:txXfrm>
        <a:off x="886824" y="1561202"/>
        <a:ext cx="7843793" cy="1228933"/>
      </dsp:txXfrm>
    </dsp:sp>
    <dsp:sp modelId="{03507FE4-8AFF-4AEA-B144-0EB61223B3DA}">
      <dsp:nvSpPr>
        <dsp:cNvPr id="0" name=""/>
        <dsp:cNvSpPr/>
      </dsp:nvSpPr>
      <dsp:spPr>
        <a:xfrm>
          <a:off x="1697181" y="3045936"/>
          <a:ext cx="9617363" cy="1305401"/>
        </a:xfrm>
        <a:prstGeom prst="roundRect">
          <a:avLst>
            <a:gd name="adj" fmla="val 10000"/>
          </a:avLst>
        </a:prstGeom>
        <a:solidFill>
          <a:schemeClr val="accent1">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endParaRPr lang="en-IN" sz="1900" kern="1200" dirty="0"/>
        </a:p>
      </dsp:txBody>
      <dsp:txXfrm>
        <a:off x="1735415" y="3084170"/>
        <a:ext cx="7843793" cy="1228933"/>
      </dsp:txXfrm>
    </dsp:sp>
    <dsp:sp modelId="{C02032AD-4413-4870-9D8D-6C28FD2B82FF}">
      <dsp:nvSpPr>
        <dsp:cNvPr id="0" name=""/>
        <dsp:cNvSpPr/>
      </dsp:nvSpPr>
      <dsp:spPr>
        <a:xfrm>
          <a:off x="8768852" y="989929"/>
          <a:ext cx="848510" cy="848510"/>
        </a:xfrm>
        <a:prstGeom prst="downArrow">
          <a:avLst>
            <a:gd name="adj1" fmla="val 55000"/>
            <a:gd name="adj2" fmla="val 45000"/>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8959767" y="989929"/>
        <a:ext cx="466680" cy="638504"/>
      </dsp:txXfrm>
    </dsp:sp>
    <dsp:sp modelId="{C1337230-980A-4CE4-9320-8F98D21124D2}">
      <dsp:nvSpPr>
        <dsp:cNvPr id="0" name=""/>
        <dsp:cNvSpPr/>
      </dsp:nvSpPr>
      <dsp:spPr>
        <a:xfrm>
          <a:off x="9617443" y="2504195"/>
          <a:ext cx="848510" cy="848510"/>
        </a:xfrm>
        <a:prstGeom prst="downArrow">
          <a:avLst>
            <a:gd name="adj1" fmla="val 55000"/>
            <a:gd name="adj2" fmla="val 45000"/>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a:off x="9808358" y="2504195"/>
        <a:ext cx="466680" cy="638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805AB-195D-4F29-9856-C36793AA709D}">
      <dsp:nvSpPr>
        <dsp:cNvPr id="0" name=""/>
        <dsp:cNvSpPr/>
      </dsp:nvSpPr>
      <dsp:spPr>
        <a:xfrm>
          <a:off x="3584661" y="146"/>
          <a:ext cx="5376993" cy="57144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n-IN" sz="2800" kern="1200"/>
            <a:t>𝐶𝑐 = (𝑃c + 𝑘) 𝑚𝑜𝑑 256 </a:t>
          </a:r>
        </a:p>
      </dsp:txBody>
      <dsp:txXfrm>
        <a:off x="3584661" y="71577"/>
        <a:ext cx="5162701" cy="428583"/>
      </dsp:txXfrm>
    </dsp:sp>
    <dsp:sp modelId="{A9618681-E06C-4AE4-911D-9395AAB2AF6C}">
      <dsp:nvSpPr>
        <dsp:cNvPr id="0" name=""/>
        <dsp:cNvSpPr/>
      </dsp:nvSpPr>
      <dsp:spPr>
        <a:xfrm>
          <a:off x="0" y="146"/>
          <a:ext cx="3584662" cy="571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dirty="0"/>
            <a:t>Encryption</a:t>
          </a:r>
        </a:p>
      </dsp:txBody>
      <dsp:txXfrm>
        <a:off x="27896" y="28042"/>
        <a:ext cx="3528870" cy="515653"/>
      </dsp:txXfrm>
    </dsp:sp>
    <dsp:sp modelId="{B65C1B08-6712-43E7-883C-1FA0033A622F}">
      <dsp:nvSpPr>
        <dsp:cNvPr id="0" name=""/>
        <dsp:cNvSpPr/>
      </dsp:nvSpPr>
      <dsp:spPr>
        <a:xfrm>
          <a:off x="3584661" y="628736"/>
          <a:ext cx="5376993" cy="57144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n-IN" sz="2800" kern="1200"/>
            <a:t>𝑃𝑐 = (𝐶𝑐 − 𝑘) 𝑚𝑜𝑑 256</a:t>
          </a:r>
        </a:p>
      </dsp:txBody>
      <dsp:txXfrm>
        <a:off x="3584661" y="700167"/>
        <a:ext cx="5162701" cy="428583"/>
      </dsp:txXfrm>
    </dsp:sp>
    <dsp:sp modelId="{CA51EC3D-9538-4D9A-A8A6-CB58DCEC8A09}">
      <dsp:nvSpPr>
        <dsp:cNvPr id="0" name=""/>
        <dsp:cNvSpPr/>
      </dsp:nvSpPr>
      <dsp:spPr>
        <a:xfrm>
          <a:off x="0" y="628736"/>
          <a:ext cx="3584662" cy="5714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IN" sz="2900" kern="1200"/>
            <a:t>Decryption</a:t>
          </a:r>
        </a:p>
      </dsp:txBody>
      <dsp:txXfrm>
        <a:off x="27896" y="656632"/>
        <a:ext cx="3528870" cy="5156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E6889-46F0-4525-B230-90E807DE245F}">
      <dsp:nvSpPr>
        <dsp:cNvPr id="0" name=""/>
        <dsp:cNvSpPr/>
      </dsp:nvSpPr>
      <dsp:spPr>
        <a:xfrm>
          <a:off x="4019107" y="733908"/>
          <a:ext cx="2005443" cy="92082"/>
        </a:xfrm>
        <a:custGeom>
          <a:avLst/>
          <a:gdLst/>
          <a:ahLst/>
          <a:cxnLst/>
          <a:rect l="0" t="0" r="0" b="0"/>
          <a:pathLst>
            <a:path>
              <a:moveTo>
                <a:pt x="0" y="0"/>
              </a:moveTo>
              <a:lnTo>
                <a:pt x="0" y="46041"/>
              </a:lnTo>
              <a:lnTo>
                <a:pt x="2005443" y="46041"/>
              </a:lnTo>
              <a:lnTo>
                <a:pt x="2005443" y="920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BF4D0C-4550-4133-9152-E33E49E3D52C}">
      <dsp:nvSpPr>
        <dsp:cNvPr id="0" name=""/>
        <dsp:cNvSpPr/>
      </dsp:nvSpPr>
      <dsp:spPr>
        <a:xfrm>
          <a:off x="1961494" y="733908"/>
          <a:ext cx="2057612" cy="99474"/>
        </a:xfrm>
        <a:custGeom>
          <a:avLst/>
          <a:gdLst/>
          <a:ahLst/>
          <a:cxnLst/>
          <a:rect l="0" t="0" r="0" b="0"/>
          <a:pathLst>
            <a:path>
              <a:moveTo>
                <a:pt x="2057612" y="0"/>
              </a:moveTo>
              <a:lnTo>
                <a:pt x="2057612" y="53433"/>
              </a:lnTo>
              <a:lnTo>
                <a:pt x="0" y="53433"/>
              </a:lnTo>
              <a:lnTo>
                <a:pt x="0" y="994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B5263-F961-44D3-AD99-CFB585A648D6}">
      <dsp:nvSpPr>
        <dsp:cNvPr id="0" name=""/>
        <dsp:cNvSpPr/>
      </dsp:nvSpPr>
      <dsp:spPr>
        <a:xfrm>
          <a:off x="2301285" y="177259"/>
          <a:ext cx="3435642" cy="5566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dirty="0"/>
            <a:t>CRYPTOGRAPHY</a:t>
          </a:r>
          <a:endParaRPr lang="en-IN" sz="3600" kern="1200" dirty="0"/>
        </a:p>
      </dsp:txBody>
      <dsp:txXfrm>
        <a:off x="2301285" y="177259"/>
        <a:ext cx="3435642" cy="556649"/>
      </dsp:txXfrm>
    </dsp:sp>
    <dsp:sp modelId="{3DF07BA7-EADC-4370-B1F8-FE2A6BE85E70}">
      <dsp:nvSpPr>
        <dsp:cNvPr id="0" name=""/>
        <dsp:cNvSpPr/>
      </dsp:nvSpPr>
      <dsp:spPr>
        <a:xfrm>
          <a:off x="2091" y="833383"/>
          <a:ext cx="3918805" cy="520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Shared key cryptography</a:t>
          </a:r>
        </a:p>
      </dsp:txBody>
      <dsp:txXfrm>
        <a:off x="2091" y="833383"/>
        <a:ext cx="3918805" cy="520493"/>
      </dsp:txXfrm>
    </dsp:sp>
    <dsp:sp modelId="{5CFF8303-9371-4CC9-8EB8-9C5C2B91A642}">
      <dsp:nvSpPr>
        <dsp:cNvPr id="0" name=""/>
        <dsp:cNvSpPr/>
      </dsp:nvSpPr>
      <dsp:spPr>
        <a:xfrm>
          <a:off x="4012979" y="825990"/>
          <a:ext cx="4023143" cy="520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Public key cryptography</a:t>
          </a:r>
        </a:p>
      </dsp:txBody>
      <dsp:txXfrm>
        <a:off x="4012979" y="825990"/>
        <a:ext cx="4023143" cy="5204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9EFAE-768F-4EEC-881B-B5E3DE72B461}">
      <dsp:nvSpPr>
        <dsp:cNvPr id="0" name=""/>
        <dsp:cNvSpPr/>
      </dsp:nvSpPr>
      <dsp:spPr>
        <a:xfrm>
          <a:off x="3655" y="85431"/>
          <a:ext cx="2028144" cy="52414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N ---&gt; 78</a:t>
          </a:r>
          <a:endParaRPr lang="en-IN" sz="2900" kern="1200" dirty="0"/>
        </a:p>
      </dsp:txBody>
      <dsp:txXfrm>
        <a:off x="19007" y="100783"/>
        <a:ext cx="1997440" cy="493440"/>
      </dsp:txXfrm>
    </dsp:sp>
    <dsp:sp modelId="{2E3DA3D2-3EBE-427B-B87E-2E30202AFD0A}">
      <dsp:nvSpPr>
        <dsp:cNvPr id="0" name=""/>
        <dsp:cNvSpPr/>
      </dsp:nvSpPr>
      <dsp:spPr>
        <a:xfrm>
          <a:off x="2293871" y="85431"/>
          <a:ext cx="2028144" cy="524144"/>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 ---&gt; 69</a:t>
          </a:r>
          <a:endParaRPr lang="en-IN" sz="2900" kern="1200" dirty="0"/>
        </a:p>
      </dsp:txBody>
      <dsp:txXfrm>
        <a:off x="2309223" y="100783"/>
        <a:ext cx="1997440" cy="493440"/>
      </dsp:txXfrm>
    </dsp:sp>
    <dsp:sp modelId="{2EBD9FFD-A80A-4A60-AE1D-E1EC66DFA74A}">
      <dsp:nvSpPr>
        <dsp:cNvPr id="0" name=""/>
        <dsp:cNvSpPr/>
      </dsp:nvSpPr>
      <dsp:spPr>
        <a:xfrm>
          <a:off x="4584087" y="85431"/>
          <a:ext cx="2028144" cy="52414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V ---&gt; 86</a:t>
          </a:r>
          <a:endParaRPr lang="en-IN" sz="2900" kern="1200" dirty="0"/>
        </a:p>
      </dsp:txBody>
      <dsp:txXfrm>
        <a:off x="4599439" y="100783"/>
        <a:ext cx="1997440" cy="493440"/>
      </dsp:txXfrm>
    </dsp:sp>
    <dsp:sp modelId="{853DDEFA-F2CE-41B6-A6D2-76286A1A0EC2}">
      <dsp:nvSpPr>
        <dsp:cNvPr id="0" name=""/>
        <dsp:cNvSpPr/>
      </dsp:nvSpPr>
      <dsp:spPr>
        <a:xfrm>
          <a:off x="6874304" y="85431"/>
          <a:ext cx="2028144" cy="524144"/>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 ---&gt; 69</a:t>
          </a:r>
          <a:endParaRPr lang="en-IN" sz="2900" kern="1200" dirty="0"/>
        </a:p>
      </dsp:txBody>
      <dsp:txXfrm>
        <a:off x="6889656" y="100783"/>
        <a:ext cx="1997440" cy="493440"/>
      </dsp:txXfrm>
    </dsp:sp>
    <dsp:sp modelId="{C242FA70-F3AC-49B5-8F33-64442B9EDF8E}">
      <dsp:nvSpPr>
        <dsp:cNvPr id="0" name=""/>
        <dsp:cNvSpPr/>
      </dsp:nvSpPr>
      <dsp:spPr>
        <a:xfrm>
          <a:off x="9164520" y="85431"/>
          <a:ext cx="2028144" cy="52414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 ---&gt; 82</a:t>
          </a:r>
          <a:endParaRPr lang="en-IN" sz="2900" kern="1200" dirty="0"/>
        </a:p>
      </dsp:txBody>
      <dsp:txXfrm>
        <a:off x="9179872" y="100783"/>
        <a:ext cx="1997440" cy="4934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9EFAE-768F-4EEC-881B-B5E3DE72B461}">
      <dsp:nvSpPr>
        <dsp:cNvPr id="0" name=""/>
        <dsp:cNvSpPr/>
      </dsp:nvSpPr>
      <dsp:spPr>
        <a:xfrm>
          <a:off x="3655" y="85431"/>
          <a:ext cx="2028144" cy="52414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0 ---&gt; 48</a:t>
          </a:r>
          <a:endParaRPr lang="en-IN" sz="2900" kern="1200" dirty="0"/>
        </a:p>
      </dsp:txBody>
      <dsp:txXfrm>
        <a:off x="19007" y="100783"/>
        <a:ext cx="1997440" cy="493440"/>
      </dsp:txXfrm>
    </dsp:sp>
    <dsp:sp modelId="{2E3DA3D2-3EBE-427B-B87E-2E30202AFD0A}">
      <dsp:nvSpPr>
        <dsp:cNvPr id="0" name=""/>
        <dsp:cNvSpPr/>
      </dsp:nvSpPr>
      <dsp:spPr>
        <a:xfrm>
          <a:off x="2293871" y="85431"/>
          <a:ext cx="2028144" cy="524144"/>
        </a:xfrm>
        <a:prstGeom prst="roundRect">
          <a:avLst>
            <a:gd name="adj" fmla="val 10000"/>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 ---&gt; 41</a:t>
          </a:r>
          <a:endParaRPr lang="en-IN" sz="2900" kern="1200" dirty="0"/>
        </a:p>
      </dsp:txBody>
      <dsp:txXfrm>
        <a:off x="2309223" y="100783"/>
        <a:ext cx="1997440" cy="493440"/>
      </dsp:txXfrm>
    </dsp:sp>
    <dsp:sp modelId="{2EBD9FFD-A80A-4A60-AE1D-E1EC66DFA74A}">
      <dsp:nvSpPr>
        <dsp:cNvPr id="0" name=""/>
        <dsp:cNvSpPr/>
      </dsp:nvSpPr>
      <dsp:spPr>
        <a:xfrm>
          <a:off x="4584087" y="85431"/>
          <a:ext cx="2028144" cy="524144"/>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 ---&gt; 39</a:t>
          </a:r>
          <a:endParaRPr lang="en-IN" sz="2900" kern="1200" dirty="0"/>
        </a:p>
      </dsp:txBody>
      <dsp:txXfrm>
        <a:off x="4599439" y="100783"/>
        <a:ext cx="1997440" cy="493440"/>
      </dsp:txXfrm>
    </dsp:sp>
    <dsp:sp modelId="{853DDEFA-F2CE-41B6-A6D2-76286A1A0EC2}">
      <dsp:nvSpPr>
        <dsp:cNvPr id="0" name=""/>
        <dsp:cNvSpPr/>
      </dsp:nvSpPr>
      <dsp:spPr>
        <a:xfrm>
          <a:off x="6874304" y="85431"/>
          <a:ext cx="2028144" cy="524144"/>
        </a:xfrm>
        <a:prstGeom prst="roundRect">
          <a:avLst>
            <a:gd name="adj" fmla="val 10000"/>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 ---&gt; 42</a:t>
          </a:r>
          <a:endParaRPr lang="en-IN" sz="2900" kern="1200" dirty="0"/>
        </a:p>
      </dsp:txBody>
      <dsp:txXfrm>
        <a:off x="6889656" y="100783"/>
        <a:ext cx="1997440" cy="493440"/>
      </dsp:txXfrm>
    </dsp:sp>
    <dsp:sp modelId="{C242FA70-F3AC-49B5-8F33-64442B9EDF8E}">
      <dsp:nvSpPr>
        <dsp:cNvPr id="0" name=""/>
        <dsp:cNvSpPr/>
      </dsp:nvSpPr>
      <dsp:spPr>
        <a:xfrm>
          <a:off x="9164520" y="85431"/>
          <a:ext cx="2028144" cy="524144"/>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0 ---&gt; 48</a:t>
          </a:r>
          <a:endParaRPr lang="en-IN" sz="2900" kern="1200" dirty="0"/>
        </a:p>
      </dsp:txBody>
      <dsp:txXfrm>
        <a:off x="9179872" y="100783"/>
        <a:ext cx="1997440" cy="493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7FE61-56F3-4612-B392-41ADA8945D99}">
      <dsp:nvSpPr>
        <dsp:cNvPr id="0" name=""/>
        <dsp:cNvSpPr/>
      </dsp:nvSpPr>
      <dsp:spPr>
        <a:xfrm rot="10800000">
          <a:off x="2036778" y="1575"/>
          <a:ext cx="7552943" cy="5373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97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a:t>C0=(78+48) mod 256 = 126 character ~</a:t>
          </a:r>
          <a:endParaRPr lang="en-IN" sz="2400" kern="1200" dirty="0"/>
        </a:p>
      </dsp:txBody>
      <dsp:txXfrm rot="10800000">
        <a:off x="2171123" y="1575"/>
        <a:ext cx="7418598" cy="537381"/>
      </dsp:txXfrm>
    </dsp:sp>
    <dsp:sp modelId="{336FFD5B-9697-4593-A061-B2FA5FEE848E}">
      <dsp:nvSpPr>
        <dsp:cNvPr id="0" name=""/>
        <dsp:cNvSpPr/>
      </dsp:nvSpPr>
      <dsp:spPr>
        <a:xfrm>
          <a:off x="1768087" y="1575"/>
          <a:ext cx="537381" cy="53738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61BDEB-E85C-45DC-BB5B-979D1CD8A2F0}">
      <dsp:nvSpPr>
        <dsp:cNvPr id="0" name=""/>
        <dsp:cNvSpPr/>
      </dsp:nvSpPr>
      <dsp:spPr>
        <a:xfrm rot="10800000">
          <a:off x="2036778" y="673302"/>
          <a:ext cx="7552943" cy="5373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97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a:t>C1=(69+41) mod 256 = 110 character n</a:t>
          </a:r>
          <a:endParaRPr lang="en-US" sz="2400" kern="1200" dirty="0"/>
        </a:p>
      </dsp:txBody>
      <dsp:txXfrm rot="10800000">
        <a:off x="2171123" y="673302"/>
        <a:ext cx="7418598" cy="537381"/>
      </dsp:txXfrm>
    </dsp:sp>
    <dsp:sp modelId="{D69C8FA9-7B8C-4ADC-BC4B-69B082D677CE}">
      <dsp:nvSpPr>
        <dsp:cNvPr id="0" name=""/>
        <dsp:cNvSpPr/>
      </dsp:nvSpPr>
      <dsp:spPr>
        <a:xfrm>
          <a:off x="1768087" y="673302"/>
          <a:ext cx="537381" cy="53738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112971-C894-4923-9D88-80E5EABAE0F7}">
      <dsp:nvSpPr>
        <dsp:cNvPr id="0" name=""/>
        <dsp:cNvSpPr/>
      </dsp:nvSpPr>
      <dsp:spPr>
        <a:xfrm rot="10800000">
          <a:off x="2036778" y="1345028"/>
          <a:ext cx="7552943" cy="5373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97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a:t>C2=(86+39) mod 256 = 125 character }</a:t>
          </a:r>
          <a:endParaRPr lang="en-US" sz="2400" kern="1200" dirty="0"/>
        </a:p>
      </dsp:txBody>
      <dsp:txXfrm rot="10800000">
        <a:off x="2171123" y="1345028"/>
        <a:ext cx="7418598" cy="537381"/>
      </dsp:txXfrm>
    </dsp:sp>
    <dsp:sp modelId="{376642F2-311A-43BB-82AB-2EAF06DE167D}">
      <dsp:nvSpPr>
        <dsp:cNvPr id="0" name=""/>
        <dsp:cNvSpPr/>
      </dsp:nvSpPr>
      <dsp:spPr>
        <a:xfrm>
          <a:off x="1768087" y="1345028"/>
          <a:ext cx="537381" cy="53738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410FE0-E50C-4F64-AD0C-806B89664823}">
      <dsp:nvSpPr>
        <dsp:cNvPr id="0" name=""/>
        <dsp:cNvSpPr/>
      </dsp:nvSpPr>
      <dsp:spPr>
        <a:xfrm rot="10800000">
          <a:off x="2036778" y="2016754"/>
          <a:ext cx="7552943" cy="5373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97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a:t>C3=(69+42) mod 256 = 111 character o</a:t>
          </a:r>
          <a:endParaRPr lang="en-US" sz="2400" kern="1200" dirty="0"/>
        </a:p>
      </dsp:txBody>
      <dsp:txXfrm rot="10800000">
        <a:off x="2171123" y="2016754"/>
        <a:ext cx="7418598" cy="537381"/>
      </dsp:txXfrm>
    </dsp:sp>
    <dsp:sp modelId="{568A56D2-FCE0-4FE2-9DC2-D4B2AA9AAA43}">
      <dsp:nvSpPr>
        <dsp:cNvPr id="0" name=""/>
        <dsp:cNvSpPr/>
      </dsp:nvSpPr>
      <dsp:spPr>
        <a:xfrm>
          <a:off x="1768087" y="2016754"/>
          <a:ext cx="537381" cy="53738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9B4AE3-0E15-4C85-8A53-2729823C8EFE}">
      <dsp:nvSpPr>
        <dsp:cNvPr id="0" name=""/>
        <dsp:cNvSpPr/>
      </dsp:nvSpPr>
      <dsp:spPr>
        <a:xfrm rot="10800000">
          <a:off x="2036778" y="2688481"/>
          <a:ext cx="7552943" cy="53738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6970"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a:t>C4=(82+48) mod 256 = 130 character é</a:t>
          </a:r>
          <a:endParaRPr lang="en-US" sz="2400" kern="1200" dirty="0"/>
        </a:p>
      </dsp:txBody>
      <dsp:txXfrm rot="10800000">
        <a:off x="2171123" y="2688481"/>
        <a:ext cx="7418598" cy="537381"/>
      </dsp:txXfrm>
    </dsp:sp>
    <dsp:sp modelId="{6ED442F5-B637-41FE-AAF8-DA7609F1FAA3}">
      <dsp:nvSpPr>
        <dsp:cNvPr id="0" name=""/>
        <dsp:cNvSpPr/>
      </dsp:nvSpPr>
      <dsp:spPr>
        <a:xfrm>
          <a:off x="1768087" y="2688481"/>
          <a:ext cx="537381" cy="537381"/>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2F1C2-01DE-423B-864A-488FDE1E1D90}" type="datetimeFigureOut">
              <a:rPr lang="en-IN" smtClean="0"/>
              <a:t>19-06-2021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A9C32-3BD9-4966-8299-07E32AC3F18A}" type="slidenum">
              <a:rPr lang="en-IN" smtClean="0"/>
              <a:t>‹#›</a:t>
            </a:fld>
            <a:endParaRPr lang="en-IN"/>
          </a:p>
        </p:txBody>
      </p:sp>
    </p:spTree>
    <p:extLst>
      <p:ext uri="{BB962C8B-B14F-4D97-AF65-F5344CB8AC3E}">
        <p14:creationId xmlns:p14="http://schemas.microsoft.com/office/powerpoint/2010/main" val="2759399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620D6-2F9C-4752-9C98-BC93ED6BA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E270BE-C58D-454F-9F53-9061C140F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C3A4D2-FD86-43AD-8D4C-05A039EA1496}"/>
              </a:ext>
            </a:extLst>
          </p:cNvPr>
          <p:cNvSpPr>
            <a:spLocks noGrp="1"/>
          </p:cNvSpPr>
          <p:nvPr>
            <p:ph type="dt" sz="half" idx="10"/>
          </p:nvPr>
        </p:nvSpPr>
        <p:spPr/>
        <p:txBody>
          <a:bodyPr/>
          <a:lstStyle/>
          <a:p>
            <a:fld id="{E30AA148-EF73-4905-8CAB-7134AB7B2A65}" type="datetime1">
              <a:rPr lang="en-IN" smtClean="0"/>
              <a:t>19-06-2021</a:t>
            </a:fld>
            <a:endParaRPr lang="en-IN"/>
          </a:p>
        </p:txBody>
      </p:sp>
      <p:sp>
        <p:nvSpPr>
          <p:cNvPr id="5" name="Footer Placeholder 4">
            <a:extLst>
              <a:ext uri="{FF2B5EF4-FFF2-40B4-BE49-F238E27FC236}">
                <a16:creationId xmlns:a16="http://schemas.microsoft.com/office/drawing/2014/main" id="{2E3C2132-B069-4C70-A66D-2F6E80F43B7D}"/>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A6BD8282-B36B-4819-B910-278751FED44B}"/>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942751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B271-BD71-41A4-ADFA-0064B76BD3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520ED4-EC91-4643-8B1E-33D771097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6EAFB5-5ABE-4B92-AADE-C563297001D4}"/>
              </a:ext>
            </a:extLst>
          </p:cNvPr>
          <p:cNvSpPr>
            <a:spLocks noGrp="1"/>
          </p:cNvSpPr>
          <p:nvPr>
            <p:ph type="dt" sz="half" idx="10"/>
          </p:nvPr>
        </p:nvSpPr>
        <p:spPr/>
        <p:txBody>
          <a:bodyPr/>
          <a:lstStyle/>
          <a:p>
            <a:fld id="{E9CF11CD-E956-455E-B945-3EFA1DD3A5A4}" type="datetime1">
              <a:rPr lang="en-IN" smtClean="0"/>
              <a:t>19-06-2021</a:t>
            </a:fld>
            <a:endParaRPr lang="en-IN"/>
          </a:p>
        </p:txBody>
      </p:sp>
      <p:sp>
        <p:nvSpPr>
          <p:cNvPr id="5" name="Footer Placeholder 4">
            <a:extLst>
              <a:ext uri="{FF2B5EF4-FFF2-40B4-BE49-F238E27FC236}">
                <a16:creationId xmlns:a16="http://schemas.microsoft.com/office/drawing/2014/main" id="{265F9D3C-A882-4D84-9CCE-899F0AD919B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8F485418-9989-4C26-BE93-EBE24E8BED7D}"/>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50254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C7FCB-8000-492C-8470-5BBE49A85D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98FBE-0DF3-46B5-991B-EB41A31161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1AD7C-1FFF-4E87-A2C6-C577B96DDA60}"/>
              </a:ext>
            </a:extLst>
          </p:cNvPr>
          <p:cNvSpPr>
            <a:spLocks noGrp="1"/>
          </p:cNvSpPr>
          <p:nvPr>
            <p:ph type="dt" sz="half" idx="10"/>
          </p:nvPr>
        </p:nvSpPr>
        <p:spPr/>
        <p:txBody>
          <a:bodyPr/>
          <a:lstStyle/>
          <a:p>
            <a:fld id="{D432BC37-61E2-4720-AB89-4A0C9B81435A}" type="datetime1">
              <a:rPr lang="en-IN" smtClean="0"/>
              <a:t>19-06-2021</a:t>
            </a:fld>
            <a:endParaRPr lang="en-IN"/>
          </a:p>
        </p:txBody>
      </p:sp>
      <p:sp>
        <p:nvSpPr>
          <p:cNvPr id="5" name="Footer Placeholder 4">
            <a:extLst>
              <a:ext uri="{FF2B5EF4-FFF2-40B4-BE49-F238E27FC236}">
                <a16:creationId xmlns:a16="http://schemas.microsoft.com/office/drawing/2014/main" id="{E1A6B0D3-6255-40A1-999A-0BCC265DA175}"/>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930525B5-0CBE-44B7-9FCB-8244A5FD1076}"/>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70628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5FEB67D-FB64-48C4-B9E5-2EDC082BFE5D}"/>
              </a:ext>
            </a:extLst>
          </p:cNvPr>
          <p:cNvSpPr/>
          <p:nvPr userDrawn="1"/>
        </p:nvSpPr>
        <p:spPr>
          <a:xfrm>
            <a:off x="0" y="6176963"/>
            <a:ext cx="12192000" cy="681037"/>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sp>
        <p:nvSpPr>
          <p:cNvPr id="2" name="Title 1">
            <a:extLst>
              <a:ext uri="{FF2B5EF4-FFF2-40B4-BE49-F238E27FC236}">
                <a16:creationId xmlns:a16="http://schemas.microsoft.com/office/drawing/2014/main" id="{E69B3209-7168-4BE8-A734-CAC6A218B85B}"/>
              </a:ext>
            </a:extLst>
          </p:cNvPr>
          <p:cNvSpPr>
            <a:spLocks noGrp="1"/>
          </p:cNvSpPr>
          <p:nvPr>
            <p:ph type="title"/>
          </p:nvPr>
        </p:nvSpPr>
        <p:spPr>
          <a:xfrm>
            <a:off x="265545" y="-3"/>
            <a:ext cx="10515600" cy="1325563"/>
          </a:xfrm>
        </p:spPr>
        <p:txBody>
          <a:bodyPr/>
          <a:lstStyle>
            <a:lvl1pPr>
              <a:defRPr>
                <a:solidFill>
                  <a:schemeClr val="bg1"/>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46AF6A-61DD-4A56-AF39-6AA3EB1DCA27}"/>
              </a:ext>
            </a:extLst>
          </p:cNvPr>
          <p:cNvSpPr>
            <a:spLocks noGrp="1"/>
          </p:cNvSpPr>
          <p:nvPr>
            <p:ph idx="1"/>
          </p:nvPr>
        </p:nvSpPr>
        <p:spPr>
          <a:xfrm>
            <a:off x="471055" y="1575591"/>
            <a:ext cx="1131454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4AC07-9A6B-4F7F-A963-3D5DDFCAC7BB}"/>
              </a:ext>
            </a:extLst>
          </p:cNvPr>
          <p:cNvSpPr>
            <a:spLocks noGrp="1"/>
          </p:cNvSpPr>
          <p:nvPr>
            <p:ph type="dt" sz="half" idx="10"/>
          </p:nvPr>
        </p:nvSpPr>
        <p:spPr/>
        <p:txBody>
          <a:bodyPr/>
          <a:lstStyle>
            <a:lvl1pPr>
              <a:defRPr>
                <a:solidFill>
                  <a:schemeClr val="bg1"/>
                </a:solidFill>
              </a:defRPr>
            </a:lvl1pPr>
          </a:lstStyle>
          <a:p>
            <a:fld id="{64F878E6-5DE8-41D3-A3D4-164024813DEA}" type="datetime1">
              <a:rPr lang="en-IN" smtClean="0"/>
              <a:t>19-06-2021</a:t>
            </a:fld>
            <a:endParaRPr lang="en-IN"/>
          </a:p>
        </p:txBody>
      </p:sp>
      <p:sp>
        <p:nvSpPr>
          <p:cNvPr id="5" name="Footer Placeholder 4">
            <a:extLst>
              <a:ext uri="{FF2B5EF4-FFF2-40B4-BE49-F238E27FC236}">
                <a16:creationId xmlns:a16="http://schemas.microsoft.com/office/drawing/2014/main" id="{E390D4C8-C118-4C87-936E-D7D19606C0FD}"/>
              </a:ext>
            </a:extLst>
          </p:cNvPr>
          <p:cNvSpPr>
            <a:spLocks noGrp="1"/>
          </p:cNvSpPr>
          <p:nvPr>
            <p:ph type="ftr" sz="quarter" idx="11"/>
          </p:nvPr>
        </p:nvSpPr>
        <p:spPr/>
        <p:txBody>
          <a:bodyPr/>
          <a:lstStyle>
            <a:lvl1pPr>
              <a:defRPr>
                <a:solidFill>
                  <a:schemeClr val="bg1"/>
                </a:solidFill>
              </a:defRPr>
            </a:lvl1p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83239B2E-2678-4B75-A912-F119C9246FC6}"/>
              </a:ext>
            </a:extLst>
          </p:cNvPr>
          <p:cNvSpPr>
            <a:spLocks noGrp="1"/>
          </p:cNvSpPr>
          <p:nvPr>
            <p:ph type="sldNum" sz="quarter" idx="12"/>
          </p:nvPr>
        </p:nvSpPr>
        <p:spPr/>
        <p:txBody>
          <a:bodyPr/>
          <a:lstStyle>
            <a:lvl1pPr>
              <a:defRPr>
                <a:solidFill>
                  <a:schemeClr val="bg1"/>
                </a:solidFill>
              </a:defRPr>
            </a:lvl1pPr>
          </a:lstStyle>
          <a:p>
            <a:fld id="{1631108B-5D83-4953-8F3A-2D4544B1B95C}" type="slidenum">
              <a:rPr lang="en-IN" smtClean="0"/>
              <a:pPr/>
              <a:t>‹#›</a:t>
            </a:fld>
            <a:endParaRPr lang="en-IN"/>
          </a:p>
        </p:txBody>
      </p:sp>
      <p:sp>
        <p:nvSpPr>
          <p:cNvPr id="7" name="Title 1">
            <a:extLst>
              <a:ext uri="{FF2B5EF4-FFF2-40B4-BE49-F238E27FC236}">
                <a16:creationId xmlns:a16="http://schemas.microsoft.com/office/drawing/2014/main" id="{4723912A-56A9-4FA3-A24F-B296638F5F07}"/>
              </a:ext>
            </a:extLst>
          </p:cNvPr>
          <p:cNvSpPr txBox="1">
            <a:spLocks/>
          </p:cNvSpPr>
          <p:nvPr userDrawn="1"/>
        </p:nvSpPr>
        <p:spPr>
          <a:xfrm>
            <a:off x="625763" y="-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t>Click to edit Master title style</a:t>
            </a:r>
            <a:endParaRPr lang="en-IN"/>
          </a:p>
        </p:txBody>
      </p:sp>
      <p:sp>
        <p:nvSpPr>
          <p:cNvPr id="8" name="Rectangle 7">
            <a:extLst>
              <a:ext uri="{FF2B5EF4-FFF2-40B4-BE49-F238E27FC236}">
                <a16:creationId xmlns:a16="http://schemas.microsoft.com/office/drawing/2014/main" id="{311A7085-B949-4227-A3FB-FDCA1E9F1C54}"/>
              </a:ext>
            </a:extLst>
          </p:cNvPr>
          <p:cNvSpPr/>
          <p:nvPr userDrawn="1"/>
        </p:nvSpPr>
        <p:spPr>
          <a:xfrm>
            <a:off x="0" y="-1"/>
            <a:ext cx="12192000" cy="1325563"/>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pic>
        <p:nvPicPr>
          <p:cNvPr id="10" name="Picture 9">
            <a:extLst>
              <a:ext uri="{FF2B5EF4-FFF2-40B4-BE49-F238E27FC236}">
                <a16:creationId xmlns:a16="http://schemas.microsoft.com/office/drawing/2014/main" id="{B679EC21-C9D0-498D-BB2E-57630D372E9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45300" y="-460034"/>
            <a:ext cx="6096000" cy="2131057"/>
          </a:xfrm>
          <a:prstGeom prst="rect">
            <a:avLst/>
          </a:prstGeom>
        </p:spPr>
      </p:pic>
    </p:spTree>
    <p:extLst>
      <p:ext uri="{BB962C8B-B14F-4D97-AF65-F5344CB8AC3E}">
        <p14:creationId xmlns:p14="http://schemas.microsoft.com/office/powerpoint/2010/main" val="415680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087E-D393-4464-A0F5-2EBF9CF73B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ABB515-236D-4D1E-915D-55F39DC23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C4B48-7C5E-431F-91BF-ADEA4E808D13}"/>
              </a:ext>
            </a:extLst>
          </p:cNvPr>
          <p:cNvSpPr>
            <a:spLocks noGrp="1"/>
          </p:cNvSpPr>
          <p:nvPr>
            <p:ph type="dt" sz="half" idx="10"/>
          </p:nvPr>
        </p:nvSpPr>
        <p:spPr/>
        <p:txBody>
          <a:bodyPr/>
          <a:lstStyle/>
          <a:p>
            <a:fld id="{8612759B-DFAA-4B1D-B1DA-A6D7528E687A}" type="datetime1">
              <a:rPr lang="en-IN" smtClean="0"/>
              <a:t>19-06-2021</a:t>
            </a:fld>
            <a:endParaRPr lang="en-IN"/>
          </a:p>
        </p:txBody>
      </p:sp>
      <p:sp>
        <p:nvSpPr>
          <p:cNvPr id="5" name="Footer Placeholder 4">
            <a:extLst>
              <a:ext uri="{FF2B5EF4-FFF2-40B4-BE49-F238E27FC236}">
                <a16:creationId xmlns:a16="http://schemas.microsoft.com/office/drawing/2014/main" id="{7E9A84E2-B099-4ED0-ADCF-D0975083732C}"/>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657241B7-2DBD-4BB5-93E2-165E4C124A06}"/>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01113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6599-4E85-45B4-BD48-776D4ED2D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56F426-F3F1-4F92-8855-5FC1F63935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B5EF02-08C7-475A-BC38-42BDBCC077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29C42F-B1E8-4494-8E43-2A0140D8C9D2}"/>
              </a:ext>
            </a:extLst>
          </p:cNvPr>
          <p:cNvSpPr>
            <a:spLocks noGrp="1"/>
          </p:cNvSpPr>
          <p:nvPr>
            <p:ph type="dt" sz="half" idx="10"/>
          </p:nvPr>
        </p:nvSpPr>
        <p:spPr/>
        <p:txBody>
          <a:bodyPr/>
          <a:lstStyle/>
          <a:p>
            <a:fld id="{D9BB25A6-D73F-403B-AEA9-737FCBFC017F}" type="datetime1">
              <a:rPr lang="en-IN" smtClean="0"/>
              <a:t>19-06-2021</a:t>
            </a:fld>
            <a:endParaRPr lang="en-IN"/>
          </a:p>
        </p:txBody>
      </p:sp>
      <p:sp>
        <p:nvSpPr>
          <p:cNvPr id="6" name="Footer Placeholder 5">
            <a:extLst>
              <a:ext uri="{FF2B5EF4-FFF2-40B4-BE49-F238E27FC236}">
                <a16:creationId xmlns:a16="http://schemas.microsoft.com/office/drawing/2014/main" id="{2AEBA9A5-CF8B-4D73-B2C4-0CD7AA7CDEF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944AD931-E1AB-41F3-826A-5C44C121A68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28339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9838-09C9-4F7C-BB9B-388FD23584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975FA4-00B2-4432-A403-22FD72B3DF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C9AB69-BCDC-462F-A9FF-9CCCB6043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27AF0A-0D82-455B-B0FC-6B3619E23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B38246-66E8-440D-B0AB-A11BEE38C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FAEDE0-5675-4F44-9B37-2731978517BF}"/>
              </a:ext>
            </a:extLst>
          </p:cNvPr>
          <p:cNvSpPr>
            <a:spLocks noGrp="1"/>
          </p:cNvSpPr>
          <p:nvPr>
            <p:ph type="dt" sz="half" idx="10"/>
          </p:nvPr>
        </p:nvSpPr>
        <p:spPr/>
        <p:txBody>
          <a:bodyPr/>
          <a:lstStyle/>
          <a:p>
            <a:fld id="{CE68375E-057B-4514-93A6-D3EBF3481A7A}" type="datetime1">
              <a:rPr lang="en-IN" smtClean="0"/>
              <a:t>19-06-2021</a:t>
            </a:fld>
            <a:endParaRPr lang="en-IN"/>
          </a:p>
        </p:txBody>
      </p:sp>
      <p:sp>
        <p:nvSpPr>
          <p:cNvPr id="8" name="Footer Placeholder 7">
            <a:extLst>
              <a:ext uri="{FF2B5EF4-FFF2-40B4-BE49-F238E27FC236}">
                <a16:creationId xmlns:a16="http://schemas.microsoft.com/office/drawing/2014/main" id="{99B6413A-D69A-473C-B0CF-4D56949FB08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9" name="Slide Number Placeholder 8">
            <a:extLst>
              <a:ext uri="{FF2B5EF4-FFF2-40B4-BE49-F238E27FC236}">
                <a16:creationId xmlns:a16="http://schemas.microsoft.com/office/drawing/2014/main" id="{860708BA-C3CD-4248-BBDE-5BE6F0F2628B}"/>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870345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0FAA-6DCF-4252-B3EC-FA7F4CB682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DA22D-8942-46EF-9D82-DF3E8E5CF9C3}"/>
              </a:ext>
            </a:extLst>
          </p:cNvPr>
          <p:cNvSpPr>
            <a:spLocks noGrp="1"/>
          </p:cNvSpPr>
          <p:nvPr>
            <p:ph type="dt" sz="half" idx="10"/>
          </p:nvPr>
        </p:nvSpPr>
        <p:spPr/>
        <p:txBody>
          <a:bodyPr/>
          <a:lstStyle/>
          <a:p>
            <a:fld id="{B6F0425D-FDCC-4A17-8D87-335392127D12}" type="datetime1">
              <a:rPr lang="en-IN" smtClean="0"/>
              <a:t>19-06-2021</a:t>
            </a:fld>
            <a:endParaRPr lang="en-IN"/>
          </a:p>
        </p:txBody>
      </p:sp>
      <p:sp>
        <p:nvSpPr>
          <p:cNvPr id="4" name="Footer Placeholder 3">
            <a:extLst>
              <a:ext uri="{FF2B5EF4-FFF2-40B4-BE49-F238E27FC236}">
                <a16:creationId xmlns:a16="http://schemas.microsoft.com/office/drawing/2014/main" id="{18034EE5-865E-4E55-8448-5948276B0D8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5" name="Slide Number Placeholder 4">
            <a:extLst>
              <a:ext uri="{FF2B5EF4-FFF2-40B4-BE49-F238E27FC236}">
                <a16:creationId xmlns:a16="http://schemas.microsoft.com/office/drawing/2014/main" id="{28029201-0312-4E64-83A1-BDE09F2A5C8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795215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E67D8-B0AD-455B-A0C0-3D419AA1AA74}"/>
              </a:ext>
            </a:extLst>
          </p:cNvPr>
          <p:cNvSpPr>
            <a:spLocks noGrp="1"/>
          </p:cNvSpPr>
          <p:nvPr>
            <p:ph type="dt" sz="half" idx="10"/>
          </p:nvPr>
        </p:nvSpPr>
        <p:spPr/>
        <p:txBody>
          <a:bodyPr/>
          <a:lstStyle/>
          <a:p>
            <a:fld id="{B4FCD82F-9CCD-4A74-A2B2-049DC46B7A41}" type="datetime1">
              <a:rPr lang="en-IN" smtClean="0"/>
              <a:t>19-06-2021</a:t>
            </a:fld>
            <a:endParaRPr lang="en-IN"/>
          </a:p>
        </p:txBody>
      </p:sp>
      <p:sp>
        <p:nvSpPr>
          <p:cNvPr id="3" name="Footer Placeholder 2">
            <a:extLst>
              <a:ext uri="{FF2B5EF4-FFF2-40B4-BE49-F238E27FC236}">
                <a16:creationId xmlns:a16="http://schemas.microsoft.com/office/drawing/2014/main" id="{43F28D6B-D434-4CDC-B0CC-B07BB80F6E71}"/>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4" name="Slide Number Placeholder 3">
            <a:extLst>
              <a:ext uri="{FF2B5EF4-FFF2-40B4-BE49-F238E27FC236}">
                <a16:creationId xmlns:a16="http://schemas.microsoft.com/office/drawing/2014/main" id="{E0D392A6-98FA-437D-87A2-34F60479DE20}"/>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302145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280B-1FDA-46C7-A442-43841C139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B207AB-DD19-47AA-AD75-90600649B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F1BE37-1A31-4543-824B-49A0062FE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BBF51-C0CC-41FD-8900-BFCBFF6BDBCD}"/>
              </a:ext>
            </a:extLst>
          </p:cNvPr>
          <p:cNvSpPr>
            <a:spLocks noGrp="1"/>
          </p:cNvSpPr>
          <p:nvPr>
            <p:ph type="dt" sz="half" idx="10"/>
          </p:nvPr>
        </p:nvSpPr>
        <p:spPr/>
        <p:txBody>
          <a:bodyPr/>
          <a:lstStyle/>
          <a:p>
            <a:fld id="{D9A75676-DA14-4817-A26A-B12BCA7EC562}" type="datetime1">
              <a:rPr lang="en-IN" smtClean="0"/>
              <a:t>19-06-2021</a:t>
            </a:fld>
            <a:endParaRPr lang="en-IN"/>
          </a:p>
        </p:txBody>
      </p:sp>
      <p:sp>
        <p:nvSpPr>
          <p:cNvPr id="6" name="Footer Placeholder 5">
            <a:extLst>
              <a:ext uri="{FF2B5EF4-FFF2-40B4-BE49-F238E27FC236}">
                <a16:creationId xmlns:a16="http://schemas.microsoft.com/office/drawing/2014/main" id="{EA27A22A-9F24-4D69-8CFB-C7CD5AF62F95}"/>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BFF73529-DB74-4470-86BA-47EC2BA17B8C}"/>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222180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32C5-3865-4BBF-855E-63BB83903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E4E663-86C8-46AC-90E6-3EC8011ED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ED078-6054-420A-8D0F-849AC3326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8CF86-A87F-467B-8614-7EA5A8D98C24}"/>
              </a:ext>
            </a:extLst>
          </p:cNvPr>
          <p:cNvSpPr>
            <a:spLocks noGrp="1"/>
          </p:cNvSpPr>
          <p:nvPr>
            <p:ph type="dt" sz="half" idx="10"/>
          </p:nvPr>
        </p:nvSpPr>
        <p:spPr/>
        <p:txBody>
          <a:bodyPr/>
          <a:lstStyle/>
          <a:p>
            <a:fld id="{A8975BD4-3C3D-4522-BA57-AAB212B87C2C}" type="datetime1">
              <a:rPr lang="en-IN" smtClean="0"/>
              <a:t>19-06-2021</a:t>
            </a:fld>
            <a:endParaRPr lang="en-IN"/>
          </a:p>
        </p:txBody>
      </p:sp>
      <p:sp>
        <p:nvSpPr>
          <p:cNvPr id="6" name="Footer Placeholder 5">
            <a:extLst>
              <a:ext uri="{FF2B5EF4-FFF2-40B4-BE49-F238E27FC236}">
                <a16:creationId xmlns:a16="http://schemas.microsoft.com/office/drawing/2014/main" id="{04FB4CD0-5320-4DA5-9637-2F733BE5FA56}"/>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7" name="Slide Number Placeholder 6">
            <a:extLst>
              <a:ext uri="{FF2B5EF4-FFF2-40B4-BE49-F238E27FC236}">
                <a16:creationId xmlns:a16="http://schemas.microsoft.com/office/drawing/2014/main" id="{38152487-B7C6-4D63-BB58-6885127C57AE}"/>
              </a:ext>
            </a:extLst>
          </p:cNvPr>
          <p:cNvSpPr>
            <a:spLocks noGrp="1"/>
          </p:cNvSpPr>
          <p:nvPr>
            <p:ph type="sldNum" sz="quarter" idx="12"/>
          </p:nvPr>
        </p:nvSpPr>
        <p:spPr/>
        <p:txBody>
          <a:bodyPr/>
          <a:lstStyle/>
          <a:p>
            <a:fld id="{1631108B-5D83-4953-8F3A-2D4544B1B95C}" type="slidenum">
              <a:rPr lang="en-IN" smtClean="0"/>
              <a:t>‹#›</a:t>
            </a:fld>
            <a:endParaRPr lang="en-IN"/>
          </a:p>
        </p:txBody>
      </p:sp>
    </p:spTree>
    <p:extLst>
      <p:ext uri="{BB962C8B-B14F-4D97-AF65-F5344CB8AC3E}">
        <p14:creationId xmlns:p14="http://schemas.microsoft.com/office/powerpoint/2010/main" val="120831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655550-7ED8-47EA-B17A-CAB2D198A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19CF7-88CB-46E0-9659-22E763C969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3C965-47C2-4E84-B1E3-7FE3DC896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A6FAC-74AE-4EE7-AA98-EA73129EA8C8}" type="datetime1">
              <a:rPr lang="en-IN" smtClean="0"/>
              <a:t>19-06-2021</a:t>
            </a:fld>
            <a:endParaRPr lang="en-IN"/>
          </a:p>
        </p:txBody>
      </p:sp>
      <p:sp>
        <p:nvSpPr>
          <p:cNvPr id="5" name="Footer Placeholder 4">
            <a:extLst>
              <a:ext uri="{FF2B5EF4-FFF2-40B4-BE49-F238E27FC236}">
                <a16:creationId xmlns:a16="http://schemas.microsoft.com/office/drawing/2014/main" id="{DB56ED3F-D1BC-4116-A066-A1EDAC219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C088BFA3-FB91-4A27-9CB3-8F216DFBD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1108B-5D83-4953-8F3A-2D4544B1B95C}" type="slidenum">
              <a:rPr lang="en-IN" smtClean="0"/>
              <a:t>‹#›</a:t>
            </a:fld>
            <a:endParaRPr lang="en-IN"/>
          </a:p>
        </p:txBody>
      </p:sp>
    </p:spTree>
    <p:extLst>
      <p:ext uri="{BB962C8B-B14F-4D97-AF65-F5344CB8AC3E}">
        <p14:creationId xmlns:p14="http://schemas.microsoft.com/office/powerpoint/2010/main" val="246500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6.xml"/><Relationship Id="rId7" Type="http://schemas.openxmlformats.org/officeDocument/2006/relationships/image" Target="../media/image6.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0BB66D-083A-4795-8B92-B9D8645234E6}"/>
              </a:ext>
            </a:extLst>
          </p:cNvPr>
          <p:cNvPicPr>
            <a:picLocks noChangeAspect="1"/>
          </p:cNvPicPr>
          <p:nvPr/>
        </p:nvPicPr>
        <p:blipFill>
          <a:blip r:embed="rId2">
            <a:lum bright="70000" contrast="-70000"/>
          </a:blip>
          <a:stretch>
            <a:fillRect/>
          </a:stretch>
        </p:blipFill>
        <p:spPr>
          <a:xfrm>
            <a:off x="-3" y="2050472"/>
            <a:ext cx="12192000" cy="3842327"/>
          </a:xfrm>
          <a:prstGeom prst="rect">
            <a:avLst/>
          </a:prstGeom>
        </p:spPr>
      </p:pic>
      <p:sp>
        <p:nvSpPr>
          <p:cNvPr id="12" name="Title 1">
            <a:extLst>
              <a:ext uri="{FF2B5EF4-FFF2-40B4-BE49-F238E27FC236}">
                <a16:creationId xmlns:a16="http://schemas.microsoft.com/office/drawing/2014/main" id="{D76372E7-E6EE-48C7-A823-0B211FAF2B2F}"/>
              </a:ext>
            </a:extLst>
          </p:cNvPr>
          <p:cNvSpPr>
            <a:spLocks noGrp="1"/>
          </p:cNvSpPr>
          <p:nvPr>
            <p:ph type="ctrTitle"/>
          </p:nvPr>
        </p:nvSpPr>
        <p:spPr>
          <a:xfrm>
            <a:off x="1523999" y="1273386"/>
            <a:ext cx="9144000" cy="642500"/>
          </a:xfrm>
        </p:spPr>
        <p:txBody>
          <a:bodyPr>
            <a:noAutofit/>
          </a:bodyPr>
          <a:lstStyle/>
          <a:p>
            <a:pPr>
              <a:lnSpc>
                <a:spcPct val="150000"/>
              </a:lnSpc>
            </a:pPr>
            <a:r>
              <a:rPr lang="en-US" altLang="en-US" sz="3200" b="1" dirty="0">
                <a:solidFill>
                  <a:schemeClr val="bg1"/>
                </a:solidFill>
              </a:rPr>
              <a:t>Department of Information Science and Engineering</a:t>
            </a:r>
            <a:endParaRPr lang="en-IN" sz="3200" b="1" dirty="0">
              <a:solidFill>
                <a:schemeClr val="bg1"/>
              </a:solidFill>
            </a:endParaRPr>
          </a:p>
        </p:txBody>
      </p:sp>
      <p:pic>
        <p:nvPicPr>
          <p:cNvPr id="6" name="Picture 5">
            <a:extLst>
              <a:ext uri="{FF2B5EF4-FFF2-40B4-BE49-F238E27FC236}">
                <a16:creationId xmlns:a16="http://schemas.microsoft.com/office/drawing/2014/main" id="{39E32A07-D7CF-405C-860C-A3CEBB1C06C7}"/>
              </a:ext>
            </a:extLst>
          </p:cNvPr>
          <p:cNvPicPr>
            <a:picLocks noChangeAspect="1"/>
          </p:cNvPicPr>
          <p:nvPr/>
        </p:nvPicPr>
        <p:blipFill>
          <a:blip r:embed="rId3"/>
          <a:stretch>
            <a:fillRect/>
          </a:stretch>
        </p:blipFill>
        <p:spPr>
          <a:xfrm>
            <a:off x="2342645" y="209550"/>
            <a:ext cx="7506711" cy="955849"/>
          </a:xfrm>
          <a:prstGeom prst="rect">
            <a:avLst/>
          </a:prstGeom>
        </p:spPr>
      </p:pic>
      <p:sp>
        <p:nvSpPr>
          <p:cNvPr id="3" name="Subtitle 2">
            <a:extLst>
              <a:ext uri="{FF2B5EF4-FFF2-40B4-BE49-F238E27FC236}">
                <a16:creationId xmlns:a16="http://schemas.microsoft.com/office/drawing/2014/main" id="{B6EADE57-8E79-41A6-9FD1-489132DC3994}"/>
              </a:ext>
            </a:extLst>
          </p:cNvPr>
          <p:cNvSpPr>
            <a:spLocks noGrp="1"/>
          </p:cNvSpPr>
          <p:nvPr>
            <p:ph type="subTitle" idx="1"/>
          </p:nvPr>
        </p:nvSpPr>
        <p:spPr>
          <a:xfrm>
            <a:off x="106216" y="2716931"/>
            <a:ext cx="11979563" cy="1385810"/>
          </a:xfrm>
        </p:spPr>
        <p:txBody>
          <a:bodyPr>
            <a:normAutofit/>
          </a:bodyPr>
          <a:lstStyle/>
          <a:p>
            <a:pPr>
              <a:lnSpc>
                <a:spcPct val="150000"/>
              </a:lnSpc>
              <a:defRPr/>
            </a:pPr>
            <a:r>
              <a:rPr lang="en-US" sz="4400" b="1" dirty="0">
                <a:solidFill>
                  <a:schemeClr val="accent1">
                    <a:lumMod val="50000"/>
                  </a:schemeClr>
                </a:solidFill>
              </a:rPr>
              <a:t>TEXT CRYPTOGRAPHY USING VIGENÈRE CIPHER</a:t>
            </a:r>
          </a:p>
        </p:txBody>
      </p:sp>
      <p:sp>
        <p:nvSpPr>
          <p:cNvPr id="4" name="Rectangle 3">
            <a:extLst>
              <a:ext uri="{FF2B5EF4-FFF2-40B4-BE49-F238E27FC236}">
                <a16:creationId xmlns:a16="http://schemas.microsoft.com/office/drawing/2014/main" id="{856015E2-8CBD-4CD7-96CD-D8B804AE9228}"/>
              </a:ext>
            </a:extLst>
          </p:cNvPr>
          <p:cNvSpPr/>
          <p:nvPr/>
        </p:nvSpPr>
        <p:spPr>
          <a:xfrm>
            <a:off x="0" y="-1"/>
            <a:ext cx="12192000" cy="2050474"/>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pic>
        <p:nvPicPr>
          <p:cNvPr id="9" name="Picture 8">
            <a:extLst>
              <a:ext uri="{FF2B5EF4-FFF2-40B4-BE49-F238E27FC236}">
                <a16:creationId xmlns:a16="http://schemas.microsoft.com/office/drawing/2014/main" id="{6BAC882B-C863-4CC4-AAB5-4F7691416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18" y="-1545182"/>
            <a:ext cx="12085782" cy="4262113"/>
          </a:xfrm>
          <a:prstGeom prst="rect">
            <a:avLst/>
          </a:prstGeom>
        </p:spPr>
      </p:pic>
      <p:sp>
        <p:nvSpPr>
          <p:cNvPr id="13" name="Rectangle 12">
            <a:extLst>
              <a:ext uri="{FF2B5EF4-FFF2-40B4-BE49-F238E27FC236}">
                <a16:creationId xmlns:a16="http://schemas.microsoft.com/office/drawing/2014/main" id="{E20E6EE0-C3A2-4143-B00A-06140181D2FF}"/>
              </a:ext>
            </a:extLst>
          </p:cNvPr>
          <p:cNvSpPr/>
          <p:nvPr/>
        </p:nvSpPr>
        <p:spPr>
          <a:xfrm>
            <a:off x="0" y="5892800"/>
            <a:ext cx="12192000" cy="1110673"/>
          </a:xfrm>
          <a:prstGeom prst="rect">
            <a:avLst/>
          </a:prstGeom>
          <a:solidFill>
            <a:srgbClr val="0035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881" dirty="0"/>
          </a:p>
        </p:txBody>
      </p:sp>
      <p:sp>
        <p:nvSpPr>
          <p:cNvPr id="16" name="TextBox 15">
            <a:extLst>
              <a:ext uri="{FF2B5EF4-FFF2-40B4-BE49-F238E27FC236}">
                <a16:creationId xmlns:a16="http://schemas.microsoft.com/office/drawing/2014/main" id="{72958274-3335-49E0-91B0-C65F891062E8}"/>
              </a:ext>
            </a:extLst>
          </p:cNvPr>
          <p:cNvSpPr txBox="1"/>
          <p:nvPr/>
        </p:nvSpPr>
        <p:spPr>
          <a:xfrm>
            <a:off x="1270001" y="6019801"/>
            <a:ext cx="9779000" cy="584775"/>
          </a:xfrm>
          <a:prstGeom prst="rect">
            <a:avLst/>
          </a:prstGeom>
          <a:noFill/>
        </p:spPr>
        <p:txBody>
          <a:bodyPr wrap="square" rtlCol="0">
            <a:spAutoFit/>
          </a:bodyPr>
          <a:lstStyle/>
          <a:p>
            <a:pPr algn="ctr"/>
            <a:r>
              <a:rPr lang="en-US" sz="3200" b="1" dirty="0">
                <a:solidFill>
                  <a:schemeClr val="bg1"/>
                </a:solidFill>
              </a:rPr>
              <a:t>1</a:t>
            </a:r>
            <a:r>
              <a:rPr lang="en-IN" sz="3200" b="1" dirty="0">
                <a:solidFill>
                  <a:schemeClr val="bg1"/>
                </a:solidFill>
              </a:rPr>
              <a:t>7-06-2021</a:t>
            </a:r>
          </a:p>
        </p:txBody>
      </p:sp>
      <p:sp>
        <p:nvSpPr>
          <p:cNvPr id="2" name="TextBox 1">
            <a:extLst>
              <a:ext uri="{FF2B5EF4-FFF2-40B4-BE49-F238E27FC236}">
                <a16:creationId xmlns:a16="http://schemas.microsoft.com/office/drawing/2014/main" id="{641CBF25-3D67-4B37-8DFD-9239E0B7847A}"/>
              </a:ext>
            </a:extLst>
          </p:cNvPr>
          <p:cNvSpPr txBox="1"/>
          <p:nvPr/>
        </p:nvSpPr>
        <p:spPr>
          <a:xfrm>
            <a:off x="106217" y="1187286"/>
            <a:ext cx="11979563" cy="523220"/>
          </a:xfrm>
          <a:prstGeom prst="rect">
            <a:avLst/>
          </a:prstGeom>
          <a:noFill/>
        </p:spPr>
        <p:txBody>
          <a:bodyPr wrap="square" rtlCol="0">
            <a:spAutoFit/>
          </a:bodyPr>
          <a:lstStyle/>
          <a:p>
            <a:pPr algn="ctr"/>
            <a:r>
              <a:rPr lang="en-US" sz="2800" b="1" dirty="0">
                <a:solidFill>
                  <a:schemeClr val="bg1"/>
                </a:solidFill>
              </a:rPr>
              <a:t>Department of Information Science and Engineering</a:t>
            </a:r>
            <a:endParaRPr lang="en-IN" sz="2800" b="1" dirty="0">
              <a:solidFill>
                <a:schemeClr val="bg1"/>
              </a:solidFill>
            </a:endParaRPr>
          </a:p>
        </p:txBody>
      </p:sp>
      <p:sp>
        <p:nvSpPr>
          <p:cNvPr id="11" name="TextBox 10">
            <a:extLst>
              <a:ext uri="{FF2B5EF4-FFF2-40B4-BE49-F238E27FC236}">
                <a16:creationId xmlns:a16="http://schemas.microsoft.com/office/drawing/2014/main" id="{979BEA96-7E44-4152-9008-F603D75DF5A9}"/>
              </a:ext>
            </a:extLst>
          </p:cNvPr>
          <p:cNvSpPr txBox="1"/>
          <p:nvPr/>
        </p:nvSpPr>
        <p:spPr>
          <a:xfrm>
            <a:off x="162862" y="4351973"/>
            <a:ext cx="5018737" cy="1477328"/>
          </a:xfrm>
          <a:prstGeom prst="rect">
            <a:avLst/>
          </a:prstGeom>
          <a:noFill/>
        </p:spPr>
        <p:txBody>
          <a:bodyPr wrap="square" rtlCol="0">
            <a:spAutoFit/>
          </a:bodyPr>
          <a:lstStyle/>
          <a:p>
            <a:r>
              <a:rPr lang="en-IN" b="1" dirty="0"/>
              <a:t>Presented by:</a:t>
            </a:r>
          </a:p>
          <a:p>
            <a:pPr marL="742950" lvl="1" indent="-285750">
              <a:buFont typeface="Arial" panose="020B0604020202020204" pitchFamily="34" charset="0"/>
              <a:buChar char="•"/>
            </a:pPr>
            <a:r>
              <a:rPr lang="en-IN" b="1" dirty="0"/>
              <a:t>SAHANA V.			1NT19IS135</a:t>
            </a:r>
          </a:p>
          <a:p>
            <a:pPr marL="742950" lvl="1" indent="-285750">
              <a:buFont typeface="Arial" panose="020B0604020202020204" pitchFamily="34" charset="0"/>
              <a:buChar char="•"/>
            </a:pPr>
            <a:r>
              <a:rPr lang="en-IN" b="1" dirty="0"/>
              <a:t>SOORAJ HOYSAL K. A.	1NT19IS158</a:t>
            </a:r>
          </a:p>
          <a:p>
            <a:pPr marL="742950" lvl="1" indent="-285750">
              <a:buFont typeface="Arial" panose="020B0604020202020204" pitchFamily="34" charset="0"/>
              <a:buChar char="•"/>
            </a:pPr>
            <a:r>
              <a:rPr lang="en-IN" b="1" dirty="0"/>
              <a:t>SUNAYANA M.		1NT19IS165</a:t>
            </a:r>
          </a:p>
          <a:p>
            <a:pPr marL="742950" lvl="1" indent="-285750">
              <a:buFont typeface="Arial" panose="020B0604020202020204" pitchFamily="34" charset="0"/>
              <a:buChar char="•"/>
            </a:pPr>
            <a:r>
              <a:rPr lang="en-IN" b="1" dirty="0"/>
              <a:t>SUPREETHA G. S.		1NT19IS166</a:t>
            </a:r>
          </a:p>
        </p:txBody>
      </p:sp>
    </p:spTree>
    <p:extLst>
      <p:ext uri="{BB962C8B-B14F-4D97-AF65-F5344CB8AC3E}">
        <p14:creationId xmlns:p14="http://schemas.microsoft.com/office/powerpoint/2010/main" val="417405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10</a:t>
            </a:fld>
            <a:endParaRPr lang="en-IN"/>
          </a:p>
        </p:txBody>
      </p:sp>
      <p:sp>
        <p:nvSpPr>
          <p:cNvPr id="11" name="TextBox 10">
            <a:extLst>
              <a:ext uri="{FF2B5EF4-FFF2-40B4-BE49-F238E27FC236}">
                <a16:creationId xmlns:a16="http://schemas.microsoft.com/office/drawing/2014/main" id="{B2019536-2620-46F1-B171-F1872959CAF5}"/>
              </a:ext>
            </a:extLst>
          </p:cNvPr>
          <p:cNvSpPr txBox="1"/>
          <p:nvPr/>
        </p:nvSpPr>
        <p:spPr>
          <a:xfrm>
            <a:off x="231808" y="1508362"/>
            <a:ext cx="3955984" cy="707886"/>
          </a:xfrm>
          <a:prstGeom prst="rect">
            <a:avLst/>
          </a:prstGeom>
          <a:noFill/>
        </p:spPr>
        <p:txBody>
          <a:bodyPr wrap="square" rtlCol="0">
            <a:spAutoFit/>
          </a:bodyPr>
          <a:lstStyle/>
          <a:p>
            <a:r>
              <a:rPr lang="en-US" sz="2000" dirty="0"/>
              <a:t>Plain text: MOUNTAIN </a:t>
            </a:r>
          </a:p>
          <a:p>
            <a:r>
              <a:rPr lang="en-US" sz="2000" dirty="0"/>
              <a:t>Keyword: HAT</a:t>
            </a:r>
            <a:endParaRPr lang="en-IN" sz="2000" dirty="0"/>
          </a:p>
        </p:txBody>
      </p:sp>
      <p:sp>
        <p:nvSpPr>
          <p:cNvPr id="12" name="TextBox 11">
            <a:extLst>
              <a:ext uri="{FF2B5EF4-FFF2-40B4-BE49-F238E27FC236}">
                <a16:creationId xmlns:a16="http://schemas.microsoft.com/office/drawing/2014/main" id="{827D2736-D016-49A1-AE81-4818E31B644D}"/>
              </a:ext>
            </a:extLst>
          </p:cNvPr>
          <p:cNvSpPr txBox="1"/>
          <p:nvPr/>
        </p:nvSpPr>
        <p:spPr>
          <a:xfrm>
            <a:off x="231808" y="2307990"/>
            <a:ext cx="3821230" cy="1015663"/>
          </a:xfrm>
          <a:prstGeom prst="rect">
            <a:avLst/>
          </a:prstGeom>
          <a:noFill/>
        </p:spPr>
        <p:txBody>
          <a:bodyPr wrap="square" rtlCol="0">
            <a:spAutoFit/>
          </a:bodyPr>
          <a:lstStyle/>
          <a:p>
            <a:r>
              <a:rPr lang="en-US" sz="2000" dirty="0"/>
              <a:t>This can be written as :</a:t>
            </a:r>
          </a:p>
          <a:p>
            <a:r>
              <a:rPr lang="en-US" sz="2000" dirty="0"/>
              <a:t>MOUNTAIN (8 letters) </a:t>
            </a:r>
          </a:p>
          <a:p>
            <a:r>
              <a:rPr lang="en-US" sz="2000" dirty="0"/>
              <a:t>HATHATHA (8 letters)</a:t>
            </a:r>
            <a:endParaRPr lang="en-IN" sz="2000" dirty="0"/>
          </a:p>
        </p:txBody>
      </p:sp>
      <p:pic>
        <p:nvPicPr>
          <p:cNvPr id="16" name="Content Placeholder 15">
            <a:extLst>
              <a:ext uri="{FF2B5EF4-FFF2-40B4-BE49-F238E27FC236}">
                <a16:creationId xmlns:a16="http://schemas.microsoft.com/office/drawing/2014/main" id="{786816C6-2A45-4A80-8DF8-F5620C78FAE5}"/>
              </a:ext>
            </a:extLst>
          </p:cNvPr>
          <p:cNvPicPr>
            <a:picLocks noGrp="1" noChangeAspect="1"/>
          </p:cNvPicPr>
          <p:nvPr>
            <p:ph idx="1"/>
          </p:nvPr>
        </p:nvPicPr>
        <p:blipFill>
          <a:blip r:embed="rId2"/>
          <a:stretch>
            <a:fillRect/>
          </a:stretch>
        </p:blipFill>
        <p:spPr>
          <a:xfrm>
            <a:off x="4568243" y="1374426"/>
            <a:ext cx="7495969" cy="4759940"/>
          </a:xfrm>
        </p:spPr>
      </p:pic>
      <p:sp>
        <p:nvSpPr>
          <p:cNvPr id="17" name="TextBox 16">
            <a:extLst>
              <a:ext uri="{FF2B5EF4-FFF2-40B4-BE49-F238E27FC236}">
                <a16:creationId xmlns:a16="http://schemas.microsoft.com/office/drawing/2014/main" id="{A8D4CC01-A366-4D58-B04A-6AB02388E10C}"/>
              </a:ext>
            </a:extLst>
          </p:cNvPr>
          <p:cNvSpPr txBox="1"/>
          <p:nvPr/>
        </p:nvSpPr>
        <p:spPr>
          <a:xfrm>
            <a:off x="231808" y="3429000"/>
            <a:ext cx="4336435" cy="1631216"/>
          </a:xfrm>
          <a:prstGeom prst="rect">
            <a:avLst/>
          </a:prstGeom>
          <a:noFill/>
        </p:spPr>
        <p:txBody>
          <a:bodyPr wrap="square" rtlCol="0">
            <a:spAutoFit/>
          </a:bodyPr>
          <a:lstStyle/>
          <a:p>
            <a:r>
              <a:rPr lang="en-IN" sz="2000" dirty="0"/>
              <a:t>Encryption and decryption process using </a:t>
            </a:r>
            <a:r>
              <a:rPr lang="en-IN" sz="2000" dirty="0" err="1"/>
              <a:t>vigenere</a:t>
            </a:r>
            <a:r>
              <a:rPr lang="en-IN" sz="2000" dirty="0"/>
              <a:t> cipher algorithm can be represented mathematically: </a:t>
            </a:r>
          </a:p>
          <a:p>
            <a:pPr marL="342900" indent="-342900">
              <a:buFont typeface="Wingdings" panose="05000000000000000000" pitchFamily="2" charset="2"/>
              <a:buChar char="Ø"/>
            </a:pPr>
            <a:r>
              <a:rPr lang="en-IN" sz="2000" dirty="0"/>
              <a:t>Encryption : Ci = (Pi + Ki) mod 26</a:t>
            </a:r>
          </a:p>
          <a:p>
            <a:pPr marL="342900" indent="-342900">
              <a:buFont typeface="Wingdings" panose="05000000000000000000" pitchFamily="2" charset="2"/>
              <a:buChar char="Ø"/>
            </a:pPr>
            <a:r>
              <a:rPr lang="en-IN" sz="2000" dirty="0"/>
              <a:t>Decryption : Pi¬ = (Ci + Ki) mod 26</a:t>
            </a:r>
          </a:p>
        </p:txBody>
      </p:sp>
    </p:spTree>
    <p:extLst>
      <p:ext uri="{BB962C8B-B14F-4D97-AF65-F5344CB8AC3E}">
        <p14:creationId xmlns:p14="http://schemas.microsoft.com/office/powerpoint/2010/main" val="2080619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AE191-65E8-4378-B58F-F7D3783B82F1}"/>
              </a:ext>
            </a:extLst>
          </p:cNvPr>
          <p:cNvSpPr>
            <a:spLocks noGrp="1"/>
          </p:cNvSpPr>
          <p:nvPr>
            <p:ph idx="1"/>
          </p:nvPr>
        </p:nvSpPr>
        <p:spPr>
          <a:xfrm>
            <a:off x="105295" y="2222594"/>
            <a:ext cx="5361855" cy="2024257"/>
          </a:xfrm>
        </p:spPr>
        <p:txBody>
          <a:bodyPr>
            <a:normAutofit fontScale="92500" lnSpcReduction="20000"/>
          </a:bodyPr>
          <a:lstStyle/>
          <a:p>
            <a:pPr>
              <a:buFont typeface="Wingdings" panose="05000000000000000000" pitchFamily="2" charset="2"/>
              <a:buChar char="q"/>
            </a:pPr>
            <a:r>
              <a:rPr lang="en-US" sz="2400" dirty="0"/>
              <a:t>If a </a:t>
            </a:r>
            <a:r>
              <a:rPr lang="en-US" sz="2400" dirty="0" err="1"/>
              <a:t>Vigenere</a:t>
            </a:r>
            <a:r>
              <a:rPr lang="en-US" sz="2400" dirty="0"/>
              <a:t> cipher is applied in a computer application, it uses the ASCII table which has 256 characters.</a:t>
            </a:r>
          </a:p>
          <a:p>
            <a:pPr>
              <a:buFont typeface="Wingdings" panose="05000000000000000000" pitchFamily="2" charset="2"/>
              <a:buChar char="q"/>
            </a:pPr>
            <a:r>
              <a:rPr lang="en-US" sz="2400" dirty="0"/>
              <a:t>Hence, it can mathematically be represented as:</a:t>
            </a:r>
          </a:p>
          <a:p>
            <a:pPr lvl="1">
              <a:buFont typeface="Wingdings" panose="05000000000000000000" pitchFamily="2" charset="2"/>
              <a:buChar char="§"/>
            </a:pPr>
            <a:r>
              <a:rPr lang="en-US" dirty="0"/>
              <a:t>Encryption : Ci = (Pi + Ki) mod 256</a:t>
            </a:r>
          </a:p>
          <a:p>
            <a:pPr lvl="1">
              <a:buFont typeface="Wingdings" panose="05000000000000000000" pitchFamily="2" charset="2"/>
              <a:buChar char="§"/>
            </a:pPr>
            <a:r>
              <a:rPr lang="en-US" dirty="0"/>
              <a:t>Decryption : Pi¬ = (Ci + Ki) mod 256</a:t>
            </a:r>
            <a:endParaRPr lang="en-IN" dirty="0"/>
          </a:p>
        </p:txBody>
      </p:sp>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11</a:t>
            </a:fld>
            <a:endParaRPr lang="en-IN"/>
          </a:p>
        </p:txBody>
      </p:sp>
      <p:pic>
        <p:nvPicPr>
          <p:cNvPr id="10" name="Picture 9">
            <a:extLst>
              <a:ext uri="{FF2B5EF4-FFF2-40B4-BE49-F238E27FC236}">
                <a16:creationId xmlns:a16="http://schemas.microsoft.com/office/drawing/2014/main" id="{648A04B8-6151-4D08-84DB-0A13D619E6BB}"/>
              </a:ext>
            </a:extLst>
          </p:cNvPr>
          <p:cNvPicPr>
            <a:picLocks noChangeAspect="1"/>
          </p:cNvPicPr>
          <p:nvPr/>
        </p:nvPicPr>
        <p:blipFill>
          <a:blip r:embed="rId2"/>
          <a:stretch>
            <a:fillRect/>
          </a:stretch>
        </p:blipFill>
        <p:spPr>
          <a:xfrm>
            <a:off x="5369659" y="1434301"/>
            <a:ext cx="6717046" cy="4650264"/>
          </a:xfrm>
          <a:prstGeom prst="rect">
            <a:avLst/>
          </a:prstGeom>
        </p:spPr>
      </p:pic>
    </p:spTree>
    <p:extLst>
      <p:ext uri="{BB962C8B-B14F-4D97-AF65-F5344CB8AC3E}">
        <p14:creationId xmlns:p14="http://schemas.microsoft.com/office/powerpoint/2010/main" val="152391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AE191-65E8-4378-B58F-F7D3783B82F1}"/>
              </a:ext>
            </a:extLst>
          </p:cNvPr>
          <p:cNvSpPr>
            <a:spLocks noGrp="1"/>
          </p:cNvSpPr>
          <p:nvPr>
            <p:ph idx="1"/>
          </p:nvPr>
        </p:nvSpPr>
        <p:spPr>
          <a:xfrm>
            <a:off x="438727" y="1411962"/>
            <a:ext cx="11314545" cy="4351338"/>
          </a:xfrm>
        </p:spPr>
        <p:txBody>
          <a:bodyPr>
            <a:normAutofit/>
          </a:bodyPr>
          <a:lstStyle/>
          <a:p>
            <a:pPr marL="0" indent="0">
              <a:buNone/>
            </a:pPr>
            <a:r>
              <a:rPr lang="en-IN" sz="3200" b="1" dirty="0">
                <a:solidFill>
                  <a:schemeClr val="accent5">
                    <a:lumMod val="75000"/>
                  </a:schemeClr>
                </a:solidFill>
              </a:rPr>
              <a:t>Working process:</a:t>
            </a:r>
          </a:p>
          <a:p>
            <a:pPr marL="0" indent="0">
              <a:buNone/>
            </a:pPr>
            <a:r>
              <a:rPr lang="en-IN" dirty="0"/>
              <a:t>Plain text – NEVER</a:t>
            </a:r>
          </a:p>
          <a:p>
            <a:pPr marL="0" indent="0">
              <a:buNone/>
            </a:pPr>
            <a:r>
              <a:rPr lang="en-IN" dirty="0"/>
              <a:t>Keyword - 0)’*0</a:t>
            </a:r>
          </a:p>
          <a:p>
            <a:pPr marL="0" indent="0">
              <a:buNone/>
            </a:pPr>
            <a:r>
              <a:rPr lang="en-US" b="1" dirty="0">
                <a:solidFill>
                  <a:schemeClr val="tx2">
                    <a:lumMod val="75000"/>
                  </a:schemeClr>
                </a:solidFill>
              </a:rPr>
              <a:t>Encryption process:</a:t>
            </a:r>
          </a:p>
          <a:p>
            <a:pPr marL="0" indent="0">
              <a:buNone/>
            </a:pPr>
            <a:r>
              <a:rPr lang="en-US" dirty="0"/>
              <a:t>❖ Corresponding ASCII values of the plain text:</a:t>
            </a:r>
          </a:p>
          <a:p>
            <a:pPr marL="0" indent="0">
              <a:buNone/>
            </a:pPr>
            <a:endParaRPr lang="en-US" dirty="0"/>
          </a:p>
          <a:p>
            <a:pPr marL="0" indent="0">
              <a:buNone/>
            </a:pPr>
            <a:endParaRPr lang="en-US" sz="1000" dirty="0"/>
          </a:p>
          <a:p>
            <a:pPr marL="0" indent="0">
              <a:buNone/>
            </a:pPr>
            <a:r>
              <a:rPr lang="en-US" dirty="0"/>
              <a:t>❖ Corresponding ASCII values of the keyword:</a:t>
            </a:r>
          </a:p>
          <a:p>
            <a:pPr marL="0" indent="0">
              <a:buNone/>
            </a:pPr>
            <a:endParaRPr lang="en-IN" dirty="0"/>
          </a:p>
        </p:txBody>
      </p:sp>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12</a:t>
            </a:fld>
            <a:endParaRPr lang="en-IN"/>
          </a:p>
        </p:txBody>
      </p:sp>
      <p:graphicFrame>
        <p:nvGraphicFramePr>
          <p:cNvPr id="7" name="Diagram 6">
            <a:extLst>
              <a:ext uri="{FF2B5EF4-FFF2-40B4-BE49-F238E27FC236}">
                <a16:creationId xmlns:a16="http://schemas.microsoft.com/office/drawing/2014/main" id="{4CD9A627-CAEA-4869-82AC-3BFDB725155C}"/>
              </a:ext>
            </a:extLst>
          </p:cNvPr>
          <p:cNvGraphicFramePr/>
          <p:nvPr>
            <p:extLst>
              <p:ext uri="{D42A27DB-BD31-4B8C-83A1-F6EECF244321}">
                <p14:modId xmlns:p14="http://schemas.microsoft.com/office/powerpoint/2010/main" val="2411973938"/>
              </p:ext>
            </p:extLst>
          </p:nvPr>
        </p:nvGraphicFramePr>
        <p:xfrm>
          <a:off x="838200" y="4008814"/>
          <a:ext cx="11196320" cy="695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6E836109-D25C-4F77-8035-D5F79D4A5DC4}"/>
              </a:ext>
            </a:extLst>
          </p:cNvPr>
          <p:cNvGraphicFramePr/>
          <p:nvPr>
            <p:extLst>
              <p:ext uri="{D42A27DB-BD31-4B8C-83A1-F6EECF244321}">
                <p14:modId xmlns:p14="http://schemas.microsoft.com/office/powerpoint/2010/main" val="3955039916"/>
              </p:ext>
            </p:extLst>
          </p:nvPr>
        </p:nvGraphicFramePr>
        <p:xfrm>
          <a:off x="838200" y="5296872"/>
          <a:ext cx="11196320" cy="6950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5549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AE191-65E8-4378-B58F-F7D3783B82F1}"/>
              </a:ext>
            </a:extLst>
          </p:cNvPr>
          <p:cNvSpPr>
            <a:spLocks noGrp="1"/>
          </p:cNvSpPr>
          <p:nvPr>
            <p:ph idx="1"/>
          </p:nvPr>
        </p:nvSpPr>
        <p:spPr>
          <a:xfrm>
            <a:off x="438727" y="1443789"/>
            <a:ext cx="11314545" cy="4639377"/>
          </a:xfrm>
        </p:spPr>
        <p:txBody>
          <a:bodyPr>
            <a:normAutofit/>
          </a:bodyPr>
          <a:lstStyle/>
          <a:p>
            <a:pPr marL="0" indent="0">
              <a:buNone/>
            </a:pPr>
            <a:r>
              <a:rPr lang="en-US" dirty="0"/>
              <a:t>Applying the formula of encryption on to the plaintext and the keyword: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Hence, the encrypted text is </a:t>
            </a:r>
            <a:r>
              <a:rPr lang="en-US" b="1" dirty="0">
                <a:solidFill>
                  <a:schemeClr val="accent1">
                    <a:lumMod val="50000"/>
                  </a:schemeClr>
                </a:solidFill>
              </a:rPr>
              <a:t>~n}</a:t>
            </a:r>
            <a:r>
              <a:rPr lang="en-US" b="1" dirty="0" err="1">
                <a:solidFill>
                  <a:schemeClr val="accent1">
                    <a:lumMod val="50000"/>
                  </a:schemeClr>
                </a:solidFill>
              </a:rPr>
              <a:t>oé</a:t>
            </a:r>
            <a:r>
              <a:rPr lang="en-US" dirty="0"/>
              <a:t>.</a:t>
            </a:r>
            <a:endParaRPr lang="en-IN" dirty="0"/>
          </a:p>
          <a:p>
            <a:endParaRPr lang="en-IN" dirty="0"/>
          </a:p>
        </p:txBody>
      </p:sp>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13</a:t>
            </a:fld>
            <a:endParaRPr lang="en-IN"/>
          </a:p>
        </p:txBody>
      </p:sp>
      <p:graphicFrame>
        <p:nvGraphicFramePr>
          <p:cNvPr id="9" name="Diagram 8">
            <a:extLst>
              <a:ext uri="{FF2B5EF4-FFF2-40B4-BE49-F238E27FC236}">
                <a16:creationId xmlns:a16="http://schemas.microsoft.com/office/drawing/2014/main" id="{C60AC52E-DD76-455E-849D-12DF3F2F4E8F}"/>
              </a:ext>
            </a:extLst>
          </p:cNvPr>
          <p:cNvGraphicFramePr/>
          <p:nvPr>
            <p:extLst>
              <p:ext uri="{D42A27DB-BD31-4B8C-83A1-F6EECF244321}">
                <p14:modId xmlns:p14="http://schemas.microsoft.com/office/powerpoint/2010/main" val="627362392"/>
              </p:ext>
            </p:extLst>
          </p:nvPr>
        </p:nvGraphicFramePr>
        <p:xfrm>
          <a:off x="417095" y="2114583"/>
          <a:ext cx="11357810" cy="3227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997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AE191-65E8-4378-B58F-F7D3783B82F1}"/>
              </a:ext>
            </a:extLst>
          </p:cNvPr>
          <p:cNvSpPr>
            <a:spLocks noGrp="1"/>
          </p:cNvSpPr>
          <p:nvPr>
            <p:ph idx="1"/>
          </p:nvPr>
        </p:nvSpPr>
        <p:spPr>
          <a:xfrm>
            <a:off x="438727" y="1672933"/>
            <a:ext cx="11314545" cy="4078577"/>
          </a:xfrm>
        </p:spPr>
        <p:txBody>
          <a:bodyPr>
            <a:normAutofit/>
          </a:bodyPr>
          <a:lstStyle/>
          <a:p>
            <a:pPr marL="0" indent="0">
              <a:buNone/>
            </a:pPr>
            <a:r>
              <a:rPr lang="en-US" b="1" dirty="0">
                <a:solidFill>
                  <a:schemeClr val="tx2">
                    <a:lumMod val="75000"/>
                  </a:schemeClr>
                </a:solidFill>
              </a:rPr>
              <a:t>Decryption process:</a:t>
            </a:r>
          </a:p>
          <a:p>
            <a:pPr marL="0" indent="0">
              <a:buNone/>
            </a:pPr>
            <a:r>
              <a:rPr lang="en-US" dirty="0"/>
              <a:t>❖ Corresponding ASCII values of the encrypted text:</a:t>
            </a:r>
          </a:p>
          <a:p>
            <a:pPr marL="0" indent="0">
              <a:buNone/>
            </a:pPr>
            <a:endParaRPr lang="en-US" dirty="0"/>
          </a:p>
          <a:p>
            <a:pPr marL="0" indent="0">
              <a:buNone/>
            </a:pPr>
            <a:endParaRPr lang="en-US" dirty="0"/>
          </a:p>
          <a:p>
            <a:pPr marL="0" indent="0">
              <a:buNone/>
            </a:pPr>
            <a:endParaRPr lang="en-US" dirty="0"/>
          </a:p>
          <a:p>
            <a:pPr marL="0" indent="0">
              <a:buNone/>
            </a:pPr>
            <a:r>
              <a:rPr lang="en-US" dirty="0"/>
              <a:t>❖ Write the corresponding ASCII values of the keyword:</a:t>
            </a:r>
          </a:p>
        </p:txBody>
      </p:sp>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14</a:t>
            </a:fld>
            <a:endParaRPr lang="en-IN"/>
          </a:p>
        </p:txBody>
      </p:sp>
      <p:graphicFrame>
        <p:nvGraphicFramePr>
          <p:cNvPr id="9" name="Diagram 8">
            <a:extLst>
              <a:ext uri="{FF2B5EF4-FFF2-40B4-BE49-F238E27FC236}">
                <a16:creationId xmlns:a16="http://schemas.microsoft.com/office/drawing/2014/main" id="{32D05E96-3715-4A61-8D4E-B72E6D31ECC2}"/>
              </a:ext>
            </a:extLst>
          </p:cNvPr>
          <p:cNvGraphicFramePr/>
          <p:nvPr>
            <p:extLst>
              <p:ext uri="{D42A27DB-BD31-4B8C-83A1-F6EECF244321}">
                <p14:modId xmlns:p14="http://schemas.microsoft.com/office/powerpoint/2010/main" val="2618685110"/>
              </p:ext>
            </p:extLst>
          </p:nvPr>
        </p:nvGraphicFramePr>
        <p:xfrm>
          <a:off x="838200" y="2854960"/>
          <a:ext cx="11196320" cy="695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96248E9D-3FA7-4185-BEC7-CF8C332E54E1}"/>
              </a:ext>
            </a:extLst>
          </p:cNvPr>
          <p:cNvGraphicFramePr/>
          <p:nvPr>
            <p:extLst>
              <p:ext uri="{D42A27DB-BD31-4B8C-83A1-F6EECF244321}">
                <p14:modId xmlns:p14="http://schemas.microsoft.com/office/powerpoint/2010/main" val="113620861"/>
              </p:ext>
            </p:extLst>
          </p:nvPr>
        </p:nvGraphicFramePr>
        <p:xfrm>
          <a:off x="838200" y="5013008"/>
          <a:ext cx="11196320" cy="6950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9260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AE191-65E8-4378-B58F-F7D3783B82F1}"/>
              </a:ext>
            </a:extLst>
          </p:cNvPr>
          <p:cNvSpPr>
            <a:spLocks noGrp="1"/>
          </p:cNvSpPr>
          <p:nvPr>
            <p:ph idx="1"/>
          </p:nvPr>
        </p:nvSpPr>
        <p:spPr>
          <a:xfrm>
            <a:off x="438727" y="1633343"/>
            <a:ext cx="11314545" cy="898102"/>
          </a:xfrm>
        </p:spPr>
        <p:txBody>
          <a:bodyPr/>
          <a:lstStyle/>
          <a:p>
            <a:pPr marL="0" indent="0">
              <a:buNone/>
            </a:pPr>
            <a:r>
              <a:rPr lang="en-US" dirty="0"/>
              <a:t>❖ Applying the formula of decryption on to the encrypted text and the keyword:</a:t>
            </a:r>
          </a:p>
        </p:txBody>
      </p:sp>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15</a:t>
            </a:fld>
            <a:endParaRPr lang="en-IN"/>
          </a:p>
        </p:txBody>
      </p:sp>
      <p:graphicFrame>
        <p:nvGraphicFramePr>
          <p:cNvPr id="9" name="Diagram 8">
            <a:extLst>
              <a:ext uri="{FF2B5EF4-FFF2-40B4-BE49-F238E27FC236}">
                <a16:creationId xmlns:a16="http://schemas.microsoft.com/office/drawing/2014/main" id="{43C250EB-7337-4496-8526-CE8BA373F8A5}"/>
              </a:ext>
            </a:extLst>
          </p:cNvPr>
          <p:cNvGraphicFramePr/>
          <p:nvPr>
            <p:extLst>
              <p:ext uri="{D42A27DB-BD31-4B8C-83A1-F6EECF244321}">
                <p14:modId xmlns:p14="http://schemas.microsoft.com/office/powerpoint/2010/main" val="2631133353"/>
              </p:ext>
            </p:extLst>
          </p:nvPr>
        </p:nvGraphicFramePr>
        <p:xfrm>
          <a:off x="417094" y="2366176"/>
          <a:ext cx="11357810" cy="3002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2E0BAB3-8661-4262-9347-3010B94F7BA9}"/>
              </a:ext>
            </a:extLst>
          </p:cNvPr>
          <p:cNvSpPr txBox="1"/>
          <p:nvPr/>
        </p:nvSpPr>
        <p:spPr>
          <a:xfrm>
            <a:off x="438727" y="5505646"/>
            <a:ext cx="10342418" cy="523220"/>
          </a:xfrm>
          <a:prstGeom prst="rect">
            <a:avLst/>
          </a:prstGeom>
          <a:noFill/>
        </p:spPr>
        <p:txBody>
          <a:bodyPr wrap="square" rtlCol="0">
            <a:spAutoFit/>
          </a:bodyPr>
          <a:lstStyle/>
          <a:p>
            <a:r>
              <a:rPr lang="en-US" sz="2800" dirty="0"/>
              <a:t>Now, we get the required plain text: </a:t>
            </a:r>
            <a:r>
              <a:rPr lang="en-US" sz="2800" b="1" dirty="0">
                <a:solidFill>
                  <a:schemeClr val="accent1">
                    <a:lumMod val="50000"/>
                  </a:schemeClr>
                </a:solidFill>
              </a:rPr>
              <a:t>NEVER</a:t>
            </a:r>
            <a:r>
              <a:rPr lang="en-US" sz="2800" dirty="0"/>
              <a:t>.</a:t>
            </a:r>
            <a:endParaRPr lang="en-IN" sz="2800" dirty="0"/>
          </a:p>
        </p:txBody>
      </p:sp>
    </p:spTree>
    <p:extLst>
      <p:ext uri="{BB962C8B-B14F-4D97-AF65-F5344CB8AC3E}">
        <p14:creationId xmlns:p14="http://schemas.microsoft.com/office/powerpoint/2010/main" val="4686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D39E-C457-49D0-84A2-C311AB828B57}"/>
              </a:ext>
            </a:extLst>
          </p:cNvPr>
          <p:cNvSpPr>
            <a:spLocks noGrp="1"/>
          </p:cNvSpPr>
          <p:nvPr>
            <p:ph type="title"/>
          </p:nvPr>
        </p:nvSpPr>
        <p:spPr/>
        <p:txBody>
          <a:bodyPr>
            <a:normAutofit/>
          </a:bodyPr>
          <a:lstStyle/>
          <a:p>
            <a:r>
              <a:rPr lang="en-IN" sz="4800" dirty="0"/>
              <a:t>Research Gap</a:t>
            </a:r>
          </a:p>
        </p:txBody>
      </p:sp>
      <p:graphicFrame>
        <p:nvGraphicFramePr>
          <p:cNvPr id="7" name="Content Placeholder 6">
            <a:extLst>
              <a:ext uri="{FF2B5EF4-FFF2-40B4-BE49-F238E27FC236}">
                <a16:creationId xmlns:a16="http://schemas.microsoft.com/office/drawing/2014/main" id="{EA7395B6-715B-4C17-8932-058C642452D1}"/>
              </a:ext>
            </a:extLst>
          </p:cNvPr>
          <p:cNvGraphicFramePr>
            <a:graphicFrameLocks noGrp="1"/>
          </p:cNvGraphicFramePr>
          <p:nvPr>
            <p:ph idx="1"/>
            <p:extLst>
              <p:ext uri="{D42A27DB-BD31-4B8C-83A1-F6EECF244321}">
                <p14:modId xmlns:p14="http://schemas.microsoft.com/office/powerpoint/2010/main" val="3593446008"/>
              </p:ext>
            </p:extLst>
          </p:nvPr>
        </p:nvGraphicFramePr>
        <p:xfrm>
          <a:off x="115455" y="1435890"/>
          <a:ext cx="11720945" cy="4596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16</a:t>
            </a:fld>
            <a:endParaRPr lang="en-IN"/>
          </a:p>
        </p:txBody>
      </p:sp>
      <p:sp>
        <p:nvSpPr>
          <p:cNvPr id="3" name="TextBox 2">
            <a:extLst>
              <a:ext uri="{FF2B5EF4-FFF2-40B4-BE49-F238E27FC236}">
                <a16:creationId xmlns:a16="http://schemas.microsoft.com/office/drawing/2014/main" id="{39EED8C9-9634-4DC2-B64D-0BEF274461A5}"/>
              </a:ext>
            </a:extLst>
          </p:cNvPr>
          <p:cNvSpPr txBox="1"/>
          <p:nvPr/>
        </p:nvSpPr>
        <p:spPr>
          <a:xfrm>
            <a:off x="486295" y="2949364"/>
            <a:ext cx="3095105" cy="1569660"/>
          </a:xfrm>
          <a:prstGeom prst="rect">
            <a:avLst/>
          </a:prstGeom>
          <a:noFill/>
        </p:spPr>
        <p:txBody>
          <a:bodyPr wrap="square" rtlCol="0">
            <a:spAutoFit/>
          </a:bodyPr>
          <a:lstStyle/>
          <a:p>
            <a:r>
              <a:rPr lang="en-US" sz="3200" dirty="0">
                <a:solidFill>
                  <a:schemeClr val="tx1"/>
                </a:solidFill>
              </a:rPr>
              <a:t>The following are the limitations of Vigenère cipher :</a:t>
            </a:r>
            <a:endParaRPr lang="en-IN" sz="3200" dirty="0">
              <a:solidFill>
                <a:schemeClr val="tx1"/>
              </a:solidFill>
            </a:endParaRPr>
          </a:p>
        </p:txBody>
      </p:sp>
    </p:spTree>
    <p:extLst>
      <p:ext uri="{BB962C8B-B14F-4D97-AF65-F5344CB8AC3E}">
        <p14:creationId xmlns:p14="http://schemas.microsoft.com/office/powerpoint/2010/main" val="290699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69764AB-93B9-4357-AFFD-0E72BF416961}"/>
              </a:ext>
            </a:extLst>
          </p:cNvPr>
          <p:cNvPicPr>
            <a:picLocks noChangeAspect="1"/>
          </p:cNvPicPr>
          <p:nvPr/>
        </p:nvPicPr>
        <p:blipFill>
          <a:blip r:embed="rId2"/>
          <a:stretch>
            <a:fillRect/>
          </a:stretch>
        </p:blipFill>
        <p:spPr>
          <a:xfrm>
            <a:off x="3454400" y="1366200"/>
            <a:ext cx="8805546" cy="4793552"/>
          </a:xfrm>
          <a:prstGeom prst="rect">
            <a:avLst/>
          </a:prstGeom>
        </p:spPr>
      </p:pic>
      <p:sp>
        <p:nvSpPr>
          <p:cNvPr id="2" name="Title 1">
            <a:extLst>
              <a:ext uri="{FF2B5EF4-FFF2-40B4-BE49-F238E27FC236}">
                <a16:creationId xmlns:a16="http://schemas.microsoft.com/office/drawing/2014/main" id="{1826D39E-C457-49D0-84A2-C311AB828B57}"/>
              </a:ext>
            </a:extLst>
          </p:cNvPr>
          <p:cNvSpPr>
            <a:spLocks noGrp="1"/>
          </p:cNvSpPr>
          <p:nvPr>
            <p:ph type="title"/>
          </p:nvPr>
        </p:nvSpPr>
        <p:spPr/>
        <p:txBody>
          <a:bodyPr>
            <a:normAutofit/>
          </a:bodyPr>
          <a:lstStyle/>
          <a:p>
            <a:r>
              <a:rPr lang="en-IN" sz="3200" dirty="0"/>
              <a:t>Multi Level Encryption Scheme</a:t>
            </a:r>
          </a:p>
        </p:txBody>
      </p:sp>
      <p:sp>
        <p:nvSpPr>
          <p:cNvPr id="3" name="Content Placeholder 2">
            <a:extLst>
              <a:ext uri="{FF2B5EF4-FFF2-40B4-BE49-F238E27FC236}">
                <a16:creationId xmlns:a16="http://schemas.microsoft.com/office/drawing/2014/main" id="{C02AE191-65E8-4378-B58F-F7D3783B82F1}"/>
              </a:ext>
            </a:extLst>
          </p:cNvPr>
          <p:cNvSpPr>
            <a:spLocks noGrp="1"/>
          </p:cNvSpPr>
          <p:nvPr>
            <p:ph idx="1"/>
          </p:nvPr>
        </p:nvSpPr>
        <p:spPr>
          <a:xfrm>
            <a:off x="342670" y="1605675"/>
            <a:ext cx="3689465" cy="3646649"/>
          </a:xfrm>
        </p:spPr>
        <p:txBody>
          <a:bodyPr>
            <a:noAutofit/>
          </a:bodyPr>
          <a:lstStyle/>
          <a:p>
            <a:pPr marL="0" indent="0">
              <a:buNone/>
            </a:pPr>
            <a:r>
              <a:rPr lang="en-US" sz="2400" b="1" dirty="0"/>
              <a:t>Multi-level encryption scheme uses Vigenère Cipher algorithm and makes use of five keys for encrypting each character and it makes cryptanalysis impossible without detecting all the five keys.</a:t>
            </a:r>
            <a:endParaRPr lang="en-IN" sz="2400" b="1" dirty="0"/>
          </a:p>
        </p:txBody>
      </p:sp>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17</a:t>
            </a:fld>
            <a:endParaRPr lang="en-IN"/>
          </a:p>
        </p:txBody>
      </p:sp>
    </p:spTree>
    <p:extLst>
      <p:ext uri="{BB962C8B-B14F-4D97-AF65-F5344CB8AC3E}">
        <p14:creationId xmlns:p14="http://schemas.microsoft.com/office/powerpoint/2010/main" val="321242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4323-40A2-4857-AE96-A928AA4FB118}"/>
              </a:ext>
            </a:extLst>
          </p:cNvPr>
          <p:cNvSpPr>
            <a:spLocks noGrp="1"/>
          </p:cNvSpPr>
          <p:nvPr>
            <p:ph type="title"/>
          </p:nvPr>
        </p:nvSpPr>
        <p:spPr/>
        <p:txBody>
          <a:bodyPr/>
          <a:lstStyle/>
          <a:p>
            <a:r>
              <a:rPr lang="en-IN" dirty="0"/>
              <a:t>Problem Statement</a:t>
            </a:r>
          </a:p>
        </p:txBody>
      </p:sp>
      <p:sp>
        <p:nvSpPr>
          <p:cNvPr id="4" name="Date Placeholder 3">
            <a:extLst>
              <a:ext uri="{FF2B5EF4-FFF2-40B4-BE49-F238E27FC236}">
                <a16:creationId xmlns:a16="http://schemas.microsoft.com/office/drawing/2014/main" id="{A1D4C7B6-FB5B-452C-99E4-141F3E9158A3}"/>
              </a:ext>
            </a:extLst>
          </p:cNvPr>
          <p:cNvSpPr>
            <a:spLocks noGrp="1"/>
          </p:cNvSpPr>
          <p:nvPr>
            <p:ph type="dt" sz="half" idx="10"/>
          </p:nvPr>
        </p:nvSpPr>
        <p:spPr/>
        <p:txBody>
          <a:bodyPr/>
          <a:lstStyle/>
          <a:p>
            <a:fld id="{F8458A76-70FD-4CA1-9BC4-46D1D1698691}" type="datetime1">
              <a:rPr lang="en-IN" smtClean="0"/>
              <a:t>19-06-2021</a:t>
            </a:fld>
            <a:endParaRPr lang="en-IN"/>
          </a:p>
        </p:txBody>
      </p:sp>
      <p:sp>
        <p:nvSpPr>
          <p:cNvPr id="5" name="Footer Placeholder 4">
            <a:extLst>
              <a:ext uri="{FF2B5EF4-FFF2-40B4-BE49-F238E27FC236}">
                <a16:creationId xmlns:a16="http://schemas.microsoft.com/office/drawing/2014/main" id="{D66A8A76-BAFC-4773-AEDF-9076E499608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0B67A15-808F-4C01-B2FA-3C6A5B2E9F65}"/>
              </a:ext>
            </a:extLst>
          </p:cNvPr>
          <p:cNvSpPr>
            <a:spLocks noGrp="1"/>
          </p:cNvSpPr>
          <p:nvPr>
            <p:ph type="sldNum" sz="quarter" idx="12"/>
          </p:nvPr>
        </p:nvSpPr>
        <p:spPr/>
        <p:txBody>
          <a:bodyPr/>
          <a:lstStyle/>
          <a:p>
            <a:fld id="{1631108B-5D83-4953-8F3A-2D4544B1B95C}" type="slidenum">
              <a:rPr lang="en-IN" smtClean="0"/>
              <a:pPr/>
              <a:t>18</a:t>
            </a:fld>
            <a:endParaRPr lang="en-IN"/>
          </a:p>
        </p:txBody>
      </p:sp>
      <p:sp>
        <p:nvSpPr>
          <p:cNvPr id="21" name="Freeform: Shape 20">
            <a:extLst>
              <a:ext uri="{FF2B5EF4-FFF2-40B4-BE49-F238E27FC236}">
                <a16:creationId xmlns:a16="http://schemas.microsoft.com/office/drawing/2014/main" id="{9C371513-BEC7-43E3-9474-284F7605F86B}"/>
              </a:ext>
            </a:extLst>
          </p:cNvPr>
          <p:cNvSpPr/>
          <p:nvPr/>
        </p:nvSpPr>
        <p:spPr>
          <a:xfrm>
            <a:off x="1" y="1325560"/>
            <a:ext cx="12192000" cy="4832092"/>
          </a:xfrm>
          <a:custGeom>
            <a:avLst/>
            <a:gdLst>
              <a:gd name="connsiteX0" fmla="*/ 5762625 w 11525249"/>
              <a:gd name="connsiteY0" fmla="*/ 2470284 h 4869464"/>
              <a:gd name="connsiteX1" fmla="*/ 8631706 w 11525249"/>
              <a:gd name="connsiteY1" fmla="*/ 4869464 h 4869464"/>
              <a:gd name="connsiteX2" fmla="*/ 2893545 w 11525249"/>
              <a:gd name="connsiteY2" fmla="*/ 4869464 h 4869464"/>
              <a:gd name="connsiteX3" fmla="*/ 2889249 w 11525249"/>
              <a:gd name="connsiteY3" fmla="*/ 24672 h 4869464"/>
              <a:gd name="connsiteX4" fmla="*/ 5762624 w 11525249"/>
              <a:gd name="connsiteY4" fmla="*/ 2427443 h 4869464"/>
              <a:gd name="connsiteX5" fmla="*/ 8635999 w 11525249"/>
              <a:gd name="connsiteY5" fmla="*/ 24672 h 4869464"/>
              <a:gd name="connsiteX6" fmla="*/ 11525249 w 11525249"/>
              <a:gd name="connsiteY6" fmla="*/ 2440718 h 4869464"/>
              <a:gd name="connsiteX7" fmla="*/ 8635999 w 11525249"/>
              <a:gd name="connsiteY7" fmla="*/ 4856764 h 4869464"/>
              <a:gd name="connsiteX8" fmla="*/ 5762624 w 11525249"/>
              <a:gd name="connsiteY8" fmla="*/ 2453993 h 4869464"/>
              <a:gd name="connsiteX9" fmla="*/ 2889249 w 11525249"/>
              <a:gd name="connsiteY9" fmla="*/ 4856764 h 4869464"/>
              <a:gd name="connsiteX10" fmla="*/ 0 w 11525249"/>
              <a:gd name="connsiteY10" fmla="*/ 2440718 h 4869464"/>
              <a:gd name="connsiteX11" fmla="*/ 2873375 w 11525249"/>
              <a:gd name="connsiteY11" fmla="*/ 0 h 4869464"/>
              <a:gd name="connsiteX12" fmla="*/ 8651874 w 11525249"/>
              <a:gd name="connsiteY12" fmla="*/ 0 h 4869464"/>
              <a:gd name="connsiteX13" fmla="*/ 5762624 w 11525249"/>
              <a:gd name="connsiteY13" fmla="*/ 2416046 h 4869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25249" h="4869464">
                <a:moveTo>
                  <a:pt x="5762625" y="2470284"/>
                </a:moveTo>
                <a:lnTo>
                  <a:pt x="8631706" y="4869464"/>
                </a:lnTo>
                <a:lnTo>
                  <a:pt x="2893545" y="4869464"/>
                </a:lnTo>
                <a:close/>
                <a:moveTo>
                  <a:pt x="2889249" y="24672"/>
                </a:moveTo>
                <a:lnTo>
                  <a:pt x="5762624" y="2427443"/>
                </a:lnTo>
                <a:lnTo>
                  <a:pt x="8635999" y="24672"/>
                </a:lnTo>
                <a:lnTo>
                  <a:pt x="11525249" y="2440718"/>
                </a:lnTo>
                <a:lnTo>
                  <a:pt x="8635999" y="4856764"/>
                </a:lnTo>
                <a:lnTo>
                  <a:pt x="5762624" y="2453993"/>
                </a:lnTo>
                <a:lnTo>
                  <a:pt x="2889249" y="4856764"/>
                </a:lnTo>
                <a:lnTo>
                  <a:pt x="0" y="2440718"/>
                </a:lnTo>
                <a:close/>
                <a:moveTo>
                  <a:pt x="2873375" y="0"/>
                </a:moveTo>
                <a:lnTo>
                  <a:pt x="8651874" y="0"/>
                </a:lnTo>
                <a:lnTo>
                  <a:pt x="5762624" y="2416046"/>
                </a:lnTo>
                <a:close/>
              </a:path>
            </a:pathLst>
          </a:custGeom>
          <a:blipFill dpi="0"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3" name="TextBox 72">
            <a:extLst>
              <a:ext uri="{FF2B5EF4-FFF2-40B4-BE49-F238E27FC236}">
                <a16:creationId xmlns:a16="http://schemas.microsoft.com/office/drawing/2014/main" id="{268B8CFF-285A-407E-B350-FAE3214A4132}"/>
              </a:ext>
            </a:extLst>
          </p:cNvPr>
          <p:cNvSpPr txBox="1"/>
          <p:nvPr/>
        </p:nvSpPr>
        <p:spPr>
          <a:xfrm>
            <a:off x="412750" y="1325560"/>
            <a:ext cx="11366500" cy="4832092"/>
          </a:xfrm>
          <a:prstGeom prst="rect">
            <a:avLst/>
          </a:prstGeom>
          <a:noFill/>
        </p:spPr>
        <p:txBody>
          <a:bodyPr wrap="square">
            <a:spAutoFit/>
          </a:bodyPr>
          <a:lstStyle/>
          <a:p>
            <a:r>
              <a:rPr lang="en-US" sz="2800" b="1" dirty="0">
                <a:solidFill>
                  <a:srgbClr val="002060"/>
                </a:solidFill>
              </a:rPr>
              <a:t>The underlying respective architecture of most IT systems, including the desktop computer and internet, does not guarantee security. Users with malicious intents have always found a way of exploiting one vulnerability or the other. An attack that affects the confidentiality of information often presents the platform for the integrity of such information to be compromised. Intercepted information on transit would make little or no sense to an interceptor if he is not able to decipher the content of the information. This explains why it is very necessary to ensure that even when an intruder or </a:t>
            </a:r>
            <a:r>
              <a:rPr lang="en-US" sz="2800" b="1" dirty="0" err="1">
                <a:solidFill>
                  <a:srgbClr val="002060"/>
                </a:solidFill>
              </a:rPr>
              <a:t>unauthorised</a:t>
            </a:r>
            <a:r>
              <a:rPr lang="en-US" sz="2800" b="1" dirty="0">
                <a:solidFill>
                  <a:srgbClr val="002060"/>
                </a:solidFill>
              </a:rPr>
              <a:t> user successfully obtains access to some information the confidentiality and integrity of the information remain uncompromised.</a:t>
            </a:r>
            <a:endParaRPr lang="en-IN" sz="2800" b="1" dirty="0">
              <a:solidFill>
                <a:srgbClr val="002060"/>
              </a:solidFill>
            </a:endParaRPr>
          </a:p>
        </p:txBody>
      </p:sp>
    </p:spTree>
    <p:extLst>
      <p:ext uri="{BB962C8B-B14F-4D97-AF65-F5344CB8AC3E}">
        <p14:creationId xmlns:p14="http://schemas.microsoft.com/office/powerpoint/2010/main" val="41923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72DA100-F0B5-4E38-BAC0-80CE0852B3E3}"/>
              </a:ext>
            </a:extLst>
          </p:cNvPr>
          <p:cNvPicPr>
            <a:picLocks noChangeAspect="1"/>
          </p:cNvPicPr>
          <p:nvPr/>
        </p:nvPicPr>
        <p:blipFill>
          <a:blip r:embed="rId2"/>
          <a:stretch>
            <a:fillRect/>
          </a:stretch>
        </p:blipFill>
        <p:spPr>
          <a:xfrm>
            <a:off x="101167" y="-3"/>
            <a:ext cx="4928033" cy="1325563"/>
          </a:xfrm>
          <a:prstGeom prst="rect">
            <a:avLst/>
          </a:prstGeom>
        </p:spPr>
      </p:pic>
      <p:sp>
        <p:nvSpPr>
          <p:cNvPr id="2" name="Title 1">
            <a:extLst>
              <a:ext uri="{FF2B5EF4-FFF2-40B4-BE49-F238E27FC236}">
                <a16:creationId xmlns:a16="http://schemas.microsoft.com/office/drawing/2014/main" id="{C6BB1428-6864-4FE2-88EC-BE15D47B44C9}"/>
              </a:ext>
            </a:extLst>
          </p:cNvPr>
          <p:cNvSpPr>
            <a:spLocks noGrp="1"/>
          </p:cNvSpPr>
          <p:nvPr>
            <p:ph type="title"/>
          </p:nvPr>
        </p:nvSpPr>
        <p:spPr/>
        <p:txBody>
          <a:bodyPr>
            <a:normAutofit/>
          </a:bodyPr>
          <a:lstStyle/>
          <a:p>
            <a:r>
              <a:rPr lang="en-US" sz="4800" dirty="0"/>
              <a:t>References</a:t>
            </a:r>
            <a:endParaRPr lang="en-IN" sz="4800" dirty="0"/>
          </a:p>
        </p:txBody>
      </p:sp>
      <p:sp>
        <p:nvSpPr>
          <p:cNvPr id="3" name="Content Placeholder 2">
            <a:extLst>
              <a:ext uri="{FF2B5EF4-FFF2-40B4-BE49-F238E27FC236}">
                <a16:creationId xmlns:a16="http://schemas.microsoft.com/office/drawing/2014/main" id="{BC69009D-DCFE-4D8D-AB6E-0F9E4E941E45}"/>
              </a:ext>
            </a:extLst>
          </p:cNvPr>
          <p:cNvSpPr>
            <a:spLocks noGrp="1"/>
          </p:cNvSpPr>
          <p:nvPr>
            <p:ph idx="1"/>
          </p:nvPr>
        </p:nvSpPr>
        <p:spPr>
          <a:xfrm>
            <a:off x="471055" y="1626391"/>
            <a:ext cx="11314545" cy="4351338"/>
          </a:xfrm>
        </p:spPr>
        <p:txBody>
          <a:bodyPr/>
          <a:lstStyle/>
          <a:p>
            <a:pPr>
              <a:buFont typeface="Wingdings" panose="05000000000000000000" pitchFamily="2" charset="2"/>
              <a:buChar char="ü"/>
            </a:pPr>
            <a:r>
              <a:rPr lang="en-US" dirty="0">
                <a:solidFill>
                  <a:schemeClr val="accent1">
                    <a:lumMod val="50000"/>
                  </a:schemeClr>
                </a:solidFill>
              </a:rPr>
              <a:t>Advances in Science, Technology and Engineering Systems Journal Vol. 2, No. 5, 13-21 (2017).</a:t>
            </a:r>
          </a:p>
          <a:p>
            <a:pPr>
              <a:buFont typeface="Wingdings" panose="05000000000000000000" pitchFamily="2" charset="2"/>
              <a:buChar char="ü"/>
            </a:pPr>
            <a:r>
              <a:rPr lang="en-US" dirty="0">
                <a:solidFill>
                  <a:schemeClr val="accent1">
                    <a:lumMod val="50000"/>
                  </a:schemeClr>
                </a:solidFill>
              </a:rPr>
              <a:t>International journal of Intelligent Engineering and Systems, December 11,2020.</a:t>
            </a:r>
          </a:p>
          <a:p>
            <a:pPr>
              <a:buFont typeface="Wingdings" panose="05000000000000000000" pitchFamily="2" charset="2"/>
              <a:buChar char="ü"/>
            </a:pPr>
            <a:r>
              <a:rPr lang="en-US" dirty="0">
                <a:solidFill>
                  <a:schemeClr val="accent1">
                    <a:lumMod val="50000"/>
                  </a:schemeClr>
                </a:solidFill>
              </a:rPr>
              <a:t>International Journal of Engineering Research &amp; Technology (IJERT) Published by : Vol. 6 Issue 01, January-2017.</a:t>
            </a:r>
          </a:p>
          <a:p>
            <a:pPr>
              <a:buFont typeface="Wingdings" panose="05000000000000000000" pitchFamily="2" charset="2"/>
              <a:buChar char="ü"/>
            </a:pPr>
            <a:r>
              <a:rPr lang="en-US" dirty="0">
                <a:solidFill>
                  <a:schemeClr val="accent1">
                    <a:lumMod val="50000"/>
                  </a:schemeClr>
                </a:solidFill>
              </a:rPr>
              <a:t>International Journal of Computer Science and Information Technologies, Vol. 7 (4) , 2016.</a:t>
            </a:r>
          </a:p>
          <a:p>
            <a:pPr>
              <a:buFont typeface="Wingdings" panose="05000000000000000000" pitchFamily="2" charset="2"/>
              <a:buChar char="ü"/>
            </a:pPr>
            <a:r>
              <a:rPr lang="en-US" dirty="0">
                <a:solidFill>
                  <a:schemeClr val="accent1">
                    <a:lumMod val="50000"/>
                  </a:schemeClr>
                </a:solidFill>
              </a:rPr>
              <a:t>Journal of Critical Reviews Vol 7, Issue 1, 2020</a:t>
            </a:r>
            <a:endParaRPr lang="en-IN" dirty="0">
              <a:solidFill>
                <a:schemeClr val="accent1">
                  <a:lumMod val="50000"/>
                </a:schemeClr>
              </a:solidFill>
            </a:endParaRPr>
          </a:p>
        </p:txBody>
      </p:sp>
      <p:sp>
        <p:nvSpPr>
          <p:cNvPr id="4" name="Date Placeholder 3">
            <a:extLst>
              <a:ext uri="{FF2B5EF4-FFF2-40B4-BE49-F238E27FC236}">
                <a16:creationId xmlns:a16="http://schemas.microsoft.com/office/drawing/2014/main" id="{AF97C124-DD28-47D2-ACD2-3BFF79E8B4FE}"/>
              </a:ext>
            </a:extLst>
          </p:cNvPr>
          <p:cNvSpPr>
            <a:spLocks noGrp="1"/>
          </p:cNvSpPr>
          <p:nvPr>
            <p:ph type="dt" sz="half" idx="10"/>
          </p:nvPr>
        </p:nvSpPr>
        <p:spPr/>
        <p:txBody>
          <a:bodyPr/>
          <a:lstStyle/>
          <a:p>
            <a:fld id="{64F878E6-5DE8-41D3-A3D4-164024813DEA}" type="datetime1">
              <a:rPr lang="en-IN" smtClean="0"/>
              <a:t>19-06-2021</a:t>
            </a:fld>
            <a:endParaRPr lang="en-IN"/>
          </a:p>
        </p:txBody>
      </p:sp>
      <p:sp>
        <p:nvSpPr>
          <p:cNvPr id="5" name="Footer Placeholder 4">
            <a:extLst>
              <a:ext uri="{FF2B5EF4-FFF2-40B4-BE49-F238E27FC236}">
                <a16:creationId xmlns:a16="http://schemas.microsoft.com/office/drawing/2014/main" id="{4495DB4E-A81C-4363-B069-C4274506058C}"/>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2F04AB71-AA6E-4EF6-B63E-5A0695BE28DE}"/>
              </a:ext>
            </a:extLst>
          </p:cNvPr>
          <p:cNvSpPr>
            <a:spLocks noGrp="1"/>
          </p:cNvSpPr>
          <p:nvPr>
            <p:ph type="sldNum" sz="quarter" idx="12"/>
          </p:nvPr>
        </p:nvSpPr>
        <p:spPr/>
        <p:txBody>
          <a:bodyPr/>
          <a:lstStyle/>
          <a:p>
            <a:fld id="{1631108B-5D83-4953-8F3A-2D4544B1B95C}" type="slidenum">
              <a:rPr lang="en-IN" smtClean="0"/>
              <a:pPr/>
              <a:t>19</a:t>
            </a:fld>
            <a:endParaRPr lang="en-IN"/>
          </a:p>
        </p:txBody>
      </p:sp>
    </p:spTree>
    <p:extLst>
      <p:ext uri="{BB962C8B-B14F-4D97-AF65-F5344CB8AC3E}">
        <p14:creationId xmlns:p14="http://schemas.microsoft.com/office/powerpoint/2010/main" val="17014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97EF-CB46-47EC-94F8-34CAA3691C9C}"/>
              </a:ext>
            </a:extLst>
          </p:cNvPr>
          <p:cNvSpPr>
            <a:spLocks noGrp="1"/>
          </p:cNvSpPr>
          <p:nvPr>
            <p:ph type="title"/>
          </p:nvPr>
        </p:nvSpPr>
        <p:spPr/>
        <p:txBody>
          <a:bodyPr/>
          <a:lstStyle/>
          <a:p>
            <a:r>
              <a:rPr lang="en-IN" dirty="0"/>
              <a:t>Contents</a:t>
            </a:r>
          </a:p>
        </p:txBody>
      </p:sp>
      <p:graphicFrame>
        <p:nvGraphicFramePr>
          <p:cNvPr id="7" name="Content Placeholder 6">
            <a:extLst>
              <a:ext uri="{FF2B5EF4-FFF2-40B4-BE49-F238E27FC236}">
                <a16:creationId xmlns:a16="http://schemas.microsoft.com/office/drawing/2014/main" id="{C890E5C2-1234-474C-A4EB-BAAEFE1492DC}"/>
              </a:ext>
            </a:extLst>
          </p:cNvPr>
          <p:cNvGraphicFramePr>
            <a:graphicFrameLocks noGrp="1"/>
          </p:cNvGraphicFramePr>
          <p:nvPr>
            <p:ph idx="1"/>
            <p:extLst>
              <p:ext uri="{D42A27DB-BD31-4B8C-83A1-F6EECF244321}">
                <p14:modId xmlns:p14="http://schemas.microsoft.com/office/powerpoint/2010/main" val="2057704798"/>
              </p:ext>
            </p:extLst>
          </p:nvPr>
        </p:nvGraphicFramePr>
        <p:xfrm>
          <a:off x="471055" y="1445342"/>
          <a:ext cx="11314545" cy="4481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EED37D9-1C1B-439C-9594-3F78DD1F8DDB}"/>
              </a:ext>
            </a:extLst>
          </p:cNvPr>
          <p:cNvSpPr>
            <a:spLocks noGrp="1"/>
          </p:cNvSpPr>
          <p:nvPr>
            <p:ph type="dt" sz="half" idx="10"/>
          </p:nvPr>
        </p:nvSpPr>
        <p:spPr/>
        <p:txBody>
          <a:bodyPr/>
          <a:lstStyle/>
          <a:p>
            <a:fld id="{18807451-87F8-428C-BFDB-8AD94FF44E40}" type="datetime1">
              <a:rPr lang="en-IN" smtClean="0"/>
              <a:t>19-06-2021</a:t>
            </a:fld>
            <a:endParaRPr lang="en-IN"/>
          </a:p>
        </p:txBody>
      </p:sp>
      <p:sp>
        <p:nvSpPr>
          <p:cNvPr id="5" name="Footer Placeholder 4">
            <a:extLst>
              <a:ext uri="{FF2B5EF4-FFF2-40B4-BE49-F238E27FC236}">
                <a16:creationId xmlns:a16="http://schemas.microsoft.com/office/drawing/2014/main" id="{1FBE9508-1F0C-473C-81C6-FA48A5AD4E74}"/>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6A863A22-2C26-4305-AA6F-13BF8213FE68}"/>
              </a:ext>
            </a:extLst>
          </p:cNvPr>
          <p:cNvSpPr>
            <a:spLocks noGrp="1"/>
          </p:cNvSpPr>
          <p:nvPr>
            <p:ph type="sldNum" sz="quarter" idx="12"/>
          </p:nvPr>
        </p:nvSpPr>
        <p:spPr/>
        <p:txBody>
          <a:bodyPr/>
          <a:lstStyle/>
          <a:p>
            <a:fld id="{1631108B-5D83-4953-8F3A-2D4544B1B95C}" type="slidenum">
              <a:rPr lang="en-IN" smtClean="0"/>
              <a:pPr/>
              <a:t>2</a:t>
            </a:fld>
            <a:endParaRPr lang="en-IN"/>
          </a:p>
        </p:txBody>
      </p:sp>
    </p:spTree>
    <p:extLst>
      <p:ext uri="{BB962C8B-B14F-4D97-AF65-F5344CB8AC3E}">
        <p14:creationId xmlns:p14="http://schemas.microsoft.com/office/powerpoint/2010/main" val="198817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DC510-D4A9-465E-854E-A35EE987B940}"/>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id="{B1CF5830-8010-414E-BAD5-F49D5C3AFA03}"/>
              </a:ext>
            </a:extLst>
          </p:cNvPr>
          <p:cNvSpPr>
            <a:spLocks noGrp="1"/>
          </p:cNvSpPr>
          <p:nvPr>
            <p:ph type="dt" sz="half" idx="10"/>
          </p:nvPr>
        </p:nvSpPr>
        <p:spPr/>
        <p:txBody>
          <a:bodyPr/>
          <a:lstStyle/>
          <a:p>
            <a:fld id="{EE0F8987-659C-4DB3-998F-D5EBA4ED3595}" type="datetime1">
              <a:rPr lang="en-IN" smtClean="0"/>
              <a:t>19-06-2021</a:t>
            </a:fld>
            <a:endParaRPr lang="en-IN"/>
          </a:p>
        </p:txBody>
      </p:sp>
      <p:sp>
        <p:nvSpPr>
          <p:cNvPr id="5" name="Footer Placeholder 4">
            <a:extLst>
              <a:ext uri="{FF2B5EF4-FFF2-40B4-BE49-F238E27FC236}">
                <a16:creationId xmlns:a16="http://schemas.microsoft.com/office/drawing/2014/main" id="{4B061543-9A01-48B0-B76E-987BD92BFC4F}"/>
              </a:ext>
            </a:extLst>
          </p:cNvPr>
          <p:cNvSpPr>
            <a:spLocks noGrp="1"/>
          </p:cNvSpPr>
          <p:nvPr>
            <p:ph type="ftr" sz="quarter" idx="11"/>
          </p:nvPr>
        </p:nvSpPr>
        <p:spPr/>
        <p:txBody>
          <a:bodyPr/>
          <a:lstStyle/>
          <a:p>
            <a:r>
              <a:rPr lang="en-US"/>
              <a:t>Project Title | Department of Information Science and Engineering</a:t>
            </a:r>
            <a:endParaRPr lang="en-IN"/>
          </a:p>
        </p:txBody>
      </p:sp>
      <p:sp>
        <p:nvSpPr>
          <p:cNvPr id="6" name="Slide Number Placeholder 5">
            <a:extLst>
              <a:ext uri="{FF2B5EF4-FFF2-40B4-BE49-F238E27FC236}">
                <a16:creationId xmlns:a16="http://schemas.microsoft.com/office/drawing/2014/main" id="{B0F4EF6D-652B-4B98-A6F4-9779FB429E27}"/>
              </a:ext>
            </a:extLst>
          </p:cNvPr>
          <p:cNvSpPr>
            <a:spLocks noGrp="1"/>
          </p:cNvSpPr>
          <p:nvPr>
            <p:ph type="sldNum" sz="quarter" idx="12"/>
          </p:nvPr>
        </p:nvSpPr>
        <p:spPr/>
        <p:txBody>
          <a:bodyPr/>
          <a:lstStyle/>
          <a:p>
            <a:fld id="{1631108B-5D83-4953-8F3A-2D4544B1B95C}" type="slidenum">
              <a:rPr lang="en-IN" smtClean="0"/>
              <a:pPr/>
              <a:t>20</a:t>
            </a:fld>
            <a:endParaRPr lang="en-IN"/>
          </a:p>
        </p:txBody>
      </p:sp>
      <p:sp>
        <p:nvSpPr>
          <p:cNvPr id="7" name="Rectangle 6">
            <a:extLst>
              <a:ext uri="{FF2B5EF4-FFF2-40B4-BE49-F238E27FC236}">
                <a16:creationId xmlns:a16="http://schemas.microsoft.com/office/drawing/2014/main" id="{4534FEE5-3B4F-40B4-A48B-1FEB85BFF71C}"/>
              </a:ext>
            </a:extLst>
          </p:cNvPr>
          <p:cNvSpPr/>
          <p:nvPr/>
        </p:nvSpPr>
        <p:spPr>
          <a:xfrm>
            <a:off x="0" y="-3"/>
            <a:ext cx="12192000" cy="685800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Content Placeholder 11">
            <a:extLst>
              <a:ext uri="{FF2B5EF4-FFF2-40B4-BE49-F238E27FC236}">
                <a16:creationId xmlns:a16="http://schemas.microsoft.com/office/drawing/2014/main" id="{7C42F483-746E-4908-84B7-3071E881524B}"/>
              </a:ext>
            </a:extLst>
          </p:cNvPr>
          <p:cNvPicPr>
            <a:picLocks noGrp="1" noChangeAspect="1"/>
          </p:cNvPicPr>
          <p:nvPr>
            <p:ph idx="1"/>
          </p:nvPr>
        </p:nvPicPr>
        <p:blipFill>
          <a:blip r:embed="rId2" cstate="print">
            <a:duotone>
              <a:prstClr val="black"/>
              <a:schemeClr val="tx2">
                <a:tint val="45000"/>
                <a:satMod val="400000"/>
              </a:schemeClr>
            </a:duotone>
            <a:alphaModFix amt="20000"/>
            <a:extLst>
              <a:ext uri="{28A0092B-C50C-407E-A947-70E740481C1C}">
                <a14:useLocalDpi xmlns:a14="http://schemas.microsoft.com/office/drawing/2010/main" val="0"/>
              </a:ext>
            </a:extLst>
          </a:blip>
          <a:stretch>
            <a:fillRect/>
          </a:stretch>
        </p:blipFill>
        <p:spPr>
          <a:xfrm>
            <a:off x="3920330" y="1253329"/>
            <a:ext cx="4351338" cy="4351338"/>
          </a:xfrm>
        </p:spPr>
      </p:pic>
      <p:sp>
        <p:nvSpPr>
          <p:cNvPr id="8" name="TextBox 7">
            <a:extLst>
              <a:ext uri="{FF2B5EF4-FFF2-40B4-BE49-F238E27FC236}">
                <a16:creationId xmlns:a16="http://schemas.microsoft.com/office/drawing/2014/main" id="{0316B501-A80F-43B5-9494-87970C71F2A9}"/>
              </a:ext>
            </a:extLst>
          </p:cNvPr>
          <p:cNvSpPr txBox="1"/>
          <p:nvPr/>
        </p:nvSpPr>
        <p:spPr>
          <a:xfrm>
            <a:off x="3271404" y="2613390"/>
            <a:ext cx="5649191" cy="1631216"/>
          </a:xfrm>
          <a:prstGeom prst="rect">
            <a:avLst/>
          </a:prstGeom>
          <a:noFill/>
        </p:spPr>
        <p:txBody>
          <a:bodyPr wrap="square" rtlCol="0">
            <a:spAutoFit/>
          </a:bodyPr>
          <a:lstStyle/>
          <a:p>
            <a:pPr algn="ctr"/>
            <a:r>
              <a:rPr lang="en-IN" sz="10000" dirty="0">
                <a:solidFill>
                  <a:schemeClr val="bg1"/>
                </a:solidFill>
                <a:latin typeface="Vladimir Script" panose="03050402040407070305" pitchFamily="66" charset="0"/>
              </a:rPr>
              <a:t>Thank you</a:t>
            </a:r>
          </a:p>
        </p:txBody>
      </p:sp>
    </p:spTree>
    <p:extLst>
      <p:ext uri="{BB962C8B-B14F-4D97-AF65-F5344CB8AC3E}">
        <p14:creationId xmlns:p14="http://schemas.microsoft.com/office/powerpoint/2010/main" val="4182167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5037-A718-4D1A-8279-9FC0D481792E}"/>
              </a:ext>
            </a:extLst>
          </p:cNvPr>
          <p:cNvSpPr>
            <a:spLocks noGrp="1"/>
          </p:cNvSpPr>
          <p:nvPr>
            <p:ph type="title"/>
          </p:nvPr>
        </p:nvSpPr>
        <p:spPr/>
        <p:txBody>
          <a:bodyPr/>
          <a:lstStyle/>
          <a:p>
            <a:r>
              <a:rPr lang="en-IN" dirty="0"/>
              <a:t>Background</a:t>
            </a:r>
          </a:p>
        </p:txBody>
      </p:sp>
      <p:graphicFrame>
        <p:nvGraphicFramePr>
          <p:cNvPr id="7" name="Content Placeholder 6">
            <a:extLst>
              <a:ext uri="{FF2B5EF4-FFF2-40B4-BE49-F238E27FC236}">
                <a16:creationId xmlns:a16="http://schemas.microsoft.com/office/drawing/2014/main" id="{A3CAEDF9-FB42-44C8-BE04-AE67BB2AB407}"/>
              </a:ext>
            </a:extLst>
          </p:cNvPr>
          <p:cNvGraphicFramePr>
            <a:graphicFrameLocks noGrp="1"/>
          </p:cNvGraphicFramePr>
          <p:nvPr>
            <p:ph idx="1"/>
            <p:extLst>
              <p:ext uri="{D42A27DB-BD31-4B8C-83A1-F6EECF244321}">
                <p14:modId xmlns:p14="http://schemas.microsoft.com/office/powerpoint/2010/main" val="1317151138"/>
              </p:ext>
            </p:extLst>
          </p:nvPr>
        </p:nvGraphicFramePr>
        <p:xfrm>
          <a:off x="471055" y="1575591"/>
          <a:ext cx="1131454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3C965E3-A48B-43DB-A08A-3ED0E3C823D6}"/>
              </a:ext>
            </a:extLst>
          </p:cNvPr>
          <p:cNvSpPr>
            <a:spLocks noGrp="1"/>
          </p:cNvSpPr>
          <p:nvPr>
            <p:ph type="dt" sz="half" idx="10"/>
          </p:nvPr>
        </p:nvSpPr>
        <p:spPr/>
        <p:txBody>
          <a:bodyPr/>
          <a:lstStyle/>
          <a:p>
            <a:fld id="{F4CC061B-AD44-4F64-8648-8169AD1184DF}" type="datetime1">
              <a:rPr lang="en-IN" smtClean="0"/>
              <a:t>19-06-2021</a:t>
            </a:fld>
            <a:endParaRPr lang="en-IN"/>
          </a:p>
        </p:txBody>
      </p:sp>
      <p:sp>
        <p:nvSpPr>
          <p:cNvPr id="5" name="Footer Placeholder 4">
            <a:extLst>
              <a:ext uri="{FF2B5EF4-FFF2-40B4-BE49-F238E27FC236}">
                <a16:creationId xmlns:a16="http://schemas.microsoft.com/office/drawing/2014/main" id="{E11B828E-BB7D-4CF8-B414-FE92826E8205}"/>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435480A7-307D-4B28-BA3D-5F871CC237CE}"/>
              </a:ext>
            </a:extLst>
          </p:cNvPr>
          <p:cNvSpPr>
            <a:spLocks noGrp="1"/>
          </p:cNvSpPr>
          <p:nvPr>
            <p:ph type="sldNum" sz="quarter" idx="12"/>
          </p:nvPr>
        </p:nvSpPr>
        <p:spPr/>
        <p:txBody>
          <a:bodyPr/>
          <a:lstStyle/>
          <a:p>
            <a:fld id="{1631108B-5D83-4953-8F3A-2D4544B1B95C}" type="slidenum">
              <a:rPr lang="en-IN" smtClean="0"/>
              <a:pPr/>
              <a:t>3</a:t>
            </a:fld>
            <a:endParaRPr lang="en-IN"/>
          </a:p>
        </p:txBody>
      </p:sp>
    </p:spTree>
    <p:extLst>
      <p:ext uri="{BB962C8B-B14F-4D97-AF65-F5344CB8AC3E}">
        <p14:creationId xmlns:p14="http://schemas.microsoft.com/office/powerpoint/2010/main" val="298393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25037-A718-4D1A-8279-9FC0D481792E}"/>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B1B5DB28-04EF-447F-AAF7-083928FFB2A8}"/>
              </a:ext>
            </a:extLst>
          </p:cNvPr>
          <p:cNvSpPr>
            <a:spLocks noGrp="1"/>
          </p:cNvSpPr>
          <p:nvPr>
            <p:ph idx="1"/>
          </p:nvPr>
        </p:nvSpPr>
        <p:spPr>
          <a:xfrm>
            <a:off x="471055" y="1677587"/>
            <a:ext cx="11314545" cy="436087"/>
          </a:xfrm>
        </p:spPr>
        <p:txBody>
          <a:bodyPr>
            <a:normAutofit/>
          </a:bodyPr>
          <a:lstStyle/>
          <a:p>
            <a:r>
              <a:rPr lang="en-US" sz="2200" dirty="0"/>
              <a:t>There are areas where information has to be protected from third party intruders.</a:t>
            </a:r>
            <a:endParaRPr lang="en-IN" sz="2200" dirty="0"/>
          </a:p>
        </p:txBody>
      </p:sp>
      <p:sp>
        <p:nvSpPr>
          <p:cNvPr id="4" name="Date Placeholder 3">
            <a:extLst>
              <a:ext uri="{FF2B5EF4-FFF2-40B4-BE49-F238E27FC236}">
                <a16:creationId xmlns:a16="http://schemas.microsoft.com/office/drawing/2014/main" id="{13C965E3-A48B-43DB-A08A-3ED0E3C823D6}"/>
              </a:ext>
            </a:extLst>
          </p:cNvPr>
          <p:cNvSpPr>
            <a:spLocks noGrp="1"/>
          </p:cNvSpPr>
          <p:nvPr>
            <p:ph type="dt" sz="half" idx="10"/>
          </p:nvPr>
        </p:nvSpPr>
        <p:spPr/>
        <p:txBody>
          <a:bodyPr/>
          <a:lstStyle/>
          <a:p>
            <a:fld id="{F4CC061B-AD44-4F64-8648-8169AD1184DF}" type="datetime1">
              <a:rPr lang="en-IN" smtClean="0"/>
              <a:t>19-06-2021</a:t>
            </a:fld>
            <a:endParaRPr lang="en-IN"/>
          </a:p>
        </p:txBody>
      </p:sp>
      <p:sp>
        <p:nvSpPr>
          <p:cNvPr id="5" name="Footer Placeholder 4">
            <a:extLst>
              <a:ext uri="{FF2B5EF4-FFF2-40B4-BE49-F238E27FC236}">
                <a16:creationId xmlns:a16="http://schemas.microsoft.com/office/drawing/2014/main" id="{E11B828E-BB7D-4CF8-B414-FE92826E8205}"/>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435480A7-307D-4B28-BA3D-5F871CC237CE}"/>
              </a:ext>
            </a:extLst>
          </p:cNvPr>
          <p:cNvSpPr>
            <a:spLocks noGrp="1"/>
          </p:cNvSpPr>
          <p:nvPr>
            <p:ph type="sldNum" sz="quarter" idx="12"/>
          </p:nvPr>
        </p:nvSpPr>
        <p:spPr/>
        <p:txBody>
          <a:bodyPr/>
          <a:lstStyle/>
          <a:p>
            <a:fld id="{1631108B-5D83-4953-8F3A-2D4544B1B95C}" type="slidenum">
              <a:rPr lang="en-IN" smtClean="0"/>
              <a:pPr/>
              <a:t>4</a:t>
            </a:fld>
            <a:endParaRPr lang="en-IN"/>
          </a:p>
        </p:txBody>
      </p:sp>
      <p:graphicFrame>
        <p:nvGraphicFramePr>
          <p:cNvPr id="9" name="Diagram 8">
            <a:extLst>
              <a:ext uri="{FF2B5EF4-FFF2-40B4-BE49-F238E27FC236}">
                <a16:creationId xmlns:a16="http://schemas.microsoft.com/office/drawing/2014/main" id="{3F1DD455-287F-456B-BC5D-82BA69DA6534}"/>
              </a:ext>
            </a:extLst>
          </p:cNvPr>
          <p:cNvGraphicFramePr/>
          <p:nvPr>
            <p:extLst>
              <p:ext uri="{D42A27DB-BD31-4B8C-83A1-F6EECF244321}">
                <p14:modId xmlns:p14="http://schemas.microsoft.com/office/powerpoint/2010/main" val="3675738359"/>
              </p:ext>
            </p:extLst>
          </p:nvPr>
        </p:nvGraphicFramePr>
        <p:xfrm>
          <a:off x="6663910" y="2351418"/>
          <a:ext cx="6039811" cy="325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0E191984-8322-4AE2-AD6F-BE88A5E93C6F}"/>
              </a:ext>
            </a:extLst>
          </p:cNvPr>
          <p:cNvSpPr txBox="1"/>
          <p:nvPr/>
        </p:nvSpPr>
        <p:spPr>
          <a:xfrm>
            <a:off x="471055" y="2490540"/>
            <a:ext cx="6853770"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t>Security concerns relate to risk in areas such as external data storage, dependency on the public internet, lack of control, multi-tenancy and integration with internal security.</a:t>
            </a:r>
          </a:p>
          <a:p>
            <a:endParaRPr lang="en-US" sz="2200" dirty="0"/>
          </a:p>
          <a:p>
            <a:pPr marL="285750" indent="-285750">
              <a:buFont typeface="Arial" panose="020B0604020202020204" pitchFamily="34" charset="0"/>
              <a:buChar char="•"/>
            </a:pPr>
            <a:r>
              <a:rPr lang="en-US" sz="2200" dirty="0"/>
              <a:t>Cryptography is the art and science to protect the data by transforming it into a specific code and is intended only for people who have the key to change the code back to normal.</a:t>
            </a:r>
            <a:endParaRPr lang="en-IN" sz="2200" dirty="0"/>
          </a:p>
        </p:txBody>
      </p:sp>
    </p:spTree>
    <p:extLst>
      <p:ext uri="{BB962C8B-B14F-4D97-AF65-F5344CB8AC3E}">
        <p14:creationId xmlns:p14="http://schemas.microsoft.com/office/powerpoint/2010/main" val="129297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A57B-997A-4A34-B2F5-743C6DF2C44B}"/>
              </a:ext>
            </a:extLst>
          </p:cNvPr>
          <p:cNvSpPr>
            <a:spLocks noGrp="1"/>
          </p:cNvSpPr>
          <p:nvPr>
            <p:ph type="title"/>
          </p:nvPr>
        </p:nvSpPr>
        <p:spPr/>
        <p:txBody>
          <a:bodyPr/>
          <a:lstStyle/>
          <a:p>
            <a:r>
              <a:rPr lang="en-IN" dirty="0"/>
              <a:t>Literature Review</a:t>
            </a:r>
          </a:p>
        </p:txBody>
      </p:sp>
      <p:graphicFrame>
        <p:nvGraphicFramePr>
          <p:cNvPr id="9" name="Content Placeholder 8">
            <a:extLst>
              <a:ext uri="{FF2B5EF4-FFF2-40B4-BE49-F238E27FC236}">
                <a16:creationId xmlns:a16="http://schemas.microsoft.com/office/drawing/2014/main" id="{EF9021D8-7428-4AAE-A1B9-7DE21B11C6E8}"/>
              </a:ext>
            </a:extLst>
          </p:cNvPr>
          <p:cNvGraphicFramePr>
            <a:graphicFrameLocks noGrp="1"/>
          </p:cNvGraphicFramePr>
          <p:nvPr>
            <p:ph idx="1"/>
            <p:extLst>
              <p:ext uri="{D42A27DB-BD31-4B8C-83A1-F6EECF244321}">
                <p14:modId xmlns:p14="http://schemas.microsoft.com/office/powerpoint/2010/main" val="242736338"/>
              </p:ext>
            </p:extLst>
          </p:nvPr>
        </p:nvGraphicFramePr>
        <p:xfrm>
          <a:off x="471055" y="1575591"/>
          <a:ext cx="1131454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D8108AC-C890-44D6-8D53-7516B9A46327}"/>
              </a:ext>
            </a:extLst>
          </p:cNvPr>
          <p:cNvSpPr>
            <a:spLocks noGrp="1"/>
          </p:cNvSpPr>
          <p:nvPr>
            <p:ph type="dt" sz="half" idx="10"/>
          </p:nvPr>
        </p:nvSpPr>
        <p:spPr/>
        <p:txBody>
          <a:bodyPr/>
          <a:lstStyle/>
          <a:p>
            <a:fld id="{3E7229DF-65D3-4F4C-B78F-8321E1CA9477}" type="datetime1">
              <a:rPr lang="en-IN" smtClean="0"/>
              <a:t>19-06-2021</a:t>
            </a:fld>
            <a:endParaRPr lang="en-IN"/>
          </a:p>
        </p:txBody>
      </p:sp>
      <p:sp>
        <p:nvSpPr>
          <p:cNvPr id="5" name="Footer Placeholder 4">
            <a:extLst>
              <a:ext uri="{FF2B5EF4-FFF2-40B4-BE49-F238E27FC236}">
                <a16:creationId xmlns:a16="http://schemas.microsoft.com/office/drawing/2014/main" id="{ABE92D29-FFE4-4328-97B0-6DD61044C8F7}"/>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845C27A2-2538-40BA-9805-D6E37170DCD2}"/>
              </a:ext>
            </a:extLst>
          </p:cNvPr>
          <p:cNvSpPr>
            <a:spLocks noGrp="1"/>
          </p:cNvSpPr>
          <p:nvPr>
            <p:ph type="sldNum" sz="quarter" idx="12"/>
          </p:nvPr>
        </p:nvSpPr>
        <p:spPr/>
        <p:txBody>
          <a:bodyPr/>
          <a:lstStyle/>
          <a:p>
            <a:fld id="{1631108B-5D83-4953-8F3A-2D4544B1B95C}" type="slidenum">
              <a:rPr lang="en-IN" smtClean="0"/>
              <a:pPr/>
              <a:t>5</a:t>
            </a:fld>
            <a:endParaRPr lang="en-IN"/>
          </a:p>
        </p:txBody>
      </p:sp>
    </p:spTree>
    <p:extLst>
      <p:ext uri="{BB962C8B-B14F-4D97-AF65-F5344CB8AC3E}">
        <p14:creationId xmlns:p14="http://schemas.microsoft.com/office/powerpoint/2010/main" val="350697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9C1E0-F2CE-49CB-A053-F7735FFC3F7F}"/>
              </a:ext>
            </a:extLst>
          </p:cNvPr>
          <p:cNvSpPr>
            <a:spLocks noGrp="1"/>
          </p:cNvSpPr>
          <p:nvPr>
            <p:ph idx="1"/>
          </p:nvPr>
        </p:nvSpPr>
        <p:spPr>
          <a:xfrm>
            <a:off x="471055" y="1575591"/>
            <a:ext cx="11314545" cy="2495895"/>
          </a:xfrm>
        </p:spPr>
        <p:txBody>
          <a:bodyPr/>
          <a:lstStyle/>
          <a:p>
            <a:r>
              <a:rPr lang="en-US" dirty="0"/>
              <a:t>Cryptography is the study that is associated with the process of converting ordinary plain text into unintelligible text and vice-versa. </a:t>
            </a:r>
          </a:p>
          <a:p>
            <a:r>
              <a:rPr lang="en-US" dirty="0"/>
              <a:t>Cryptography has two important processes:</a:t>
            </a:r>
          </a:p>
          <a:p>
            <a:pPr marL="0" indent="0">
              <a:buNone/>
            </a:pPr>
            <a:r>
              <a:rPr lang="en-US" dirty="0"/>
              <a:t>	</a:t>
            </a:r>
            <a:r>
              <a:rPr lang="en-US" dirty="0" err="1"/>
              <a:t>i</a:t>
            </a:r>
            <a:r>
              <a:rPr lang="en-US" dirty="0"/>
              <a:t>) Encryption </a:t>
            </a:r>
          </a:p>
          <a:p>
            <a:pPr marL="0" indent="0">
              <a:buNone/>
            </a:pPr>
            <a:r>
              <a:rPr lang="en-US" dirty="0"/>
              <a:t>	ii) Decryption</a:t>
            </a:r>
          </a:p>
        </p:txBody>
      </p:sp>
      <p:sp>
        <p:nvSpPr>
          <p:cNvPr id="4" name="Date Placeholder 3">
            <a:extLst>
              <a:ext uri="{FF2B5EF4-FFF2-40B4-BE49-F238E27FC236}">
                <a16:creationId xmlns:a16="http://schemas.microsoft.com/office/drawing/2014/main" id="{CA23F943-B3A6-4B99-B4D8-4BA0EDABA186}"/>
              </a:ext>
            </a:extLst>
          </p:cNvPr>
          <p:cNvSpPr>
            <a:spLocks noGrp="1"/>
          </p:cNvSpPr>
          <p:nvPr>
            <p:ph type="dt" sz="half" idx="10"/>
          </p:nvPr>
        </p:nvSpPr>
        <p:spPr/>
        <p:txBody>
          <a:bodyPr/>
          <a:lstStyle/>
          <a:p>
            <a:fld id="{64F878E6-5DE8-41D3-A3D4-164024813DEA}" type="datetime1">
              <a:rPr lang="en-IN" smtClean="0"/>
              <a:t>19-06-2021</a:t>
            </a:fld>
            <a:endParaRPr lang="en-IN"/>
          </a:p>
        </p:txBody>
      </p:sp>
      <p:sp>
        <p:nvSpPr>
          <p:cNvPr id="5" name="Footer Placeholder 4">
            <a:extLst>
              <a:ext uri="{FF2B5EF4-FFF2-40B4-BE49-F238E27FC236}">
                <a16:creationId xmlns:a16="http://schemas.microsoft.com/office/drawing/2014/main" id="{81398FE4-6F83-4070-9F5F-4B0C4F25AC65}"/>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43243429-55BC-4A5C-B921-CEC86E753DC5}"/>
              </a:ext>
            </a:extLst>
          </p:cNvPr>
          <p:cNvSpPr>
            <a:spLocks noGrp="1"/>
          </p:cNvSpPr>
          <p:nvPr>
            <p:ph type="sldNum" sz="quarter" idx="12"/>
          </p:nvPr>
        </p:nvSpPr>
        <p:spPr/>
        <p:txBody>
          <a:bodyPr/>
          <a:lstStyle/>
          <a:p>
            <a:fld id="{1631108B-5D83-4953-8F3A-2D4544B1B95C}" type="slidenum">
              <a:rPr lang="en-IN" smtClean="0"/>
              <a:pPr/>
              <a:t>6</a:t>
            </a:fld>
            <a:endParaRPr lang="en-IN"/>
          </a:p>
        </p:txBody>
      </p:sp>
      <p:pic>
        <p:nvPicPr>
          <p:cNvPr id="8" name="Picture 7">
            <a:extLst>
              <a:ext uri="{FF2B5EF4-FFF2-40B4-BE49-F238E27FC236}">
                <a16:creationId xmlns:a16="http://schemas.microsoft.com/office/drawing/2014/main" id="{D926B40D-9C87-4347-9BC4-2FD68C76B878}"/>
              </a:ext>
            </a:extLst>
          </p:cNvPr>
          <p:cNvPicPr>
            <a:picLocks noChangeAspect="1"/>
          </p:cNvPicPr>
          <p:nvPr/>
        </p:nvPicPr>
        <p:blipFill>
          <a:blip r:embed="rId2"/>
          <a:stretch>
            <a:fillRect/>
          </a:stretch>
        </p:blipFill>
        <p:spPr>
          <a:xfrm>
            <a:off x="5279151" y="2888004"/>
            <a:ext cx="6492542" cy="3246271"/>
          </a:xfrm>
          <a:prstGeom prst="rect">
            <a:avLst/>
          </a:prstGeom>
        </p:spPr>
      </p:pic>
    </p:spTree>
    <p:extLst>
      <p:ext uri="{BB962C8B-B14F-4D97-AF65-F5344CB8AC3E}">
        <p14:creationId xmlns:p14="http://schemas.microsoft.com/office/powerpoint/2010/main" val="177128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15E85-9458-41CD-AB4A-F7AEB42DFF68}"/>
              </a:ext>
            </a:extLst>
          </p:cNvPr>
          <p:cNvSpPr>
            <a:spLocks noGrp="1"/>
          </p:cNvSpPr>
          <p:nvPr>
            <p:ph idx="1"/>
          </p:nvPr>
        </p:nvSpPr>
        <p:spPr>
          <a:xfrm>
            <a:off x="471055" y="1642966"/>
            <a:ext cx="11314545" cy="2274514"/>
          </a:xfrm>
        </p:spPr>
        <p:txBody>
          <a:bodyPr/>
          <a:lstStyle/>
          <a:p>
            <a:r>
              <a:rPr lang="en-US" dirty="0"/>
              <a:t>Vigenère cipher is one of the cryptographic algorithms that applies the substitution method.</a:t>
            </a:r>
          </a:p>
          <a:p>
            <a:r>
              <a:rPr lang="en-US" dirty="0"/>
              <a:t>Vigenère cipher uses tabula recta tables for the encryption and decryption process. The tabula recta is a square table of alphabets, each row of which is made by shifting the previous one to the left.</a:t>
            </a:r>
            <a:endParaRPr lang="en-IN" dirty="0"/>
          </a:p>
        </p:txBody>
      </p:sp>
      <p:sp>
        <p:nvSpPr>
          <p:cNvPr id="4" name="Date Placeholder 3">
            <a:extLst>
              <a:ext uri="{FF2B5EF4-FFF2-40B4-BE49-F238E27FC236}">
                <a16:creationId xmlns:a16="http://schemas.microsoft.com/office/drawing/2014/main" id="{44238595-A647-42C5-9E53-8BBF199A5A0F}"/>
              </a:ext>
            </a:extLst>
          </p:cNvPr>
          <p:cNvSpPr>
            <a:spLocks noGrp="1"/>
          </p:cNvSpPr>
          <p:nvPr>
            <p:ph type="dt" sz="half" idx="10"/>
          </p:nvPr>
        </p:nvSpPr>
        <p:spPr/>
        <p:txBody>
          <a:bodyPr/>
          <a:lstStyle/>
          <a:p>
            <a:fld id="{64F878E6-5DE8-41D3-A3D4-164024813DEA}" type="datetime1">
              <a:rPr lang="en-IN" smtClean="0"/>
              <a:t>19-06-2021</a:t>
            </a:fld>
            <a:endParaRPr lang="en-IN"/>
          </a:p>
        </p:txBody>
      </p:sp>
      <p:sp>
        <p:nvSpPr>
          <p:cNvPr id="5" name="Footer Placeholder 4">
            <a:extLst>
              <a:ext uri="{FF2B5EF4-FFF2-40B4-BE49-F238E27FC236}">
                <a16:creationId xmlns:a16="http://schemas.microsoft.com/office/drawing/2014/main" id="{45AA7ED1-BDBE-4181-8317-6A5BF95F4B51}"/>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ABB6BBDA-0F5E-4905-A6BA-B2E431C62EA4}"/>
              </a:ext>
            </a:extLst>
          </p:cNvPr>
          <p:cNvSpPr>
            <a:spLocks noGrp="1"/>
          </p:cNvSpPr>
          <p:nvPr>
            <p:ph type="sldNum" sz="quarter" idx="12"/>
          </p:nvPr>
        </p:nvSpPr>
        <p:spPr/>
        <p:txBody>
          <a:bodyPr/>
          <a:lstStyle/>
          <a:p>
            <a:fld id="{1631108B-5D83-4953-8F3A-2D4544B1B95C}" type="slidenum">
              <a:rPr lang="en-IN" smtClean="0"/>
              <a:pPr/>
              <a:t>7</a:t>
            </a:fld>
            <a:endParaRPr lang="en-IN"/>
          </a:p>
        </p:txBody>
      </p:sp>
      <p:graphicFrame>
        <p:nvGraphicFramePr>
          <p:cNvPr id="8" name="Diagram 7">
            <a:extLst>
              <a:ext uri="{FF2B5EF4-FFF2-40B4-BE49-F238E27FC236}">
                <a16:creationId xmlns:a16="http://schemas.microsoft.com/office/drawing/2014/main" id="{DFEEE34B-ED07-4895-A161-2D8D96E46ABE}"/>
              </a:ext>
            </a:extLst>
          </p:cNvPr>
          <p:cNvGraphicFramePr/>
          <p:nvPr>
            <p:extLst>
              <p:ext uri="{D42A27DB-BD31-4B8C-83A1-F6EECF244321}">
                <p14:modId xmlns:p14="http://schemas.microsoft.com/office/powerpoint/2010/main" val="2576576169"/>
              </p:ext>
            </p:extLst>
          </p:nvPr>
        </p:nvGraphicFramePr>
        <p:xfrm>
          <a:off x="1615172" y="4196615"/>
          <a:ext cx="8961655"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323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D39E-C457-49D0-84A2-C311AB828B57}"/>
              </a:ext>
            </a:extLst>
          </p:cNvPr>
          <p:cNvSpPr>
            <a:spLocks noGrp="1"/>
          </p:cNvSpPr>
          <p:nvPr>
            <p:ph type="title"/>
          </p:nvPr>
        </p:nvSpPr>
        <p:spPr/>
        <p:txBody>
          <a:bodyPr>
            <a:normAutofit/>
          </a:bodyPr>
          <a:lstStyle/>
          <a:p>
            <a:r>
              <a:rPr lang="en-IN" sz="4200" dirty="0"/>
              <a:t>Research (Outcome of Literature)</a:t>
            </a:r>
          </a:p>
        </p:txBody>
      </p:sp>
      <p:graphicFrame>
        <p:nvGraphicFramePr>
          <p:cNvPr id="7" name="Content Placeholder 6">
            <a:extLst>
              <a:ext uri="{FF2B5EF4-FFF2-40B4-BE49-F238E27FC236}">
                <a16:creationId xmlns:a16="http://schemas.microsoft.com/office/drawing/2014/main" id="{74A1F9F2-6CFE-4BF5-969B-95FB3EEBFE0D}"/>
              </a:ext>
            </a:extLst>
          </p:cNvPr>
          <p:cNvGraphicFramePr>
            <a:graphicFrameLocks noGrp="1"/>
          </p:cNvGraphicFramePr>
          <p:nvPr>
            <p:ph idx="1"/>
            <p:extLst>
              <p:ext uri="{D42A27DB-BD31-4B8C-83A1-F6EECF244321}">
                <p14:modId xmlns:p14="http://schemas.microsoft.com/office/powerpoint/2010/main" val="3409589128"/>
              </p:ext>
            </p:extLst>
          </p:nvPr>
        </p:nvGraphicFramePr>
        <p:xfrm>
          <a:off x="2076893" y="1325560"/>
          <a:ext cx="8038214" cy="1523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8</a:t>
            </a:fld>
            <a:endParaRPr lang="en-IN"/>
          </a:p>
        </p:txBody>
      </p:sp>
      <p:pic>
        <p:nvPicPr>
          <p:cNvPr id="9" name="Picture 8">
            <a:extLst>
              <a:ext uri="{FF2B5EF4-FFF2-40B4-BE49-F238E27FC236}">
                <a16:creationId xmlns:a16="http://schemas.microsoft.com/office/drawing/2014/main" id="{BD6465E5-2DE6-44BE-8DCF-832C2E562915}"/>
              </a:ext>
            </a:extLst>
          </p:cNvPr>
          <p:cNvPicPr>
            <a:picLocks noChangeAspect="1"/>
          </p:cNvPicPr>
          <p:nvPr/>
        </p:nvPicPr>
        <p:blipFill rotWithShape="1">
          <a:blip r:embed="rId7"/>
          <a:srcRect l="25500" t="17262" r="5974" b="8819"/>
          <a:stretch/>
        </p:blipFill>
        <p:spPr>
          <a:xfrm>
            <a:off x="265545" y="2708833"/>
            <a:ext cx="5548114" cy="3366381"/>
          </a:xfrm>
          <a:prstGeom prst="rect">
            <a:avLst/>
          </a:prstGeom>
        </p:spPr>
      </p:pic>
      <p:pic>
        <p:nvPicPr>
          <p:cNvPr id="11" name="Picture 10">
            <a:extLst>
              <a:ext uri="{FF2B5EF4-FFF2-40B4-BE49-F238E27FC236}">
                <a16:creationId xmlns:a16="http://schemas.microsoft.com/office/drawing/2014/main" id="{A2A1AB2E-A8A1-4382-A94C-EAA0B49166F6}"/>
              </a:ext>
            </a:extLst>
          </p:cNvPr>
          <p:cNvPicPr>
            <a:picLocks noChangeAspect="1"/>
          </p:cNvPicPr>
          <p:nvPr/>
        </p:nvPicPr>
        <p:blipFill rotWithShape="1">
          <a:blip r:embed="rId8"/>
          <a:srcRect l="26472" t="29753" r="18182" b="14291"/>
          <a:stretch/>
        </p:blipFill>
        <p:spPr>
          <a:xfrm>
            <a:off x="6007172" y="2708833"/>
            <a:ext cx="5919283" cy="3366381"/>
          </a:xfrm>
          <a:prstGeom prst="rect">
            <a:avLst/>
          </a:prstGeom>
        </p:spPr>
      </p:pic>
    </p:spTree>
    <p:extLst>
      <p:ext uri="{BB962C8B-B14F-4D97-AF65-F5344CB8AC3E}">
        <p14:creationId xmlns:p14="http://schemas.microsoft.com/office/powerpoint/2010/main" val="389902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6D39E-C457-49D0-84A2-C311AB828B57}"/>
              </a:ext>
            </a:extLst>
          </p:cNvPr>
          <p:cNvSpPr>
            <a:spLocks noGrp="1"/>
          </p:cNvSpPr>
          <p:nvPr>
            <p:ph type="title"/>
          </p:nvPr>
        </p:nvSpPr>
        <p:spPr>
          <a:xfrm>
            <a:off x="265545" y="211757"/>
            <a:ext cx="7887855" cy="892423"/>
          </a:xfrm>
        </p:spPr>
        <p:txBody>
          <a:bodyPr>
            <a:normAutofit/>
          </a:bodyPr>
          <a:lstStyle/>
          <a:p>
            <a:r>
              <a:rPr lang="en-IN" sz="3600" dirty="0"/>
              <a:t>Vigenère Cipher Algorithm</a:t>
            </a:r>
          </a:p>
        </p:txBody>
      </p:sp>
      <p:sp>
        <p:nvSpPr>
          <p:cNvPr id="3" name="Content Placeholder 2">
            <a:extLst>
              <a:ext uri="{FF2B5EF4-FFF2-40B4-BE49-F238E27FC236}">
                <a16:creationId xmlns:a16="http://schemas.microsoft.com/office/drawing/2014/main" id="{C02AE191-65E8-4378-B58F-F7D3783B82F1}"/>
              </a:ext>
            </a:extLst>
          </p:cNvPr>
          <p:cNvSpPr>
            <a:spLocks noGrp="1"/>
          </p:cNvSpPr>
          <p:nvPr>
            <p:ph idx="1"/>
          </p:nvPr>
        </p:nvSpPr>
        <p:spPr>
          <a:xfrm>
            <a:off x="471055" y="1575591"/>
            <a:ext cx="11314545" cy="892423"/>
          </a:xfrm>
        </p:spPr>
        <p:txBody>
          <a:bodyPr>
            <a:normAutofit/>
          </a:bodyPr>
          <a:lstStyle/>
          <a:p>
            <a:r>
              <a:rPr lang="en-US" sz="2300" dirty="0"/>
              <a:t>The Vigenère cipher uses a 26×26 table with A to Z as the row heading and column heading.</a:t>
            </a:r>
            <a:endParaRPr lang="en-IN" sz="2300" dirty="0"/>
          </a:p>
        </p:txBody>
      </p:sp>
      <p:sp>
        <p:nvSpPr>
          <p:cNvPr id="4" name="Date Placeholder 3">
            <a:extLst>
              <a:ext uri="{FF2B5EF4-FFF2-40B4-BE49-F238E27FC236}">
                <a16:creationId xmlns:a16="http://schemas.microsoft.com/office/drawing/2014/main" id="{CD87D35A-F873-4949-A8E3-6B0F6D13AA35}"/>
              </a:ext>
            </a:extLst>
          </p:cNvPr>
          <p:cNvSpPr>
            <a:spLocks noGrp="1"/>
          </p:cNvSpPr>
          <p:nvPr>
            <p:ph type="dt" sz="half" idx="10"/>
          </p:nvPr>
        </p:nvSpPr>
        <p:spPr/>
        <p:txBody>
          <a:bodyPr/>
          <a:lstStyle/>
          <a:p>
            <a:fld id="{80843711-683F-4A3D-9D33-B06599FB864F}" type="datetime1">
              <a:rPr lang="en-IN" smtClean="0"/>
              <a:t>19-06-2021</a:t>
            </a:fld>
            <a:endParaRPr lang="en-IN"/>
          </a:p>
        </p:txBody>
      </p:sp>
      <p:sp>
        <p:nvSpPr>
          <p:cNvPr id="5" name="Footer Placeholder 4">
            <a:extLst>
              <a:ext uri="{FF2B5EF4-FFF2-40B4-BE49-F238E27FC236}">
                <a16:creationId xmlns:a16="http://schemas.microsoft.com/office/drawing/2014/main" id="{AA224F31-3993-4963-845C-53D47A90340E}"/>
              </a:ext>
            </a:extLst>
          </p:cNvPr>
          <p:cNvSpPr>
            <a:spLocks noGrp="1"/>
          </p:cNvSpPr>
          <p:nvPr>
            <p:ph type="ftr" sz="quarter" idx="11"/>
          </p:nvPr>
        </p:nvSpPr>
        <p:spPr/>
        <p:txBody>
          <a:bodyPr/>
          <a:lstStyle/>
          <a:p>
            <a:r>
              <a:rPr lang="en-US" sz="1200" b="1" dirty="0"/>
              <a:t>Text Cryptography Using Vigenère Cipher</a:t>
            </a:r>
            <a:r>
              <a:rPr lang="en-US" dirty="0"/>
              <a:t> | Department of Information Science and Engineering</a:t>
            </a:r>
            <a:endParaRPr lang="en-IN" dirty="0"/>
          </a:p>
        </p:txBody>
      </p:sp>
      <p:sp>
        <p:nvSpPr>
          <p:cNvPr id="6" name="Slide Number Placeholder 5">
            <a:extLst>
              <a:ext uri="{FF2B5EF4-FFF2-40B4-BE49-F238E27FC236}">
                <a16:creationId xmlns:a16="http://schemas.microsoft.com/office/drawing/2014/main" id="{C8C43C6B-F4C2-498E-B31D-B867ABD79D36}"/>
              </a:ext>
            </a:extLst>
          </p:cNvPr>
          <p:cNvSpPr>
            <a:spLocks noGrp="1"/>
          </p:cNvSpPr>
          <p:nvPr>
            <p:ph type="sldNum" sz="quarter" idx="12"/>
          </p:nvPr>
        </p:nvSpPr>
        <p:spPr/>
        <p:txBody>
          <a:bodyPr/>
          <a:lstStyle/>
          <a:p>
            <a:fld id="{1631108B-5D83-4953-8F3A-2D4544B1B95C}" type="slidenum">
              <a:rPr lang="en-IN" smtClean="0"/>
              <a:pPr/>
              <a:t>9</a:t>
            </a:fld>
            <a:endParaRPr lang="en-IN"/>
          </a:p>
        </p:txBody>
      </p:sp>
      <p:pic>
        <p:nvPicPr>
          <p:cNvPr id="8" name="Picture 7">
            <a:extLst>
              <a:ext uri="{FF2B5EF4-FFF2-40B4-BE49-F238E27FC236}">
                <a16:creationId xmlns:a16="http://schemas.microsoft.com/office/drawing/2014/main" id="{8CE6B903-18AC-4BAF-8600-0F403CB22A23}"/>
              </a:ext>
            </a:extLst>
          </p:cNvPr>
          <p:cNvPicPr>
            <a:picLocks noChangeAspect="1"/>
          </p:cNvPicPr>
          <p:nvPr/>
        </p:nvPicPr>
        <p:blipFill>
          <a:blip r:embed="rId2"/>
          <a:stretch>
            <a:fillRect/>
          </a:stretch>
        </p:blipFill>
        <p:spPr>
          <a:xfrm>
            <a:off x="2916287" y="1983300"/>
            <a:ext cx="6424080" cy="4068584"/>
          </a:xfrm>
          <a:prstGeom prst="rect">
            <a:avLst/>
          </a:prstGeom>
        </p:spPr>
      </p:pic>
    </p:spTree>
    <p:extLst>
      <p:ext uri="{BB962C8B-B14F-4D97-AF65-F5344CB8AC3E}">
        <p14:creationId xmlns:p14="http://schemas.microsoft.com/office/powerpoint/2010/main" val="320324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1375</Words>
  <Application>Microsoft Office PowerPoint</Application>
  <PresentationFormat>Widescreen</PresentationFormat>
  <Paragraphs>192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Vladimir Script</vt:lpstr>
      <vt:lpstr>Wingdings</vt:lpstr>
      <vt:lpstr>Office Theme</vt:lpstr>
      <vt:lpstr>Department of Information Science and Engineering</vt:lpstr>
      <vt:lpstr>Contents</vt:lpstr>
      <vt:lpstr>Background</vt:lpstr>
      <vt:lpstr>Motivation</vt:lpstr>
      <vt:lpstr>Literature Review</vt:lpstr>
      <vt:lpstr>PowerPoint Presentation</vt:lpstr>
      <vt:lpstr>PowerPoint Presentation</vt:lpstr>
      <vt:lpstr>Research (Outcome of Literature)</vt:lpstr>
      <vt:lpstr>Vigenère Cipher Algorithm</vt:lpstr>
      <vt:lpstr>PowerPoint Presentation</vt:lpstr>
      <vt:lpstr>PowerPoint Presentation</vt:lpstr>
      <vt:lpstr>PowerPoint Presentation</vt:lpstr>
      <vt:lpstr>PowerPoint Presentation</vt:lpstr>
      <vt:lpstr>PowerPoint Presentation</vt:lpstr>
      <vt:lpstr>PowerPoint Presentation</vt:lpstr>
      <vt:lpstr>Research Gap</vt:lpstr>
      <vt:lpstr>Multi Level Encryption Scheme</vt:lpstr>
      <vt:lpstr>Problem Statement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and Engineering</dc:title>
  <cp:lastModifiedBy>Sunayana M</cp:lastModifiedBy>
  <cp:revision>44</cp:revision>
  <dcterms:modified xsi:type="dcterms:W3CDTF">2021-06-19T09:59:43Z</dcterms:modified>
</cp:coreProperties>
</file>