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Operating System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728" y="3883843"/>
            <a:ext cx="6320672" cy="1754957"/>
          </a:xfrm>
        </p:spPr>
        <p:txBody>
          <a:bodyPr>
            <a:normAutofit/>
          </a:bodyPr>
          <a:lstStyle/>
          <a:p>
            <a:r>
              <a:rPr lang="en-US" dirty="0"/>
              <a:t>Unit -2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Shell in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shell is an interface that lets users interact with the OS. It can be command-line (CLI) or graphical (GUI).</a:t>
            </a:r>
          </a:p>
          <a:p>
            <a:pPr lvl="1"/>
            <a:r>
              <a:t>Translates user commands to system calls</a:t>
            </a:r>
          </a:p>
          <a:p>
            <a:pPr lvl="1"/>
            <a:r>
              <a:t>Common shells: bash, zsh, fish (Linux); Command Prompt, PowerShell (Windows)</a:t>
            </a:r>
          </a:p>
          <a:p>
            <a:pPr lvl="1"/>
            <a:r>
              <a:t>Scriptable for automation 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Operating System (OS) is system software that acts as an intermediary between computer hardware and users. It manages the hardware and software resources of the system.</a:t>
            </a:r>
          </a:p>
          <a:p>
            <a:pPr lvl="1"/>
            <a:r>
              <a:t>Manages CPU, memory, I/O devices</a:t>
            </a:r>
          </a:p>
          <a:p>
            <a:pPr lvl="1"/>
            <a:r>
              <a:t>Provides user interface (CLI/GUI)</a:t>
            </a:r>
          </a:p>
          <a:p>
            <a:pPr lvl="1"/>
            <a:r>
              <a:t>Handles system security and access</a:t>
            </a:r>
          </a:p>
          <a:p>
            <a:pPr lvl="1"/>
            <a:r>
              <a:t>Coordinates and assigns tasks to hardware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a layered architecture, the OS is divided into layers, each built on top of lower ones. Each layer serves the layer above it and is served by the layer below.</a:t>
            </a:r>
          </a:p>
          <a:p>
            <a:pPr lvl="1"/>
            <a:r>
              <a:t>Layered design improves modularity</a:t>
            </a:r>
          </a:p>
          <a:p>
            <a:pPr lvl="1"/>
            <a:r>
              <a:t>Easier debugging and maintenance</a:t>
            </a:r>
          </a:p>
          <a:p>
            <a:pPr lvl="1"/>
            <a:r>
              <a:t>Layer N uses services from Layer N-1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Kernel: The Core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kernel is the heart of the operating system. It controls everything in the system, such as hardware management, memory, processes, and security.</a:t>
            </a:r>
          </a:p>
          <a:p>
            <a:pPr lvl="1"/>
            <a:r>
              <a:t>Manages CPU scheduling and memory</a:t>
            </a:r>
          </a:p>
          <a:p>
            <a:pPr lvl="1"/>
            <a:r>
              <a:t>Controls access to devices</a:t>
            </a:r>
          </a:p>
          <a:p>
            <a:pPr lvl="1"/>
            <a:r>
              <a:t>Responsible for system calls</a:t>
            </a:r>
          </a:p>
          <a:p>
            <a:pPr lvl="1"/>
            <a:r>
              <a:t>Ensures safe multitasking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Different types of kernels provide different levels of service and modularity. Their architecture affects performance, stability, and scalability.</a:t>
            </a:r>
          </a:p>
          <a:p>
            <a:pPr lvl="1"/>
            <a:r>
              <a:t>Monolithic Kernel</a:t>
            </a:r>
          </a:p>
          <a:p>
            <a:pPr lvl="1"/>
            <a:r>
              <a:t>Microkernel</a:t>
            </a:r>
          </a:p>
          <a:p>
            <a:pPr lvl="1"/>
            <a:r>
              <a:t>Macro Kernel</a:t>
            </a:r>
          </a:p>
          <a:p>
            <a:pPr lvl="1"/>
            <a:r>
              <a:t>Exo-Kernel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Monolithic &amp; Macro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These kernels have a large set of services integrated into a single large program that runs in a single address space.</a:t>
            </a:r>
          </a:p>
          <a:p>
            <a:pPr lvl="1"/>
            <a:r>
              <a:t>Fast performance due to no inter-process communication</a:t>
            </a:r>
          </a:p>
          <a:p>
            <a:pPr lvl="1"/>
            <a:r>
              <a:t>Harder to maintain and debug</a:t>
            </a:r>
          </a:p>
          <a:p>
            <a:pPr lvl="1"/>
            <a:r>
              <a:t>Macro Kernel includes all essential services in the kernel 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Microkernel &amp; Exo-Kernel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Microkernels aim to run only the essential services in kernel space, moving others to user space. Exo-kernels give apps direct hardware control.</a:t>
            </a:r>
          </a:p>
          <a:p>
            <a:pPr lvl="1"/>
            <a:r>
              <a:t>Microkernel: minimal, secure, but slower due to IPC</a:t>
            </a:r>
          </a:p>
          <a:p>
            <a:pPr lvl="1"/>
            <a:r>
              <a:t>Exo-Kernel: gives apps more control; minimal abstraction</a:t>
            </a:r>
          </a:p>
          <a:p>
            <a:pPr lvl="1"/>
            <a:r>
              <a:t>Better fault isolation and modularity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Model in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in microkernel architecture and distributed systems. Services (servers) run in user space while clients request services.</a:t>
            </a:r>
          </a:p>
          <a:p>
            <a:pPr lvl="1"/>
            <a:r>
              <a:t>Helps with separation of concerns</a:t>
            </a:r>
          </a:p>
          <a:p>
            <a:pPr lvl="1"/>
            <a:r>
              <a:t>Improves modularity and fault tolerance</a:t>
            </a:r>
          </a:p>
          <a:p>
            <a:pPr lvl="1"/>
            <a:r>
              <a:t>Widely used in modern OS and networks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Machines (VMs)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VMs allow multiple OS instances to run on a single physical machine by emulating hardware.</a:t>
            </a:r>
          </a:p>
          <a:p>
            <a:pPr lvl="1"/>
            <a:r>
              <a:t>Useful for testing, sandboxing, and resource optimization</a:t>
            </a:r>
          </a:p>
          <a:p>
            <a:pPr lvl="1"/>
            <a:r>
              <a:t>Managed by Hypervisor (Type 1 or Type 2)</a:t>
            </a:r>
          </a:p>
          <a:p>
            <a:pPr lvl="1"/>
            <a:r>
              <a:t>Examples: VirtualBox, VMware, KVM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451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Operating System Structure</vt:lpstr>
      <vt:lpstr>Introduction to Operating Systems</vt:lpstr>
      <vt:lpstr>Layered Operating System</vt:lpstr>
      <vt:lpstr>Kernel: The Core of OS</vt:lpstr>
      <vt:lpstr>Types of Kernels</vt:lpstr>
      <vt:lpstr>Monolithic &amp; Macro Kernel</vt:lpstr>
      <vt:lpstr>Microkernel &amp; Exo-Kernel</vt:lpstr>
      <vt:lpstr>Client-Server Model in OS</vt:lpstr>
      <vt:lpstr>Virtual Machines (VMs)</vt:lpstr>
      <vt:lpstr>Shell in Operating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Structure</dc:title>
  <dc:subject/>
  <dc:creator/>
  <cp:keywords/>
  <dc:description>generated using python-pptx</dc:description>
  <cp:lastModifiedBy>Suprem Giri</cp:lastModifiedBy>
  <cp:revision>2</cp:revision>
  <dcterms:created xsi:type="dcterms:W3CDTF">2013-01-27T09:14:16Z</dcterms:created>
  <dcterms:modified xsi:type="dcterms:W3CDTF">2025-07-28T06:30:38Z</dcterms:modified>
  <cp:category/>
</cp:coreProperties>
</file>