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84" r:id="rId2"/>
    <p:sldId id="500" r:id="rId3"/>
    <p:sldId id="501" r:id="rId4"/>
    <p:sldId id="519" r:id="rId5"/>
    <p:sldId id="516" r:id="rId6"/>
    <p:sldId id="517" r:id="rId7"/>
    <p:sldId id="502" r:id="rId8"/>
    <p:sldId id="51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2552" autoAdjust="0"/>
  </p:normalViewPr>
  <p:slideViewPr>
    <p:cSldViewPr snapToGrid="0">
      <p:cViewPr varScale="1">
        <p:scale>
          <a:sx n="66" d="100"/>
          <a:sy n="66" d="100"/>
        </p:scale>
        <p:origin x="67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://www.programcreek.com/java-api-examples/javax.servlet.http.HttpServletRequestWrapper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5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3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5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 DI - XML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Spring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컨테이너 구동 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spring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환경 설정 관련된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파일을 불러오는데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파일에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bean,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aop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transaction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 여러 사항을 다 작성해 구동하는 방식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XML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2122" y="2407533"/>
            <a:ext cx="8664530" cy="3672431"/>
            <a:chOff x="5074" y="2345359"/>
            <a:chExt cx="9138926" cy="3873502"/>
          </a:xfrm>
        </p:grpSpPr>
        <p:pic>
          <p:nvPicPr>
            <p:cNvPr id="5" name="그림 7">
              <a:extLst>
                <a:ext uri="{FF2B5EF4-FFF2-40B4-BE49-F238E27FC236}">
                  <a16:creationId xmlns="" xmlns:a16="http://schemas.microsoft.com/office/drawing/2014/main" id="{10B190D8-AB01-4179-9B7B-6EA70B7F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" y="2345359"/>
              <a:ext cx="9138926" cy="3873502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0899CE5-2412-47B8-B412-1655B90BBAD4}"/>
                </a:ext>
              </a:extLst>
            </p:cNvPr>
            <p:cNvSpPr/>
            <p:nvPr/>
          </p:nvSpPr>
          <p:spPr>
            <a:xfrm>
              <a:off x="306333" y="3584030"/>
              <a:ext cx="5367088" cy="15464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BD60B0B-F333-4857-A324-560A8C84F537}"/>
                </a:ext>
              </a:extLst>
            </p:cNvPr>
            <p:cNvSpPr/>
            <p:nvPr/>
          </p:nvSpPr>
          <p:spPr>
            <a:xfrm>
              <a:off x="306333" y="5399719"/>
              <a:ext cx="5367088" cy="8064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23968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장점 및 단점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00763"/>
              </p:ext>
            </p:extLst>
          </p:nvPr>
        </p:nvGraphicFramePr>
        <p:xfrm>
          <a:off x="831976" y="1540634"/>
          <a:ext cx="7480800" cy="229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019"/>
                <a:gridCol w="62987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장점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b="0" dirty="0" smtClean="0"/>
                        <a:t>생성되는 모든 </a:t>
                      </a:r>
                      <a:r>
                        <a:rPr lang="en-US" altLang="ko-KR" sz="1600" b="0" dirty="0" smtClean="0"/>
                        <a:t>Bean</a:t>
                      </a:r>
                      <a:r>
                        <a:rPr lang="ko-KR" altLang="en-US" sz="1600" b="0" dirty="0" smtClean="0"/>
                        <a:t>을 </a:t>
                      </a:r>
                      <a:r>
                        <a:rPr lang="en-US" altLang="ko-KR" sz="1600" b="0" dirty="0" smtClean="0"/>
                        <a:t>XML</a:t>
                      </a:r>
                      <a:r>
                        <a:rPr lang="ko-KR" altLang="en-US" sz="1600" b="0" dirty="0" smtClean="0"/>
                        <a:t>에서 확인 가능</a:t>
                      </a:r>
                      <a:endParaRPr lang="en-US" altLang="ko-KR" sz="1600" b="0" dirty="0" smtClean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b="0" dirty="0" smtClean="0"/>
                        <a:t>프로젝트를 운영하는 입장에서 관리의 편의성이 높음</a:t>
                      </a:r>
                      <a:endParaRPr lang="ko-KR" altLang="en-US" sz="1600" b="0" dirty="0"/>
                    </a:p>
                  </a:txBody>
                  <a:tcPr anchor="ctr"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단점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600" b="0" dirty="0" smtClean="0"/>
                        <a:t>Bean</a:t>
                      </a:r>
                      <a:r>
                        <a:rPr lang="ko-KR" altLang="en-US" sz="1600" b="0" dirty="0" smtClean="0"/>
                        <a:t>의 개수가 많아지면 </a:t>
                      </a:r>
                      <a:r>
                        <a:rPr lang="en-US" altLang="ko-KR" sz="1600" b="0" dirty="0" smtClean="0"/>
                        <a:t>XML</a:t>
                      </a:r>
                      <a:r>
                        <a:rPr lang="ko-KR" altLang="en-US" sz="1600" b="0" dirty="0" smtClean="0"/>
                        <a:t>파일을 관리하기 어려움</a:t>
                      </a:r>
                      <a:endParaRPr lang="en-US" altLang="ko-KR" sz="1600" b="0" dirty="0" smtClean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b="0" dirty="0" smtClean="0"/>
                        <a:t>여러 개발자가 같은 설정 파일 수정 시 설정에 충돌</a:t>
                      </a:r>
                      <a:r>
                        <a:rPr lang="ko-KR" altLang="en-US" sz="1600" b="0" baseline="0" dirty="0" smtClean="0"/>
                        <a:t> 발생 가능</a:t>
                      </a:r>
                      <a:endParaRPr lang="en-US" altLang="ko-KR" sz="1600" b="0" baseline="0" dirty="0" smtClean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600" b="0" dirty="0" smtClean="0"/>
                        <a:t>DI</a:t>
                      </a:r>
                      <a:r>
                        <a:rPr lang="ko-KR" altLang="en-US" sz="1600" b="0" dirty="0" smtClean="0"/>
                        <a:t>에 필요한 적절한 </a:t>
                      </a:r>
                      <a:r>
                        <a:rPr lang="en-US" altLang="ko-KR" sz="1600" b="0" dirty="0" smtClean="0"/>
                        <a:t>setter</a:t>
                      </a:r>
                      <a:r>
                        <a:rPr lang="ko-KR" altLang="en-US" sz="1600" b="0" dirty="0" err="1" smtClean="0"/>
                        <a:t>메소드</a:t>
                      </a:r>
                      <a:r>
                        <a:rPr lang="ko-KR" altLang="en-US" sz="1600" b="0" dirty="0" smtClean="0"/>
                        <a:t> 또는 생성자가 </a:t>
                      </a:r>
                      <a:endParaRPr lang="en-US" altLang="ko-KR" sz="1600" b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smtClean="0"/>
                        <a:t>      </a:t>
                      </a:r>
                      <a:r>
                        <a:rPr lang="ko-KR" altLang="en-US" sz="1600" b="0" smtClean="0"/>
                        <a:t>코드 </a:t>
                      </a:r>
                      <a:r>
                        <a:rPr lang="ko-KR" altLang="en-US" sz="1600" b="0" dirty="0" smtClean="0"/>
                        <a:t>내부에 반드시 존재해야 함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XML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XML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기본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18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&lt;beans&gt;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태그를 최상위 태그로 하여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&lt;beans&gt;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태그 안에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다양한 태그로 값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775" y="2867804"/>
            <a:ext cx="27430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주요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31976" y="3454986"/>
          <a:ext cx="7480800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019"/>
                <a:gridCol w="3805181"/>
                <a:gridCol w="2493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태그 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내용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속성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&lt;beans&gt;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xml</a:t>
                      </a:r>
                      <a:r>
                        <a:rPr lang="ko-KR" altLang="en-US" sz="1600" dirty="0" smtClean="0"/>
                        <a:t>파일의 최상위 태그로 여러</a:t>
                      </a:r>
                      <a:r>
                        <a:rPr lang="ko-KR" altLang="en-US" sz="1600" baseline="0" dirty="0" smtClean="0"/>
                        <a:t> 가지 </a:t>
                      </a:r>
                      <a:r>
                        <a:rPr lang="en-US" altLang="ko-KR" sz="1600" baseline="0" dirty="0" smtClean="0"/>
                        <a:t>namespace </a:t>
                      </a:r>
                      <a:r>
                        <a:rPr lang="ko-KR" altLang="en-US" sz="1600" baseline="0" dirty="0" smtClean="0"/>
                        <a:t>설정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namespace, p, c, </a:t>
                      </a:r>
                      <a:r>
                        <a:rPr lang="en-US" altLang="ko-KR" sz="1600" dirty="0" err="1" smtClean="0"/>
                        <a:t>aop</a:t>
                      </a:r>
                      <a:r>
                        <a:rPr lang="en-US" altLang="ko-KR" sz="1600" dirty="0" smtClean="0"/>
                        <a:t>, context,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tx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mvc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&lt;bean&gt;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스프링에서 사용할 </a:t>
                      </a:r>
                      <a:r>
                        <a:rPr lang="en-US" altLang="ko-KR" sz="1600" dirty="0" smtClean="0"/>
                        <a:t>POJO</a:t>
                      </a:r>
                      <a:r>
                        <a:rPr lang="ko-KR" altLang="en-US" sz="1600" dirty="0" smtClean="0"/>
                        <a:t>객체를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등록할 때 사용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id, class, scope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&lt;import&gt;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설정 파일을 불러오는 태그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resource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6775" y="5567422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namespace : </a:t>
            </a:r>
            <a:r>
              <a:rPr lang="ko-KR" altLang="en-US" dirty="0" smtClean="0"/>
              <a:t>설정을 간편하게 도와주는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XML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태그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7988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&lt;bean&gt;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POJO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 컨테이너에 등록해 컨테이너가 사용할 수 있게 하는 태그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&lt;bean id | name=“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명칭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 class=“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풀네임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 [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기타 옵션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]/&gt;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775" y="286780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46891"/>
              </p:ext>
            </p:extLst>
          </p:nvPr>
        </p:nvGraphicFramePr>
        <p:xfrm>
          <a:off x="831976" y="3454986"/>
          <a:ext cx="7480800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465"/>
                <a:gridCol w="52223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속성 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내용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 [=“String”]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객체 생성 시 사용하는 변수와 </a:t>
                      </a:r>
                      <a:r>
                        <a:rPr lang="ko-KR" altLang="en-US" sz="1600" dirty="0" err="1" smtClean="0"/>
                        <a:t>비슷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명명 규칙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낙타 표기법 사용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자바 </a:t>
                      </a:r>
                      <a:r>
                        <a:rPr lang="ko-KR" altLang="en-US" sz="1600" dirty="0" err="1" smtClean="0"/>
                        <a:t>식별자</a:t>
                      </a:r>
                      <a:r>
                        <a:rPr lang="ko-KR" altLang="en-US" sz="1600" dirty="0" smtClean="0"/>
                        <a:t> 작성 규칙 적용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 [=“String”]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자바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식별자</a:t>
                      </a:r>
                      <a:r>
                        <a:rPr lang="ko-KR" altLang="en-US" sz="1600" dirty="0" smtClean="0"/>
                        <a:t> 작성 규칙을 따르지 않으며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특수 기호 포함 시 사용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en-US" altLang="ko-KR" sz="1600" baseline="0" dirty="0" smtClean="0"/>
                        <a:t> [=“</a:t>
                      </a:r>
                      <a:r>
                        <a:rPr lang="ko-KR" altLang="en-US" sz="1600" baseline="0" dirty="0" smtClean="0"/>
                        <a:t>클래스 </a:t>
                      </a:r>
                      <a:r>
                        <a:rPr lang="ko-KR" altLang="en-US" sz="1600" baseline="0" dirty="0" err="1" smtClean="0"/>
                        <a:t>풀네임</a:t>
                      </a:r>
                      <a:r>
                        <a:rPr lang="en-US" altLang="ko-KR" sz="1600" baseline="0" dirty="0" smtClean="0"/>
                        <a:t>“]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POJO</a:t>
                      </a:r>
                      <a:r>
                        <a:rPr lang="ko-KR" altLang="en-US" sz="1600" dirty="0" smtClean="0"/>
                        <a:t>객체를 지정하며 패키지를 포함한 클래스 명 작성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XML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태그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2480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&lt;bean&gt;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기타 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03732"/>
              </p:ext>
            </p:extLst>
          </p:nvPr>
        </p:nvGraphicFramePr>
        <p:xfrm>
          <a:off x="831976" y="1540634"/>
          <a:ext cx="748080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8773"/>
                <a:gridCol w="46320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속성 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내용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init</a:t>
                      </a:r>
                      <a:r>
                        <a:rPr lang="en-US" altLang="ko-KR" sz="1600" dirty="0" smtClean="0"/>
                        <a:t>-method</a:t>
                      </a:r>
                      <a:r>
                        <a:rPr lang="en-US" altLang="ko-KR" sz="1600" baseline="0" dirty="0" smtClean="0"/>
                        <a:t>[=“</a:t>
                      </a:r>
                      <a:r>
                        <a:rPr lang="ko-KR" altLang="en-US" sz="1600" baseline="0" dirty="0" err="1" smtClean="0"/>
                        <a:t>메소드</a:t>
                      </a:r>
                      <a:r>
                        <a:rPr lang="ko-KR" altLang="en-US" sz="1600" baseline="0" dirty="0" smtClean="0"/>
                        <a:t> 명</a:t>
                      </a:r>
                      <a:r>
                        <a:rPr lang="en-US" altLang="ko-KR" sz="1600" baseline="0" dirty="0" smtClean="0"/>
                        <a:t>“]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생성 후 초기화 하거나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실행되어야 할 기능이 있는 경우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destroy-method[=“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명</a:t>
                      </a:r>
                      <a:r>
                        <a:rPr lang="en-US" altLang="ko-KR" sz="1600" dirty="0" smtClean="0"/>
                        <a:t>“]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삭제 전에 실행되어야 할 기능이 있는 경우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lazy-</a:t>
                      </a:r>
                      <a:r>
                        <a:rPr lang="en-US" altLang="ko-KR" sz="1600" dirty="0" err="1" smtClean="0"/>
                        <a:t>init</a:t>
                      </a:r>
                      <a:r>
                        <a:rPr lang="en-US" altLang="ko-KR" sz="1600" dirty="0" smtClean="0"/>
                        <a:t>[=“true | false”]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객체가 즉시 로딩되지 않고 사용 시 로딩</a:t>
                      </a:r>
                      <a:r>
                        <a:rPr lang="en-US" altLang="ko-KR" sz="1600" dirty="0" smtClean="0"/>
                        <a:t>(true)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scope[=“</a:t>
                      </a:r>
                      <a:r>
                        <a:rPr lang="ko-KR" altLang="en-US" sz="1600" dirty="0" smtClean="0"/>
                        <a:t>설정 값</a:t>
                      </a:r>
                      <a:r>
                        <a:rPr lang="en-US" altLang="ko-KR" sz="1600" dirty="0" smtClean="0"/>
                        <a:t>“]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생성 방식 설정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6775" y="4224759"/>
            <a:ext cx="4947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scope </a:t>
            </a:r>
            <a:r>
              <a:rPr lang="ko-KR" altLang="en-US" sz="1400" dirty="0" smtClean="0"/>
              <a:t>설정 값</a:t>
            </a:r>
            <a:endParaRPr lang="en-US" altLang="ko-KR" sz="1400" dirty="0" smtClean="0"/>
          </a:p>
          <a:p>
            <a:r>
              <a:rPr lang="en-US" altLang="ko-KR" sz="1400" dirty="0" smtClean="0"/>
              <a:t>  - singleton : spring</a:t>
            </a:r>
            <a:r>
              <a:rPr lang="ko-KR" altLang="en-US" sz="1400" dirty="0" smtClean="0"/>
              <a:t>컨테이너 내에 단 하나의 객체 생성</a:t>
            </a:r>
            <a:r>
              <a:rPr lang="en-US" altLang="ko-KR" sz="1400" dirty="0" smtClean="0"/>
              <a:t>(default)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prototype : </a:t>
            </a:r>
            <a:r>
              <a:rPr lang="ko-KR" altLang="en-US" sz="1400" dirty="0" smtClean="0"/>
              <a:t>다수의 객체 존재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07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&lt;bean&gt;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내부 태그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3522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&lt;constructor-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arg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46772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&lt;bean&gt;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으로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지정된 객체가 생성될 때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default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생성자가 아닌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매개변수가 있는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생성자로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생성하여 초기 값 대입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일치하는 매개변수가 있는 생성자가 있어야 하며 객체의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생성자와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매핑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되어 변수 선언 순서대로 대입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pc="-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&lt;bean id | name=“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명칭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” class=“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클래스 명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풀네임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“ [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기타 옵션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]&gt;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&lt;constructor-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value | ref=“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값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| bean id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“/&gt;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&lt;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constructor-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index=“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숫자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” value | ref =“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값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| bean id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“/&gt;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// index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로 설정 가능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&lt;/bean&gt;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9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&lt;bean&gt;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내부 태그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3631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&lt;property&gt;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6"/>
            <a:ext cx="7482242" cy="396891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bean&gt;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으로 지정된 객체의 필드나 객체의 필드로 있는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collection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에 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값을 대입할 때 사용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일치하는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setter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메소드가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있을 때 객체의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setter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메소드와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매핑되어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초기 값 대입 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명칭이 일치해야 함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pc="-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&lt;bean id | name=“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명칭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” class=“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클래스 명 </a:t>
            </a:r>
            <a:r>
              <a:rPr lang="ko-KR" altLang="en-US" sz="1600" spc="-100" dirty="0" err="1" smtClean="0">
                <a:solidFill>
                  <a:schemeClr val="tx1"/>
                </a:solidFill>
                <a:latin typeface="+mn-ea"/>
              </a:rPr>
              <a:t>풀네임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“ [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기타 옵션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]&gt;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	&lt;property name=“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명칭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” value=“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“ /&gt; // 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변수가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기본인 경우</a:t>
            </a:r>
            <a:endParaRPr lang="en-US" altLang="ko-KR" sz="1600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&lt;property name=“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명칭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“ ref=“bean id 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”/&gt; // 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변수가</a:t>
            </a: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spc="-100" dirty="0" smtClean="0">
                <a:solidFill>
                  <a:schemeClr val="tx1"/>
                </a:solidFill>
                <a:latin typeface="+mn-ea"/>
              </a:rPr>
              <a:t>객체인 경우</a:t>
            </a:r>
            <a:endParaRPr lang="en-US" altLang="ko-KR" sz="1600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tx1"/>
                </a:solidFill>
                <a:latin typeface="+mn-ea"/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1895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498</Words>
  <Application>Microsoft Office PowerPoint</Application>
  <PresentationFormat>화면 슬라이드 쇼(4:3)</PresentationFormat>
  <Paragraphs>94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Lato Black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ParkSinwoo</cp:lastModifiedBy>
  <cp:revision>170</cp:revision>
  <dcterms:created xsi:type="dcterms:W3CDTF">2018-04-10T03:44:26Z</dcterms:created>
  <dcterms:modified xsi:type="dcterms:W3CDTF">2019-08-20T15:30:49Z</dcterms:modified>
</cp:coreProperties>
</file>