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84" r:id="rId2"/>
    <p:sldId id="501" r:id="rId3"/>
    <p:sldId id="503" r:id="rId4"/>
    <p:sldId id="368" r:id="rId5"/>
    <p:sldId id="50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2552" autoAdjust="0"/>
  </p:normalViewPr>
  <p:slideViewPr>
    <p:cSldViewPr snapToGrid="0">
      <p:cViewPr varScale="1">
        <p:scale>
          <a:sx n="104" d="100"/>
          <a:sy n="104" d="100"/>
        </p:scale>
        <p:origin x="21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6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8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Apache</a:t>
              </a:r>
            </a:p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Maven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Apache Maven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5"/>
            <a:ext cx="8198644" cy="14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자바용 프로젝트 관리 도구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Project Object Model(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POM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문서를 통해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프로젝트의 버전 정보 및 라이브러리 정보들을 통합하여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관리하는 프레임워크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775" y="2560249"/>
            <a:ext cx="3211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라이브러리 종속성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684" y="3108175"/>
            <a:ext cx="7482242" cy="180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일반적인 프로젝트는 개발자가 필요한 라이브러리를 직접 찾아서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추가해야 하지만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Maven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사용하면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pom.xml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문서에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사용하고싶은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라이브러리를 등록하여 자동으로 프로젝트에 추가되게 하여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라이브러리 관리의 편리성 제공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0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29625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Maven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종속성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Apache Maven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0177" y="4885197"/>
            <a:ext cx="7911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*  </a:t>
            </a:r>
            <a:r>
              <a:rPr lang="ko-KR" altLang="en-US" sz="1400" dirty="0" smtClean="0">
                <a:latin typeface="+mn-ea"/>
              </a:rPr>
              <a:t>이제까지 프로젝트 내 </a:t>
            </a:r>
            <a:r>
              <a:rPr lang="en-US" altLang="ko-KR" sz="1400" dirty="0" smtClean="0">
                <a:latin typeface="+mn-ea"/>
              </a:rPr>
              <a:t>lib </a:t>
            </a:r>
            <a:r>
              <a:rPr lang="ko-KR" altLang="en-US" sz="1400" dirty="0" smtClean="0">
                <a:latin typeface="+mn-ea"/>
              </a:rPr>
              <a:t>폴더에 사용할 라이브러리를 직접 추가하여 관리 해왔다면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Maven</a:t>
            </a:r>
            <a:r>
              <a:rPr lang="ko-KR" altLang="en-US" sz="1400" dirty="0" smtClean="0">
                <a:latin typeface="+mn-ea"/>
              </a:rPr>
              <a:t>은 </a:t>
            </a:r>
            <a:r>
              <a:rPr lang="en-US" altLang="ko-KR" sz="1400" dirty="0" smtClean="0">
                <a:latin typeface="+mn-ea"/>
              </a:rPr>
              <a:t>pom.xml </a:t>
            </a:r>
            <a:r>
              <a:rPr lang="ko-KR" altLang="en-US" sz="1400" dirty="0" smtClean="0">
                <a:latin typeface="+mn-ea"/>
              </a:rPr>
              <a:t>문서 하나만으로 필요한 라이브러리를 자동으로 설치하고 관리할 수 </a:t>
            </a:r>
            <a:r>
              <a:rPr lang="ko-KR" altLang="en-US" sz="1400" dirty="0" smtClean="0">
                <a:latin typeface="+mn-ea"/>
              </a:rPr>
              <a:t>있음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0177" y="1707499"/>
            <a:ext cx="8279123" cy="3100180"/>
            <a:chOff x="1457347" y="1767985"/>
            <a:chExt cx="9129213" cy="3418503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4950939" y="3871780"/>
              <a:ext cx="126862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1457347" y="2117908"/>
              <a:ext cx="3154362" cy="2520950"/>
              <a:chOff x="1457347" y="2117908"/>
              <a:chExt cx="3154362" cy="2520950"/>
            </a:xfrm>
          </p:grpSpPr>
          <p:pic>
            <p:nvPicPr>
              <p:cNvPr id="88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7347" y="2117908"/>
                <a:ext cx="3154362" cy="252095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직사각형 89"/>
              <p:cNvSpPr/>
              <p:nvPr/>
            </p:nvSpPr>
            <p:spPr>
              <a:xfrm>
                <a:off x="2100649" y="3220992"/>
                <a:ext cx="2511060" cy="141786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2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162" y="1767985"/>
              <a:ext cx="4142398" cy="3418503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29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POM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171265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POM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(Project Object Model)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은 하나의 프로젝트에서 사용하는 자바 버전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라이브러리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플러그인 구성을 통합하여 관리할 수 있게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각 설정 정보를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문서화한 것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라이브러리 관련 정보 제공 사이트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https://mvnrepository.com/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pom.xml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의 구성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6"/>
            <a:ext cx="8198644" cy="479760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&lt;project&gt;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modelVersion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&gt;4.0.0&lt;/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modelVersion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&lt;!-- Maven 2 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버전 이후 </a:t>
            </a:r>
            <a:r>
              <a:rPr lang="en-US" altLang="ko-KR" sz="1200" dirty="0" err="1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POM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의 경우 항상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4.0.0 --&gt;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groupId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&gt;com.kh&lt;/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groupId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최초 만든 패키지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1, 2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레벨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--&gt; </a:t>
            </a:r>
            <a:endParaRPr lang="en-US" altLang="ko-KR" sz="1200" dirty="0">
              <a:solidFill>
                <a:srgbClr val="70AD47">
                  <a:lumMod val="75000"/>
                </a:srgbClr>
              </a:solidFill>
              <a:latin typeface="맑은 고딕" panose="020B0503020000020004" pitchFamily="50" charset="-127"/>
            </a:endParaRP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artifactId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&gt;spring&lt;/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artifactId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최초 만든 패키지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레벨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= context-path --&gt;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&lt;name&gt;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springProject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&lt;/name&gt;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프로젝트 명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--&gt;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&lt;version&gt;1.0&lt;/version&gt;</a:t>
            </a:r>
          </a:p>
          <a:p>
            <a:pPr lvl="0" defTabSz="360000"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&lt;dependencies&gt;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라이브러리 의존성 주입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--&gt;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	&lt;dependency&gt;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		&lt;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groupId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junit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groupId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		&lt;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artifactId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junit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artifactId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		&lt;version&gt;3.8.1&lt;/version&gt;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		&lt;scope&gt;test&lt;/scope&gt;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이 라이브러리는 테스트 실행 및 컴파일에만 사용 </a:t>
            </a:r>
            <a:r>
              <a:rPr lang="en-US" altLang="ko-KR" sz="1200" dirty="0">
                <a:solidFill>
                  <a:srgbClr val="70AD47">
                    <a:lumMod val="75000"/>
                  </a:srgbClr>
                </a:solidFill>
                <a:latin typeface="맑은 고딕" panose="020B0503020000020004" pitchFamily="50" charset="-127"/>
              </a:rPr>
              <a:t>--&gt;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	&lt;/dependency&gt;</a:t>
            </a:r>
          </a:p>
          <a:p>
            <a:pPr lvl="0" defTabSz="36000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	&lt;/dependencies&gt;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&lt;/project&gt;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0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4046</TotalTime>
  <Words>137</Words>
  <Application>Microsoft Office PowerPoint</Application>
  <PresentationFormat>화면 슬라이드 쇼(4:3)</PresentationFormat>
  <Paragraphs>41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Lato Black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user2</cp:lastModifiedBy>
  <cp:revision>162</cp:revision>
  <dcterms:created xsi:type="dcterms:W3CDTF">2018-04-10T03:44:26Z</dcterms:created>
  <dcterms:modified xsi:type="dcterms:W3CDTF">2019-08-19T08:45:25Z</dcterms:modified>
</cp:coreProperties>
</file>