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orient="horz" pos="3455">
          <p15:clr>
            <a:srgbClr val="A4A3A4"/>
          </p15:clr>
        </p15:guide>
        <p15:guide id="3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95"/>
    <p:restoredTop sz="95013"/>
  </p:normalViewPr>
  <p:slideViewPr>
    <p:cSldViewPr>
      <p:cViewPr varScale="1">
        <p:scale>
          <a:sx n="214" d="100"/>
          <a:sy n="214" d="100"/>
        </p:scale>
        <p:origin x="156" y="112"/>
      </p:cViewPr>
      <p:guideLst>
        <p:guide orient="horz" pos="1619"/>
        <p:guide orient="horz" pos="3455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사이에 선은 레이아웃에 맞게 그려주시면 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3</a:t>
            </a:r>
          </a:p>
          <a:p>
            <a:pPr lvl="0">
              <a:defRPr lang="ko-KR"/>
            </a:pPr>
            <a:r>
              <a:rPr lang="ko-KR" altLang="en-US"/>
              <a:t>홈페이지 </a:t>
            </a:r>
            <a:r>
              <a:rPr lang="en-US" altLang="ko-KR"/>
              <a:t>URL</a:t>
            </a:r>
            <a:r>
              <a:rPr lang="ko-KR" altLang="en-US"/>
              <a:t>은 </a:t>
            </a:r>
            <a:r>
              <a:rPr lang="en-US" altLang="ko-KR"/>
              <a:t>PDF </a:t>
            </a:r>
            <a:r>
              <a:rPr lang="ko-KR" altLang="en-US"/>
              <a:t>편집 툴을 통해 하이퍼링크 설정하실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2-2 (</a:t>
            </a:r>
            <a:r>
              <a:rPr lang="ko-KR" altLang="en-US"/>
              <a:t>페이지를 복사</a:t>
            </a:r>
            <a:r>
              <a:rPr lang="en-US" altLang="ko-KR"/>
              <a:t>, </a:t>
            </a:r>
            <a:r>
              <a:rPr lang="ko-KR" altLang="en-US"/>
              <a:t>붙여넣기 하여 추가 내용을 작성하세요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숫자랑 프로젝트명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, </a:t>
            </a:r>
            <a:r>
              <a:rPr lang="ko-KR" altLang="en-US"/>
              <a:t>기간 수정하여 다음 챕터에서 사용하시면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우측 상단에 프로젝트명 확인하여 수정하시기 바랍니다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mpany.gmarket.co.kr/company/about/company/company--font.as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-lab@nav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1" y="555525"/>
            <a:ext cx="8031366" cy="3343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템플릿 사용 가이드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400" dirty="0"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G마켓 산스 Medium"/>
                <a:ea typeface="G마켓 산스 Medium"/>
              </a:rPr>
              <a:t>1. </a:t>
            </a:r>
            <a:r>
              <a:rPr lang="ko-KR" altLang="en-US" sz="1400" dirty="0">
                <a:latin typeface="G마켓 산스 Medium"/>
                <a:ea typeface="G마켓 산스 Medium"/>
              </a:rPr>
              <a:t>이 템플릿에서는 </a:t>
            </a:r>
            <a:r>
              <a:rPr lang="en-US" altLang="ko-KR" sz="1400" dirty="0">
                <a:solidFill>
                  <a:srgbClr val="C00000"/>
                </a:solidFill>
                <a:latin typeface="G마켓 산스 Medium"/>
                <a:ea typeface="G마켓 산스 Medium"/>
              </a:rPr>
              <a:t>‘</a:t>
            </a:r>
            <a:r>
              <a:rPr lang="ko-KR" altLang="en-US" sz="1400" dirty="0" err="1">
                <a:solidFill>
                  <a:srgbClr val="C00000"/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1400" dirty="0">
                <a:solidFill>
                  <a:srgbClr val="C00000"/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G마켓 산스 Medium"/>
                <a:ea typeface="G마켓 산스 Medium"/>
              </a:rPr>
              <a:t>Sans Medium, Bold’ </a:t>
            </a:r>
            <a:r>
              <a:rPr lang="ko-KR" altLang="en-US" sz="1400" dirty="0">
                <a:latin typeface="G마켓 산스 Medium"/>
                <a:ea typeface="G마켓 산스 Medium"/>
              </a:rPr>
              <a:t>폰트를 사용합니다</a:t>
            </a:r>
            <a:r>
              <a:rPr lang="en-US" altLang="ko-KR" sz="1400" dirty="0">
                <a:latin typeface="G마켓 산스 Medium"/>
                <a:ea typeface="G마켓 산스 Medium"/>
              </a:rPr>
              <a:t>. </a:t>
            </a:r>
            <a:r>
              <a:rPr lang="en-US" altLang="ko-KR" sz="700" dirty="0">
                <a:latin typeface="G마켓 산스 Medium"/>
                <a:ea typeface="G마켓 산스 Medium"/>
              </a:rPr>
              <a:t>(TTF</a:t>
            </a:r>
            <a:r>
              <a:rPr lang="ko-KR" altLang="en-US" sz="700" dirty="0">
                <a:latin typeface="G마켓 산스 Medium"/>
                <a:ea typeface="G마켓 산스 Medium"/>
              </a:rPr>
              <a:t>로 실행이 안되면</a:t>
            </a:r>
            <a:r>
              <a:rPr lang="en-US" altLang="ko-KR" sz="700" dirty="0">
                <a:latin typeface="G마켓 산스 Medium"/>
                <a:ea typeface="G마켓 산스 Medium"/>
              </a:rPr>
              <a:t>OTF</a:t>
            </a:r>
            <a:r>
              <a:rPr lang="ko-KR" altLang="en-US" sz="700" dirty="0">
                <a:latin typeface="G마켓 산스 Medium"/>
                <a:ea typeface="G마켓 산스 Medium"/>
              </a:rPr>
              <a:t>로 실행해주세요</a:t>
            </a:r>
            <a:r>
              <a:rPr lang="en-US" altLang="ko-KR" sz="700" dirty="0">
                <a:latin typeface="G마켓 산스 Medium"/>
                <a:ea typeface="G마켓 산스 Medium"/>
              </a:rPr>
              <a:t>.)</a:t>
            </a:r>
            <a:endParaRPr lang="en-US" altLang="ko-KR" sz="1400" dirty="0"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latin typeface="G마켓 산스 Medium"/>
                <a:ea typeface="G마켓 산스 Medium"/>
              </a:rPr>
              <a:t>    폰트를 먼저 다운로드하시기 바랍니다</a:t>
            </a:r>
            <a:r>
              <a:rPr lang="en-US" altLang="ko-KR" sz="1400" dirty="0">
                <a:latin typeface="G마켓 산스 Medium"/>
                <a:ea typeface="G마켓 산스 Medium"/>
              </a:rPr>
              <a:t>.</a:t>
            </a:r>
            <a:r>
              <a:rPr lang="ko-KR" altLang="en-US" sz="1400" dirty="0">
                <a:latin typeface="G마켓 산스 Medium"/>
                <a:ea typeface="G마켓 산스 Medium"/>
              </a:rPr>
              <a:t> </a:t>
            </a:r>
            <a:endParaRPr lang="en-US" altLang="en-US" sz="1400" dirty="0"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1400" dirty="0">
                <a:latin typeface="G마켓 산스 Medium"/>
                <a:ea typeface="G마켓 산스 Medium"/>
                <a:hlinkClick r:id="rId2"/>
              </a:rPr>
              <a:t>http://company.gmarket.co.kr/company/about/company/company--font.asp</a:t>
            </a:r>
            <a:endParaRPr lang="en-US" altLang="en-US" sz="1400" dirty="0">
              <a:latin typeface="G마켓 산스 Medium"/>
              <a:ea typeface="G마켓 산스 Mediu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G마켓 산스 Medium"/>
                <a:ea typeface="G마켓 산스 Medium"/>
              </a:rPr>
              <a:t>2. </a:t>
            </a:r>
            <a:r>
              <a:rPr lang="ko-KR" altLang="en-US" sz="1400" dirty="0">
                <a:latin typeface="G마켓 산스 Medium"/>
                <a:ea typeface="G마켓 산스 Medium"/>
              </a:rPr>
              <a:t>템플릿 주요 색상은 변경해도 좋습니다</a:t>
            </a:r>
            <a:r>
              <a:rPr lang="en-US" altLang="ko-KR" sz="1400" dirty="0">
                <a:latin typeface="G마켓 산스 Medium"/>
                <a:ea typeface="G마켓 산스 Medium"/>
              </a:rPr>
              <a:t>. </a:t>
            </a:r>
            <a:r>
              <a:rPr lang="ko-KR" altLang="en-US" sz="1400" dirty="0">
                <a:latin typeface="G마켓 산스 Medium"/>
                <a:ea typeface="G마켓 산스 Medium"/>
              </a:rPr>
              <a:t>하지만 </a:t>
            </a:r>
            <a:r>
              <a:rPr lang="en-US" altLang="ko-KR" sz="1400" dirty="0">
                <a:solidFill>
                  <a:srgbClr val="FF0000"/>
                </a:solidFill>
                <a:latin typeface="G마켓 산스 Medium"/>
                <a:ea typeface="G마켓 산스 Medium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G마켓 산스 Medium"/>
                <a:ea typeface="G마켓 산스 Medium"/>
              </a:rPr>
              <a:t>가지 이상의 색상이 들어가지 않는 것이 좋습니다</a:t>
            </a:r>
            <a:r>
              <a:rPr lang="en-US" altLang="ko-KR" sz="1400" dirty="0">
                <a:solidFill>
                  <a:srgbClr val="FF0000"/>
                </a:solidFill>
                <a:latin typeface="G마켓 산스 Medium"/>
                <a:ea typeface="G마켓 산스 Mediu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G마켓 산스 Medium"/>
                <a:ea typeface="G마켓 산스 Medium"/>
              </a:rPr>
              <a:t>3. </a:t>
            </a:r>
            <a:r>
              <a:rPr lang="ko-KR" altLang="en-US" sz="1400" dirty="0">
                <a:latin typeface="G마켓 산스 Medium"/>
                <a:ea typeface="G마켓 산스 Medium"/>
              </a:rPr>
              <a:t>본인의 프로젝트 성향에 따라 슬라이드 순서를 변경하여 효과적으로 사용하세요</a:t>
            </a:r>
            <a:r>
              <a:rPr lang="en-US" altLang="ko-KR" sz="1400" dirty="0">
                <a:latin typeface="G마켓 산스 Medium"/>
                <a:ea typeface="G마켓 산스 Medium"/>
              </a:rPr>
              <a:t>!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G마켓 산스 Medium"/>
                <a:ea typeface="G마켓 산스 Medium"/>
              </a:rPr>
              <a:t>4. </a:t>
            </a:r>
            <a:r>
              <a:rPr lang="ko-KR" altLang="en-US" sz="1400" dirty="0">
                <a:latin typeface="G마켓 산스 Medium"/>
                <a:ea typeface="G마켓 산스 Medium"/>
              </a:rPr>
              <a:t>포트폴리오 작성 후 </a:t>
            </a:r>
            <a:r>
              <a:rPr lang="en-US" altLang="ko-KR" sz="1400" dirty="0">
                <a:latin typeface="G마켓 산스 Medium"/>
                <a:ea typeface="G마켓 산스 Medium"/>
              </a:rPr>
              <a:t>PDF</a:t>
            </a:r>
            <a:r>
              <a:rPr lang="ko-KR" altLang="en-US" sz="1400" dirty="0">
                <a:latin typeface="G마켓 산스 Medium"/>
                <a:ea typeface="G마켓 산스 Medium"/>
              </a:rPr>
              <a:t>로 저장하여 공유하세요</a:t>
            </a:r>
            <a:r>
              <a:rPr lang="en-US" altLang="ko-KR" sz="1400" dirty="0">
                <a:latin typeface="G마켓 산스 Medium"/>
                <a:ea typeface="G마켓 산스 Mediu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G마켓 산스 Medium"/>
                <a:ea typeface="G마켓 산스 Medium"/>
              </a:rPr>
              <a:t>5. URL</a:t>
            </a:r>
            <a:r>
              <a:rPr lang="ko-KR" altLang="en-US" sz="1400" dirty="0">
                <a:latin typeface="G마켓 산스 Medium"/>
                <a:ea typeface="G마켓 산스 Medium"/>
              </a:rPr>
              <a:t>은 </a:t>
            </a:r>
            <a:r>
              <a:rPr lang="en-US" altLang="ko-KR" sz="1400" dirty="0">
                <a:latin typeface="G마켓 산스 Medium"/>
                <a:ea typeface="G마켓 산스 Medium"/>
              </a:rPr>
              <a:t>‘</a:t>
            </a:r>
            <a:r>
              <a:rPr lang="ko-KR" altLang="en-US" sz="1400" dirty="0">
                <a:latin typeface="G마켓 산스 Medium"/>
                <a:ea typeface="G마켓 산스 Medium"/>
              </a:rPr>
              <a:t>알 </a:t>
            </a:r>
            <a:r>
              <a:rPr lang="en-US" altLang="ko-KR" sz="1400" dirty="0">
                <a:latin typeface="G마켓 산스 Medium"/>
                <a:ea typeface="G마켓 산스 Medium"/>
              </a:rPr>
              <a:t>PDF’</a:t>
            </a:r>
            <a:r>
              <a:rPr lang="ko-KR" altLang="en-US" sz="1400" dirty="0">
                <a:latin typeface="G마켓 산스 Medium"/>
                <a:ea typeface="G마켓 산스 Medium"/>
              </a:rPr>
              <a:t>를 활용하여 </a:t>
            </a:r>
            <a:r>
              <a:rPr lang="en-US" altLang="ko-KR" sz="1400" dirty="0">
                <a:latin typeface="G마켓 산스 Medium"/>
                <a:ea typeface="G마켓 산스 Medium"/>
              </a:rPr>
              <a:t>PDF </a:t>
            </a:r>
            <a:r>
              <a:rPr lang="ko-KR" altLang="en-US" sz="1400" dirty="0">
                <a:latin typeface="G마켓 산스 Medium"/>
                <a:ea typeface="G마켓 산스 Medium"/>
              </a:rPr>
              <a:t>내에서 하이퍼링크가 가능하도록 설정할 수 있습니다</a:t>
            </a:r>
            <a:r>
              <a:rPr lang="en-US" altLang="ko-KR" sz="1400" dirty="0">
                <a:latin typeface="G마켓 산스 Medium"/>
                <a:ea typeface="G마켓 산스 Mediu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G마켓 산스 Bold"/>
                <a:ea typeface="G마켓 산스 Bold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G마켓 산스 Bold"/>
                <a:ea typeface="G마켓 산스 Bold"/>
              </a:rPr>
              <a:t>가이드를 다 읽은 후에 이 슬라이드는 삭제해 주세요</a:t>
            </a:r>
            <a:r>
              <a:rPr lang="en-US" altLang="ko-KR" sz="1400" dirty="0">
                <a:solidFill>
                  <a:srgbClr val="FF0000"/>
                </a:solidFill>
                <a:latin typeface="G마켓 산스 Bold"/>
                <a:ea typeface="G마켓 산스 Bold"/>
              </a:rPr>
              <a:t>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4592" y="4227934"/>
            <a:ext cx="1800200" cy="405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98264" y="4326364"/>
            <a:ext cx="5413201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atin typeface="G마켓 산스 Medium"/>
                <a:ea typeface="G마켓 산스 Medium"/>
              </a:rPr>
              <a:t>&lt;&lt; </a:t>
            </a:r>
            <a:r>
              <a:rPr lang="ko-KR" altLang="en-US" sz="1050">
                <a:latin typeface="G마켓 산스 Medium"/>
                <a:ea typeface="G마켓 산스 Medium"/>
              </a:rPr>
              <a:t>폰트가 잘 다운로드 되어있다면</a:t>
            </a:r>
            <a:r>
              <a:rPr lang="en-US" altLang="ko-KR" sz="1050">
                <a:latin typeface="G마켓 산스 Medium"/>
                <a:ea typeface="G마켓 산스 Medium"/>
              </a:rPr>
              <a:t>, (ppt</a:t>
            </a:r>
            <a:r>
              <a:rPr lang="ko-KR" altLang="en-US" sz="1050">
                <a:latin typeface="G마켓 산스 Medium"/>
                <a:ea typeface="G마켓 산스 Medium"/>
              </a:rPr>
              <a:t>에서</a:t>
            </a:r>
            <a:r>
              <a:rPr lang="en-US" altLang="ko-KR" sz="1050">
                <a:latin typeface="G마켓 산스 Medium"/>
                <a:ea typeface="G마켓 산스 Medium"/>
              </a:rPr>
              <a:t>)</a:t>
            </a:r>
            <a:r>
              <a:rPr lang="ko-KR" altLang="en-US" sz="1050">
                <a:latin typeface="G마켓 산스 Medium"/>
                <a:ea typeface="G마켓 산스 Medium"/>
              </a:rPr>
              <a:t>이렇게 보여야 합니다</a:t>
            </a:r>
            <a:r>
              <a:rPr lang="en-US" altLang="ko-KR" sz="1050">
                <a:latin typeface="G마켓 산스 Medium"/>
                <a:ea typeface="G마켓 산스 Medium"/>
              </a:rPr>
              <a:t>. </a:t>
            </a:r>
            <a:r>
              <a:rPr lang="ko-KR" altLang="en-US" sz="1050">
                <a:latin typeface="G마켓 산스 Medium"/>
                <a:ea typeface="G마켓 산스 Medium"/>
              </a:rPr>
              <a:t>혹시 다르게 보인다면 </a:t>
            </a:r>
          </a:p>
          <a:p>
            <a:pPr lvl="0">
              <a:defRPr lang="ko-KR" altLang="en-US"/>
            </a:pPr>
            <a:r>
              <a:rPr lang="ko-KR" altLang="en-US" sz="1050">
                <a:latin typeface="G마켓 산스 Medium"/>
                <a:ea typeface="G마켓 산스 Medium"/>
              </a:rPr>
              <a:t>     폰트를 제어판 </a:t>
            </a:r>
            <a:r>
              <a:rPr lang="en-US" altLang="ko-KR" sz="1050">
                <a:latin typeface="G마켓 산스 Medium"/>
                <a:ea typeface="G마켓 산스 Medium"/>
              </a:rPr>
              <a:t>[</a:t>
            </a:r>
            <a:r>
              <a:rPr lang="ko-KR" altLang="en-US" sz="1050">
                <a:latin typeface="G마켓 산스 Medium"/>
                <a:ea typeface="G마켓 산스 Medium"/>
              </a:rPr>
              <a:t>글꼴</a:t>
            </a:r>
            <a:r>
              <a:rPr lang="en-US" altLang="ko-KR" sz="1050">
                <a:latin typeface="G마켓 산스 Medium"/>
                <a:ea typeface="G마켓 산스 Medium"/>
              </a:rPr>
              <a:t>]</a:t>
            </a:r>
            <a:r>
              <a:rPr lang="ko-KR" altLang="en-US" sz="1050">
                <a:latin typeface="G마켓 산스 Medium"/>
                <a:ea typeface="G마켓 산스 Medium"/>
              </a:rPr>
              <a:t>에 잘 적용하였는지 확인해 주시기 바랍니다</a:t>
            </a:r>
            <a:r>
              <a:rPr lang="en-US" altLang="ko-KR" sz="1050">
                <a:latin typeface="G마켓 산스 Medium"/>
                <a:ea typeface="G마켓 산스 Medium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400" y="555526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아래 설명의 주제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400" y="916732"/>
            <a:ext cx="7625806" cy="490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천하를 대한 두 손을 커다란 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</p:txBody>
      </p:sp>
      <p:pic>
        <p:nvPicPr>
          <p:cNvPr id="10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3443"/>
            <a:ext cx="3888432" cy="34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55576" y="1887942"/>
            <a:ext cx="345638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이미지</a:t>
            </a:r>
          </a:p>
        </p:txBody>
      </p:sp>
      <p:pic>
        <p:nvPicPr>
          <p:cNvPr id="1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73443"/>
            <a:ext cx="3888432" cy="34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32040" y="1887942"/>
            <a:ext cx="345638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이미지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71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무슨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어떤 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커뮤니티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어쩌고 저쩌고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344" y="0"/>
            <a:ext cx="5823796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20272" y="1059582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설명에 대한 제목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3075" name="Picture 3" descr="C:\Users\User\Desktop\iPhone-X-Mocku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pic>
        <p:nvPicPr>
          <p:cNvPr id="31" name="Picture 3" descr="C:\Users\User\Desktop\iPhone-X-Mocku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pic>
        <p:nvPicPr>
          <p:cNvPr id="37" name="Picture 3" descr="C:\Users\User\Desktop\iPhone-X-Mocku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076056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20272" y="1491630"/>
            <a:ext cx="175080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구현 기능에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설명해도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가지에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보이는 유소년에게서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봄바람을 이상은 풍부하게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커다란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동력은 얼마나 얼마나 우리의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우리 청춘에서만 싸인 피어나기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뿐이다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긴지라 사랑의 못할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피가 풀밭에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35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750800" cy="22842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프로젝트의 핵심 기능을 구현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하는 데에 어떠한 역할을 했는지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폰트는 </a:t>
            </a: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미디움입니다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 기능에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설명해도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가지에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보이는 유소년에게서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봄바람을 이상은 풍부하게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커다란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동력은 얼마나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얼마나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우리의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우리 청춘에서만 싸인 피어나기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8997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페이지에 이미지 전처리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743820" cy="1144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지마켓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35951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주요 서비스의 그러한 추천 시스템 구현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2743820" cy="11428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데이터베이스 모델링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81" y="1275606"/>
            <a:ext cx="568143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63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2922304" cy="446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데이터베이스 모델링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5520" y="1830067"/>
            <a:ext cx="1224136" cy="17137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5520" y="1830067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2147008"/>
            <a:ext cx="857927" cy="1213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39716" y="1398019"/>
            <a:ext cx="1224136" cy="17137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39716" y="1398019"/>
            <a:ext cx="1224135" cy="244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1724" y="1714960"/>
            <a:ext cx="857927" cy="1207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9716" y="3421443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39716" y="3421443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1724" y="3738384"/>
            <a:ext cx="857974" cy="726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47928" y="3067643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47928" y="3067643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9936" y="3384584"/>
            <a:ext cx="858004" cy="728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5441759" y="1722381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19"/>
          <p:cNvSpPr/>
          <p:nvPr/>
        </p:nvSpPr>
        <p:spPr>
          <a:xfrm>
            <a:off x="5441759" y="1722381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4" name="TextBox 20"/>
          <p:cNvSpPr txBox="1"/>
          <p:nvPr/>
        </p:nvSpPr>
        <p:spPr>
          <a:xfrm>
            <a:off x="5513767" y="2039321"/>
            <a:ext cx="859145" cy="728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25" name="연결선: 꺾임 24"/>
          <p:cNvCxnSpPr>
            <a:endCxn id="2" idx="3"/>
          </p:cNvCxnSpPr>
          <p:nvPr/>
        </p:nvCxnSpPr>
        <p:spPr>
          <a:xfrm rot="10800000" flipV="1">
            <a:off x="2999656" y="2276872"/>
            <a:ext cx="540060" cy="410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3"/>
            <a:endCxn id="22" idx="1"/>
          </p:cNvCxnSpPr>
          <p:nvPr/>
        </p:nvCxnSpPr>
        <p:spPr>
          <a:xfrm>
            <a:off x="4763852" y="2254914"/>
            <a:ext cx="677907" cy="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51670"/>
            <a:ext cx="5557019" cy="285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8" y="699542"/>
            <a:ext cx="2736304" cy="3144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3730" y="84355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Medium" pitchFamily="50" charset="-127"/>
                <a:ea typeface="G마켓 산스 Medium" pitchFamily="50" charset="-127"/>
              </a:rPr>
              <a:t>※ </a:t>
            </a:r>
            <a:r>
              <a:rPr lang="ko-KR" altLang="en-US" sz="1600" dirty="0">
                <a:latin typeface="G마켓 산스 Medium" pitchFamily="50" charset="-127"/>
                <a:ea typeface="G마켓 산스 Medium" pitchFamily="50" charset="-127"/>
              </a:rPr>
              <a:t>다음 솔루션을 활용하면 편하게 그릴 수 있습니다</a:t>
            </a:r>
            <a:r>
              <a:rPr lang="en-US" altLang="ko-KR" sz="1600" dirty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G마켓 산스 Medium" pitchFamily="50" charset="-127"/>
                <a:ea typeface="G마켓 산스 Medium" pitchFamily="50" charset="-127"/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itchFamily="50" charset="-127"/>
                <a:ea typeface="G마켓 산스 Medium" pitchFamily="50" charset="-127"/>
              </a:rPr>
              <a:t>이 슬라이드는 삭제해주세요</a:t>
            </a:r>
            <a:r>
              <a:rPr lang="en-US" altLang="ko-KR" sz="1600" dirty="0">
                <a:solidFill>
                  <a:srgbClr val="FF0000"/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71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2856" y="2931790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0128" y="3859692"/>
            <a:ext cx="4982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부제목을 넣어주세요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누구를 위한 이러이러한 어플리케이션 개발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0" y="483518"/>
            <a:ext cx="19752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#02</a:t>
            </a:r>
            <a:endParaRPr lang="ko-KR" altLang="en-US" sz="6600" i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1401" y="6182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2012~2013</a:t>
            </a:r>
            <a:endParaRPr lang="ko-KR" altLang="en-US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41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9129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314515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98435"/>
            <a:ext cx="3126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구현 기능에 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설명해도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가지에 보이는 유소년에게서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커다란 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동력은 얼마나 얼마나 우리의 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우리 청춘에서만 싸인 피어나기 뿐이다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긴지라 사랑의 못할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피가 풀밭에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2050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92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519524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795886"/>
            <a:ext cx="144016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450" y="3902840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홈페이지 </a:t>
            </a:r>
            <a:r>
              <a:rPr lang="en-US" altLang="ko-KR" sz="11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32414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5555" y="2279362"/>
            <a:ext cx="329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r>
              <a:rPr lang="en-US" altLang="ko-KR" sz="32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Hong</a:t>
            </a:r>
            <a:endParaRPr lang="ko-KR" altLang="en-US" sz="32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16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12" y="1569552"/>
            <a:ext cx="5153975" cy="20043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프로젝트는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제주코딩베이스캠프의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비영리 프로젝트입니다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템플릿 판매는 가능하지 않습니다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밖에 활동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배포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수정 개시 등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가능하세요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수정 등의 의견은 자유롭게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paul-lab@naver.com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부탁드립니다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3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이미지</a:t>
            </a:r>
          </a:p>
        </p:txBody>
      </p:sp>
      <p:pic>
        <p:nvPicPr>
          <p:cNvPr id="6" name="Picture 3" descr="C:\Users\User\Desktop\iPhone-X-Mocku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84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05144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Hong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2021 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77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본인을 나타내는 한 문장을 적어주세요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G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마켓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입니다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10808" y="548439"/>
            <a:ext cx="1296144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프로필</a:t>
            </a:r>
          </a:p>
          <a:p>
            <a:pPr algn="ctr">
              <a:defRPr lang="ko-KR" altLang="en-US"/>
            </a:pPr>
            <a:r>
              <a:rPr lang="ko-KR" altLang="en-US"/>
              <a:t>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578" y="1995170"/>
            <a:ext cx="12039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홍길동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944" y="2485146"/>
            <a:ext cx="124067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Hong Kildong</a:t>
            </a:r>
            <a:endParaRPr lang="ko-KR" altLang="en-US" sz="1100">
              <a:solidFill>
                <a:schemeClr val="accent1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83016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9562" y="771550"/>
            <a:ext cx="839453" cy="1226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생년월일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전화번호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이메일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학교</a:t>
            </a: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/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전공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희망 근무지</a:t>
            </a:r>
            <a:endParaRPr lang="en-US" altLang="ko-KR" sz="100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78852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38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62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07235" y="771550"/>
            <a:ext cx="1984880" cy="1226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1990. 01. 01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010-1234-5678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ilovecoding22@gmail.com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코딩대학교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/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컴퓨터공학과 졸업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지역무관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82264" y="2403586"/>
            <a:ext cx="6265448" cy="17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7032" y="341791"/>
            <a:ext cx="877163" cy="40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개인정보</a:t>
            </a:r>
            <a:endParaRPr lang="en-US" altLang="ko-KR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032" y="2528900"/>
            <a:ext cx="869149" cy="4145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Github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39400" y="341791"/>
            <a:ext cx="1837362" cy="40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Programing skill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24408" y="771550"/>
            <a:ext cx="992579" cy="3123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HTML/CSS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091528" y="863308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91528" y="863308"/>
            <a:ext cx="1368904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410256" y="2331578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07235" y="2594062"/>
            <a:ext cx="509646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46423" y="2584820"/>
            <a:ext cx="1898067" cy="3109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</a:p>
        </p:txBody>
      </p:sp>
      <p:cxnSp>
        <p:nvCxnSpPr>
          <p:cNvPr id="50" name="직선 연결선 49"/>
          <p:cNvCxnSpPr>
            <a:endCxn id="63" idx="4"/>
          </p:cNvCxnSpPr>
          <p:nvPr/>
        </p:nvCxnSpPr>
        <p:spPr>
          <a:xfrm>
            <a:off x="5795384" y="341791"/>
            <a:ext cx="0" cy="2142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723376" y="234030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9562" y="3147814"/>
            <a:ext cx="5894135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err="1"/>
              <a:t>깃헙</a:t>
            </a:r>
            <a:r>
              <a:rPr lang="ko-KR" altLang="en-US" dirty="0"/>
              <a:t> 잔디 이미지 </a:t>
            </a:r>
            <a:r>
              <a:rPr lang="en-US" altLang="ko-KR" dirty="0"/>
              <a:t>or </a:t>
            </a:r>
            <a:r>
              <a:rPr lang="ko-KR" altLang="en-US" dirty="0"/>
              <a:t>프로젝트 리스트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24408" y="1044546"/>
            <a:ext cx="1951175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관련해서 자신의 기술에 대한 짧은 설명을 적어주세요</a:t>
            </a:r>
            <a:r>
              <a: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24408" y="1229212"/>
            <a:ext cx="686906" cy="3119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Python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091528" y="1320970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091528" y="1320970"/>
            <a:ext cx="864848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024408" y="1502208"/>
            <a:ext cx="2005677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관련해서 자신의 기술에 대한 짧은 설명을 적어주세요</a:t>
            </a:r>
            <a:r>
              <a: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24407" y="1686874"/>
            <a:ext cx="705958" cy="311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Django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091527" y="1778632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091527" y="1778632"/>
            <a:ext cx="685235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024407" y="1959870"/>
            <a:ext cx="1951175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관련해서 자신의 기술에 대한 짧은 설명을 적어주세요</a:t>
            </a:r>
            <a:r>
              <a: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243F2-D2C9-4379-8CFC-896DF21214D4}"/>
              </a:ext>
            </a:extLst>
          </p:cNvPr>
          <p:cNvSpPr txBox="1"/>
          <p:nvPr/>
        </p:nvSpPr>
        <p:spPr>
          <a:xfrm>
            <a:off x="327372" y="3147814"/>
            <a:ext cx="1963999" cy="145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여기에 자유롭게 내용을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입력해주세요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본인의 가치관이나 개발에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있어 어떤 생각을 가지고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있는지에 대해 짧게 적어 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10808" y="548439"/>
            <a:ext cx="1296144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578" y="199517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홍길동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944" y="248514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Hong </a:t>
            </a:r>
            <a:r>
              <a:rPr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83016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9562" y="771550"/>
            <a:ext cx="83708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생년월일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전화번호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이메일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학교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/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전공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희망 근무지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372" y="3147814"/>
            <a:ext cx="1963999" cy="145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여기에 자유롭게 내용을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입력해주세요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본인의 가치관이나 개발에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있어 어떤 생각을 가지고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있는지에 대해 짧게 적어 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1378852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38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62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07235" y="771550"/>
            <a:ext cx="200086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1990. 01. 01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010-1234-5678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ilovecoding22@gmail.com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코딩대학교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컴퓨터공학과 졸업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지역무관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82264" y="2139702"/>
            <a:ext cx="6265448" cy="17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7032" y="341791"/>
            <a:ext cx="87716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개인정보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9562" y="2693407"/>
            <a:ext cx="5341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2012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2013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2018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2019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8910" y="2686212"/>
            <a:ext cx="1771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무슨무슨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프로젝트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어디어디 행사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어쩌고저쩌고 학교 이름 졸업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무슨무슨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프로젝트 이름 수상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어디어디 행사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어쩌고저쩌고 학교 이름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멘토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어디어디 행사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어쩌고저쩌고 학교 이름 졸업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032" y="2263648"/>
            <a:ext cx="1495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경력 및 프로젝트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795384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21930" y="2693407"/>
            <a:ext cx="506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2016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1278" y="2686212"/>
            <a:ext cx="1335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정보처리기사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자동차 운전면허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1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종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9400" y="2263648"/>
            <a:ext cx="87716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자격사항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9400" y="341791"/>
            <a:ext cx="1837362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Programing skill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24408" y="771550"/>
            <a:ext cx="992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HTML/CSS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Django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91528" y="863308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091528" y="1098725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91528" y="1322789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091528" y="1553364"/>
            <a:ext cx="15121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91528" y="863308"/>
            <a:ext cx="1008112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091528" y="1098725"/>
            <a:ext cx="1296144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91528" y="1322789"/>
            <a:ext cx="720080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91528" y="1553364"/>
            <a:ext cx="1296144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23376" y="20764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410256" y="20676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875776" y="22288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9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2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782" y="341791"/>
            <a:ext cx="1479883" cy="40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경력 및 프로젝트</a:t>
            </a:r>
            <a:endParaRPr lang="en-US" altLang="ko-KR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849" y="913961"/>
            <a:ext cx="638316" cy="293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8640" y="913960"/>
            <a:ext cx="372249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누구 누구를 위한 어플리케이션 개발 프로젝트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8640" y="1221738"/>
            <a:ext cx="31100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 부제목 혹은 설명을 간략하게 적어주세요</a:t>
            </a: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37929" y="915566"/>
            <a:ext cx="0" cy="39399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40" y="1548830"/>
            <a:ext cx="461536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#Django #React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#Image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처리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#AWS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강조는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_</a:t>
            </a:r>
            <a:r>
              <a:rPr lang="ko-KR" altLang="en-US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지마켓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_</a:t>
            </a:r>
            <a:r>
              <a:rPr lang="en-US" altLang="ko-KR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Sans_Bold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채팅서비스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915566"/>
            <a:ext cx="100219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프로젝트 요약</a:t>
            </a:r>
            <a:endParaRPr lang="en-US" altLang="ko-KR" sz="105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1169482"/>
            <a:ext cx="16829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2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3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27016" y="1881012"/>
            <a:ext cx="4989200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66204" y="1909152"/>
            <a:ext cx="1906611" cy="243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6732240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7849" y="2984489"/>
            <a:ext cx="6783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2020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8640" y="2984488"/>
            <a:ext cx="372249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누구 누구를 위한 어플리케이션 개발 프로젝트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48640" y="3292266"/>
            <a:ext cx="4843574" cy="563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 부제목 혹은 설명을 간략하게 적어주세요</a:t>
            </a: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 부제목 혹은 설명을 </a:t>
            </a:r>
          </a:p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간략하게 적어주세요</a:t>
            </a: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프로젝트 부제목 혹은 설명을</a:t>
            </a:r>
          </a:p>
          <a:p>
            <a:pPr lvl="0">
              <a:defRPr lang="ko-KR" altLang="en-US"/>
            </a:pPr>
            <a:endParaRPr lang="en-US" altLang="ko-KR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48640" y="3807413"/>
            <a:ext cx="440857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#Django #React-Native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#Image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처리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#AWS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강조는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_</a:t>
            </a:r>
            <a:r>
              <a:rPr lang="ko-KR" altLang="en-US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지마켓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_</a:t>
            </a:r>
            <a:r>
              <a:rPr lang="en-US" altLang="ko-KR" sz="9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Sans_Bold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76256" y="2986094"/>
            <a:ext cx="100219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프로젝트 요약</a:t>
            </a:r>
            <a:endParaRPr lang="en-US" altLang="ko-KR" sz="105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6256" y="3240010"/>
            <a:ext cx="1682909" cy="634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2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3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27016" y="4139595"/>
            <a:ext cx="4989200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566204" y="4167735"/>
            <a:ext cx="1906611" cy="242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8538" y="1194807"/>
            <a:ext cx="69762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05.11~06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8538" y="3292266"/>
            <a:ext cx="697627" cy="220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05.11~06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876255" y="1964181"/>
            <a:ext cx="7425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나의 역할</a:t>
            </a:r>
            <a:endParaRPr lang="en-US" altLang="ko-KR" sz="105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6255" y="2218097"/>
            <a:ext cx="18162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프로젝트에서 핵심적으로 맡은 일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프로젝트에서 핵심적으로 맡은 일</a:t>
            </a:r>
            <a:endParaRPr lang="en-US" altLang="ko-KR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76254" y="4029479"/>
            <a:ext cx="7425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나의 역할</a:t>
            </a:r>
            <a:endParaRPr lang="en-US" altLang="ko-KR" sz="105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76254" y="4283395"/>
            <a:ext cx="1663861" cy="268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프로젝트에 대한 간단한 설명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2856" y="2931790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0128" y="3859692"/>
            <a:ext cx="4982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부제목을 넣어주세요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누구를 위한 이러이러한 어플리케이션 개발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0" y="483518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#01</a:t>
            </a:r>
            <a:endParaRPr lang="ko-KR" altLang="en-US" sz="6600" i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1401" y="6182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2012~2013</a:t>
            </a:r>
            <a:endParaRPr lang="ko-KR" altLang="en-US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68144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283718"/>
            <a:ext cx="5868144" cy="244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8574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천하를 대한 두 손을 커다란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8206" y="803451"/>
            <a:ext cx="18357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위한 어떠한 프로젝트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타겟으로 한 서비스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8205" y="1477945"/>
            <a:ext cx="20746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2020.10.2 ~ 2020.12.20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4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8206" y="2185831"/>
            <a:ext cx="805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38205" y="3072114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38206" y="3813016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초기 개발 기획 어쩌고 등등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116-07E8-4288-904C-4C2833A24C94}"/>
              </a:ext>
            </a:extLst>
          </p:cNvPr>
          <p:cNvSpPr txBox="1"/>
          <p:nvPr/>
        </p:nvSpPr>
        <p:spPr>
          <a:xfrm>
            <a:off x="6138206" y="803451"/>
            <a:ext cx="18357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위한 어떠한 프로젝트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타겟으로 한 서비스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477945"/>
            <a:ext cx="20746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2020.10.2 ~ 2020.12.20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4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185831"/>
            <a:ext cx="805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42791-3C2B-4374-84F1-0A8980D7D6EC}"/>
              </a:ext>
            </a:extLst>
          </p:cNvPr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3ED466-C31E-4F14-8DE1-CAE1DF389156}"/>
              </a:ext>
            </a:extLst>
          </p:cNvPr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6BA159-F5A0-43BD-9F38-55160CA0CB47}"/>
              </a:ext>
            </a:extLst>
          </p:cNvPr>
          <p:cNvSpPr txBox="1"/>
          <p:nvPr/>
        </p:nvSpPr>
        <p:spPr>
          <a:xfrm>
            <a:off x="6138205" y="3072114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48972-6D0B-4F45-8815-52CCAC2FCF35}"/>
              </a:ext>
            </a:extLst>
          </p:cNvPr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3D66D-8045-4230-A6FF-04625284E508}"/>
              </a:ext>
            </a:extLst>
          </p:cNvPr>
          <p:cNvSpPr txBox="1"/>
          <p:nvPr/>
        </p:nvSpPr>
        <p:spPr>
          <a:xfrm>
            <a:off x="6138206" y="3813016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초기 개발 기획 어쩌고 등등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3E1E6E-6CC3-49F2-B7A9-E3337F168F6C}"/>
              </a:ext>
            </a:extLst>
          </p:cNvPr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1366</Words>
  <Application>Microsoft Office PowerPoint</Application>
  <PresentationFormat>화면 슬라이드 쇼(16:9)</PresentationFormat>
  <Paragraphs>331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 hojun</cp:lastModifiedBy>
  <cp:revision>54</cp:revision>
  <dcterms:created xsi:type="dcterms:W3CDTF">2020-12-15T02:11:01Z</dcterms:created>
  <dcterms:modified xsi:type="dcterms:W3CDTF">2020-12-29T03:55:31Z</dcterms:modified>
  <cp:version>0906.0100.01</cp:version>
</cp:coreProperties>
</file>