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s/slide37.xml" ContentType="application/vnd.openxmlformats-officedocument.presentationml.slide+xml"/>
  <Override PartName="/ppt/notesSlides/notesSlide12.xml" ContentType="application/vnd.openxmlformats-officedocument.presentationml.notesSlide+xml"/>
  <Override PartName="/ppt/slides/slide34.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notesSlides/notesSlide35.xml" ContentType="application/vnd.openxmlformats-officedocument.presentationml.notesSlide+xml"/>
  <Override PartName="/ppt/slides/slide2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32.xml" ContentType="application/vnd.openxmlformats-officedocument.presentationml.slide+xml"/>
  <Override PartName="/ppt/slideLayouts/slideLayout60.xml" ContentType="application/vnd.openxmlformats-officedocument.presentationml.slideLayout+xml"/>
  <Override PartName="/ppt/slideLayouts/slideLayout56.xml" ContentType="application/vnd.openxmlformats-officedocument.presentationml.slideLayout+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52.xml" ContentType="application/vnd.openxmlformats-officedocument.presentationml.slideLayout+xml"/>
  <Override PartName="/ppt/slides/slide23.xml" ContentType="application/vnd.openxmlformats-officedocument.presentationml.slide+xml"/>
  <Override PartName="/ppt/slideLayouts/slideLayout49.xml" ContentType="application/vnd.openxmlformats-officedocument.presentationml.slideLayout+xml"/>
  <Override PartName="/ppt/slides/slide29.xml" ContentType="application/vnd.openxmlformats-officedocument.presentationml.slide+xml"/>
  <Override PartName="/ppt/slideLayouts/slideLayout47.xml" ContentType="application/vnd.openxmlformats-officedocument.presentationml.slideLayout+xml"/>
  <Override PartName="/ppt/slideLayouts/slideLayout57.xml" ContentType="application/vnd.openxmlformats-officedocument.presentationml.slideLayout+xml"/>
  <Override PartName="/ppt/slideLayouts/slideLayout45.xml" ContentType="application/vnd.openxmlformats-officedocument.presentationml.slideLayout+xml"/>
  <Override PartName="/ppt/notesSlides/notesSlide20.xml" ContentType="application/vnd.openxmlformats-officedocument.presentationml.notesSlide+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notesSlides/notesSlide27.xml" ContentType="application/vnd.openxmlformats-officedocument.presentationml.notesSlide+xml"/>
  <Override PartName="/ppt/slideLayouts/slideLayout37.xml" ContentType="application/vnd.openxmlformats-officedocument.presentationml.slideLayout+xml"/>
  <Override PartName="/ppt/slideLayouts/slideLayout28.xml" ContentType="application/vnd.openxmlformats-officedocument.presentationml.slideLayout+xml"/>
  <Override PartName="/ppt/slideLayouts/slideLayout50.xml" ContentType="application/vnd.openxmlformats-officedocument.presentationml.slideLayout+xml"/>
  <Override PartName="/ppt/slides/slide9.xml" ContentType="application/vnd.openxmlformats-officedocument.presentationml.slide+xml"/>
  <Override PartName="/ppt/slideLayouts/slideLayout27.xml" ContentType="application/vnd.openxmlformats-officedocument.presentationml.slideLayout+xml"/>
  <Override PartName="/ppt/slideLayouts/slideLayout59.xml" ContentType="application/vnd.openxmlformats-officedocument.presentationml.slideLayout+xml"/>
  <Override PartName="/ppt/slides/slide10.xml" ContentType="application/vnd.openxmlformats-officedocument.presentationml.slide+xml"/>
  <Override PartName="/ppt/slideLayouts/slideLayout36.xml" ContentType="application/vnd.openxmlformats-officedocument.presentationml.slideLayout+xml"/>
  <Override PartName="/ppt/notesSlides/notesSlide11.xml" ContentType="application/vnd.openxmlformats-officedocument.presentationml.notesSlide+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48.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slideLayouts/slideLayout41.xml" ContentType="application/vnd.openxmlformats-officedocument.presentationml.slideLayout+xml"/>
  <Override PartName="/ppt/slideLayouts/slideLayout58.xml" ContentType="application/vnd.openxmlformats-officedocument.presentationml.slideLayout+xml"/>
  <Override PartName="/ppt/slideLayouts/slideLayout19.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14.xml" ContentType="application/vnd.openxmlformats-officedocument.presentationml.slideLayout+xml"/>
  <Override PartName="/ppt/notesSlides/notesSlide29.xml" ContentType="application/vnd.openxmlformats-officedocument.presentationml.notesSlide+xml"/>
  <Override PartName="/ppt/slideLayouts/slideLayout31.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9.xml" ContentType="application/vnd.openxmlformats-officedocument.presentationml.slideLayout+xml"/>
  <Override PartName="/ppt/slides/slide35.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Masters/slideMaster5.xml" ContentType="application/vnd.openxmlformats-officedocument.presentationml.slideMaster+xml"/>
  <Override PartName="/ppt/slides/slide36.xml" ContentType="application/vnd.openxmlformats-officedocument.presentationml.slide+xml"/>
  <Override PartName="/ppt/notesSlides/notesSlide28.xml" ContentType="application/vnd.openxmlformats-officedocument.presentationml.notesSlide+xml"/>
  <Override PartName="/ppt/slideLayouts/slideLayout25.xml" ContentType="application/vnd.openxmlformats-officedocument.presentationml.slideLayout+xml"/>
  <Override PartName="/ppt/slideMasters/slideMaster2.xml" ContentType="application/vnd.openxmlformats-officedocument.presentationml.slideMaster+xml"/>
  <Override PartName="/ppt/slideLayouts/slideLayout51.xml" ContentType="application/vnd.openxmlformats-officedocument.presentationml.slideLayout+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5.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notesSlides/notesSlide34.xml" ContentType="application/vnd.openxmlformats-officedocument.presentationml.notesSlide+xml"/>
  <Override PartName="/ppt/slideLayouts/slideLayout38.xml" ContentType="application/vnd.openxmlformats-officedocument.presentationml.slideLayout+xml"/>
  <Override PartName="/ppt/theme/theme6.xml" ContentType="application/vnd.openxmlformats-officedocument.theme+xml"/>
  <Override PartName="/ppt/theme/theme3.xml" ContentType="application/vnd.openxmlformats-officedocument.theme+xml"/>
  <Override PartName="/ppt/slideMasters/slideMaster4.xml" ContentType="application/vnd.openxmlformats-officedocument.presentationml.slideMaster+xml"/>
  <Override PartName="/ppt/slides/slide22.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54.xml" ContentType="application/vnd.openxmlformats-officedocument.presentationml.slideLayout+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notesSlides/notesSlide23.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slideLayouts/slideLayout53.xml" ContentType="application/vnd.openxmlformats-officedocument.presentationml.slideLayout+xml"/>
  <Override PartName="/ppt/tableStyles.xml" ContentType="application/vnd.openxmlformats-officedocument.presentationml.tableStyles+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43.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8.xml" ContentType="application/vnd.openxmlformats-officedocument.presentationml.slide+xml"/>
  <Override PartName="/ppt/theme/theme1.xml" ContentType="application/vnd.openxmlformats-officedocument.theme+xml"/>
  <Override PartName="/ppt/slideLayouts/slideLayout35.xml" ContentType="application/vnd.openxmlformats-officedocument.presentationml.slideLayout+xml"/>
  <Override PartName="/ppt/slides/slide39.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slides/slide38.xml" ContentType="application/vnd.openxmlformats-officedocument.presentationml.slide+xml"/>
  <Override PartName="/ppt/presProps.xml" ContentType="application/vnd.openxmlformats-officedocument.presentationml.presProps+xml"/>
  <Override PartName="/ppt/slideLayouts/slideLayout55.xml" ContentType="application/vnd.openxmlformats-officedocument.presentationml.slideLayout+xml"/>
  <Override PartName="/ppt/notesSlides/notesSlide24.xml" ContentType="application/vnd.openxmlformats-officedocument.presentationml.notesSlide+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 id="2147483674" r:id="rId3"/>
    <p:sldMasterId id="2147483687" r:id="rId4"/>
    <p:sldMasterId id="2147483700" r:id="rId5"/>
  </p:sldMasterIdLst>
  <p:notesMasterIdLst>
    <p:notesMasterId r:id="rId5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Lst>
  <p:sldSz cx="9144000" cy="5143500"/>
  <p:notesSz cx="7559675" cy="10691813"/>
  <p:defaultTextStyle>
    <a:defPPr>
      <a:defRPr lang="fr-FR"/>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0" d="6"/>
          <a:sy n="0" d="2"/>
        </p:scale>
        <p:origin x="121567504" y="0"/>
      </p:cViewPr>
      <p:guideLst>
        <p:guide pos="2880"/>
        <p:guide pos="162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theme" Target="theme/theme1.xml"/><Relationship Id="rId7" Type="http://schemas.openxmlformats.org/officeDocument/2006/relationships/theme" Target="theme/theme2.xml"/><Relationship Id="rId8" Type="http://schemas.openxmlformats.org/officeDocument/2006/relationships/theme" Target="theme/theme3.xml"/><Relationship Id="rId9" Type="http://schemas.openxmlformats.org/officeDocument/2006/relationships/theme" Target="theme/theme4.xml"/><Relationship Id="rId10" Type="http://schemas.openxmlformats.org/officeDocument/2006/relationships/theme" Target="theme/theme5.xml"/><Relationship Id="rId11" Type="http://schemas.openxmlformats.org/officeDocument/2006/relationships/theme" Target="theme/theme6.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notesMaster" Target="notesMasters/notesMaster1.xml"/><Relationship Id="rId52" Type="http://schemas.openxmlformats.org/officeDocument/2006/relationships/presProps" Target="presProps.xml" /><Relationship Id="rId53" Type="http://schemas.openxmlformats.org/officeDocument/2006/relationships/tableStyles" Target="tableStyles.xml" /><Relationship Id="rId5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E417E3-7F92-4551-A4D1-EC02BF1A28C5}"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449EA3-875B-40FF-FF85-DD45F2EE76AD}"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72B9D75-B0C4-96D1-959D-2B2A5D240BEC}"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880405B-343C-7AF2-EA24-2380B95F99BB}"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FE94074-2EFD-B2C6-0AA5-74DC5F74CD1F}"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857DEDB-7A5F-CA56-AC8E-1C5578597826}"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CA12097-E858-222D-8A89-E6F8800AA717}"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D7C0CC2-B811-7665-468D-1B4F8DBB5824}"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AB834B-5795-421F-23EF-E33E0F5C889A}"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892107-18B0-5025-DE2E-7CF1043E3157}"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1C288F7-63E4-6B9A-1802-B90EBC373CCD}"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57BB91-614A-2CC8-DB09-A274E8422161}"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270504-926A-2C75-F60A-F747632BFED2}"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8C46F64-1F82-D7CD-631E-D70E4F4F2C7D}"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49ED465-718C-0FCE-B300-FCD568CF92A4}"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3600576-8DF5-E978-28A9-C63BA6E4C0EE}"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8161600-86A0-21FF-A6DD-3A90FF0C76FE}"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15EA627-4912-2770-495D-EB359CE3F016}"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EF8DEE2-AD67-B4CA-C8A9-C43FBCBF4884}"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D533EC1-5995-9C15-7B3E-1826C42C73D2}"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A36C458-59B1-A70B-EC43-2D7D3DA89450}"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68C7C1E-D401-8D46-939F-AE72EC37237D}"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B0F2120-7840-30A6-CC46-D6C8C7864245}"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0430D3B-2024-9049-A996-B64E7A02653A}"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86ABC47-0C90-9E1A-43AA-F84A9DB9DECB}"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75AA250-09FE-8E49-63AB-6C8CB89F8DFE}"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5D9D5A-BC66-6EB2-568A-295CF7D0E5B2}"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6770F62-54FF-6A76-8B63-509C39BEE75A}"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B4005E-053F-EC78-5986-C9985032A24B}"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6F77CD5-5CBF-92B8-8FFC-245768D220D1}"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72145823" name="Slide Image Placeholder 1"/>
          <p:cNvSpPr>
            <a:spLocks noChangeAspect="1" noGrp="1" noRot="1"/>
          </p:cNvSpPr>
          <p:nvPr>
            <p:ph type="sldImg"/>
          </p:nvPr>
        </p:nvSpPr>
        <p:spPr bwMode="auto"/>
      </p:sp>
      <p:sp>
        <p:nvSpPr>
          <p:cNvPr id="817151333" name="Notes Placeholder 2"/>
          <p:cNvSpPr>
            <a:spLocks noGrp="1"/>
          </p:cNvSpPr>
          <p:nvPr>
            <p:ph type="body" idx="1"/>
          </p:nvPr>
        </p:nvSpPr>
        <p:spPr bwMode="auto"/>
        <p:txBody>
          <a:bodyPr/>
          <a:lstStyle/>
          <a:p>
            <a:pPr>
              <a:defRPr/>
            </a:pPr>
            <a:endParaRPr/>
          </a:p>
        </p:txBody>
      </p:sp>
      <p:sp>
        <p:nvSpPr>
          <p:cNvPr id="19670202" name="Slide Number Placeholder 3"/>
          <p:cNvSpPr>
            <a:spLocks noGrp="1"/>
          </p:cNvSpPr>
          <p:nvPr>
            <p:ph type="sldNum" sz="quarter" idx="10"/>
          </p:nvPr>
        </p:nvSpPr>
        <p:spPr bwMode="auto"/>
        <p:txBody>
          <a:bodyPr/>
          <a:lstStyle/>
          <a:p>
            <a:pPr>
              <a:defRPr/>
            </a:pPr>
            <a:fld id="{517CD51A-037E-9FC1-CA1F-AF8A1E4F03E2}"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6C64273-1D93-23F5-3C52-A9A30A52E71A}"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D4C9893-A856-6E77-0B28-00B22986369F}"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4E9974-582F-18C6-2727-7E475731B86C}"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600752D-26FA-1B7D-4A42-41BFFC8016D1}"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E40C6D-0DFA-9FA2-ABF2-52E0EAF05088}"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90FE5B-A2C2-4E27-9BA8-33389330460C}"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80A431E-82AF-6B3E-4821-E845CFFDFF4B}"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46712474" name="Slide Image Placeholder 1"/>
          <p:cNvSpPr>
            <a:spLocks noChangeAspect="1" noGrp="1" noRot="1"/>
          </p:cNvSpPr>
          <p:nvPr>
            <p:ph type="sldImg"/>
          </p:nvPr>
        </p:nvSpPr>
        <p:spPr bwMode="auto"/>
      </p:sp>
      <p:sp>
        <p:nvSpPr>
          <p:cNvPr id="895625334" name="Notes Placeholder 2"/>
          <p:cNvSpPr>
            <a:spLocks noGrp="1"/>
          </p:cNvSpPr>
          <p:nvPr>
            <p:ph type="body" idx="1"/>
          </p:nvPr>
        </p:nvSpPr>
        <p:spPr bwMode="auto"/>
        <p:txBody>
          <a:bodyPr/>
          <a:lstStyle/>
          <a:p>
            <a:pPr>
              <a:defRPr/>
            </a:pPr>
            <a:endParaRPr/>
          </a:p>
        </p:txBody>
      </p:sp>
      <p:sp>
        <p:nvSpPr>
          <p:cNvPr id="1361228195" name="Slide Number Placeholder 3"/>
          <p:cNvSpPr>
            <a:spLocks noGrp="1"/>
          </p:cNvSpPr>
          <p:nvPr>
            <p:ph type="sldNum" sz="quarter" idx="10"/>
          </p:nvPr>
        </p:nvSpPr>
        <p:spPr bwMode="auto"/>
        <p:txBody>
          <a:bodyPr/>
          <a:lstStyle/>
          <a:p>
            <a:pPr>
              <a:defRPr/>
            </a:pPr>
            <a:fld id="{886B8D6B-D3F9-FE14-78E8-49FF3344F0A2}"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188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90"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91"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189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93"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94"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95"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96"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189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98" name="PlaceHolder 2"/>
          <p:cNvSpPr>
            <a:spLocks noGrp="1"/>
          </p:cNvSpPr>
          <p:nvPr>
            <p:ph/>
          </p:nvPr>
        </p:nvSpPr>
        <p:spPr bwMode="auto">
          <a:xfrm>
            <a:off x="45720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99" name="PlaceHolder 3"/>
          <p:cNvSpPr>
            <a:spLocks noGrp="1"/>
          </p:cNvSpPr>
          <p:nvPr>
            <p:ph/>
          </p:nvPr>
        </p:nvSpPr>
        <p:spPr bwMode="auto">
          <a:xfrm>
            <a:off x="323964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00" name="PlaceHolder 4"/>
          <p:cNvSpPr>
            <a:spLocks noGrp="1"/>
          </p:cNvSpPr>
          <p:nvPr>
            <p:ph/>
          </p:nvPr>
        </p:nvSpPr>
        <p:spPr bwMode="auto">
          <a:xfrm>
            <a:off x="602208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01" name="PlaceHolder 5"/>
          <p:cNvSpPr>
            <a:spLocks noGrp="1"/>
          </p:cNvSpPr>
          <p:nvPr>
            <p:ph/>
          </p:nvPr>
        </p:nvSpPr>
        <p:spPr bwMode="auto">
          <a:xfrm>
            <a:off x="45720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02" name="PlaceHolder 6"/>
          <p:cNvSpPr>
            <a:spLocks noGrp="1"/>
          </p:cNvSpPr>
          <p:nvPr>
            <p:ph/>
          </p:nvPr>
        </p:nvSpPr>
        <p:spPr bwMode="auto">
          <a:xfrm>
            <a:off x="323964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03" name="PlaceHolder 7"/>
          <p:cNvSpPr>
            <a:spLocks noGrp="1"/>
          </p:cNvSpPr>
          <p:nvPr>
            <p:ph/>
          </p:nvPr>
        </p:nvSpPr>
        <p:spPr bwMode="auto">
          <a:xfrm>
            <a:off x="602208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197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977"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fr-FR"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197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979"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198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981"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82"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98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984"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p>
            <a:pPr algn="ctr">
              <a:defRPr/>
            </a:pPr>
            <a:endParaRPr lang="fr-FR"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98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986"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87"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88"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186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69"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fr-FR"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98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990"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91"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92"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99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994"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95"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96"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199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998"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999"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00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2001"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2002"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2003"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2004"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200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2006" name="PlaceHolder 2"/>
          <p:cNvSpPr>
            <a:spLocks noGrp="1"/>
          </p:cNvSpPr>
          <p:nvPr>
            <p:ph/>
          </p:nvPr>
        </p:nvSpPr>
        <p:spPr bwMode="auto">
          <a:xfrm>
            <a:off x="45720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2007" name="PlaceHolder 3"/>
          <p:cNvSpPr>
            <a:spLocks noGrp="1"/>
          </p:cNvSpPr>
          <p:nvPr>
            <p:ph/>
          </p:nvPr>
        </p:nvSpPr>
        <p:spPr bwMode="auto">
          <a:xfrm>
            <a:off x="323964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2008" name="PlaceHolder 4"/>
          <p:cNvSpPr>
            <a:spLocks noGrp="1"/>
          </p:cNvSpPr>
          <p:nvPr>
            <p:ph/>
          </p:nvPr>
        </p:nvSpPr>
        <p:spPr bwMode="auto">
          <a:xfrm>
            <a:off x="602208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2009" name="PlaceHolder 5"/>
          <p:cNvSpPr>
            <a:spLocks noGrp="1"/>
          </p:cNvSpPr>
          <p:nvPr>
            <p:ph/>
          </p:nvPr>
        </p:nvSpPr>
        <p:spPr bwMode="auto">
          <a:xfrm>
            <a:off x="45720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2010" name="PlaceHolder 6"/>
          <p:cNvSpPr>
            <a:spLocks noGrp="1"/>
          </p:cNvSpPr>
          <p:nvPr>
            <p:ph/>
          </p:nvPr>
        </p:nvSpPr>
        <p:spPr bwMode="auto">
          <a:xfrm>
            <a:off x="323964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2011" name="PlaceHolder 7"/>
          <p:cNvSpPr>
            <a:spLocks noGrp="1"/>
          </p:cNvSpPr>
          <p:nvPr>
            <p:ph/>
          </p:nvPr>
        </p:nvSpPr>
        <p:spPr bwMode="auto">
          <a:xfrm>
            <a:off x="602208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31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16"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fr-FR"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31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18"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31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20"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21"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32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187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71"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323"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p>
            <a:pPr algn="ctr">
              <a:defRPr/>
            </a:pPr>
            <a:endParaRPr lang="fr-FR"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32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25"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26"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27"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32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29"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30"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31"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33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33"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34"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35"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33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37"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38"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33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40"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41"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42"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43"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4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45" name="PlaceHolder 2"/>
          <p:cNvSpPr>
            <a:spLocks noGrp="1"/>
          </p:cNvSpPr>
          <p:nvPr>
            <p:ph/>
          </p:nvPr>
        </p:nvSpPr>
        <p:spPr bwMode="auto">
          <a:xfrm>
            <a:off x="457200" y="120348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46" name="PlaceHolder 3"/>
          <p:cNvSpPr>
            <a:spLocks noGrp="1"/>
          </p:cNvSpPr>
          <p:nvPr>
            <p:ph/>
          </p:nvPr>
        </p:nvSpPr>
        <p:spPr bwMode="auto">
          <a:xfrm>
            <a:off x="3239640" y="120348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47" name="PlaceHolder 4"/>
          <p:cNvSpPr>
            <a:spLocks noGrp="1"/>
          </p:cNvSpPr>
          <p:nvPr>
            <p:ph/>
          </p:nvPr>
        </p:nvSpPr>
        <p:spPr bwMode="auto">
          <a:xfrm>
            <a:off x="6022080" y="120348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48" name="PlaceHolder 5"/>
          <p:cNvSpPr>
            <a:spLocks noGrp="1"/>
          </p:cNvSpPr>
          <p:nvPr>
            <p:ph/>
          </p:nvPr>
        </p:nvSpPr>
        <p:spPr bwMode="auto">
          <a:xfrm>
            <a:off x="457200" y="276192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49" name="PlaceHolder 6"/>
          <p:cNvSpPr>
            <a:spLocks noGrp="1"/>
          </p:cNvSpPr>
          <p:nvPr>
            <p:ph/>
          </p:nvPr>
        </p:nvSpPr>
        <p:spPr bwMode="auto">
          <a:xfrm>
            <a:off x="3239640" y="276192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50" name="PlaceHolder 7"/>
          <p:cNvSpPr>
            <a:spLocks noGrp="1"/>
          </p:cNvSpPr>
          <p:nvPr>
            <p:ph/>
          </p:nvPr>
        </p:nvSpPr>
        <p:spPr bwMode="auto">
          <a:xfrm>
            <a:off x="6022080" y="276192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123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31"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fr-FR"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123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33"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187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73"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74"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123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35"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36"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23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238"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p>
            <a:pPr algn="ctr">
              <a:defRPr/>
            </a:pPr>
            <a:endParaRPr lang="fr-FR"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23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40"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41"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42"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24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44"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45"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46"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24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48"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49"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50"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125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52"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53"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125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55"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56"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57"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58"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125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260" name="PlaceHolder 2"/>
          <p:cNvSpPr>
            <a:spLocks noGrp="1"/>
          </p:cNvSpPr>
          <p:nvPr>
            <p:ph/>
          </p:nvPr>
        </p:nvSpPr>
        <p:spPr bwMode="auto">
          <a:xfrm>
            <a:off x="45720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61" name="PlaceHolder 3"/>
          <p:cNvSpPr>
            <a:spLocks noGrp="1"/>
          </p:cNvSpPr>
          <p:nvPr>
            <p:ph/>
          </p:nvPr>
        </p:nvSpPr>
        <p:spPr bwMode="auto">
          <a:xfrm>
            <a:off x="323964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62" name="PlaceHolder 4"/>
          <p:cNvSpPr>
            <a:spLocks noGrp="1"/>
          </p:cNvSpPr>
          <p:nvPr>
            <p:ph/>
          </p:nvPr>
        </p:nvSpPr>
        <p:spPr bwMode="auto">
          <a:xfrm>
            <a:off x="6022080" y="120348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63" name="PlaceHolder 5"/>
          <p:cNvSpPr>
            <a:spLocks noGrp="1"/>
          </p:cNvSpPr>
          <p:nvPr>
            <p:ph/>
          </p:nvPr>
        </p:nvSpPr>
        <p:spPr bwMode="auto">
          <a:xfrm>
            <a:off x="45720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64" name="PlaceHolder 6"/>
          <p:cNvSpPr>
            <a:spLocks noGrp="1"/>
          </p:cNvSpPr>
          <p:nvPr>
            <p:ph/>
          </p:nvPr>
        </p:nvSpPr>
        <p:spPr bwMode="auto">
          <a:xfrm>
            <a:off x="323964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265" name="PlaceHolder 7"/>
          <p:cNvSpPr>
            <a:spLocks noGrp="1"/>
          </p:cNvSpPr>
          <p:nvPr>
            <p:ph/>
          </p:nvPr>
        </p:nvSpPr>
        <p:spPr bwMode="auto">
          <a:xfrm>
            <a:off x="6022080" y="2761920"/>
            <a:ext cx="2649599"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87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99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2996"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fr-FR"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299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2998"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299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000"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01"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300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3003"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p>
            <a:pPr algn="ctr">
              <a:defRPr/>
            </a:pPr>
            <a:endParaRPr lang="fr-FR"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300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005"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06"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07"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300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009"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10"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11"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301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013"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14"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15"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301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017"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18"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301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020"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21"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22"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23"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876"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p>
            <a:pPr algn="ctr">
              <a:defRPr/>
            </a:pPr>
            <a:endParaRPr lang="fr-FR"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02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3025" name="PlaceHolder 2"/>
          <p:cNvSpPr>
            <a:spLocks noGrp="1"/>
          </p:cNvSpPr>
          <p:nvPr>
            <p:ph/>
          </p:nvPr>
        </p:nvSpPr>
        <p:spPr bwMode="auto">
          <a:xfrm>
            <a:off x="457200" y="120348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26" name="PlaceHolder 3"/>
          <p:cNvSpPr>
            <a:spLocks noGrp="1"/>
          </p:cNvSpPr>
          <p:nvPr>
            <p:ph/>
          </p:nvPr>
        </p:nvSpPr>
        <p:spPr bwMode="auto">
          <a:xfrm>
            <a:off x="3239640" y="120348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27" name="PlaceHolder 4"/>
          <p:cNvSpPr>
            <a:spLocks noGrp="1"/>
          </p:cNvSpPr>
          <p:nvPr>
            <p:ph/>
          </p:nvPr>
        </p:nvSpPr>
        <p:spPr bwMode="auto">
          <a:xfrm>
            <a:off x="6022080" y="120348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28" name="PlaceHolder 5"/>
          <p:cNvSpPr>
            <a:spLocks noGrp="1"/>
          </p:cNvSpPr>
          <p:nvPr>
            <p:ph/>
          </p:nvPr>
        </p:nvSpPr>
        <p:spPr bwMode="auto">
          <a:xfrm>
            <a:off x="457200" y="276192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29" name="PlaceHolder 6"/>
          <p:cNvSpPr>
            <a:spLocks noGrp="1"/>
          </p:cNvSpPr>
          <p:nvPr>
            <p:ph/>
          </p:nvPr>
        </p:nvSpPr>
        <p:spPr bwMode="auto">
          <a:xfrm>
            <a:off x="3239640" y="276192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3030" name="PlaceHolder 7"/>
          <p:cNvSpPr>
            <a:spLocks noGrp="1"/>
          </p:cNvSpPr>
          <p:nvPr>
            <p:ph/>
          </p:nvPr>
        </p:nvSpPr>
        <p:spPr bwMode="auto">
          <a:xfrm>
            <a:off x="6022080" y="2761920"/>
            <a:ext cx="26496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87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78"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79"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80"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88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82"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83"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84"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88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endParaRPr lang="fr-FR" sz="4400" b="0" strike="noStrike" spc="-1">
              <a:solidFill>
                <a:srgbClr val="000000"/>
              </a:solidFill>
              <a:latin typeface="Arial"/>
            </a:endParaRPr>
          </a:p>
        </p:txBody>
      </p:sp>
      <p:sp>
        <p:nvSpPr>
          <p:cNvPr id="1886"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87"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
        <p:nvSpPr>
          <p:cNvPr id="1888"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fr-FR" sz="3200" b="0" strike="noStrike" spc="-1">
              <a:solidFill>
                <a:srgbClr val="000000"/>
              </a:solidFill>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s>
</file>

<file path=ppt/slideMasters/_rels/slideMaster4.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s>
</file>

<file path=ppt/slideMasters/_rels/slideMaster5.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cxnSp>
        <p:nvCxnSpPr>
          <p:cNvPr id="1830" name="Google Shape;1290;p26"/>
          <p:cNvCxnSpPr>
            <a:cxnSpLocks/>
          </p:cNvCxnSpPr>
          <p:nvPr/>
        </p:nvCxnSpPr>
        <p:spPr bwMode="auto">
          <a:xfrm flipH="1" flipV="1">
            <a:off x="8109000" y="501120"/>
            <a:ext cx="738720" cy="738720"/>
          </a:xfrm>
          <a:prstGeom prst="straightConnector1">
            <a:avLst/>
          </a:prstGeom>
          <a:ln w="9525">
            <a:solidFill>
              <a:srgbClr val="494949"/>
            </a:solidFill>
            <a:round/>
          </a:ln>
        </p:spPr>
      </p:cxnSp>
      <p:cxnSp>
        <p:nvCxnSpPr>
          <p:cNvPr id="1831" name="Google Shape;1291;p26"/>
          <p:cNvCxnSpPr>
            <a:cxnSpLocks/>
          </p:cNvCxnSpPr>
          <p:nvPr/>
        </p:nvCxnSpPr>
        <p:spPr bwMode="auto">
          <a:xfrm>
            <a:off x="582120" y="281880"/>
            <a:ext cx="1214279" cy="424080"/>
          </a:xfrm>
          <a:prstGeom prst="straightConnector1">
            <a:avLst/>
          </a:prstGeom>
          <a:ln w="9525">
            <a:solidFill>
              <a:srgbClr val="494949"/>
            </a:solidFill>
            <a:round/>
          </a:ln>
        </p:spPr>
      </p:cxnSp>
      <p:cxnSp>
        <p:nvCxnSpPr>
          <p:cNvPr id="1832" name="Google Shape;1292;p26"/>
          <p:cNvCxnSpPr>
            <a:cxnSpLocks/>
          </p:cNvCxnSpPr>
          <p:nvPr/>
        </p:nvCxnSpPr>
        <p:spPr bwMode="auto">
          <a:xfrm flipV="1">
            <a:off x="0" y="273960"/>
            <a:ext cx="583560" cy="655560"/>
          </a:xfrm>
          <a:prstGeom prst="straightConnector1">
            <a:avLst/>
          </a:prstGeom>
          <a:ln w="9525">
            <a:solidFill>
              <a:srgbClr val="494949"/>
            </a:solidFill>
            <a:round/>
          </a:ln>
        </p:spPr>
      </p:cxnSp>
      <p:grpSp>
        <p:nvGrpSpPr>
          <p:cNvPr id="1833" name="Google Shape;1293;p26"/>
          <p:cNvGrpSpPr/>
          <p:nvPr/>
        </p:nvGrpSpPr>
        <p:grpSpPr bwMode="auto">
          <a:xfrm>
            <a:off x="423000" y="125280"/>
            <a:ext cx="290880" cy="291600"/>
            <a:chOff x="423000" y="125280"/>
            <a:chExt cx="290880" cy="291600"/>
          </a:xfrm>
        </p:grpSpPr>
        <p:sp>
          <p:nvSpPr>
            <p:cNvPr id="1834" name="Google Shape;1294;p26"/>
            <p:cNvSpPr/>
            <p:nvPr/>
          </p:nvSpPr>
          <p:spPr bwMode="auto">
            <a:xfrm flipH="1">
              <a:off x="427320" y="130320"/>
              <a:ext cx="281520" cy="281520"/>
            </a:xfrm>
            <a:custGeom>
              <a:avLst/>
              <a:gdLst>
                <a:gd name="textAreaLeft" fmla="*/ 720 w 281520"/>
                <a:gd name="textAreaRight" fmla="*/ 28332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835" name="Google Shape;1295;p26"/>
            <p:cNvSpPr/>
            <p:nvPr/>
          </p:nvSpPr>
          <p:spPr bwMode="auto">
            <a:xfrm flipH="1">
              <a:off x="423000" y="125280"/>
              <a:ext cx="290880" cy="291600"/>
            </a:xfrm>
            <a:custGeom>
              <a:avLst/>
              <a:gdLst>
                <a:gd name="textAreaLeft" fmla="*/ 720 w 290880"/>
                <a:gd name="textAreaRight" fmla="*/ 29268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836" name="Google Shape;1296;p26"/>
            <p:cNvSpPr/>
            <p:nvPr/>
          </p:nvSpPr>
          <p:spPr bwMode="auto">
            <a:xfrm flipH="1">
              <a:off x="489240" y="192240"/>
              <a:ext cx="157320" cy="157320"/>
            </a:xfrm>
            <a:custGeom>
              <a:avLst/>
              <a:gdLst>
                <a:gd name="textAreaLeft" fmla="*/ -720 w 157320"/>
                <a:gd name="textAreaRight" fmla="*/ 15768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1837" name="Google Shape;1297;p26"/>
            <p:cNvSpPr/>
            <p:nvPr/>
          </p:nvSpPr>
          <p:spPr bwMode="auto">
            <a:xfrm flipH="1">
              <a:off x="484200" y="187920"/>
              <a:ext cx="166680" cy="166680"/>
            </a:xfrm>
            <a:custGeom>
              <a:avLst/>
              <a:gdLst>
                <a:gd name="textAreaLeft" fmla="*/ -720 w 166680"/>
                <a:gd name="textAreaRight" fmla="*/ 16704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838" name="Google Shape;1298;p26"/>
          <p:cNvGrpSpPr/>
          <p:nvPr/>
        </p:nvGrpSpPr>
        <p:grpSpPr bwMode="auto">
          <a:xfrm>
            <a:off x="1637640" y="558000"/>
            <a:ext cx="291960" cy="292319"/>
            <a:chOff x="1637640" y="558000"/>
            <a:chExt cx="291960" cy="292319"/>
          </a:xfrm>
        </p:grpSpPr>
        <p:sp>
          <p:nvSpPr>
            <p:cNvPr id="1839" name="Google Shape;1299;p26"/>
            <p:cNvSpPr/>
            <p:nvPr/>
          </p:nvSpPr>
          <p:spPr bwMode="auto">
            <a:xfrm flipH="1">
              <a:off x="1639440" y="560520"/>
              <a:ext cx="287640" cy="287280"/>
            </a:xfrm>
            <a:custGeom>
              <a:avLst/>
              <a:gdLst>
                <a:gd name="textAreaLeft" fmla="*/ -720 w 287640"/>
                <a:gd name="textAreaRight" fmla="*/ 288000 w 287640"/>
                <a:gd name="textAreaTop" fmla="*/ 0 h 287280"/>
                <a:gd name="textAreaBottom" fmla="*/ 288360 h 28728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840" name="Google Shape;1300;p26"/>
            <p:cNvSpPr/>
            <p:nvPr/>
          </p:nvSpPr>
          <p:spPr bwMode="auto">
            <a:xfrm flipH="1">
              <a:off x="1637280" y="558000"/>
              <a:ext cx="291960" cy="292319"/>
            </a:xfrm>
            <a:custGeom>
              <a:avLst/>
              <a:gdLst>
                <a:gd name="textAreaLeft" fmla="*/ -720 w 291960"/>
                <a:gd name="textAreaRight" fmla="*/ 292320 w 291960"/>
                <a:gd name="textAreaTop" fmla="*/ 0 h 292320"/>
                <a:gd name="textAreaBottom" fmla="*/ 293400 h 29232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841" name="Google Shape;1301;p26"/>
            <p:cNvSpPr/>
            <p:nvPr/>
          </p:nvSpPr>
          <p:spPr bwMode="auto">
            <a:xfrm flipH="1">
              <a:off x="1676880" y="597240"/>
              <a:ext cx="214560" cy="214200"/>
            </a:xfrm>
            <a:custGeom>
              <a:avLst/>
              <a:gdLst>
                <a:gd name="textAreaLeft" fmla="*/ 720 w 214560"/>
                <a:gd name="textAreaRight" fmla="*/ 216360 w 214560"/>
                <a:gd name="textAreaTop" fmla="*/ 0 h 214200"/>
                <a:gd name="textAreaBottom" fmla="*/ 215280 h 21420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842" name="Google Shape;1302;p26"/>
            <p:cNvSpPr/>
            <p:nvPr/>
          </p:nvSpPr>
          <p:spPr bwMode="auto">
            <a:xfrm flipH="1">
              <a:off x="1674360" y="594720"/>
              <a:ext cx="218880" cy="219240"/>
            </a:xfrm>
            <a:custGeom>
              <a:avLst/>
              <a:gdLst>
                <a:gd name="textAreaLeft" fmla="*/ 720 w 218880"/>
                <a:gd name="textAreaRight" fmla="*/ 220680 w 218880"/>
                <a:gd name="textAreaTop" fmla="*/ 0 h 219240"/>
                <a:gd name="textAreaBottom" fmla="*/ 220320 h 21924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843" name="Google Shape;1303;p26"/>
            <p:cNvSpPr/>
            <p:nvPr/>
          </p:nvSpPr>
          <p:spPr bwMode="auto">
            <a:xfrm flipH="1">
              <a:off x="1715759" y="636840"/>
              <a:ext cx="135000" cy="135000"/>
            </a:xfrm>
            <a:custGeom>
              <a:avLst/>
              <a:gdLst>
                <a:gd name="textAreaLeft" fmla="*/ -720 w 135000"/>
                <a:gd name="textAreaRight" fmla="*/ 135360 w 135000"/>
                <a:gd name="textAreaTop" fmla="*/ 0 h 135000"/>
                <a:gd name="textAreaBottom" fmla="*/ 136080 h 13500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68040" rIns="90000" bIns="68040" anchor="ctr">
              <a:noAutofit/>
            </a:bodyPr>
            <a:p>
              <a:pPr>
                <a:lnSpc>
                  <a:spcPct val="100000"/>
                </a:lnSpc>
                <a:tabLst>
                  <a:tab pos="0" algn="l"/>
                </a:tabLst>
                <a:defRPr/>
              </a:pPr>
              <a:endParaRPr lang="en-US" sz="1400" b="0" strike="noStrike" spc="-1">
                <a:solidFill>
                  <a:srgbClr val="000000"/>
                </a:solidFill>
                <a:latin typeface="Arial"/>
              </a:endParaRPr>
            </a:p>
          </p:txBody>
        </p:sp>
        <p:sp>
          <p:nvSpPr>
            <p:cNvPr id="1844" name="Google Shape;1304;p26"/>
            <p:cNvSpPr/>
            <p:nvPr/>
          </p:nvSpPr>
          <p:spPr bwMode="auto">
            <a:xfrm flipH="1">
              <a:off x="1713240" y="634680"/>
              <a:ext cx="140040" cy="139680"/>
            </a:xfrm>
            <a:custGeom>
              <a:avLst/>
              <a:gdLst>
                <a:gd name="textAreaLeft" fmla="*/ -720 w 140040"/>
                <a:gd name="textAreaRight" fmla="*/ 140400 w 140040"/>
                <a:gd name="textAreaTop" fmla="*/ 0 h 139680"/>
                <a:gd name="textAreaBottom" fmla="*/ 140760 h 1396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70200" rIns="90000" bIns="7020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845" name="Google Shape;1305;p26"/>
          <p:cNvGrpSpPr/>
          <p:nvPr/>
        </p:nvGrpSpPr>
        <p:grpSpPr bwMode="auto">
          <a:xfrm>
            <a:off x="1591920" y="362520"/>
            <a:ext cx="173880" cy="25920"/>
            <a:chOff x="1591920" y="362520"/>
            <a:chExt cx="173880" cy="25920"/>
          </a:xfrm>
        </p:grpSpPr>
        <p:sp>
          <p:nvSpPr>
            <p:cNvPr id="1846" name="Google Shape;1306;p26"/>
            <p:cNvSpPr/>
            <p:nvPr/>
          </p:nvSpPr>
          <p:spPr bwMode="auto">
            <a:xfrm>
              <a:off x="1591920" y="362520"/>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847" name="Google Shape;1307;p26"/>
            <p:cNvSpPr/>
            <p:nvPr/>
          </p:nvSpPr>
          <p:spPr bwMode="auto">
            <a:xfrm>
              <a:off x="1665720" y="362520"/>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848" name="Google Shape;1308;p26"/>
            <p:cNvSpPr/>
            <p:nvPr/>
          </p:nvSpPr>
          <p:spPr bwMode="auto">
            <a:xfrm>
              <a:off x="1739880" y="362520"/>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grpSp>
      <p:cxnSp>
        <p:nvCxnSpPr>
          <p:cNvPr id="1849" name="Google Shape;1309;p26"/>
          <p:cNvCxnSpPr>
            <a:cxnSpLocks/>
          </p:cNvCxnSpPr>
          <p:nvPr/>
        </p:nvCxnSpPr>
        <p:spPr bwMode="auto">
          <a:xfrm flipH="1">
            <a:off x="8151120" y="6840"/>
            <a:ext cx="1003680" cy="495360"/>
          </a:xfrm>
          <a:prstGeom prst="straightConnector1">
            <a:avLst/>
          </a:prstGeom>
          <a:ln w="9525">
            <a:solidFill>
              <a:srgbClr val="494949"/>
            </a:solidFill>
            <a:round/>
          </a:ln>
        </p:spPr>
      </p:cxnSp>
      <p:grpSp>
        <p:nvGrpSpPr>
          <p:cNvPr id="1850" name="Google Shape;1310;p26"/>
          <p:cNvGrpSpPr/>
          <p:nvPr/>
        </p:nvGrpSpPr>
        <p:grpSpPr bwMode="auto">
          <a:xfrm>
            <a:off x="7823880" y="202320"/>
            <a:ext cx="580680" cy="581399"/>
            <a:chOff x="7823880" y="202320"/>
            <a:chExt cx="580680" cy="581399"/>
          </a:xfrm>
        </p:grpSpPr>
        <p:sp>
          <p:nvSpPr>
            <p:cNvPr id="1851" name="Google Shape;1311;p26"/>
            <p:cNvSpPr/>
            <p:nvPr/>
          </p:nvSpPr>
          <p:spPr bwMode="auto">
            <a:xfrm>
              <a:off x="7828200" y="207360"/>
              <a:ext cx="571680" cy="571320"/>
            </a:xfrm>
            <a:custGeom>
              <a:avLst/>
              <a:gdLst>
                <a:gd name="textAreaLeft" fmla="*/ 0 w 571680"/>
                <a:gd name="textAreaRight" fmla="*/ 572760 w 571680"/>
                <a:gd name="textAreaTop" fmla="*/ 0 h 571320"/>
                <a:gd name="textAreaBottom" fmla="*/ 572400 h 57132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852" name="Google Shape;1312;p26"/>
            <p:cNvSpPr/>
            <p:nvPr/>
          </p:nvSpPr>
          <p:spPr bwMode="auto">
            <a:xfrm>
              <a:off x="7823880" y="202320"/>
              <a:ext cx="580680" cy="581399"/>
            </a:xfrm>
            <a:custGeom>
              <a:avLst/>
              <a:gdLst>
                <a:gd name="textAreaLeft" fmla="*/ 0 w 580680"/>
                <a:gd name="textAreaRight" fmla="*/ 581760 w 580680"/>
                <a:gd name="textAreaTop" fmla="*/ 0 h 581400"/>
                <a:gd name="textAreaBottom" fmla="*/ 582480 h 58140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853" name="Google Shape;1313;p26"/>
            <p:cNvSpPr/>
            <p:nvPr/>
          </p:nvSpPr>
          <p:spPr bwMode="auto">
            <a:xfrm>
              <a:off x="7900920" y="279720"/>
              <a:ext cx="426960" cy="426240"/>
            </a:xfrm>
            <a:custGeom>
              <a:avLst/>
              <a:gdLst>
                <a:gd name="textAreaLeft" fmla="*/ 0 w 426960"/>
                <a:gd name="textAreaRight" fmla="*/ 428040 w 426960"/>
                <a:gd name="textAreaTop" fmla="*/ 0 h 426240"/>
                <a:gd name="textAreaBottom" fmla="*/ 427320 h 42624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854" name="Google Shape;1314;p26"/>
            <p:cNvSpPr/>
            <p:nvPr/>
          </p:nvSpPr>
          <p:spPr bwMode="auto">
            <a:xfrm>
              <a:off x="7896240" y="274680"/>
              <a:ext cx="435960" cy="436320"/>
            </a:xfrm>
            <a:custGeom>
              <a:avLst/>
              <a:gdLst>
                <a:gd name="textAreaLeft" fmla="*/ 0 w 435960"/>
                <a:gd name="textAreaRight" fmla="*/ 437040 w 435960"/>
                <a:gd name="textAreaTop" fmla="*/ 0 h 436320"/>
                <a:gd name="textAreaBottom" fmla="*/ 437400 h 43632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855" name="Google Shape;1315;p26"/>
            <p:cNvSpPr/>
            <p:nvPr/>
          </p:nvSpPr>
          <p:spPr bwMode="auto">
            <a:xfrm>
              <a:off x="7979400" y="358560"/>
              <a:ext cx="269280" cy="269280"/>
            </a:xfrm>
            <a:custGeom>
              <a:avLst/>
              <a:gdLst>
                <a:gd name="textAreaLeft" fmla="*/ 0 w 269280"/>
                <a:gd name="textAreaRight" fmla="*/ 270360 w 269280"/>
                <a:gd name="textAreaTop" fmla="*/ 0 h 269280"/>
                <a:gd name="textAreaBottom" fmla="*/ 270360 h 26928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856" name="Google Shape;1316;p26"/>
            <p:cNvSpPr/>
            <p:nvPr/>
          </p:nvSpPr>
          <p:spPr bwMode="auto">
            <a:xfrm>
              <a:off x="7975080" y="353880"/>
              <a:ext cx="278640" cy="278280"/>
            </a:xfrm>
            <a:custGeom>
              <a:avLst/>
              <a:gdLst>
                <a:gd name="textAreaLeft" fmla="*/ 0 w 278640"/>
                <a:gd name="textAreaRight" fmla="*/ 279720 w 278640"/>
                <a:gd name="textAreaTop" fmla="*/ 0 h 278280"/>
                <a:gd name="textAreaBottom" fmla="*/ 279360 h 2782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857" name="Google Shape;1317;p26"/>
          <p:cNvGrpSpPr/>
          <p:nvPr/>
        </p:nvGrpSpPr>
        <p:grpSpPr bwMode="auto">
          <a:xfrm>
            <a:off x="8697960" y="1117440"/>
            <a:ext cx="290880" cy="291600"/>
            <a:chOff x="8697960" y="1117440"/>
            <a:chExt cx="290880" cy="291600"/>
          </a:xfrm>
        </p:grpSpPr>
        <p:sp>
          <p:nvSpPr>
            <p:cNvPr id="1858" name="Google Shape;1318;p26"/>
            <p:cNvSpPr/>
            <p:nvPr/>
          </p:nvSpPr>
          <p:spPr bwMode="auto">
            <a:xfrm flipH="1">
              <a:off x="8702280" y="1122480"/>
              <a:ext cx="281520" cy="281520"/>
            </a:xfrm>
            <a:custGeom>
              <a:avLst/>
              <a:gdLst>
                <a:gd name="textAreaLeft" fmla="*/ 720 w 281520"/>
                <a:gd name="textAreaRight" fmla="*/ 28332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859" name="Google Shape;1319;p26"/>
            <p:cNvSpPr/>
            <p:nvPr/>
          </p:nvSpPr>
          <p:spPr bwMode="auto">
            <a:xfrm flipH="1">
              <a:off x="8697960" y="1117440"/>
              <a:ext cx="290880" cy="291600"/>
            </a:xfrm>
            <a:custGeom>
              <a:avLst/>
              <a:gdLst>
                <a:gd name="textAreaLeft" fmla="*/ 720 w 290880"/>
                <a:gd name="textAreaRight" fmla="*/ 29268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860" name="Google Shape;1320;p26"/>
            <p:cNvSpPr/>
            <p:nvPr/>
          </p:nvSpPr>
          <p:spPr bwMode="auto">
            <a:xfrm flipH="1">
              <a:off x="8764200" y="1184400"/>
              <a:ext cx="157320" cy="157320"/>
            </a:xfrm>
            <a:custGeom>
              <a:avLst/>
              <a:gdLst>
                <a:gd name="textAreaLeft" fmla="*/ -720 w 157320"/>
                <a:gd name="textAreaRight" fmla="*/ 15768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1861" name="Google Shape;1321;p26"/>
            <p:cNvSpPr/>
            <p:nvPr/>
          </p:nvSpPr>
          <p:spPr bwMode="auto">
            <a:xfrm flipH="1">
              <a:off x="8759160" y="1179720"/>
              <a:ext cx="166680" cy="166680"/>
            </a:xfrm>
            <a:custGeom>
              <a:avLst/>
              <a:gdLst>
                <a:gd name="textAreaLeft" fmla="*/ -720 w 166680"/>
                <a:gd name="textAreaRight" fmla="*/ 16704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862" name="Google Shape;1322;p26"/>
          <p:cNvGrpSpPr/>
          <p:nvPr/>
        </p:nvGrpSpPr>
        <p:grpSpPr bwMode="auto">
          <a:xfrm>
            <a:off x="8678520" y="1581840"/>
            <a:ext cx="173880" cy="25920"/>
            <a:chOff x="8678520" y="1581840"/>
            <a:chExt cx="173880" cy="25920"/>
          </a:xfrm>
        </p:grpSpPr>
        <p:sp>
          <p:nvSpPr>
            <p:cNvPr id="1863" name="Google Shape;1323;p26"/>
            <p:cNvSpPr/>
            <p:nvPr/>
          </p:nvSpPr>
          <p:spPr bwMode="auto">
            <a:xfrm>
              <a:off x="8678520" y="1581840"/>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864" name="Google Shape;1324;p26"/>
            <p:cNvSpPr/>
            <p:nvPr/>
          </p:nvSpPr>
          <p:spPr bwMode="auto">
            <a:xfrm>
              <a:off x="8752320" y="1581840"/>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865" name="Google Shape;1325;p26"/>
            <p:cNvSpPr/>
            <p:nvPr/>
          </p:nvSpPr>
          <p:spPr bwMode="auto">
            <a:xfrm>
              <a:off x="8826480" y="1581840"/>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grpSp>
      <p:sp>
        <p:nvSpPr>
          <p:cNvPr id="186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r>
              <a:rPr lang="fr-FR" sz="4400" b="0" strike="noStrike" spc="-1">
                <a:solidFill>
                  <a:srgbClr val="000000"/>
                </a:solidFill>
                <a:latin typeface="Arial"/>
              </a:rPr>
              <a:t>Click to edit the title text format</a:t>
            </a:r>
            <a:endParaRPr lang="fr-FR" sz="4400" b="0" strike="noStrike" spc="-1">
              <a:solidFill>
                <a:srgbClr val="000000"/>
              </a:solidFill>
              <a:latin typeface="Arial"/>
            </a:endParaRPr>
          </a:p>
        </p:txBody>
      </p:sp>
      <p:sp>
        <p:nvSpPr>
          <p:cNvPr id="1867" name="PlaceHolder 2"/>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fr-FR" sz="3200" b="0" strike="noStrike" spc="-1">
                <a:solidFill>
                  <a:srgbClr val="000000"/>
                </a:solidFill>
                <a:latin typeface="Arial"/>
              </a:rPr>
              <a:t>Click to edit the outline text format</a:t>
            </a:r>
            <a:endParaRPr lang="fr-FR"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fr-FR" sz="2800" b="0" strike="noStrike" spc="-1">
                <a:solidFill>
                  <a:srgbClr val="000000"/>
                </a:solidFill>
                <a:latin typeface="Arial"/>
              </a:rPr>
              <a:t>Second Outline Level</a:t>
            </a:r>
            <a:endParaRPr lang="fr-FR"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fr-FR" sz="2400" b="0" strike="noStrike" spc="-1">
                <a:solidFill>
                  <a:srgbClr val="000000"/>
                </a:solidFill>
                <a:latin typeface="Arial"/>
              </a:rPr>
              <a:t>Third Outline Level</a:t>
            </a:r>
            <a:endParaRPr lang="fr-FR"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fr-FR" sz="2000" b="0" strike="noStrike" spc="-1">
                <a:solidFill>
                  <a:srgbClr val="000000"/>
                </a:solidFill>
                <a:latin typeface="Arial"/>
              </a:rPr>
              <a:t>Fourth Outline Level</a:t>
            </a:r>
            <a:endParaRPr lang="fr-FR"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fr-FR" sz="2000" b="0" strike="noStrike" spc="-1">
                <a:solidFill>
                  <a:srgbClr val="000000"/>
                </a:solidFill>
                <a:latin typeface="Arial"/>
              </a:rPr>
              <a:t>Fifth Outline Level</a:t>
            </a:r>
            <a:endParaRPr lang="fr-FR"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fr-FR" sz="2000" b="0" strike="noStrike" spc="-1">
                <a:solidFill>
                  <a:srgbClr val="000000"/>
                </a:solidFill>
                <a:latin typeface="Arial"/>
              </a:rPr>
              <a:t>Sixth Outline Level</a:t>
            </a:r>
            <a:endParaRPr lang="fr-FR"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fr-FR" sz="2000" b="0" strike="noStrike" spc="-1">
                <a:solidFill>
                  <a:srgbClr val="000000"/>
                </a:solidFill>
                <a:latin typeface="Arial"/>
              </a:rPr>
              <a:t>Seventh Outline Level</a:t>
            </a:r>
            <a:endParaRPr lang="fr-FR"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grpSp>
        <p:nvGrpSpPr>
          <p:cNvPr id="1904" name="Google Shape;1547;p31"/>
          <p:cNvGrpSpPr/>
          <p:nvPr/>
        </p:nvGrpSpPr>
        <p:grpSpPr bwMode="auto">
          <a:xfrm>
            <a:off x="1349640" y="598320"/>
            <a:ext cx="6452640" cy="3629880"/>
            <a:chOff x="1349640" y="598320"/>
            <a:chExt cx="6452640" cy="3629880"/>
          </a:xfrm>
        </p:grpSpPr>
        <p:sp>
          <p:nvSpPr>
            <p:cNvPr id="1905" name="Google Shape;1548;p31"/>
            <p:cNvSpPr/>
            <p:nvPr/>
          </p:nvSpPr>
          <p:spPr bwMode="auto">
            <a:xfrm>
              <a:off x="1349640" y="598320"/>
              <a:ext cx="6452640" cy="3629880"/>
            </a:xfrm>
            <a:custGeom>
              <a:avLst/>
              <a:gdLst>
                <a:gd name="textAreaLeft" fmla="*/ 0 w 6452640"/>
                <a:gd name="textAreaRight" fmla="*/ 6453720 w 6452640"/>
                <a:gd name="textAreaTop" fmla="*/ 0 h 3629880"/>
                <a:gd name="textAreaBottom" fmla="*/ 3630960 h 3629880"/>
              </a:gdLst>
              <a:ahLst/>
              <a:cxnLst/>
              <a:rect l="textAreaLeft" t="textAreaTop" r="textAreaRight" b="textAreaBottom"/>
              <a:pathLst>
                <a:path w="277371" h="132620" fill="norm" stroke="1"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06" name="Google Shape;1549;p31"/>
            <p:cNvSpPr/>
            <p:nvPr/>
          </p:nvSpPr>
          <p:spPr bwMode="auto">
            <a:xfrm>
              <a:off x="1397520" y="599040"/>
              <a:ext cx="6367320" cy="3628800"/>
            </a:xfrm>
            <a:custGeom>
              <a:avLst/>
              <a:gdLst>
                <a:gd name="textAreaLeft" fmla="*/ 0 w 6367320"/>
                <a:gd name="textAreaRight" fmla="*/ 6368400 w 6367320"/>
                <a:gd name="textAreaTop" fmla="*/ 0 h 3628800"/>
                <a:gd name="textAreaBottom" fmla="*/ 3629880 h 3628800"/>
              </a:gdLst>
              <a:ahLst/>
              <a:cxnLst/>
              <a:rect l="textAreaLeft" t="textAreaTop" r="textAreaRight" b="textAreaBottom"/>
              <a:pathLst>
                <a:path w="273708" h="132580" fill="norm" stroke="1"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grpSp>
      <p:grpSp>
        <p:nvGrpSpPr>
          <p:cNvPr id="1907" name="Google Shape;1551;p31"/>
          <p:cNvGrpSpPr/>
          <p:nvPr/>
        </p:nvGrpSpPr>
        <p:grpSpPr bwMode="auto">
          <a:xfrm>
            <a:off x="-6840" y="-6480"/>
            <a:ext cx="9153000" cy="5100840"/>
            <a:chOff x="-6840" y="-6480"/>
            <a:chExt cx="9153000" cy="5100840"/>
          </a:xfrm>
        </p:grpSpPr>
        <p:cxnSp>
          <p:nvCxnSpPr>
            <p:cNvPr id="1908" name="Google Shape;1552;p31"/>
            <p:cNvCxnSpPr>
              <a:cxnSpLocks/>
            </p:cNvCxnSpPr>
            <p:nvPr/>
          </p:nvCxnSpPr>
          <p:spPr bwMode="auto">
            <a:xfrm>
              <a:off x="2904120" y="4512960"/>
              <a:ext cx="1134000" cy="307439"/>
            </a:xfrm>
            <a:prstGeom prst="straightConnector1">
              <a:avLst/>
            </a:prstGeom>
            <a:ln w="9525">
              <a:solidFill>
                <a:srgbClr val="595959"/>
              </a:solidFill>
              <a:round/>
            </a:ln>
          </p:spPr>
        </p:cxnSp>
        <p:cxnSp>
          <p:nvCxnSpPr>
            <p:cNvPr id="1909" name="Google Shape;1553;p31"/>
            <p:cNvCxnSpPr>
              <a:cxnSpLocks/>
            </p:cNvCxnSpPr>
            <p:nvPr/>
          </p:nvCxnSpPr>
          <p:spPr bwMode="auto">
            <a:xfrm flipV="1">
              <a:off x="1562040" y="4492080"/>
              <a:ext cx="1343160" cy="316439"/>
            </a:xfrm>
            <a:prstGeom prst="straightConnector1">
              <a:avLst/>
            </a:prstGeom>
            <a:ln w="9525">
              <a:solidFill>
                <a:srgbClr val="595959"/>
              </a:solidFill>
              <a:round/>
            </a:ln>
          </p:spPr>
        </p:cxnSp>
        <p:cxnSp>
          <p:nvCxnSpPr>
            <p:cNvPr id="1910" name="Google Shape;1554;p31"/>
            <p:cNvCxnSpPr>
              <a:cxnSpLocks/>
            </p:cNvCxnSpPr>
            <p:nvPr/>
          </p:nvCxnSpPr>
          <p:spPr bwMode="auto">
            <a:xfrm>
              <a:off x="259200" y="4407840"/>
              <a:ext cx="1333080" cy="393120"/>
            </a:xfrm>
            <a:prstGeom prst="straightConnector1">
              <a:avLst/>
            </a:prstGeom>
            <a:ln w="9525">
              <a:solidFill>
                <a:srgbClr val="595959"/>
              </a:solidFill>
              <a:round/>
            </a:ln>
          </p:spPr>
        </p:cxnSp>
        <p:cxnSp>
          <p:nvCxnSpPr>
            <p:cNvPr id="1911" name="Google Shape;1555;p31"/>
            <p:cNvCxnSpPr>
              <a:cxnSpLocks/>
            </p:cNvCxnSpPr>
            <p:nvPr/>
          </p:nvCxnSpPr>
          <p:spPr bwMode="auto">
            <a:xfrm>
              <a:off x="-6840" y="3993480"/>
              <a:ext cx="274680" cy="408240"/>
            </a:xfrm>
            <a:prstGeom prst="straightConnector1">
              <a:avLst/>
            </a:prstGeom>
            <a:ln w="9525">
              <a:solidFill>
                <a:srgbClr val="595959"/>
              </a:solidFill>
              <a:round/>
            </a:ln>
          </p:spPr>
        </p:cxnSp>
        <p:grpSp>
          <p:nvGrpSpPr>
            <p:cNvPr id="1912" name="Google Shape;1556;p31"/>
            <p:cNvGrpSpPr/>
            <p:nvPr/>
          </p:nvGrpSpPr>
          <p:grpSpPr bwMode="auto">
            <a:xfrm>
              <a:off x="1277279" y="4512960"/>
              <a:ext cx="580680" cy="581399"/>
              <a:chOff x="1277279" y="4512960"/>
              <a:chExt cx="580680" cy="581399"/>
            </a:xfrm>
          </p:grpSpPr>
          <p:sp>
            <p:nvSpPr>
              <p:cNvPr id="1913" name="Google Shape;1557;p31"/>
              <p:cNvSpPr/>
              <p:nvPr/>
            </p:nvSpPr>
            <p:spPr bwMode="auto">
              <a:xfrm flipH="1">
                <a:off x="1281960" y="4518000"/>
                <a:ext cx="571680" cy="571320"/>
              </a:xfrm>
              <a:custGeom>
                <a:avLst/>
                <a:gdLst>
                  <a:gd name="textAreaLeft" fmla="*/ 720 w 571680"/>
                  <a:gd name="textAreaRight" fmla="*/ 573480 w 571680"/>
                  <a:gd name="textAreaTop" fmla="*/ 0 h 571320"/>
                  <a:gd name="textAreaBottom" fmla="*/ 572400 h 57132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14" name="Google Shape;1558;p31"/>
              <p:cNvSpPr/>
              <p:nvPr/>
            </p:nvSpPr>
            <p:spPr bwMode="auto">
              <a:xfrm flipH="1">
                <a:off x="1276920" y="4512960"/>
                <a:ext cx="580680" cy="581399"/>
              </a:xfrm>
              <a:custGeom>
                <a:avLst/>
                <a:gdLst>
                  <a:gd name="textAreaLeft" fmla="*/ -720 w 580680"/>
                  <a:gd name="textAreaRight" fmla="*/ 581040 w 580680"/>
                  <a:gd name="textAreaTop" fmla="*/ 0 h 581400"/>
                  <a:gd name="textAreaBottom" fmla="*/ 582480 h 58140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15" name="Google Shape;1559;p31"/>
              <p:cNvSpPr/>
              <p:nvPr/>
            </p:nvSpPr>
            <p:spPr bwMode="auto">
              <a:xfrm flipH="1">
                <a:off x="1354680" y="4590720"/>
                <a:ext cx="426960" cy="426240"/>
              </a:xfrm>
              <a:custGeom>
                <a:avLst/>
                <a:gdLst>
                  <a:gd name="textAreaLeft" fmla="*/ 720 w 426960"/>
                  <a:gd name="textAreaRight" fmla="*/ 428760 w 426960"/>
                  <a:gd name="textAreaTop" fmla="*/ 0 h 426240"/>
                  <a:gd name="textAreaBottom" fmla="*/ 427320 h 42624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16" name="Google Shape;1560;p31"/>
              <p:cNvSpPr/>
              <p:nvPr/>
            </p:nvSpPr>
            <p:spPr bwMode="auto">
              <a:xfrm flipH="1">
                <a:off x="1349279" y="4585680"/>
                <a:ext cx="435960" cy="436320"/>
              </a:xfrm>
              <a:custGeom>
                <a:avLst/>
                <a:gdLst>
                  <a:gd name="textAreaLeft" fmla="*/ -720 w 435960"/>
                  <a:gd name="textAreaRight" fmla="*/ 436320 w 435960"/>
                  <a:gd name="textAreaTop" fmla="*/ 0 h 436320"/>
                  <a:gd name="textAreaBottom" fmla="*/ 437400 h 43632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17" name="Google Shape;1561;p31"/>
              <p:cNvSpPr/>
              <p:nvPr/>
            </p:nvSpPr>
            <p:spPr bwMode="auto">
              <a:xfrm flipH="1">
                <a:off x="1433520" y="4669199"/>
                <a:ext cx="269280" cy="269280"/>
              </a:xfrm>
              <a:custGeom>
                <a:avLst/>
                <a:gdLst>
                  <a:gd name="textAreaLeft" fmla="*/ 720 w 269280"/>
                  <a:gd name="textAreaRight" fmla="*/ 271080 w 269280"/>
                  <a:gd name="textAreaTop" fmla="*/ 0 h 269280"/>
                  <a:gd name="textAreaBottom" fmla="*/ 270360 h 26928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18" name="Google Shape;1562;p31"/>
              <p:cNvSpPr/>
              <p:nvPr/>
            </p:nvSpPr>
            <p:spPr bwMode="auto">
              <a:xfrm flipH="1">
                <a:off x="1428480" y="4664520"/>
                <a:ext cx="278640" cy="278280"/>
              </a:xfrm>
              <a:custGeom>
                <a:avLst/>
                <a:gdLst>
                  <a:gd name="textAreaLeft" fmla="*/ 720 w 278640"/>
                  <a:gd name="textAreaRight" fmla="*/ 280440 w 278640"/>
                  <a:gd name="textAreaTop" fmla="*/ 0 h 278280"/>
                  <a:gd name="textAreaBottom" fmla="*/ 279360 h 2782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919" name="Google Shape;1563;p31"/>
            <p:cNvGrpSpPr/>
            <p:nvPr/>
          </p:nvGrpSpPr>
          <p:grpSpPr bwMode="auto">
            <a:xfrm>
              <a:off x="2746800" y="4340520"/>
              <a:ext cx="290880" cy="291600"/>
              <a:chOff x="2746800" y="4340520"/>
              <a:chExt cx="290880" cy="291600"/>
            </a:xfrm>
          </p:grpSpPr>
          <p:sp>
            <p:nvSpPr>
              <p:cNvPr id="1920" name="Google Shape;1564;p31"/>
              <p:cNvSpPr/>
              <p:nvPr/>
            </p:nvSpPr>
            <p:spPr bwMode="auto">
              <a:xfrm flipH="1">
                <a:off x="2751480" y="4345560"/>
                <a:ext cx="281520" cy="281520"/>
              </a:xfrm>
              <a:custGeom>
                <a:avLst/>
                <a:gdLst>
                  <a:gd name="textAreaLeft" fmla="*/ 720 w 281520"/>
                  <a:gd name="textAreaRight" fmla="*/ 28332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21" name="Google Shape;1565;p31"/>
              <p:cNvSpPr/>
              <p:nvPr/>
            </p:nvSpPr>
            <p:spPr bwMode="auto">
              <a:xfrm flipH="1">
                <a:off x="2746800" y="4340520"/>
                <a:ext cx="290880" cy="291600"/>
              </a:xfrm>
              <a:custGeom>
                <a:avLst/>
                <a:gdLst>
                  <a:gd name="textAreaLeft" fmla="*/ 720 w 290880"/>
                  <a:gd name="textAreaRight" fmla="*/ 29268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22" name="Google Shape;1566;p31"/>
              <p:cNvSpPr/>
              <p:nvPr/>
            </p:nvSpPr>
            <p:spPr bwMode="auto">
              <a:xfrm flipH="1">
                <a:off x="2813040" y="4407480"/>
                <a:ext cx="157320" cy="157320"/>
              </a:xfrm>
              <a:custGeom>
                <a:avLst/>
                <a:gdLst>
                  <a:gd name="textAreaLeft" fmla="*/ -720 w 157320"/>
                  <a:gd name="textAreaRight" fmla="*/ 15768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1923" name="Google Shape;1567;p31"/>
              <p:cNvSpPr/>
              <p:nvPr/>
            </p:nvSpPr>
            <p:spPr bwMode="auto">
              <a:xfrm flipH="1">
                <a:off x="2808000" y="4402800"/>
                <a:ext cx="166680" cy="166680"/>
              </a:xfrm>
              <a:custGeom>
                <a:avLst/>
                <a:gdLst>
                  <a:gd name="textAreaLeft" fmla="*/ -720 w 166680"/>
                  <a:gd name="textAreaRight" fmla="*/ 16704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924" name="Google Shape;1568;p31"/>
            <p:cNvGrpSpPr/>
            <p:nvPr/>
          </p:nvGrpSpPr>
          <p:grpSpPr bwMode="auto">
            <a:xfrm>
              <a:off x="170280" y="4314960"/>
              <a:ext cx="173880" cy="173880"/>
              <a:chOff x="170280" y="4314960"/>
              <a:chExt cx="173880" cy="173880"/>
            </a:xfrm>
          </p:grpSpPr>
          <p:sp>
            <p:nvSpPr>
              <p:cNvPr id="1925" name="Google Shape;1569;p31"/>
              <p:cNvSpPr/>
              <p:nvPr/>
            </p:nvSpPr>
            <p:spPr bwMode="auto">
              <a:xfrm flipH="1">
                <a:off x="174960" y="4320000"/>
                <a:ext cx="164880" cy="164520"/>
              </a:xfrm>
              <a:custGeom>
                <a:avLst/>
                <a:gdLst>
                  <a:gd name="textAreaLeft" fmla="*/ 720 w 164880"/>
                  <a:gd name="textAreaRight" fmla="*/ 166680 w 164880"/>
                  <a:gd name="textAreaTop" fmla="*/ 0 h 164520"/>
                  <a:gd name="textAreaBottom" fmla="*/ 165600 h 164520"/>
                </a:gdLst>
                <a:ahLst/>
                <a:cxnLst/>
                <a:rect l="textAreaLeft" t="textAreaTop" r="textAreaRight" b="textAreaBottom"/>
                <a:pathLst>
                  <a:path w="6644" h="6621" fill="norm" stroke="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lIns="90000" tIns="82800" rIns="90000" bIns="82800" anchor="ctr">
                <a:noAutofit/>
              </a:bodyPr>
              <a:p>
                <a:pPr>
                  <a:lnSpc>
                    <a:spcPct val="100000"/>
                  </a:lnSpc>
                  <a:tabLst>
                    <a:tab pos="0" algn="l"/>
                  </a:tabLst>
                  <a:defRPr/>
                </a:pPr>
                <a:endParaRPr lang="en-US" sz="1400" b="0" strike="noStrike" spc="-1">
                  <a:solidFill>
                    <a:srgbClr val="000000"/>
                  </a:solidFill>
                  <a:latin typeface="Arial"/>
                </a:endParaRPr>
              </a:p>
            </p:txBody>
          </p:sp>
          <p:sp>
            <p:nvSpPr>
              <p:cNvPr id="1926" name="Google Shape;1570;p31"/>
              <p:cNvSpPr/>
              <p:nvPr/>
            </p:nvSpPr>
            <p:spPr bwMode="auto">
              <a:xfrm flipH="1">
                <a:off x="169920" y="4314960"/>
                <a:ext cx="173880" cy="173880"/>
              </a:xfrm>
              <a:custGeom>
                <a:avLst/>
                <a:gdLst>
                  <a:gd name="textAreaLeft" fmla="*/ -720 w 173880"/>
                  <a:gd name="textAreaRight" fmla="*/ 174240 w 173880"/>
                  <a:gd name="textAreaTop" fmla="*/ 0 h 173880"/>
                  <a:gd name="textAreaBottom" fmla="*/ 174960 h 173880"/>
                </a:gdLst>
                <a:ahLst/>
                <a:cxnLst/>
                <a:rect l="textAreaLeft" t="textAreaTop" r="textAreaRight" b="textAreaBottom"/>
                <a:pathLst>
                  <a:path w="7000" h="7000" fill="norm" stroke="1"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lIns="90000" tIns="87480" rIns="90000" bIns="87480" anchor="ctr">
                <a:noAutofit/>
              </a:bodyPr>
              <a:p>
                <a:pPr>
                  <a:lnSpc>
                    <a:spcPct val="100000"/>
                  </a:lnSpc>
                  <a:tabLst>
                    <a:tab pos="0" algn="l"/>
                  </a:tabLst>
                  <a:defRPr/>
                </a:pPr>
                <a:endParaRPr lang="en-US" sz="1400" b="0" strike="noStrike" spc="-1">
                  <a:solidFill>
                    <a:srgbClr val="FFFFFF"/>
                  </a:solidFill>
                  <a:latin typeface="Arial"/>
                </a:endParaRPr>
              </a:p>
            </p:txBody>
          </p:sp>
          <p:sp>
            <p:nvSpPr>
              <p:cNvPr id="1927" name="Google Shape;1571;p31"/>
              <p:cNvSpPr/>
              <p:nvPr/>
            </p:nvSpPr>
            <p:spPr bwMode="auto">
              <a:xfrm flipH="1">
                <a:off x="211680" y="4356360"/>
                <a:ext cx="91440" cy="92160"/>
              </a:xfrm>
              <a:custGeom>
                <a:avLst/>
                <a:gdLst>
                  <a:gd name="textAreaLeft" fmla="*/ 720 w 91440"/>
                  <a:gd name="textAreaRight" fmla="*/ 93240 w 91440"/>
                  <a:gd name="textAreaTop" fmla="*/ 0 h 92160"/>
                  <a:gd name="textAreaBottom" fmla="*/ 93240 h 92160"/>
                </a:gdLst>
                <a:ahLst/>
                <a:cxnLst/>
                <a:rect l="textAreaLeft" t="textAreaTop" r="textAreaRight" b="textAreaBottom"/>
                <a:pathLst>
                  <a:path w="3702" h="3723" fill="norm" stroke="1"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lIns="90000" tIns="46440" rIns="90000" bIns="46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28" name="Google Shape;1572;p31"/>
              <p:cNvSpPr/>
              <p:nvPr/>
            </p:nvSpPr>
            <p:spPr bwMode="auto">
              <a:xfrm flipH="1">
                <a:off x="206640" y="4351680"/>
                <a:ext cx="101520" cy="100800"/>
              </a:xfrm>
              <a:custGeom>
                <a:avLst/>
                <a:gdLst>
                  <a:gd name="textAreaLeft" fmla="*/ 720 w 101520"/>
                  <a:gd name="textAreaRight" fmla="*/ 103320 w 101520"/>
                  <a:gd name="textAreaTop" fmla="*/ 0 h 100800"/>
                  <a:gd name="textAreaBottom" fmla="*/ 101880 h 100800"/>
                </a:gdLst>
                <a:ahLst/>
                <a:cxnLst/>
                <a:rect l="textAreaLeft" t="textAreaTop" r="textAreaRight" b="textAreaBottom"/>
                <a:pathLst>
                  <a:path w="4102" h="4080" fill="norm" stroke="1"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lIns="90000" tIns="50760" rIns="90000" bIns="507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929" name="Google Shape;1573;p31"/>
            <p:cNvGrpSpPr/>
            <p:nvPr/>
          </p:nvGrpSpPr>
          <p:grpSpPr bwMode="auto">
            <a:xfrm>
              <a:off x="3872160" y="4657680"/>
              <a:ext cx="291960" cy="292319"/>
              <a:chOff x="3872160" y="4657680"/>
              <a:chExt cx="291960" cy="292319"/>
            </a:xfrm>
          </p:grpSpPr>
          <p:sp>
            <p:nvSpPr>
              <p:cNvPr id="1930" name="Google Shape;1574;p31"/>
              <p:cNvSpPr/>
              <p:nvPr/>
            </p:nvSpPr>
            <p:spPr bwMode="auto">
              <a:xfrm flipH="1">
                <a:off x="3873960" y="4660199"/>
                <a:ext cx="287640" cy="287280"/>
              </a:xfrm>
              <a:custGeom>
                <a:avLst/>
                <a:gdLst>
                  <a:gd name="textAreaLeft" fmla="*/ -720 w 287640"/>
                  <a:gd name="textAreaRight" fmla="*/ 288000 w 287640"/>
                  <a:gd name="textAreaTop" fmla="*/ 0 h 287280"/>
                  <a:gd name="textAreaBottom" fmla="*/ 288360 h 28728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31" name="Google Shape;1575;p31"/>
              <p:cNvSpPr/>
              <p:nvPr/>
            </p:nvSpPr>
            <p:spPr bwMode="auto">
              <a:xfrm flipH="1">
                <a:off x="3871800" y="4657680"/>
                <a:ext cx="291960" cy="292319"/>
              </a:xfrm>
              <a:custGeom>
                <a:avLst/>
                <a:gdLst>
                  <a:gd name="textAreaLeft" fmla="*/ -720 w 291960"/>
                  <a:gd name="textAreaRight" fmla="*/ 292320 w 291960"/>
                  <a:gd name="textAreaTop" fmla="*/ 0 h 292320"/>
                  <a:gd name="textAreaBottom" fmla="*/ 293400 h 29232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32" name="Google Shape;1576;p31"/>
              <p:cNvSpPr/>
              <p:nvPr/>
            </p:nvSpPr>
            <p:spPr bwMode="auto">
              <a:xfrm flipH="1">
                <a:off x="3911040" y="4696560"/>
                <a:ext cx="214560" cy="214200"/>
              </a:xfrm>
              <a:custGeom>
                <a:avLst/>
                <a:gdLst>
                  <a:gd name="textAreaLeft" fmla="*/ 720 w 214560"/>
                  <a:gd name="textAreaRight" fmla="*/ 216360 w 214560"/>
                  <a:gd name="textAreaTop" fmla="*/ 0 h 214200"/>
                  <a:gd name="textAreaBottom" fmla="*/ 215280 h 21420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33" name="Google Shape;1577;p31"/>
              <p:cNvSpPr/>
              <p:nvPr/>
            </p:nvSpPr>
            <p:spPr bwMode="auto">
              <a:xfrm flipH="1">
                <a:off x="3908880" y="4694039"/>
                <a:ext cx="218880" cy="219240"/>
              </a:xfrm>
              <a:custGeom>
                <a:avLst/>
                <a:gdLst>
                  <a:gd name="textAreaLeft" fmla="*/ 720 w 218880"/>
                  <a:gd name="textAreaRight" fmla="*/ 220680 w 218880"/>
                  <a:gd name="textAreaTop" fmla="*/ 0 h 219240"/>
                  <a:gd name="textAreaBottom" fmla="*/ 220320 h 21924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34" name="Google Shape;1578;p31"/>
              <p:cNvSpPr/>
              <p:nvPr/>
            </p:nvSpPr>
            <p:spPr bwMode="auto">
              <a:xfrm flipH="1">
                <a:off x="3950280" y="4736160"/>
                <a:ext cx="135000" cy="135000"/>
              </a:xfrm>
              <a:custGeom>
                <a:avLst/>
                <a:gdLst>
                  <a:gd name="textAreaLeft" fmla="*/ -720 w 135000"/>
                  <a:gd name="textAreaRight" fmla="*/ 135360 w 135000"/>
                  <a:gd name="textAreaTop" fmla="*/ 0 h 135000"/>
                  <a:gd name="textAreaBottom" fmla="*/ 136080 h 13500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68040" rIns="90000" bIns="680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35" name="Google Shape;1579;p31"/>
              <p:cNvSpPr/>
              <p:nvPr/>
            </p:nvSpPr>
            <p:spPr bwMode="auto">
              <a:xfrm flipH="1">
                <a:off x="3947760" y="4734000"/>
                <a:ext cx="140040" cy="139680"/>
              </a:xfrm>
              <a:custGeom>
                <a:avLst/>
                <a:gdLst>
                  <a:gd name="textAreaLeft" fmla="*/ -720 w 140040"/>
                  <a:gd name="textAreaRight" fmla="*/ 140400 w 140040"/>
                  <a:gd name="textAreaTop" fmla="*/ 0 h 139680"/>
                  <a:gd name="textAreaBottom" fmla="*/ 140760 h 1396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70200" rIns="90000" bIns="7020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936" name="Google Shape;1580;p31"/>
            <p:cNvGrpSpPr/>
            <p:nvPr/>
          </p:nvGrpSpPr>
          <p:grpSpPr bwMode="auto">
            <a:xfrm>
              <a:off x="241560" y="4142519"/>
              <a:ext cx="173880" cy="25920"/>
              <a:chOff x="241560" y="4142519"/>
              <a:chExt cx="173880" cy="25920"/>
            </a:xfrm>
          </p:grpSpPr>
          <p:sp>
            <p:nvSpPr>
              <p:cNvPr id="1937" name="Google Shape;1581;p31"/>
              <p:cNvSpPr/>
              <p:nvPr/>
            </p:nvSpPr>
            <p:spPr bwMode="auto">
              <a:xfrm flipH="1">
                <a:off x="389520" y="4142519"/>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938" name="Google Shape;1582;p31"/>
              <p:cNvSpPr/>
              <p:nvPr/>
            </p:nvSpPr>
            <p:spPr bwMode="auto">
              <a:xfrm flipH="1">
                <a:off x="315720" y="4142519"/>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939" name="Google Shape;1583;p31"/>
              <p:cNvSpPr/>
              <p:nvPr/>
            </p:nvSpPr>
            <p:spPr bwMode="auto">
              <a:xfrm flipH="1">
                <a:off x="241560" y="4142519"/>
                <a:ext cx="25920" cy="25920"/>
              </a:xfrm>
              <a:prstGeom prst="ellipse">
                <a:avLst/>
              </a:prstGeom>
              <a:solidFill>
                <a:schemeClr val="dk2"/>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grpSp>
        <p:cxnSp>
          <p:nvCxnSpPr>
            <p:cNvPr id="1940" name="Google Shape;1584;p31"/>
            <p:cNvCxnSpPr>
              <a:cxnSpLocks/>
            </p:cNvCxnSpPr>
            <p:nvPr/>
          </p:nvCxnSpPr>
          <p:spPr bwMode="auto">
            <a:xfrm flipH="1" flipV="1">
              <a:off x="5994720" y="226440"/>
              <a:ext cx="1505880" cy="225719"/>
            </a:xfrm>
            <a:prstGeom prst="straightConnector1">
              <a:avLst/>
            </a:prstGeom>
            <a:ln w="9525">
              <a:solidFill>
                <a:srgbClr val="595959"/>
              </a:solidFill>
              <a:round/>
            </a:ln>
          </p:spPr>
        </p:cxnSp>
        <p:cxnSp>
          <p:nvCxnSpPr>
            <p:cNvPr id="1941" name="Google Shape;1585;p31"/>
            <p:cNvCxnSpPr>
              <a:cxnSpLocks/>
            </p:cNvCxnSpPr>
            <p:nvPr/>
          </p:nvCxnSpPr>
          <p:spPr bwMode="auto">
            <a:xfrm flipH="1" flipV="1">
              <a:off x="7512840" y="457560"/>
              <a:ext cx="830520" cy="744480"/>
            </a:xfrm>
            <a:prstGeom prst="straightConnector1">
              <a:avLst/>
            </a:prstGeom>
            <a:ln w="9525">
              <a:solidFill>
                <a:srgbClr val="595959"/>
              </a:solidFill>
              <a:round/>
            </a:ln>
          </p:spPr>
        </p:cxnSp>
        <p:cxnSp>
          <p:nvCxnSpPr>
            <p:cNvPr id="1942" name="Google Shape;1586;p31"/>
            <p:cNvCxnSpPr>
              <a:cxnSpLocks/>
            </p:cNvCxnSpPr>
            <p:nvPr/>
          </p:nvCxnSpPr>
          <p:spPr bwMode="auto">
            <a:xfrm flipH="1">
              <a:off x="8348760" y="-6480"/>
              <a:ext cx="797760" cy="1188720"/>
            </a:xfrm>
            <a:prstGeom prst="straightConnector1">
              <a:avLst/>
            </a:prstGeom>
            <a:ln w="9525">
              <a:solidFill>
                <a:srgbClr val="595959"/>
              </a:solidFill>
              <a:round/>
            </a:ln>
          </p:spPr>
        </p:cxnSp>
        <p:grpSp>
          <p:nvGrpSpPr>
            <p:cNvPr id="1943" name="Google Shape;1587;p31"/>
            <p:cNvGrpSpPr/>
            <p:nvPr/>
          </p:nvGrpSpPr>
          <p:grpSpPr bwMode="auto">
            <a:xfrm>
              <a:off x="8064360" y="1040400"/>
              <a:ext cx="580680" cy="581399"/>
              <a:chOff x="8064360" y="1040400"/>
              <a:chExt cx="580680" cy="581399"/>
            </a:xfrm>
          </p:grpSpPr>
          <p:sp>
            <p:nvSpPr>
              <p:cNvPr id="1944" name="Google Shape;1588;p31"/>
              <p:cNvSpPr/>
              <p:nvPr/>
            </p:nvSpPr>
            <p:spPr bwMode="auto">
              <a:xfrm>
                <a:off x="8068680" y="1045440"/>
                <a:ext cx="571680" cy="571320"/>
              </a:xfrm>
              <a:custGeom>
                <a:avLst/>
                <a:gdLst>
                  <a:gd name="textAreaLeft" fmla="*/ 0 w 571680"/>
                  <a:gd name="textAreaRight" fmla="*/ 572760 w 571680"/>
                  <a:gd name="textAreaTop" fmla="*/ 0 h 571320"/>
                  <a:gd name="textAreaBottom" fmla="*/ 572400 h 57132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45" name="Google Shape;1589;p31"/>
              <p:cNvSpPr/>
              <p:nvPr/>
            </p:nvSpPr>
            <p:spPr bwMode="auto">
              <a:xfrm>
                <a:off x="8064360" y="1040400"/>
                <a:ext cx="580680" cy="581399"/>
              </a:xfrm>
              <a:custGeom>
                <a:avLst/>
                <a:gdLst>
                  <a:gd name="textAreaLeft" fmla="*/ 0 w 580680"/>
                  <a:gd name="textAreaRight" fmla="*/ 581760 w 580680"/>
                  <a:gd name="textAreaTop" fmla="*/ 0 h 581400"/>
                  <a:gd name="textAreaBottom" fmla="*/ 582480 h 58140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46" name="Google Shape;1590;p31"/>
              <p:cNvSpPr/>
              <p:nvPr/>
            </p:nvSpPr>
            <p:spPr bwMode="auto">
              <a:xfrm>
                <a:off x="8141039" y="1117800"/>
                <a:ext cx="426960" cy="426240"/>
              </a:xfrm>
              <a:custGeom>
                <a:avLst/>
                <a:gdLst>
                  <a:gd name="textAreaLeft" fmla="*/ 0 w 426960"/>
                  <a:gd name="textAreaRight" fmla="*/ 428040 w 426960"/>
                  <a:gd name="textAreaTop" fmla="*/ 0 h 426240"/>
                  <a:gd name="textAreaBottom" fmla="*/ 427320 h 42624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47" name="Google Shape;1591;p31"/>
              <p:cNvSpPr/>
              <p:nvPr/>
            </p:nvSpPr>
            <p:spPr bwMode="auto">
              <a:xfrm>
                <a:off x="8136720" y="1112760"/>
                <a:ext cx="435960" cy="436320"/>
              </a:xfrm>
              <a:custGeom>
                <a:avLst/>
                <a:gdLst>
                  <a:gd name="textAreaLeft" fmla="*/ 0 w 435960"/>
                  <a:gd name="textAreaRight" fmla="*/ 437040 w 435960"/>
                  <a:gd name="textAreaTop" fmla="*/ 0 h 436320"/>
                  <a:gd name="textAreaBottom" fmla="*/ 437400 h 43632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48" name="Google Shape;1592;p31"/>
              <p:cNvSpPr/>
              <p:nvPr/>
            </p:nvSpPr>
            <p:spPr bwMode="auto">
              <a:xfrm>
                <a:off x="8219880" y="1196279"/>
                <a:ext cx="269280" cy="269280"/>
              </a:xfrm>
              <a:custGeom>
                <a:avLst/>
                <a:gdLst>
                  <a:gd name="textAreaLeft" fmla="*/ 0 w 269280"/>
                  <a:gd name="textAreaRight" fmla="*/ 270360 w 269280"/>
                  <a:gd name="textAreaTop" fmla="*/ 0 h 269280"/>
                  <a:gd name="textAreaBottom" fmla="*/ 270360 h 26928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49" name="Google Shape;1593;p31"/>
              <p:cNvSpPr/>
              <p:nvPr/>
            </p:nvSpPr>
            <p:spPr bwMode="auto">
              <a:xfrm>
                <a:off x="8215200" y="1191960"/>
                <a:ext cx="278640" cy="278280"/>
              </a:xfrm>
              <a:custGeom>
                <a:avLst/>
                <a:gdLst>
                  <a:gd name="textAreaLeft" fmla="*/ 0 w 278640"/>
                  <a:gd name="textAreaRight" fmla="*/ 279720 w 278640"/>
                  <a:gd name="textAreaTop" fmla="*/ 0 h 278280"/>
                  <a:gd name="textAreaBottom" fmla="*/ 279360 h 2782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950" name="Google Shape;1594;p31"/>
            <p:cNvGrpSpPr/>
            <p:nvPr/>
          </p:nvGrpSpPr>
          <p:grpSpPr bwMode="auto">
            <a:xfrm>
              <a:off x="7353000" y="316439"/>
              <a:ext cx="290880" cy="291600"/>
              <a:chOff x="7353000" y="316439"/>
              <a:chExt cx="290880" cy="291600"/>
            </a:xfrm>
          </p:grpSpPr>
          <p:sp>
            <p:nvSpPr>
              <p:cNvPr id="1951" name="Google Shape;1595;p31"/>
              <p:cNvSpPr/>
              <p:nvPr/>
            </p:nvSpPr>
            <p:spPr bwMode="auto">
              <a:xfrm>
                <a:off x="7358039" y="321120"/>
                <a:ext cx="281520" cy="281520"/>
              </a:xfrm>
              <a:custGeom>
                <a:avLst/>
                <a:gdLst>
                  <a:gd name="textAreaLeft" fmla="*/ 0 w 281520"/>
                  <a:gd name="textAreaRight" fmla="*/ 28260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52" name="Google Shape;1596;p31"/>
              <p:cNvSpPr/>
              <p:nvPr/>
            </p:nvSpPr>
            <p:spPr bwMode="auto">
              <a:xfrm>
                <a:off x="7353000" y="316439"/>
                <a:ext cx="290880" cy="291600"/>
              </a:xfrm>
              <a:custGeom>
                <a:avLst/>
                <a:gdLst>
                  <a:gd name="textAreaLeft" fmla="*/ 0 w 290880"/>
                  <a:gd name="textAreaRight" fmla="*/ 29196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53" name="Google Shape;1597;p31"/>
              <p:cNvSpPr/>
              <p:nvPr/>
            </p:nvSpPr>
            <p:spPr bwMode="auto">
              <a:xfrm>
                <a:off x="7419960" y="383040"/>
                <a:ext cx="157320" cy="157320"/>
              </a:xfrm>
              <a:custGeom>
                <a:avLst/>
                <a:gdLst>
                  <a:gd name="textAreaLeft" fmla="*/ 0 w 157320"/>
                  <a:gd name="textAreaRight" fmla="*/ 15840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1954" name="Google Shape;1598;p31"/>
              <p:cNvSpPr/>
              <p:nvPr/>
            </p:nvSpPr>
            <p:spPr bwMode="auto">
              <a:xfrm>
                <a:off x="7415640" y="378720"/>
                <a:ext cx="166680" cy="166680"/>
              </a:xfrm>
              <a:custGeom>
                <a:avLst/>
                <a:gdLst>
                  <a:gd name="textAreaLeft" fmla="*/ 0 w 166680"/>
                  <a:gd name="textAreaRight" fmla="*/ 16776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955" name="Google Shape;1599;p31"/>
            <p:cNvGrpSpPr/>
            <p:nvPr/>
          </p:nvGrpSpPr>
          <p:grpSpPr bwMode="auto">
            <a:xfrm>
              <a:off x="8792280" y="321120"/>
              <a:ext cx="173880" cy="173880"/>
              <a:chOff x="8792280" y="321120"/>
              <a:chExt cx="173880" cy="173880"/>
            </a:xfrm>
          </p:grpSpPr>
          <p:sp>
            <p:nvSpPr>
              <p:cNvPr id="1956" name="Google Shape;1600;p31"/>
              <p:cNvSpPr/>
              <p:nvPr/>
            </p:nvSpPr>
            <p:spPr bwMode="auto">
              <a:xfrm>
                <a:off x="8796600" y="326160"/>
                <a:ext cx="164880" cy="164520"/>
              </a:xfrm>
              <a:custGeom>
                <a:avLst/>
                <a:gdLst>
                  <a:gd name="textAreaLeft" fmla="*/ 0 w 164880"/>
                  <a:gd name="textAreaRight" fmla="*/ 165960 w 164880"/>
                  <a:gd name="textAreaTop" fmla="*/ 0 h 164520"/>
                  <a:gd name="textAreaBottom" fmla="*/ 165600 h 164520"/>
                </a:gdLst>
                <a:ahLst/>
                <a:cxnLst/>
                <a:rect l="textAreaLeft" t="textAreaTop" r="textAreaRight" b="textAreaBottom"/>
                <a:pathLst>
                  <a:path w="6644" h="6621" fill="norm" stroke="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lIns="90000" tIns="82800" rIns="90000" bIns="82800" anchor="ctr">
                <a:noAutofit/>
              </a:bodyPr>
              <a:p>
                <a:pPr>
                  <a:lnSpc>
                    <a:spcPct val="100000"/>
                  </a:lnSpc>
                  <a:tabLst>
                    <a:tab pos="0" algn="l"/>
                  </a:tabLst>
                  <a:defRPr/>
                </a:pPr>
                <a:endParaRPr lang="en-US" sz="1400" b="0" strike="noStrike" spc="-1">
                  <a:solidFill>
                    <a:srgbClr val="000000"/>
                  </a:solidFill>
                  <a:latin typeface="Arial"/>
                </a:endParaRPr>
              </a:p>
            </p:txBody>
          </p:sp>
          <p:sp>
            <p:nvSpPr>
              <p:cNvPr id="1957" name="Google Shape;1601;p31"/>
              <p:cNvSpPr/>
              <p:nvPr/>
            </p:nvSpPr>
            <p:spPr bwMode="auto">
              <a:xfrm>
                <a:off x="8792280" y="321120"/>
                <a:ext cx="173880" cy="173880"/>
              </a:xfrm>
              <a:custGeom>
                <a:avLst/>
                <a:gdLst>
                  <a:gd name="textAreaLeft" fmla="*/ 0 w 173880"/>
                  <a:gd name="textAreaRight" fmla="*/ 174960 w 173880"/>
                  <a:gd name="textAreaTop" fmla="*/ 0 h 173880"/>
                  <a:gd name="textAreaBottom" fmla="*/ 174960 h 173880"/>
                </a:gdLst>
                <a:ahLst/>
                <a:cxnLst/>
                <a:rect l="textAreaLeft" t="textAreaTop" r="textAreaRight" b="textAreaBottom"/>
                <a:pathLst>
                  <a:path w="7000" h="7000" fill="norm" stroke="1"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lIns="90000" tIns="87480" rIns="90000" bIns="87480" anchor="ctr">
                <a:noAutofit/>
              </a:bodyPr>
              <a:p>
                <a:pPr>
                  <a:lnSpc>
                    <a:spcPct val="100000"/>
                  </a:lnSpc>
                  <a:tabLst>
                    <a:tab pos="0" algn="l"/>
                  </a:tabLst>
                  <a:defRPr/>
                </a:pPr>
                <a:endParaRPr lang="en-US" sz="1400" b="0" strike="noStrike" spc="-1">
                  <a:solidFill>
                    <a:srgbClr val="FFFFFF"/>
                  </a:solidFill>
                  <a:latin typeface="Arial"/>
                </a:endParaRPr>
              </a:p>
            </p:txBody>
          </p:sp>
          <p:sp>
            <p:nvSpPr>
              <p:cNvPr id="1958" name="Google Shape;1602;p31"/>
              <p:cNvSpPr/>
              <p:nvPr/>
            </p:nvSpPr>
            <p:spPr bwMode="auto">
              <a:xfrm>
                <a:off x="8833680" y="362520"/>
                <a:ext cx="91440" cy="92160"/>
              </a:xfrm>
              <a:custGeom>
                <a:avLst/>
                <a:gdLst>
                  <a:gd name="textAreaLeft" fmla="*/ 0 w 91440"/>
                  <a:gd name="textAreaRight" fmla="*/ 92520 w 91440"/>
                  <a:gd name="textAreaTop" fmla="*/ 0 h 92160"/>
                  <a:gd name="textAreaBottom" fmla="*/ 93240 h 92160"/>
                </a:gdLst>
                <a:ahLst/>
                <a:cxnLst/>
                <a:rect l="textAreaLeft" t="textAreaTop" r="textAreaRight" b="textAreaBottom"/>
                <a:pathLst>
                  <a:path w="3702" h="3723" fill="norm" stroke="1"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lIns="90000" tIns="46440" rIns="90000" bIns="46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59" name="Google Shape;1603;p31"/>
              <p:cNvSpPr/>
              <p:nvPr/>
            </p:nvSpPr>
            <p:spPr bwMode="auto">
              <a:xfrm>
                <a:off x="8828640" y="358199"/>
                <a:ext cx="101520" cy="100800"/>
              </a:xfrm>
              <a:custGeom>
                <a:avLst/>
                <a:gdLst>
                  <a:gd name="textAreaLeft" fmla="*/ 0 w 101520"/>
                  <a:gd name="textAreaRight" fmla="*/ 102600 w 101520"/>
                  <a:gd name="textAreaTop" fmla="*/ 0 h 100800"/>
                  <a:gd name="textAreaBottom" fmla="*/ 101880 h 100800"/>
                </a:gdLst>
                <a:ahLst/>
                <a:cxnLst/>
                <a:rect l="textAreaLeft" t="textAreaTop" r="textAreaRight" b="textAreaBottom"/>
                <a:pathLst>
                  <a:path w="4102" h="4080" fill="norm" stroke="1"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lIns="90000" tIns="50760" rIns="90000" bIns="50760" anchor="ctr">
                <a:noAutofit/>
              </a:bodyPr>
              <a:p>
                <a:pPr>
                  <a:lnSpc>
                    <a:spcPct val="100000"/>
                  </a:lnSpc>
                  <a:tabLst>
                    <a:tab pos="0" algn="l"/>
                  </a:tabLst>
                  <a:defRPr/>
                </a:pPr>
                <a:endParaRPr lang="en-US" sz="1400" b="0" strike="noStrike" spc="-1">
                  <a:solidFill>
                    <a:srgbClr val="FFFFFF"/>
                  </a:solidFill>
                  <a:latin typeface="Arial"/>
                </a:endParaRPr>
              </a:p>
            </p:txBody>
          </p:sp>
        </p:grpSp>
        <p:sp>
          <p:nvSpPr>
            <p:cNvPr id="1960" name="Google Shape;1604;p31"/>
            <p:cNvSpPr/>
            <p:nvPr/>
          </p:nvSpPr>
          <p:spPr bwMode="auto">
            <a:xfrm>
              <a:off x="5829480" y="68760"/>
              <a:ext cx="287640" cy="287280"/>
            </a:xfrm>
            <a:custGeom>
              <a:avLst/>
              <a:gdLst>
                <a:gd name="textAreaLeft" fmla="*/ 0 w 287640"/>
                <a:gd name="textAreaRight" fmla="*/ 288720 w 287640"/>
                <a:gd name="textAreaTop" fmla="*/ 0 h 287280"/>
                <a:gd name="textAreaBottom" fmla="*/ 288360 h 28728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61" name="Google Shape;1605;p31"/>
            <p:cNvSpPr/>
            <p:nvPr/>
          </p:nvSpPr>
          <p:spPr bwMode="auto">
            <a:xfrm>
              <a:off x="5826960" y="66240"/>
              <a:ext cx="291960" cy="292319"/>
            </a:xfrm>
            <a:custGeom>
              <a:avLst/>
              <a:gdLst>
                <a:gd name="textAreaLeft" fmla="*/ 0 w 291960"/>
                <a:gd name="textAreaRight" fmla="*/ 293040 w 291960"/>
                <a:gd name="textAreaTop" fmla="*/ 0 h 292320"/>
                <a:gd name="textAreaBottom" fmla="*/ 293400 h 29232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62" name="Google Shape;1606;p31"/>
            <p:cNvSpPr/>
            <p:nvPr/>
          </p:nvSpPr>
          <p:spPr bwMode="auto">
            <a:xfrm>
              <a:off x="5865840" y="105120"/>
              <a:ext cx="214560" cy="214200"/>
            </a:xfrm>
            <a:custGeom>
              <a:avLst/>
              <a:gdLst>
                <a:gd name="textAreaLeft" fmla="*/ 0 w 214560"/>
                <a:gd name="textAreaRight" fmla="*/ 215640 w 214560"/>
                <a:gd name="textAreaTop" fmla="*/ 0 h 214200"/>
                <a:gd name="textAreaBottom" fmla="*/ 215280 h 21420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63" name="Google Shape;1607;p31"/>
            <p:cNvSpPr/>
            <p:nvPr/>
          </p:nvSpPr>
          <p:spPr bwMode="auto">
            <a:xfrm>
              <a:off x="5863680" y="102600"/>
              <a:ext cx="218880" cy="219240"/>
            </a:xfrm>
            <a:custGeom>
              <a:avLst/>
              <a:gdLst>
                <a:gd name="textAreaLeft" fmla="*/ 0 w 218880"/>
                <a:gd name="textAreaRight" fmla="*/ 219960 w 218880"/>
                <a:gd name="textAreaTop" fmla="*/ 0 h 219240"/>
                <a:gd name="textAreaBottom" fmla="*/ 220320 h 21924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964" name="Google Shape;1608;p31"/>
            <p:cNvSpPr/>
            <p:nvPr/>
          </p:nvSpPr>
          <p:spPr bwMode="auto">
            <a:xfrm>
              <a:off x="5905440" y="144719"/>
              <a:ext cx="135000" cy="135000"/>
            </a:xfrm>
            <a:custGeom>
              <a:avLst/>
              <a:gdLst>
                <a:gd name="textAreaLeft" fmla="*/ 0 w 135000"/>
                <a:gd name="textAreaRight" fmla="*/ 136080 w 135000"/>
                <a:gd name="textAreaTop" fmla="*/ 0 h 135000"/>
                <a:gd name="textAreaBottom" fmla="*/ 136080 h 13500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68040" rIns="90000" bIns="68040" anchor="ctr">
              <a:noAutofit/>
            </a:bodyPr>
            <a:p>
              <a:pPr>
                <a:lnSpc>
                  <a:spcPct val="100000"/>
                </a:lnSpc>
                <a:tabLst>
                  <a:tab pos="0" algn="l"/>
                </a:tabLst>
                <a:defRPr/>
              </a:pPr>
              <a:endParaRPr lang="en-US" sz="1400" b="0" strike="noStrike" spc="-1">
                <a:solidFill>
                  <a:srgbClr val="000000"/>
                </a:solidFill>
                <a:latin typeface="Arial"/>
              </a:endParaRPr>
            </a:p>
          </p:txBody>
        </p:sp>
        <p:sp>
          <p:nvSpPr>
            <p:cNvPr id="1965" name="Google Shape;1609;p31"/>
            <p:cNvSpPr/>
            <p:nvPr/>
          </p:nvSpPr>
          <p:spPr bwMode="auto">
            <a:xfrm>
              <a:off x="5903279" y="142560"/>
              <a:ext cx="140040" cy="139680"/>
            </a:xfrm>
            <a:custGeom>
              <a:avLst/>
              <a:gdLst>
                <a:gd name="textAreaLeft" fmla="*/ 0 w 140040"/>
                <a:gd name="textAreaRight" fmla="*/ 141120 w 140040"/>
                <a:gd name="textAreaTop" fmla="*/ 0 h 139680"/>
                <a:gd name="textAreaBottom" fmla="*/ 140760 h 1396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70200" rIns="90000" bIns="70200" anchor="ctr">
              <a:noAutofit/>
            </a:bodyPr>
            <a:p>
              <a:pPr>
                <a:lnSpc>
                  <a:spcPct val="100000"/>
                </a:lnSpc>
                <a:tabLst>
                  <a:tab pos="0" algn="l"/>
                </a:tabLst>
                <a:defRPr/>
              </a:pPr>
              <a:endParaRPr lang="en-US" sz="1400" b="0" strike="noStrike" spc="-1">
                <a:solidFill>
                  <a:srgbClr val="FFFFFF"/>
                </a:solidFill>
                <a:latin typeface="Arial"/>
              </a:endParaRPr>
            </a:p>
          </p:txBody>
        </p:sp>
        <p:grpSp>
          <p:nvGrpSpPr>
            <p:cNvPr id="1966" name="Google Shape;1610;p31"/>
            <p:cNvGrpSpPr/>
            <p:nvPr/>
          </p:nvGrpSpPr>
          <p:grpSpPr bwMode="auto">
            <a:xfrm>
              <a:off x="8489880" y="171000"/>
              <a:ext cx="174240" cy="25920"/>
              <a:chOff x="8489880" y="171000"/>
              <a:chExt cx="174240" cy="25920"/>
            </a:xfrm>
          </p:grpSpPr>
          <p:sp>
            <p:nvSpPr>
              <p:cNvPr id="1967" name="Google Shape;1611;p31"/>
              <p:cNvSpPr/>
              <p:nvPr/>
            </p:nvSpPr>
            <p:spPr bwMode="auto">
              <a:xfrm>
                <a:off x="8489880" y="171000"/>
                <a:ext cx="25920" cy="25920"/>
              </a:xfrm>
              <a:prstGeom prst="ellipse">
                <a:avLst/>
              </a:prstGeom>
              <a:solidFill>
                <a:srgbClr val="595959"/>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968" name="Google Shape;1612;p31"/>
              <p:cNvSpPr/>
              <p:nvPr/>
            </p:nvSpPr>
            <p:spPr bwMode="auto">
              <a:xfrm>
                <a:off x="8564040" y="171000"/>
                <a:ext cx="25920" cy="25920"/>
              </a:xfrm>
              <a:prstGeom prst="ellipse">
                <a:avLst/>
              </a:prstGeom>
              <a:solidFill>
                <a:srgbClr val="595959"/>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969" name="Google Shape;1613;p31"/>
              <p:cNvSpPr/>
              <p:nvPr/>
            </p:nvSpPr>
            <p:spPr bwMode="auto">
              <a:xfrm>
                <a:off x="8638200" y="171000"/>
                <a:ext cx="25920" cy="25920"/>
              </a:xfrm>
              <a:prstGeom prst="ellipse">
                <a:avLst/>
              </a:prstGeom>
              <a:solidFill>
                <a:srgbClr val="595959"/>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grpSp>
        <p:grpSp>
          <p:nvGrpSpPr>
            <p:cNvPr id="1970" name="Google Shape;1614;p31"/>
            <p:cNvGrpSpPr/>
            <p:nvPr/>
          </p:nvGrpSpPr>
          <p:grpSpPr bwMode="auto">
            <a:xfrm>
              <a:off x="8678520" y="1658160"/>
              <a:ext cx="173880" cy="25920"/>
              <a:chOff x="8678520" y="1658160"/>
              <a:chExt cx="173880" cy="25920"/>
            </a:xfrm>
          </p:grpSpPr>
          <p:sp>
            <p:nvSpPr>
              <p:cNvPr id="1971" name="Google Shape;1615;p31"/>
              <p:cNvSpPr/>
              <p:nvPr/>
            </p:nvSpPr>
            <p:spPr bwMode="auto">
              <a:xfrm>
                <a:off x="8678520" y="1658160"/>
                <a:ext cx="25920" cy="25920"/>
              </a:xfrm>
              <a:prstGeom prst="ellipse">
                <a:avLst/>
              </a:prstGeom>
              <a:solidFill>
                <a:srgbClr val="595959"/>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972" name="Google Shape;1616;p31"/>
              <p:cNvSpPr/>
              <p:nvPr/>
            </p:nvSpPr>
            <p:spPr bwMode="auto">
              <a:xfrm>
                <a:off x="8752320" y="1658160"/>
                <a:ext cx="25920" cy="25920"/>
              </a:xfrm>
              <a:prstGeom prst="ellipse">
                <a:avLst/>
              </a:prstGeom>
              <a:solidFill>
                <a:srgbClr val="595959"/>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sp>
            <p:nvSpPr>
              <p:cNvPr id="1973" name="Google Shape;1617;p31"/>
              <p:cNvSpPr/>
              <p:nvPr/>
            </p:nvSpPr>
            <p:spPr bwMode="auto">
              <a:xfrm>
                <a:off x="8826480" y="1658160"/>
                <a:ext cx="25920" cy="25920"/>
              </a:xfrm>
              <a:prstGeom prst="ellipse">
                <a:avLst/>
              </a:prstGeom>
              <a:solidFill>
                <a:srgbClr val="595959"/>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000000"/>
                  </a:solidFill>
                  <a:latin typeface="Arial"/>
                </a:endParaRPr>
              </a:p>
            </p:txBody>
          </p:sp>
        </p:grpSp>
      </p:grpSp>
      <p:sp>
        <p:nvSpPr>
          <p:cNvPr id="197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r>
              <a:rPr lang="fr-FR" sz="4400" b="0" strike="noStrike" spc="-1">
                <a:solidFill>
                  <a:srgbClr val="000000"/>
                </a:solidFill>
                <a:latin typeface="Arial"/>
              </a:rPr>
              <a:t>Click to edit the title text format</a:t>
            </a:r>
            <a:endParaRPr lang="fr-FR" sz="4400" b="0" strike="noStrike" spc="-1">
              <a:solidFill>
                <a:srgbClr val="000000"/>
              </a:solidFill>
              <a:latin typeface="Arial"/>
            </a:endParaRPr>
          </a:p>
        </p:txBody>
      </p:sp>
      <p:sp>
        <p:nvSpPr>
          <p:cNvPr id="1975" name="PlaceHolder 2"/>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fr-FR" sz="3200" b="0" strike="noStrike" spc="-1">
                <a:solidFill>
                  <a:srgbClr val="000000"/>
                </a:solidFill>
                <a:latin typeface="Arial"/>
              </a:rPr>
              <a:t>Click to edit the outline text format</a:t>
            </a:r>
            <a:endParaRPr lang="fr-FR"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fr-FR" sz="2800" b="0" strike="noStrike" spc="-1">
                <a:solidFill>
                  <a:srgbClr val="000000"/>
                </a:solidFill>
                <a:latin typeface="Arial"/>
              </a:rPr>
              <a:t>Second Outline Level</a:t>
            </a:r>
            <a:endParaRPr lang="fr-FR"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fr-FR" sz="2400" b="0" strike="noStrike" spc="-1">
                <a:solidFill>
                  <a:srgbClr val="000000"/>
                </a:solidFill>
                <a:latin typeface="Arial"/>
              </a:rPr>
              <a:t>Third Outline Level</a:t>
            </a:r>
            <a:endParaRPr lang="fr-FR"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fr-FR" sz="2000" b="0" strike="noStrike" spc="-1">
                <a:solidFill>
                  <a:srgbClr val="000000"/>
                </a:solidFill>
                <a:latin typeface="Arial"/>
              </a:rPr>
              <a:t>Fourth Outline Level</a:t>
            </a:r>
            <a:endParaRPr lang="fr-FR"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fr-FR" sz="2000" b="0" strike="noStrike" spc="-1">
                <a:solidFill>
                  <a:srgbClr val="000000"/>
                </a:solidFill>
                <a:latin typeface="Arial"/>
              </a:rPr>
              <a:t>Fifth Outline Level</a:t>
            </a:r>
            <a:endParaRPr lang="fr-FR"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fr-FR" sz="2000" b="0" strike="noStrike" spc="-1">
                <a:solidFill>
                  <a:srgbClr val="000000"/>
                </a:solidFill>
                <a:latin typeface="Arial"/>
              </a:rPr>
              <a:t>Sixth Outline Level</a:t>
            </a:r>
            <a:endParaRPr lang="fr-FR"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fr-FR" sz="2000" b="0" strike="noStrike" spc="-1">
                <a:solidFill>
                  <a:srgbClr val="000000"/>
                </a:solidFill>
                <a:latin typeface="Arial"/>
              </a:rPr>
              <a:t>Seventh Outline Level</a:t>
            </a:r>
            <a:endParaRPr lang="fr-FR"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grpSp>
        <p:nvGrpSpPr>
          <p:cNvPr id="250" name="Google Shape;111;p4"/>
          <p:cNvGrpSpPr/>
          <p:nvPr/>
        </p:nvGrpSpPr>
        <p:grpSpPr bwMode="auto">
          <a:xfrm>
            <a:off x="4484520" y="4433040"/>
            <a:ext cx="173880" cy="25920"/>
            <a:chOff x="4484520" y="4433040"/>
            <a:chExt cx="173880" cy="25920"/>
          </a:xfrm>
        </p:grpSpPr>
        <p:sp>
          <p:nvSpPr>
            <p:cNvPr id="251" name="Google Shape;112;p4"/>
            <p:cNvSpPr/>
            <p:nvPr/>
          </p:nvSpPr>
          <p:spPr bwMode="auto">
            <a:xfrm>
              <a:off x="4484520" y="443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52" name="Google Shape;113;p4"/>
            <p:cNvSpPr/>
            <p:nvPr/>
          </p:nvSpPr>
          <p:spPr bwMode="auto">
            <a:xfrm>
              <a:off x="4558680" y="443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53" name="Google Shape;114;p4"/>
            <p:cNvSpPr/>
            <p:nvPr/>
          </p:nvSpPr>
          <p:spPr bwMode="auto">
            <a:xfrm>
              <a:off x="4632480" y="443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54" name="Google Shape;116;p4"/>
          <p:cNvGrpSpPr/>
          <p:nvPr/>
        </p:nvGrpSpPr>
        <p:grpSpPr bwMode="auto">
          <a:xfrm>
            <a:off x="432720" y="0"/>
            <a:ext cx="8277480" cy="5166360"/>
            <a:chOff x="432720" y="0"/>
            <a:chExt cx="8277480" cy="5166360"/>
          </a:xfrm>
        </p:grpSpPr>
        <p:cxnSp>
          <p:nvCxnSpPr>
            <p:cNvPr id="255" name="Google Shape;117;p4"/>
            <p:cNvCxnSpPr>
              <a:cxnSpLocks/>
            </p:cNvCxnSpPr>
            <p:nvPr/>
          </p:nvCxnSpPr>
          <p:spPr bwMode="auto">
            <a:xfrm flipV="1">
              <a:off x="8420040" y="2664000"/>
              <a:ext cx="1080" cy="2502720"/>
            </a:xfrm>
            <a:prstGeom prst="straightConnector1">
              <a:avLst/>
            </a:prstGeom>
            <a:ln w="9525">
              <a:solidFill>
                <a:srgbClr val="3D3D3D"/>
              </a:solidFill>
              <a:round/>
            </a:ln>
          </p:spPr>
        </p:cxnSp>
        <p:grpSp>
          <p:nvGrpSpPr>
            <p:cNvPr id="256" name="Google Shape;118;p4"/>
            <p:cNvGrpSpPr/>
            <p:nvPr/>
          </p:nvGrpSpPr>
          <p:grpSpPr bwMode="auto">
            <a:xfrm>
              <a:off x="8129520" y="4292280"/>
              <a:ext cx="580680" cy="581400"/>
              <a:chOff x="8129520" y="4292280"/>
              <a:chExt cx="580680" cy="581400"/>
            </a:xfrm>
          </p:grpSpPr>
          <p:sp>
            <p:nvSpPr>
              <p:cNvPr id="257" name="Google Shape;119;p4"/>
              <p:cNvSpPr/>
              <p:nvPr/>
            </p:nvSpPr>
            <p:spPr bwMode="auto">
              <a:xfrm>
                <a:off x="8133840" y="4297320"/>
                <a:ext cx="571680" cy="571320"/>
              </a:xfrm>
              <a:custGeom>
                <a:avLst/>
                <a:gdLst>
                  <a:gd name="textAreaLeft" fmla="*/ 0 w 571680"/>
                  <a:gd name="textAreaRight" fmla="*/ 572760 w 571680"/>
                  <a:gd name="textAreaTop" fmla="*/ 0 h 571320"/>
                  <a:gd name="textAreaBottom" fmla="*/ 572400 h 57132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58" name="Google Shape;120;p4"/>
              <p:cNvSpPr/>
              <p:nvPr/>
            </p:nvSpPr>
            <p:spPr bwMode="auto">
              <a:xfrm>
                <a:off x="8129520" y="4292280"/>
                <a:ext cx="580680" cy="581400"/>
              </a:xfrm>
              <a:custGeom>
                <a:avLst/>
                <a:gdLst>
                  <a:gd name="textAreaLeft" fmla="*/ 0 w 580680"/>
                  <a:gd name="textAreaRight" fmla="*/ 581760 w 580680"/>
                  <a:gd name="textAreaTop" fmla="*/ 0 h 581400"/>
                  <a:gd name="textAreaBottom" fmla="*/ 582480 h 58140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59" name="Google Shape;121;p4"/>
              <p:cNvSpPr/>
              <p:nvPr/>
            </p:nvSpPr>
            <p:spPr bwMode="auto">
              <a:xfrm>
                <a:off x="8206200" y="4369680"/>
                <a:ext cx="426960" cy="426240"/>
              </a:xfrm>
              <a:custGeom>
                <a:avLst/>
                <a:gdLst>
                  <a:gd name="textAreaLeft" fmla="*/ 0 w 426960"/>
                  <a:gd name="textAreaRight" fmla="*/ 428040 w 426960"/>
                  <a:gd name="textAreaTop" fmla="*/ 0 h 426240"/>
                  <a:gd name="textAreaBottom" fmla="*/ 427320 h 42624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60" name="Google Shape;122;p4"/>
              <p:cNvSpPr/>
              <p:nvPr/>
            </p:nvSpPr>
            <p:spPr bwMode="auto">
              <a:xfrm>
                <a:off x="8201880" y="4364640"/>
                <a:ext cx="435960" cy="436320"/>
              </a:xfrm>
              <a:custGeom>
                <a:avLst/>
                <a:gdLst>
                  <a:gd name="textAreaLeft" fmla="*/ 0 w 435960"/>
                  <a:gd name="textAreaRight" fmla="*/ 437040 w 435960"/>
                  <a:gd name="textAreaTop" fmla="*/ 0 h 436320"/>
                  <a:gd name="textAreaBottom" fmla="*/ 437400 h 43632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61" name="Google Shape;123;p4"/>
              <p:cNvSpPr/>
              <p:nvPr/>
            </p:nvSpPr>
            <p:spPr bwMode="auto">
              <a:xfrm>
                <a:off x="8284680" y="4448160"/>
                <a:ext cx="269280" cy="269280"/>
              </a:xfrm>
              <a:custGeom>
                <a:avLst/>
                <a:gdLst>
                  <a:gd name="textAreaLeft" fmla="*/ 0 w 269280"/>
                  <a:gd name="textAreaRight" fmla="*/ 270360 w 269280"/>
                  <a:gd name="textAreaTop" fmla="*/ 0 h 269280"/>
                  <a:gd name="textAreaBottom" fmla="*/ 270360 h 26928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62" name="Google Shape;124;p4"/>
              <p:cNvSpPr/>
              <p:nvPr/>
            </p:nvSpPr>
            <p:spPr bwMode="auto">
              <a:xfrm>
                <a:off x="8280360" y="4443840"/>
                <a:ext cx="278640" cy="278280"/>
              </a:xfrm>
              <a:custGeom>
                <a:avLst/>
                <a:gdLst>
                  <a:gd name="textAreaLeft" fmla="*/ 0 w 278640"/>
                  <a:gd name="textAreaRight" fmla="*/ 279720 w 278640"/>
                  <a:gd name="textAreaTop" fmla="*/ 0 h 278280"/>
                  <a:gd name="textAreaBottom" fmla="*/ 279360 h 2782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63" name="Google Shape;125;p4"/>
            <p:cNvGrpSpPr/>
            <p:nvPr/>
          </p:nvGrpSpPr>
          <p:grpSpPr bwMode="auto">
            <a:xfrm>
              <a:off x="8274240" y="3720600"/>
              <a:ext cx="290880" cy="291600"/>
              <a:chOff x="8274240" y="3720600"/>
              <a:chExt cx="290880" cy="291600"/>
            </a:xfrm>
          </p:grpSpPr>
          <p:sp>
            <p:nvSpPr>
              <p:cNvPr id="264" name="Google Shape;126;p4"/>
              <p:cNvSpPr/>
              <p:nvPr/>
            </p:nvSpPr>
            <p:spPr bwMode="auto">
              <a:xfrm>
                <a:off x="8279280" y="3725640"/>
                <a:ext cx="281520" cy="281520"/>
              </a:xfrm>
              <a:custGeom>
                <a:avLst/>
                <a:gdLst>
                  <a:gd name="textAreaLeft" fmla="*/ 0 w 281520"/>
                  <a:gd name="textAreaRight" fmla="*/ 28260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65" name="Google Shape;127;p4"/>
              <p:cNvSpPr/>
              <p:nvPr/>
            </p:nvSpPr>
            <p:spPr bwMode="auto">
              <a:xfrm>
                <a:off x="8274240" y="3720600"/>
                <a:ext cx="290880" cy="291600"/>
              </a:xfrm>
              <a:custGeom>
                <a:avLst/>
                <a:gdLst>
                  <a:gd name="textAreaLeft" fmla="*/ 0 w 290880"/>
                  <a:gd name="textAreaRight" fmla="*/ 29196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66" name="Google Shape;128;p4"/>
              <p:cNvSpPr/>
              <p:nvPr/>
            </p:nvSpPr>
            <p:spPr bwMode="auto">
              <a:xfrm>
                <a:off x="8341200" y="3787560"/>
                <a:ext cx="157320" cy="157320"/>
              </a:xfrm>
              <a:custGeom>
                <a:avLst/>
                <a:gdLst>
                  <a:gd name="textAreaLeft" fmla="*/ 0 w 157320"/>
                  <a:gd name="textAreaRight" fmla="*/ 15840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267" name="Google Shape;129;p4"/>
              <p:cNvSpPr/>
              <p:nvPr/>
            </p:nvSpPr>
            <p:spPr bwMode="auto">
              <a:xfrm>
                <a:off x="8336520" y="3782880"/>
                <a:ext cx="166680" cy="166680"/>
              </a:xfrm>
              <a:custGeom>
                <a:avLst/>
                <a:gdLst>
                  <a:gd name="textAreaLeft" fmla="*/ 0 w 166680"/>
                  <a:gd name="textAreaRight" fmla="*/ 16776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68" name="Google Shape;130;p4"/>
            <p:cNvGrpSpPr/>
            <p:nvPr/>
          </p:nvGrpSpPr>
          <p:grpSpPr bwMode="auto">
            <a:xfrm>
              <a:off x="8332920" y="3212640"/>
              <a:ext cx="173880" cy="173880"/>
              <a:chOff x="8332920" y="3212640"/>
              <a:chExt cx="173880" cy="173880"/>
            </a:xfrm>
          </p:grpSpPr>
          <p:sp>
            <p:nvSpPr>
              <p:cNvPr id="269" name="Google Shape;131;p4"/>
              <p:cNvSpPr/>
              <p:nvPr/>
            </p:nvSpPr>
            <p:spPr bwMode="auto">
              <a:xfrm>
                <a:off x="8337240" y="3217680"/>
                <a:ext cx="164880" cy="164520"/>
              </a:xfrm>
              <a:custGeom>
                <a:avLst/>
                <a:gdLst>
                  <a:gd name="textAreaLeft" fmla="*/ 0 w 164880"/>
                  <a:gd name="textAreaRight" fmla="*/ 165960 w 164880"/>
                  <a:gd name="textAreaTop" fmla="*/ 0 h 164520"/>
                  <a:gd name="textAreaBottom" fmla="*/ 165600 h 164520"/>
                </a:gdLst>
                <a:ahLst/>
                <a:cxnLst/>
                <a:rect l="textAreaLeft" t="textAreaTop" r="textAreaRight" b="textAreaBottom"/>
                <a:pathLst>
                  <a:path w="6644" h="6621" fill="norm" stroke="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lIns="90000" tIns="82800" rIns="90000" bIns="82800" anchor="ctr">
                <a:noAutofit/>
              </a:bodyPr>
              <a:p>
                <a:pPr>
                  <a:lnSpc>
                    <a:spcPct val="100000"/>
                  </a:lnSpc>
                  <a:tabLst>
                    <a:tab pos="0" algn="l"/>
                  </a:tabLst>
                  <a:defRPr/>
                </a:pPr>
                <a:endParaRPr lang="en-US" sz="1400" b="0" strike="noStrike" spc="-1">
                  <a:solidFill>
                    <a:srgbClr val="000000"/>
                  </a:solidFill>
                  <a:latin typeface="Arial"/>
                </a:endParaRPr>
              </a:p>
            </p:txBody>
          </p:sp>
          <p:sp>
            <p:nvSpPr>
              <p:cNvPr id="270" name="Google Shape;132;p4"/>
              <p:cNvSpPr/>
              <p:nvPr/>
            </p:nvSpPr>
            <p:spPr bwMode="auto">
              <a:xfrm>
                <a:off x="8332920" y="3212640"/>
                <a:ext cx="173880" cy="173880"/>
              </a:xfrm>
              <a:custGeom>
                <a:avLst/>
                <a:gdLst>
                  <a:gd name="textAreaLeft" fmla="*/ 0 w 173880"/>
                  <a:gd name="textAreaRight" fmla="*/ 174960 w 173880"/>
                  <a:gd name="textAreaTop" fmla="*/ 0 h 173880"/>
                  <a:gd name="textAreaBottom" fmla="*/ 174960 h 173880"/>
                </a:gdLst>
                <a:ahLst/>
                <a:cxnLst/>
                <a:rect l="textAreaLeft" t="textAreaTop" r="textAreaRight" b="textAreaBottom"/>
                <a:pathLst>
                  <a:path w="7000" h="7000" fill="norm" stroke="1"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lIns="90000" tIns="87480" rIns="90000" bIns="87480" anchor="ctr">
                <a:noAutofit/>
              </a:bodyPr>
              <a:p>
                <a:pPr>
                  <a:lnSpc>
                    <a:spcPct val="100000"/>
                  </a:lnSpc>
                  <a:tabLst>
                    <a:tab pos="0" algn="l"/>
                  </a:tabLst>
                  <a:defRPr/>
                </a:pPr>
                <a:endParaRPr lang="en-US" sz="1400" b="0" strike="noStrike" spc="-1">
                  <a:solidFill>
                    <a:srgbClr val="FFFFFF"/>
                  </a:solidFill>
                  <a:latin typeface="Arial"/>
                </a:endParaRPr>
              </a:p>
            </p:txBody>
          </p:sp>
          <p:sp>
            <p:nvSpPr>
              <p:cNvPr id="271" name="Google Shape;133;p4"/>
              <p:cNvSpPr/>
              <p:nvPr/>
            </p:nvSpPr>
            <p:spPr bwMode="auto">
              <a:xfrm>
                <a:off x="8373960" y="3253680"/>
                <a:ext cx="91440" cy="92160"/>
              </a:xfrm>
              <a:custGeom>
                <a:avLst/>
                <a:gdLst>
                  <a:gd name="textAreaLeft" fmla="*/ 0 w 91440"/>
                  <a:gd name="textAreaRight" fmla="*/ 92520 w 91440"/>
                  <a:gd name="textAreaTop" fmla="*/ 0 h 92160"/>
                  <a:gd name="textAreaBottom" fmla="*/ 93240 h 92160"/>
                </a:gdLst>
                <a:ahLst/>
                <a:cxnLst/>
                <a:rect l="textAreaLeft" t="textAreaTop" r="textAreaRight" b="textAreaBottom"/>
                <a:pathLst>
                  <a:path w="3702" h="3723" fill="norm" stroke="1"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lIns="90000" tIns="46440" rIns="90000" bIns="46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72" name="Google Shape;134;p4"/>
              <p:cNvSpPr/>
              <p:nvPr/>
            </p:nvSpPr>
            <p:spPr bwMode="auto">
              <a:xfrm>
                <a:off x="8368920" y="3249360"/>
                <a:ext cx="101520" cy="100800"/>
              </a:xfrm>
              <a:custGeom>
                <a:avLst/>
                <a:gdLst>
                  <a:gd name="textAreaLeft" fmla="*/ 0 w 101520"/>
                  <a:gd name="textAreaRight" fmla="*/ 102600 w 101520"/>
                  <a:gd name="textAreaTop" fmla="*/ 0 h 100800"/>
                  <a:gd name="textAreaBottom" fmla="*/ 101880 h 100800"/>
                </a:gdLst>
                <a:ahLst/>
                <a:cxnLst/>
                <a:rect l="textAreaLeft" t="textAreaTop" r="textAreaRight" b="textAreaBottom"/>
                <a:pathLst>
                  <a:path w="4102" h="4080" fill="norm" stroke="1"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lIns="90000" tIns="50760" rIns="90000" bIns="50760" anchor="ctr">
                <a:noAutofit/>
              </a:bodyPr>
              <a:p>
                <a:pPr>
                  <a:lnSpc>
                    <a:spcPct val="100000"/>
                  </a:lnSpc>
                  <a:tabLst>
                    <a:tab pos="0" algn="l"/>
                  </a:tabLst>
                  <a:defRPr/>
                </a:pPr>
                <a:endParaRPr lang="en-US" sz="1400" b="0" strike="noStrike" spc="-1">
                  <a:solidFill>
                    <a:srgbClr val="FFFFFF"/>
                  </a:solidFill>
                  <a:latin typeface="Arial"/>
                </a:endParaRPr>
              </a:p>
            </p:txBody>
          </p:sp>
        </p:grpSp>
        <p:cxnSp>
          <p:nvCxnSpPr>
            <p:cNvPr id="273" name="Google Shape;135;p4"/>
            <p:cNvCxnSpPr>
              <a:cxnSpLocks/>
            </p:cNvCxnSpPr>
            <p:nvPr/>
          </p:nvCxnSpPr>
          <p:spPr bwMode="auto">
            <a:xfrm>
              <a:off x="723600" y="360"/>
              <a:ext cx="1080" cy="2502720"/>
            </a:xfrm>
            <a:prstGeom prst="straightConnector1">
              <a:avLst/>
            </a:prstGeom>
            <a:ln w="9525">
              <a:solidFill>
                <a:srgbClr val="3D3D3D"/>
              </a:solidFill>
              <a:round/>
            </a:ln>
          </p:spPr>
        </p:cxnSp>
        <p:grpSp>
          <p:nvGrpSpPr>
            <p:cNvPr id="274" name="Google Shape;136;p4"/>
            <p:cNvGrpSpPr/>
            <p:nvPr/>
          </p:nvGrpSpPr>
          <p:grpSpPr bwMode="auto">
            <a:xfrm>
              <a:off x="433800" y="292680"/>
              <a:ext cx="580680" cy="581400"/>
              <a:chOff x="433800" y="292680"/>
              <a:chExt cx="580680" cy="581400"/>
            </a:xfrm>
          </p:grpSpPr>
          <p:sp>
            <p:nvSpPr>
              <p:cNvPr id="275" name="Google Shape;137;p4"/>
              <p:cNvSpPr/>
              <p:nvPr/>
            </p:nvSpPr>
            <p:spPr bwMode="auto">
              <a:xfrm rot="10800000">
                <a:off x="438480" y="297720"/>
                <a:ext cx="571680" cy="571320"/>
              </a:xfrm>
              <a:custGeom>
                <a:avLst/>
                <a:gdLst>
                  <a:gd name="textAreaLeft" fmla="*/ 0 w 571680"/>
                  <a:gd name="textAreaRight" fmla="*/ 572760 w 571680"/>
                  <a:gd name="textAreaTop" fmla="*/ 0 h 571320"/>
                  <a:gd name="textAreaBottom" fmla="*/ 572400 h 57132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76" name="Google Shape;138;p4"/>
              <p:cNvSpPr/>
              <p:nvPr/>
            </p:nvSpPr>
            <p:spPr bwMode="auto">
              <a:xfrm rot="10800000">
                <a:off x="433800" y="292680"/>
                <a:ext cx="580680" cy="581400"/>
              </a:xfrm>
              <a:custGeom>
                <a:avLst/>
                <a:gdLst>
                  <a:gd name="textAreaLeft" fmla="*/ 0 w 580680"/>
                  <a:gd name="textAreaRight" fmla="*/ 581760 w 580680"/>
                  <a:gd name="textAreaTop" fmla="*/ 0 h 581400"/>
                  <a:gd name="textAreaBottom" fmla="*/ 582480 h 58140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77" name="Google Shape;139;p4"/>
              <p:cNvSpPr/>
              <p:nvPr/>
            </p:nvSpPr>
            <p:spPr bwMode="auto">
              <a:xfrm rot="10800000">
                <a:off x="510840" y="370439"/>
                <a:ext cx="426960" cy="426240"/>
              </a:xfrm>
              <a:custGeom>
                <a:avLst/>
                <a:gdLst>
                  <a:gd name="textAreaLeft" fmla="*/ 0 w 426960"/>
                  <a:gd name="textAreaRight" fmla="*/ 428040 w 426960"/>
                  <a:gd name="textAreaTop" fmla="*/ 0 h 426240"/>
                  <a:gd name="textAreaBottom" fmla="*/ 427320 h 42624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78" name="Google Shape;140;p4"/>
              <p:cNvSpPr/>
              <p:nvPr/>
            </p:nvSpPr>
            <p:spPr bwMode="auto">
              <a:xfrm rot="10800000">
                <a:off x="506160" y="365400"/>
                <a:ext cx="435960" cy="436320"/>
              </a:xfrm>
              <a:custGeom>
                <a:avLst/>
                <a:gdLst>
                  <a:gd name="textAreaLeft" fmla="*/ 0 w 435960"/>
                  <a:gd name="textAreaRight" fmla="*/ 437040 w 435960"/>
                  <a:gd name="textAreaTop" fmla="*/ 0 h 436320"/>
                  <a:gd name="textAreaBottom" fmla="*/ 437400 h 43632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79" name="Google Shape;141;p4"/>
              <p:cNvSpPr/>
              <p:nvPr/>
            </p:nvSpPr>
            <p:spPr bwMode="auto">
              <a:xfrm rot="10800000">
                <a:off x="590040" y="448920"/>
                <a:ext cx="269280" cy="269280"/>
              </a:xfrm>
              <a:custGeom>
                <a:avLst/>
                <a:gdLst>
                  <a:gd name="textAreaLeft" fmla="*/ 0 w 269280"/>
                  <a:gd name="textAreaRight" fmla="*/ 270360 w 269280"/>
                  <a:gd name="textAreaTop" fmla="*/ 0 h 269280"/>
                  <a:gd name="textAreaBottom" fmla="*/ 270360 h 26928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80" name="Google Shape;142;p4"/>
              <p:cNvSpPr/>
              <p:nvPr/>
            </p:nvSpPr>
            <p:spPr bwMode="auto">
              <a:xfrm rot="10800000">
                <a:off x="585000" y="444240"/>
                <a:ext cx="278640" cy="278280"/>
              </a:xfrm>
              <a:custGeom>
                <a:avLst/>
                <a:gdLst>
                  <a:gd name="textAreaLeft" fmla="*/ 0 w 278640"/>
                  <a:gd name="textAreaRight" fmla="*/ 279720 w 278640"/>
                  <a:gd name="textAreaTop" fmla="*/ 0 h 278280"/>
                  <a:gd name="textAreaBottom" fmla="*/ 279360 h 2782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81" name="Google Shape;143;p4"/>
            <p:cNvGrpSpPr/>
            <p:nvPr/>
          </p:nvGrpSpPr>
          <p:grpSpPr bwMode="auto">
            <a:xfrm>
              <a:off x="578879" y="1154160"/>
              <a:ext cx="290880" cy="291600"/>
              <a:chOff x="578879" y="1154160"/>
              <a:chExt cx="290880" cy="291600"/>
            </a:xfrm>
          </p:grpSpPr>
          <p:sp>
            <p:nvSpPr>
              <p:cNvPr id="282" name="Google Shape;144;p4"/>
              <p:cNvSpPr/>
              <p:nvPr/>
            </p:nvSpPr>
            <p:spPr bwMode="auto">
              <a:xfrm rot="10800000">
                <a:off x="583200" y="1159200"/>
                <a:ext cx="281520" cy="281520"/>
              </a:xfrm>
              <a:custGeom>
                <a:avLst/>
                <a:gdLst>
                  <a:gd name="textAreaLeft" fmla="*/ 0 w 281520"/>
                  <a:gd name="textAreaRight" fmla="*/ 28260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83" name="Google Shape;145;p4"/>
              <p:cNvSpPr/>
              <p:nvPr/>
            </p:nvSpPr>
            <p:spPr bwMode="auto">
              <a:xfrm rot="10800000">
                <a:off x="578879" y="1154160"/>
                <a:ext cx="290880" cy="291600"/>
              </a:xfrm>
              <a:custGeom>
                <a:avLst/>
                <a:gdLst>
                  <a:gd name="textAreaLeft" fmla="*/ 0 w 290880"/>
                  <a:gd name="textAreaRight" fmla="*/ 29196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84" name="Google Shape;146;p4"/>
              <p:cNvSpPr/>
              <p:nvPr/>
            </p:nvSpPr>
            <p:spPr bwMode="auto">
              <a:xfrm rot="10800000">
                <a:off x="645480" y="1221480"/>
                <a:ext cx="157320" cy="157320"/>
              </a:xfrm>
              <a:custGeom>
                <a:avLst/>
                <a:gdLst>
                  <a:gd name="textAreaLeft" fmla="*/ 0 w 157320"/>
                  <a:gd name="textAreaRight" fmla="*/ 15840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285" name="Google Shape;147;p4"/>
              <p:cNvSpPr/>
              <p:nvPr/>
            </p:nvSpPr>
            <p:spPr bwMode="auto">
              <a:xfrm rot="10800000">
                <a:off x="640800" y="1216800"/>
                <a:ext cx="166680" cy="166680"/>
              </a:xfrm>
              <a:custGeom>
                <a:avLst/>
                <a:gdLst>
                  <a:gd name="textAreaLeft" fmla="*/ 0 w 166680"/>
                  <a:gd name="textAreaRight" fmla="*/ 16776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86" name="Google Shape;148;p4"/>
            <p:cNvGrpSpPr/>
            <p:nvPr/>
          </p:nvGrpSpPr>
          <p:grpSpPr bwMode="auto">
            <a:xfrm>
              <a:off x="637200" y="1779840"/>
              <a:ext cx="173880" cy="173880"/>
              <a:chOff x="637200" y="1779840"/>
              <a:chExt cx="173880" cy="173880"/>
            </a:xfrm>
          </p:grpSpPr>
          <p:sp>
            <p:nvSpPr>
              <p:cNvPr id="287" name="Google Shape;149;p4"/>
              <p:cNvSpPr/>
              <p:nvPr/>
            </p:nvSpPr>
            <p:spPr bwMode="auto">
              <a:xfrm rot="10800000">
                <a:off x="641879" y="1784160"/>
                <a:ext cx="164880" cy="164520"/>
              </a:xfrm>
              <a:custGeom>
                <a:avLst/>
                <a:gdLst>
                  <a:gd name="textAreaLeft" fmla="*/ 0 w 164880"/>
                  <a:gd name="textAreaRight" fmla="*/ 165960 w 164880"/>
                  <a:gd name="textAreaTop" fmla="*/ 0 h 164520"/>
                  <a:gd name="textAreaBottom" fmla="*/ 165600 h 164520"/>
                </a:gdLst>
                <a:ahLst/>
                <a:cxnLst/>
                <a:rect l="textAreaLeft" t="textAreaTop" r="textAreaRight" b="textAreaBottom"/>
                <a:pathLst>
                  <a:path w="6644" h="6621" fill="norm" stroke="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lIns="90000" tIns="82800" rIns="90000" bIns="82800" anchor="ctr">
                <a:noAutofit/>
              </a:bodyPr>
              <a:p>
                <a:pPr>
                  <a:lnSpc>
                    <a:spcPct val="100000"/>
                  </a:lnSpc>
                  <a:tabLst>
                    <a:tab pos="0" algn="l"/>
                  </a:tabLst>
                  <a:defRPr/>
                </a:pPr>
                <a:endParaRPr lang="en-US" sz="1400" b="0" strike="noStrike" spc="-1">
                  <a:solidFill>
                    <a:srgbClr val="000000"/>
                  </a:solidFill>
                  <a:latin typeface="Arial"/>
                </a:endParaRPr>
              </a:p>
            </p:txBody>
          </p:sp>
          <p:sp>
            <p:nvSpPr>
              <p:cNvPr id="288" name="Google Shape;150;p4"/>
              <p:cNvSpPr/>
              <p:nvPr/>
            </p:nvSpPr>
            <p:spPr bwMode="auto">
              <a:xfrm rot="10800000">
                <a:off x="637200" y="1779840"/>
                <a:ext cx="173880" cy="173880"/>
              </a:xfrm>
              <a:custGeom>
                <a:avLst/>
                <a:gdLst>
                  <a:gd name="textAreaLeft" fmla="*/ 0 w 173880"/>
                  <a:gd name="textAreaRight" fmla="*/ 174960 w 173880"/>
                  <a:gd name="textAreaTop" fmla="*/ 0 h 173880"/>
                  <a:gd name="textAreaBottom" fmla="*/ 174960 h 173880"/>
                </a:gdLst>
                <a:ahLst/>
                <a:cxnLst/>
                <a:rect l="textAreaLeft" t="textAreaTop" r="textAreaRight" b="textAreaBottom"/>
                <a:pathLst>
                  <a:path w="7000" h="7000" fill="norm" stroke="1"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lIns="90000" tIns="87480" rIns="90000" bIns="87480" anchor="ctr">
                <a:noAutofit/>
              </a:bodyPr>
              <a:p>
                <a:pPr>
                  <a:lnSpc>
                    <a:spcPct val="100000"/>
                  </a:lnSpc>
                  <a:tabLst>
                    <a:tab pos="0" algn="l"/>
                  </a:tabLst>
                  <a:defRPr/>
                </a:pPr>
                <a:endParaRPr lang="en-US" sz="1400" b="0" strike="noStrike" spc="-1">
                  <a:solidFill>
                    <a:srgbClr val="FFFFFF"/>
                  </a:solidFill>
                  <a:latin typeface="Arial"/>
                </a:endParaRPr>
              </a:p>
            </p:txBody>
          </p:sp>
          <p:sp>
            <p:nvSpPr>
              <p:cNvPr id="289" name="Google Shape;151;p4"/>
              <p:cNvSpPr/>
              <p:nvPr/>
            </p:nvSpPr>
            <p:spPr bwMode="auto">
              <a:xfrm rot="10800000">
                <a:off x="678600" y="1820520"/>
                <a:ext cx="91440" cy="92160"/>
              </a:xfrm>
              <a:custGeom>
                <a:avLst/>
                <a:gdLst>
                  <a:gd name="textAreaLeft" fmla="*/ 0 w 91440"/>
                  <a:gd name="textAreaRight" fmla="*/ 92520 w 91440"/>
                  <a:gd name="textAreaTop" fmla="*/ 0 h 92160"/>
                  <a:gd name="textAreaBottom" fmla="*/ 93240 h 92160"/>
                </a:gdLst>
                <a:ahLst/>
                <a:cxnLst/>
                <a:rect l="textAreaLeft" t="textAreaTop" r="textAreaRight" b="textAreaBottom"/>
                <a:pathLst>
                  <a:path w="3702" h="3723" fill="norm" stroke="1"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lIns="90000" tIns="46440" rIns="90000" bIns="46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0" name="Google Shape;152;p4"/>
              <p:cNvSpPr/>
              <p:nvPr/>
            </p:nvSpPr>
            <p:spPr bwMode="auto">
              <a:xfrm rot="10800000">
                <a:off x="673560" y="1816200"/>
                <a:ext cx="101520" cy="100800"/>
              </a:xfrm>
              <a:custGeom>
                <a:avLst/>
                <a:gdLst>
                  <a:gd name="textAreaLeft" fmla="*/ 0 w 101520"/>
                  <a:gd name="textAreaRight" fmla="*/ 102600 w 101520"/>
                  <a:gd name="textAreaTop" fmla="*/ 0 h 100800"/>
                  <a:gd name="textAreaBottom" fmla="*/ 101880 h 100800"/>
                </a:gdLst>
                <a:ahLst/>
                <a:cxnLst/>
                <a:rect l="textAreaLeft" t="textAreaTop" r="textAreaRight" b="textAreaBottom"/>
                <a:pathLst>
                  <a:path w="4102" h="4080" fill="norm" stroke="1"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lIns="90000" tIns="50760" rIns="90000" bIns="507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1" name="Google Shape;153;p4"/>
            <p:cNvGrpSpPr/>
            <p:nvPr/>
          </p:nvGrpSpPr>
          <p:grpSpPr bwMode="auto">
            <a:xfrm>
              <a:off x="432720" y="2003040"/>
              <a:ext cx="174240" cy="25920"/>
              <a:chOff x="432720" y="2003040"/>
              <a:chExt cx="174240" cy="25920"/>
            </a:xfrm>
          </p:grpSpPr>
          <p:sp>
            <p:nvSpPr>
              <p:cNvPr id="292" name="Google Shape;154;p4"/>
              <p:cNvSpPr/>
              <p:nvPr/>
            </p:nvSpPr>
            <p:spPr bwMode="auto">
              <a:xfrm>
                <a:off x="432720" y="200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3" name="Google Shape;155;p4"/>
              <p:cNvSpPr/>
              <p:nvPr/>
            </p:nvSpPr>
            <p:spPr bwMode="auto">
              <a:xfrm>
                <a:off x="506880" y="200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4" name="Google Shape;156;p4"/>
              <p:cNvSpPr/>
              <p:nvPr/>
            </p:nvSpPr>
            <p:spPr bwMode="auto">
              <a:xfrm>
                <a:off x="581040" y="200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5" name="Google Shape;157;p4"/>
            <p:cNvGrpSpPr/>
            <p:nvPr/>
          </p:nvGrpSpPr>
          <p:grpSpPr bwMode="auto">
            <a:xfrm>
              <a:off x="788040" y="208440"/>
              <a:ext cx="173880" cy="25920"/>
              <a:chOff x="788040" y="208440"/>
              <a:chExt cx="173880" cy="25920"/>
            </a:xfrm>
          </p:grpSpPr>
          <p:sp>
            <p:nvSpPr>
              <p:cNvPr id="296" name="Google Shape;158;p4"/>
              <p:cNvSpPr/>
              <p:nvPr/>
            </p:nvSpPr>
            <p:spPr bwMode="auto">
              <a:xfrm>
                <a:off x="788040" y="2084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7" name="Google Shape;159;p4"/>
              <p:cNvSpPr/>
              <p:nvPr/>
            </p:nvSpPr>
            <p:spPr bwMode="auto">
              <a:xfrm>
                <a:off x="862200" y="2084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8" name="Google Shape;160;p4"/>
              <p:cNvSpPr/>
              <p:nvPr/>
            </p:nvSpPr>
            <p:spPr bwMode="auto">
              <a:xfrm>
                <a:off x="936000" y="2084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9" name="Google Shape;161;p4"/>
            <p:cNvGrpSpPr/>
            <p:nvPr/>
          </p:nvGrpSpPr>
          <p:grpSpPr bwMode="auto">
            <a:xfrm>
              <a:off x="8129520" y="4988880"/>
              <a:ext cx="173880" cy="25920"/>
              <a:chOff x="8129520" y="4988880"/>
              <a:chExt cx="173880" cy="25920"/>
            </a:xfrm>
          </p:grpSpPr>
          <p:sp>
            <p:nvSpPr>
              <p:cNvPr id="300" name="Google Shape;162;p4"/>
              <p:cNvSpPr/>
              <p:nvPr/>
            </p:nvSpPr>
            <p:spPr bwMode="auto">
              <a:xfrm>
                <a:off x="8129520" y="498888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301" name="Google Shape;163;p4"/>
              <p:cNvSpPr/>
              <p:nvPr/>
            </p:nvSpPr>
            <p:spPr bwMode="auto">
              <a:xfrm>
                <a:off x="8203320" y="498888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302" name="Google Shape;164;p4"/>
              <p:cNvSpPr/>
              <p:nvPr/>
            </p:nvSpPr>
            <p:spPr bwMode="auto">
              <a:xfrm>
                <a:off x="8277480" y="498888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303" name="Google Shape;165;p4"/>
            <p:cNvGrpSpPr/>
            <p:nvPr/>
          </p:nvGrpSpPr>
          <p:grpSpPr bwMode="auto">
            <a:xfrm>
              <a:off x="8497440" y="3429360"/>
              <a:ext cx="173880" cy="25920"/>
              <a:chOff x="8497440" y="3429360"/>
              <a:chExt cx="173880" cy="25920"/>
            </a:xfrm>
          </p:grpSpPr>
          <p:sp>
            <p:nvSpPr>
              <p:cNvPr id="304" name="Google Shape;166;p4"/>
              <p:cNvSpPr/>
              <p:nvPr/>
            </p:nvSpPr>
            <p:spPr bwMode="auto">
              <a:xfrm>
                <a:off x="8497440" y="342936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305" name="Google Shape;167;p4"/>
              <p:cNvSpPr/>
              <p:nvPr/>
            </p:nvSpPr>
            <p:spPr bwMode="auto">
              <a:xfrm>
                <a:off x="8571600" y="342936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306" name="Google Shape;168;p4"/>
              <p:cNvSpPr/>
              <p:nvPr/>
            </p:nvSpPr>
            <p:spPr bwMode="auto">
              <a:xfrm>
                <a:off x="8645400" y="342936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cxnSp>
          <p:nvCxnSpPr>
            <p:cNvPr id="307" name="Google Shape;169;p4"/>
            <p:cNvCxnSpPr>
              <a:cxnSpLocks/>
            </p:cNvCxnSpPr>
            <p:nvPr/>
          </p:nvCxnSpPr>
          <p:spPr bwMode="auto">
            <a:xfrm>
              <a:off x="8407080" y="0"/>
              <a:ext cx="1080" cy="2161800"/>
            </a:xfrm>
            <a:prstGeom prst="straightConnector1">
              <a:avLst/>
            </a:prstGeom>
            <a:ln w="9525">
              <a:solidFill>
                <a:srgbClr val="3D3D3D"/>
              </a:solidFill>
              <a:round/>
            </a:ln>
          </p:spPr>
        </p:cxnSp>
        <p:cxnSp>
          <p:nvCxnSpPr>
            <p:cNvPr id="308" name="Google Shape;170;p4"/>
            <p:cNvCxnSpPr>
              <a:cxnSpLocks/>
            </p:cNvCxnSpPr>
            <p:nvPr/>
          </p:nvCxnSpPr>
          <p:spPr bwMode="auto">
            <a:xfrm>
              <a:off x="717840" y="2985480"/>
              <a:ext cx="1080" cy="2161800"/>
            </a:xfrm>
            <a:prstGeom prst="straightConnector1">
              <a:avLst/>
            </a:prstGeom>
            <a:ln w="9525">
              <a:solidFill>
                <a:srgbClr val="3D3D3D"/>
              </a:solidFill>
              <a:round/>
            </a:ln>
          </p:spPr>
        </p:cxnSp>
        <p:sp>
          <p:nvSpPr>
            <p:cNvPr id="309" name="Google Shape;171;p4"/>
            <p:cNvSpPr/>
            <p:nvPr/>
          </p:nvSpPr>
          <p:spPr bwMode="auto">
            <a:xfrm>
              <a:off x="671760" y="4587840"/>
              <a:ext cx="91440" cy="91440"/>
            </a:xfrm>
            <a:prstGeom prst="ellipse">
              <a:avLst/>
            </a:prstGeom>
            <a:solidFill>
              <a:schemeClr val="dk1"/>
            </a:solidFill>
            <a:ln w="9525">
              <a:solidFill>
                <a:srgbClr val="3D3D3D"/>
              </a:solidFill>
              <a:round/>
            </a:ln>
          </p:spPr>
          <p:style>
            <a:lnRef idx="0"/>
            <a:fillRef idx="0"/>
            <a:effectRef idx="0"/>
            <a:fontRef idx="minor"/>
          </p:style>
          <p:txBody>
            <a:bodyPr lIns="90000" tIns="32400" rIns="90000" bIns="32400" anchor="ctr">
              <a:noAutofit/>
            </a:bodyPr>
            <a:p>
              <a:pPr>
                <a:lnSpc>
                  <a:spcPct val="100000"/>
                </a:lnSpc>
                <a:tabLst>
                  <a:tab pos="0" algn="l"/>
                </a:tabLst>
                <a:defRPr/>
              </a:pPr>
              <a:endParaRPr lang="en-US" sz="1400" b="0" strike="noStrike" spc="-1">
                <a:solidFill>
                  <a:srgbClr val="FFFFFF"/>
                </a:solidFill>
                <a:latin typeface="Arial"/>
              </a:endParaRPr>
            </a:p>
          </p:txBody>
        </p:sp>
        <p:sp>
          <p:nvSpPr>
            <p:cNvPr id="310" name="Google Shape;172;p4"/>
            <p:cNvSpPr/>
            <p:nvPr/>
          </p:nvSpPr>
          <p:spPr bwMode="auto">
            <a:xfrm>
              <a:off x="671760" y="3940200"/>
              <a:ext cx="91440" cy="91440"/>
            </a:xfrm>
            <a:prstGeom prst="ellipse">
              <a:avLst/>
            </a:prstGeom>
            <a:solidFill>
              <a:schemeClr val="dk1"/>
            </a:solidFill>
            <a:ln w="9525">
              <a:solidFill>
                <a:srgbClr val="3D3D3D"/>
              </a:solidFill>
              <a:round/>
            </a:ln>
          </p:spPr>
          <p:style>
            <a:lnRef idx="0"/>
            <a:fillRef idx="0"/>
            <a:effectRef idx="0"/>
            <a:fontRef idx="minor"/>
          </p:style>
          <p:txBody>
            <a:bodyPr lIns="90000" tIns="32400" rIns="90000" bIns="32400" anchor="ctr">
              <a:noAutofit/>
            </a:bodyPr>
            <a:p>
              <a:pPr>
                <a:lnSpc>
                  <a:spcPct val="100000"/>
                </a:lnSpc>
                <a:tabLst>
                  <a:tab pos="0" algn="l"/>
                </a:tabLst>
                <a:defRPr/>
              </a:pPr>
              <a:endParaRPr lang="en-US" sz="1400" b="0" strike="noStrike" spc="-1">
                <a:solidFill>
                  <a:srgbClr val="FFFFFF"/>
                </a:solidFill>
                <a:latin typeface="Arial"/>
              </a:endParaRPr>
            </a:p>
          </p:txBody>
        </p:sp>
        <p:sp>
          <p:nvSpPr>
            <p:cNvPr id="311" name="Google Shape;173;p4"/>
            <p:cNvSpPr/>
            <p:nvPr/>
          </p:nvSpPr>
          <p:spPr bwMode="auto">
            <a:xfrm>
              <a:off x="8361000" y="1453680"/>
              <a:ext cx="91440" cy="91440"/>
            </a:xfrm>
            <a:prstGeom prst="ellipse">
              <a:avLst/>
            </a:prstGeom>
            <a:solidFill>
              <a:schemeClr val="dk1"/>
            </a:solidFill>
            <a:ln w="9525">
              <a:solidFill>
                <a:srgbClr val="3D3D3D"/>
              </a:solidFill>
              <a:round/>
            </a:ln>
          </p:spPr>
          <p:style>
            <a:lnRef idx="0"/>
            <a:fillRef idx="0"/>
            <a:effectRef idx="0"/>
            <a:fontRef idx="minor"/>
          </p:style>
          <p:txBody>
            <a:bodyPr lIns="90000" tIns="32400" rIns="90000" bIns="32400" anchor="ctr">
              <a:noAutofit/>
            </a:bodyPr>
            <a:p>
              <a:pPr>
                <a:lnSpc>
                  <a:spcPct val="100000"/>
                </a:lnSpc>
                <a:tabLst>
                  <a:tab pos="0" algn="l"/>
                </a:tabLst>
                <a:defRPr/>
              </a:pPr>
              <a:endParaRPr lang="en-US" sz="1400" b="0" strike="noStrike" spc="-1">
                <a:solidFill>
                  <a:srgbClr val="FFFFFF"/>
                </a:solidFill>
                <a:latin typeface="Arial"/>
              </a:endParaRPr>
            </a:p>
          </p:txBody>
        </p:sp>
        <p:sp>
          <p:nvSpPr>
            <p:cNvPr id="312" name="Google Shape;174;p4"/>
            <p:cNvSpPr/>
            <p:nvPr/>
          </p:nvSpPr>
          <p:spPr bwMode="auto">
            <a:xfrm>
              <a:off x="8361000" y="234719"/>
              <a:ext cx="91440" cy="91440"/>
            </a:xfrm>
            <a:prstGeom prst="ellipse">
              <a:avLst/>
            </a:prstGeom>
            <a:solidFill>
              <a:schemeClr val="dk1"/>
            </a:solidFill>
            <a:ln w="9525">
              <a:solidFill>
                <a:srgbClr val="3D3D3D"/>
              </a:solidFill>
              <a:round/>
            </a:ln>
          </p:spPr>
          <p:style>
            <a:lnRef idx="0"/>
            <a:fillRef idx="0"/>
            <a:effectRef idx="0"/>
            <a:fontRef idx="minor"/>
          </p:style>
          <p:txBody>
            <a:bodyPr lIns="90000" tIns="32400" rIns="90000" bIns="32400" anchor="ctr">
              <a:noAutofit/>
            </a:bodyPr>
            <a:p>
              <a:pPr>
                <a:lnSpc>
                  <a:spcPct val="100000"/>
                </a:lnSpc>
                <a:tabLst>
                  <a:tab pos="0" algn="l"/>
                </a:tabLst>
                <a:defRPr/>
              </a:pPr>
              <a:endParaRPr lang="en-US" sz="1400" b="0" strike="noStrike" spc="-1">
                <a:solidFill>
                  <a:srgbClr val="FFFFFF"/>
                </a:solidFill>
                <a:latin typeface="Arial"/>
              </a:endParaRPr>
            </a:p>
          </p:txBody>
        </p:sp>
      </p:grpSp>
      <p:sp>
        <p:nvSpPr>
          <p:cNvPr id="31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r>
              <a:rPr lang="fr-FR" sz="4400" b="0" strike="noStrike" spc="-1">
                <a:solidFill>
                  <a:srgbClr val="000000"/>
                </a:solidFill>
                <a:latin typeface="Arial"/>
              </a:rPr>
              <a:t>Click to edit the title text format</a:t>
            </a:r>
            <a:endParaRPr lang="fr-FR" sz="4400" b="0" strike="noStrike" spc="-1">
              <a:solidFill>
                <a:srgbClr val="000000"/>
              </a:solidFill>
              <a:latin typeface="Arial"/>
            </a:endParaRPr>
          </a:p>
        </p:txBody>
      </p:sp>
      <p:sp>
        <p:nvSpPr>
          <p:cNvPr id="314" name="PlaceHolder 2"/>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fr-FR" sz="3200" b="0" strike="noStrike" spc="-1">
                <a:solidFill>
                  <a:srgbClr val="000000"/>
                </a:solidFill>
                <a:latin typeface="Arial"/>
              </a:rPr>
              <a:t>Click to edit the outline text format</a:t>
            </a:r>
            <a:endParaRPr lang="fr-FR"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fr-FR" sz="2800" b="0" strike="noStrike" spc="-1">
                <a:solidFill>
                  <a:srgbClr val="000000"/>
                </a:solidFill>
                <a:latin typeface="Arial"/>
              </a:rPr>
              <a:t>Second Outline Level</a:t>
            </a:r>
            <a:endParaRPr lang="fr-FR"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fr-FR" sz="2400" b="0" strike="noStrike" spc="-1">
                <a:solidFill>
                  <a:srgbClr val="000000"/>
                </a:solidFill>
                <a:latin typeface="Arial"/>
              </a:rPr>
              <a:t>Third Outline Level</a:t>
            </a:r>
            <a:endParaRPr lang="fr-FR"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fr-FR" sz="2000" b="0" strike="noStrike" spc="-1">
                <a:solidFill>
                  <a:srgbClr val="000000"/>
                </a:solidFill>
                <a:latin typeface="Arial"/>
              </a:rPr>
              <a:t>Fourth Outline Level</a:t>
            </a:r>
            <a:endParaRPr lang="fr-FR"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fr-FR" sz="2000" b="0" strike="noStrike" spc="-1">
                <a:solidFill>
                  <a:srgbClr val="000000"/>
                </a:solidFill>
                <a:latin typeface="Arial"/>
              </a:rPr>
              <a:t>Fifth Outline Level</a:t>
            </a:r>
            <a:endParaRPr lang="fr-FR"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fr-FR" sz="2000" b="0" strike="noStrike" spc="-1">
                <a:solidFill>
                  <a:srgbClr val="000000"/>
                </a:solidFill>
                <a:latin typeface="Arial"/>
              </a:rPr>
              <a:t>Sixth Outline Level</a:t>
            </a:r>
            <a:endParaRPr lang="fr-FR"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fr-FR" sz="2000" b="0" strike="noStrike" spc="-1">
                <a:solidFill>
                  <a:srgbClr val="000000"/>
                </a:solidFill>
                <a:latin typeface="Arial"/>
              </a:rPr>
              <a:t>Seventh Outline Level</a:t>
            </a:r>
            <a:endParaRPr lang="fr-FR"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Masters/slideMaster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grpSp>
        <p:nvGrpSpPr>
          <p:cNvPr id="1208" name="Google Shape;645;p14"/>
          <p:cNvGrpSpPr/>
          <p:nvPr/>
        </p:nvGrpSpPr>
        <p:grpSpPr bwMode="auto">
          <a:xfrm>
            <a:off x="262800" y="-1080"/>
            <a:ext cx="8549280" cy="3981960"/>
            <a:chOff x="262800" y="-1080"/>
            <a:chExt cx="8549280" cy="3981960"/>
          </a:xfrm>
        </p:grpSpPr>
        <p:cxnSp>
          <p:nvCxnSpPr>
            <p:cNvPr id="1209" name="Google Shape;646;p14"/>
            <p:cNvCxnSpPr>
              <a:cxnSpLocks/>
            </p:cNvCxnSpPr>
            <p:nvPr/>
          </p:nvCxnSpPr>
          <p:spPr bwMode="auto">
            <a:xfrm>
              <a:off x="515880" y="-1080"/>
              <a:ext cx="1080" cy="3982320"/>
            </a:xfrm>
            <a:prstGeom prst="straightConnector1">
              <a:avLst/>
            </a:prstGeom>
            <a:ln w="9525">
              <a:solidFill>
                <a:srgbClr val="3D3D3D"/>
              </a:solidFill>
              <a:round/>
            </a:ln>
          </p:spPr>
        </p:cxnSp>
        <p:cxnSp>
          <p:nvCxnSpPr>
            <p:cNvPr id="1210" name="Google Shape;647;p14"/>
            <p:cNvCxnSpPr>
              <a:cxnSpLocks/>
            </p:cNvCxnSpPr>
            <p:nvPr/>
          </p:nvCxnSpPr>
          <p:spPr bwMode="auto">
            <a:xfrm>
              <a:off x="8665920" y="-1080"/>
              <a:ext cx="1080" cy="1902960"/>
            </a:xfrm>
            <a:prstGeom prst="straightConnector1">
              <a:avLst/>
            </a:prstGeom>
            <a:ln w="9525">
              <a:solidFill>
                <a:srgbClr val="3D3D3D"/>
              </a:solidFill>
              <a:round/>
            </a:ln>
          </p:spPr>
        </p:cxnSp>
        <p:grpSp>
          <p:nvGrpSpPr>
            <p:cNvPr id="1211" name="Google Shape;648;p14"/>
            <p:cNvGrpSpPr/>
            <p:nvPr/>
          </p:nvGrpSpPr>
          <p:grpSpPr bwMode="auto">
            <a:xfrm>
              <a:off x="344160" y="3301920"/>
              <a:ext cx="343800" cy="344160"/>
              <a:chOff x="344160" y="3301920"/>
              <a:chExt cx="343800" cy="344160"/>
            </a:xfrm>
          </p:grpSpPr>
          <p:sp>
            <p:nvSpPr>
              <p:cNvPr id="1212" name="Google Shape;649;p14"/>
              <p:cNvSpPr/>
              <p:nvPr/>
            </p:nvSpPr>
            <p:spPr bwMode="auto">
              <a:xfrm rot="10800000">
                <a:off x="349560" y="3307680"/>
                <a:ext cx="332640" cy="332640"/>
              </a:xfrm>
              <a:custGeom>
                <a:avLst/>
                <a:gdLst>
                  <a:gd name="textAreaLeft" fmla="*/ 0 w 332640"/>
                  <a:gd name="textAreaRight" fmla="*/ 333720 w 332640"/>
                  <a:gd name="textAreaTop" fmla="*/ 0 h 332640"/>
                  <a:gd name="textAreaBottom" fmla="*/ 333720 h 33264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213" name="Google Shape;650;p14"/>
              <p:cNvSpPr/>
              <p:nvPr/>
            </p:nvSpPr>
            <p:spPr bwMode="auto">
              <a:xfrm rot="10800000">
                <a:off x="344160" y="3301920"/>
                <a:ext cx="343800" cy="344160"/>
              </a:xfrm>
              <a:custGeom>
                <a:avLst/>
                <a:gdLst>
                  <a:gd name="textAreaLeft" fmla="*/ 0 w 343800"/>
                  <a:gd name="textAreaRight" fmla="*/ 344880 w 343800"/>
                  <a:gd name="textAreaTop" fmla="*/ 0 h 344160"/>
                  <a:gd name="textAreaBottom" fmla="*/ 345240 h 34416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214" name="Google Shape;651;p14"/>
              <p:cNvSpPr/>
              <p:nvPr/>
            </p:nvSpPr>
            <p:spPr bwMode="auto">
              <a:xfrm rot="10800000">
                <a:off x="423360" y="3381480"/>
                <a:ext cx="185760" cy="185760"/>
              </a:xfrm>
              <a:custGeom>
                <a:avLst/>
                <a:gdLst>
                  <a:gd name="textAreaLeft" fmla="*/ 0 w 185760"/>
                  <a:gd name="textAreaRight" fmla="*/ 186840 w 185760"/>
                  <a:gd name="textAreaTop" fmla="*/ 0 h 185760"/>
                  <a:gd name="textAreaBottom" fmla="*/ 186840 h 18576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215" name="Google Shape;652;p14"/>
              <p:cNvSpPr/>
              <p:nvPr/>
            </p:nvSpPr>
            <p:spPr bwMode="auto">
              <a:xfrm rot="10800000">
                <a:off x="417240" y="3375720"/>
                <a:ext cx="196920" cy="196920"/>
              </a:xfrm>
              <a:custGeom>
                <a:avLst/>
                <a:gdLst>
                  <a:gd name="textAreaLeft" fmla="*/ 0 w 196920"/>
                  <a:gd name="textAreaRight" fmla="*/ 198000 w 196920"/>
                  <a:gd name="textAreaTop" fmla="*/ 0 h 196920"/>
                  <a:gd name="textAreaBottom" fmla="*/ 198000 h 19692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216" name="Google Shape;653;p14"/>
            <p:cNvGrpSpPr/>
            <p:nvPr/>
          </p:nvGrpSpPr>
          <p:grpSpPr bwMode="auto">
            <a:xfrm>
              <a:off x="8521200" y="715680"/>
              <a:ext cx="290880" cy="291600"/>
              <a:chOff x="8521200" y="715680"/>
              <a:chExt cx="290880" cy="291600"/>
            </a:xfrm>
          </p:grpSpPr>
          <p:sp>
            <p:nvSpPr>
              <p:cNvPr id="1217" name="Google Shape;654;p14"/>
              <p:cNvSpPr/>
              <p:nvPr/>
            </p:nvSpPr>
            <p:spPr bwMode="auto">
              <a:xfrm rot="10800000">
                <a:off x="8525520" y="720720"/>
                <a:ext cx="281520" cy="281520"/>
              </a:xfrm>
              <a:custGeom>
                <a:avLst/>
                <a:gdLst>
                  <a:gd name="textAreaLeft" fmla="*/ 0 w 281520"/>
                  <a:gd name="textAreaRight" fmla="*/ 28260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218" name="Google Shape;655;p14"/>
              <p:cNvSpPr/>
              <p:nvPr/>
            </p:nvSpPr>
            <p:spPr bwMode="auto">
              <a:xfrm rot="10800000">
                <a:off x="8521200" y="715680"/>
                <a:ext cx="290880" cy="291600"/>
              </a:xfrm>
              <a:custGeom>
                <a:avLst/>
                <a:gdLst>
                  <a:gd name="textAreaLeft" fmla="*/ 0 w 290880"/>
                  <a:gd name="textAreaRight" fmla="*/ 29196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219" name="Google Shape;656;p14"/>
              <p:cNvSpPr/>
              <p:nvPr/>
            </p:nvSpPr>
            <p:spPr bwMode="auto">
              <a:xfrm rot="10800000">
                <a:off x="8587800" y="783000"/>
                <a:ext cx="157320" cy="157320"/>
              </a:xfrm>
              <a:custGeom>
                <a:avLst/>
                <a:gdLst>
                  <a:gd name="textAreaLeft" fmla="*/ 0 w 157320"/>
                  <a:gd name="textAreaRight" fmla="*/ 15840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1220" name="Google Shape;657;p14"/>
              <p:cNvSpPr/>
              <p:nvPr/>
            </p:nvSpPr>
            <p:spPr bwMode="auto">
              <a:xfrm rot="10800000">
                <a:off x="8582760" y="778320"/>
                <a:ext cx="166680" cy="166680"/>
              </a:xfrm>
              <a:custGeom>
                <a:avLst/>
                <a:gdLst>
                  <a:gd name="textAreaLeft" fmla="*/ 0 w 166680"/>
                  <a:gd name="textAreaRight" fmla="*/ 16776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1221" name="Google Shape;658;p14"/>
            <p:cNvGrpSpPr/>
            <p:nvPr/>
          </p:nvGrpSpPr>
          <p:grpSpPr bwMode="auto">
            <a:xfrm>
              <a:off x="262800" y="466200"/>
              <a:ext cx="506520" cy="506880"/>
              <a:chOff x="262800" y="466200"/>
              <a:chExt cx="506520" cy="506880"/>
            </a:xfrm>
          </p:grpSpPr>
          <p:sp>
            <p:nvSpPr>
              <p:cNvPr id="1222" name="Google Shape;659;p14"/>
              <p:cNvSpPr/>
              <p:nvPr/>
            </p:nvSpPr>
            <p:spPr bwMode="auto">
              <a:xfrm rot="10800000">
                <a:off x="266760" y="470520"/>
                <a:ext cx="498600" cy="498240"/>
              </a:xfrm>
              <a:custGeom>
                <a:avLst/>
                <a:gdLst>
                  <a:gd name="textAreaLeft" fmla="*/ 0 w 498600"/>
                  <a:gd name="textAreaRight" fmla="*/ 499680 w 498600"/>
                  <a:gd name="textAreaTop" fmla="*/ 0 h 498240"/>
                  <a:gd name="textAreaBottom" fmla="*/ 499320 h 49824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223" name="Google Shape;660;p14"/>
              <p:cNvSpPr/>
              <p:nvPr/>
            </p:nvSpPr>
            <p:spPr bwMode="auto">
              <a:xfrm rot="10800000">
                <a:off x="262800" y="466200"/>
                <a:ext cx="506520" cy="506880"/>
              </a:xfrm>
              <a:custGeom>
                <a:avLst/>
                <a:gdLst>
                  <a:gd name="textAreaLeft" fmla="*/ 0 w 506520"/>
                  <a:gd name="textAreaRight" fmla="*/ 507600 w 506520"/>
                  <a:gd name="textAreaTop" fmla="*/ 0 h 506880"/>
                  <a:gd name="textAreaBottom" fmla="*/ 507960 h 50688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224" name="Google Shape;661;p14"/>
              <p:cNvSpPr/>
              <p:nvPr/>
            </p:nvSpPr>
            <p:spPr bwMode="auto">
              <a:xfrm rot="10800000">
                <a:off x="330120" y="533520"/>
                <a:ext cx="372240" cy="371880"/>
              </a:xfrm>
              <a:custGeom>
                <a:avLst/>
                <a:gdLst>
                  <a:gd name="textAreaLeft" fmla="*/ 0 w 372240"/>
                  <a:gd name="textAreaRight" fmla="*/ 373320 w 372240"/>
                  <a:gd name="textAreaTop" fmla="*/ 0 h 371880"/>
                  <a:gd name="textAreaBottom" fmla="*/ 372960 h 37188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225" name="Google Shape;662;p14"/>
              <p:cNvSpPr/>
              <p:nvPr/>
            </p:nvSpPr>
            <p:spPr bwMode="auto">
              <a:xfrm rot="10800000">
                <a:off x="325800" y="529200"/>
                <a:ext cx="380160" cy="380520"/>
              </a:xfrm>
              <a:custGeom>
                <a:avLst/>
                <a:gdLst>
                  <a:gd name="textAreaLeft" fmla="*/ 0 w 380160"/>
                  <a:gd name="textAreaRight" fmla="*/ 381240 w 380160"/>
                  <a:gd name="textAreaTop" fmla="*/ 0 h 380520"/>
                  <a:gd name="textAreaBottom" fmla="*/ 381600 h 38052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1226" name="Google Shape;663;p14"/>
              <p:cNvSpPr/>
              <p:nvPr/>
            </p:nvSpPr>
            <p:spPr bwMode="auto">
              <a:xfrm rot="10800000">
                <a:off x="398880" y="602280"/>
                <a:ext cx="234719" cy="234719"/>
              </a:xfrm>
              <a:custGeom>
                <a:avLst/>
                <a:gdLst>
                  <a:gd name="textAreaLeft" fmla="*/ 0 w 234720"/>
                  <a:gd name="textAreaRight" fmla="*/ 235800 w 234720"/>
                  <a:gd name="textAreaTop" fmla="*/ 0 h 234720"/>
                  <a:gd name="textAreaBottom" fmla="*/ 235800 h 23472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1227" name="Google Shape;664;p14"/>
              <p:cNvSpPr/>
              <p:nvPr/>
            </p:nvSpPr>
            <p:spPr bwMode="auto">
              <a:xfrm rot="10800000">
                <a:off x="394560" y="598320"/>
                <a:ext cx="243000" cy="242640"/>
              </a:xfrm>
              <a:custGeom>
                <a:avLst/>
                <a:gdLst>
                  <a:gd name="textAreaLeft" fmla="*/ 0 w 243000"/>
                  <a:gd name="textAreaRight" fmla="*/ 244080 w 243000"/>
                  <a:gd name="textAreaTop" fmla="*/ 0 h 242640"/>
                  <a:gd name="textAreaBottom" fmla="*/ 243720 h 24264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sp>
        <p:nvSpPr>
          <p:cNvPr id="122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r>
              <a:rPr lang="fr-FR" sz="4400" b="0" strike="noStrike" spc="-1">
                <a:solidFill>
                  <a:srgbClr val="000000"/>
                </a:solidFill>
                <a:latin typeface="Arial"/>
              </a:rPr>
              <a:t>Click to edit the title text format</a:t>
            </a:r>
            <a:endParaRPr lang="fr-FR" sz="4400" b="0" strike="noStrike" spc="-1">
              <a:solidFill>
                <a:srgbClr val="000000"/>
              </a:solidFill>
              <a:latin typeface="Arial"/>
            </a:endParaRPr>
          </a:p>
        </p:txBody>
      </p:sp>
      <p:sp>
        <p:nvSpPr>
          <p:cNvPr id="1229" name="PlaceHolder 2"/>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fr-FR" sz="3200" b="0" strike="noStrike" spc="-1">
                <a:solidFill>
                  <a:srgbClr val="000000"/>
                </a:solidFill>
                <a:latin typeface="Arial"/>
              </a:rPr>
              <a:t>Click to edit the outline text format</a:t>
            </a:r>
            <a:endParaRPr lang="fr-FR"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fr-FR" sz="2800" b="0" strike="noStrike" spc="-1">
                <a:solidFill>
                  <a:srgbClr val="000000"/>
                </a:solidFill>
                <a:latin typeface="Arial"/>
              </a:rPr>
              <a:t>Second Outline Level</a:t>
            </a:r>
            <a:endParaRPr lang="fr-FR"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fr-FR" sz="2400" b="0" strike="noStrike" spc="-1">
                <a:solidFill>
                  <a:srgbClr val="000000"/>
                </a:solidFill>
                <a:latin typeface="Arial"/>
              </a:rPr>
              <a:t>Third Outline Level</a:t>
            </a:r>
            <a:endParaRPr lang="fr-FR"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fr-FR" sz="2000" b="0" strike="noStrike" spc="-1">
                <a:solidFill>
                  <a:srgbClr val="000000"/>
                </a:solidFill>
                <a:latin typeface="Arial"/>
              </a:rPr>
              <a:t>Fourth Outline Level</a:t>
            </a:r>
            <a:endParaRPr lang="fr-FR"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fr-FR" sz="2000" b="0" strike="noStrike" spc="-1">
                <a:solidFill>
                  <a:srgbClr val="000000"/>
                </a:solidFill>
                <a:latin typeface="Arial"/>
              </a:rPr>
              <a:t>Fifth Outline Level</a:t>
            </a:r>
            <a:endParaRPr lang="fr-FR"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fr-FR" sz="2000" b="0" strike="noStrike" spc="-1">
                <a:solidFill>
                  <a:srgbClr val="000000"/>
                </a:solidFill>
                <a:latin typeface="Arial"/>
              </a:rPr>
              <a:t>Sixth Outline Level</a:t>
            </a:r>
            <a:endParaRPr lang="fr-FR"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fr-FR" sz="2000" b="0" strike="noStrike" spc="-1">
                <a:solidFill>
                  <a:srgbClr val="000000"/>
                </a:solidFill>
                <a:latin typeface="Arial"/>
              </a:rPr>
              <a:t>Seventh Outline Level</a:t>
            </a:r>
            <a:endParaRPr lang="fr-FR"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sldMaster>
</file>

<file path=ppt/slideMasters/slideMaster5.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grpSp>
        <p:nvGrpSpPr>
          <p:cNvPr id="2934" name="Google Shape;1623;p32"/>
          <p:cNvGrpSpPr/>
          <p:nvPr/>
        </p:nvGrpSpPr>
        <p:grpSpPr bwMode="auto">
          <a:xfrm>
            <a:off x="432720" y="0"/>
            <a:ext cx="8277480" cy="5166360"/>
            <a:chOff x="432720" y="0"/>
            <a:chExt cx="8277480" cy="5166360"/>
          </a:xfrm>
        </p:grpSpPr>
        <p:cxnSp>
          <p:nvCxnSpPr>
            <p:cNvPr id="2935" name="Google Shape;1624;p32"/>
            <p:cNvCxnSpPr>
              <a:cxnSpLocks/>
            </p:cNvCxnSpPr>
            <p:nvPr/>
          </p:nvCxnSpPr>
          <p:spPr bwMode="auto">
            <a:xfrm flipV="1">
              <a:off x="8420040" y="2664000"/>
              <a:ext cx="1080" cy="2502720"/>
            </a:xfrm>
            <a:prstGeom prst="straightConnector1">
              <a:avLst/>
            </a:prstGeom>
            <a:ln w="9525">
              <a:solidFill>
                <a:srgbClr val="3D3D3D"/>
              </a:solidFill>
              <a:round/>
            </a:ln>
          </p:spPr>
        </p:cxnSp>
        <p:grpSp>
          <p:nvGrpSpPr>
            <p:cNvPr id="2936" name="Google Shape;1625;p32"/>
            <p:cNvGrpSpPr/>
            <p:nvPr/>
          </p:nvGrpSpPr>
          <p:grpSpPr bwMode="auto">
            <a:xfrm>
              <a:off x="8129520" y="4292280"/>
              <a:ext cx="580680" cy="581400"/>
              <a:chOff x="8129520" y="4292280"/>
              <a:chExt cx="580680" cy="581400"/>
            </a:xfrm>
          </p:grpSpPr>
          <p:sp>
            <p:nvSpPr>
              <p:cNvPr id="2937" name="Google Shape;1626;p32"/>
              <p:cNvSpPr/>
              <p:nvPr/>
            </p:nvSpPr>
            <p:spPr bwMode="auto">
              <a:xfrm>
                <a:off x="8133840" y="4297320"/>
                <a:ext cx="571680" cy="571320"/>
              </a:xfrm>
              <a:custGeom>
                <a:avLst/>
                <a:gdLst>
                  <a:gd name="textAreaLeft" fmla="*/ 0 w 571680"/>
                  <a:gd name="textAreaRight" fmla="*/ 572760 w 571680"/>
                  <a:gd name="textAreaTop" fmla="*/ 0 h 571320"/>
                  <a:gd name="textAreaBottom" fmla="*/ 572400 h 57132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38" name="Google Shape;1627;p32"/>
              <p:cNvSpPr/>
              <p:nvPr/>
            </p:nvSpPr>
            <p:spPr bwMode="auto">
              <a:xfrm>
                <a:off x="8129520" y="4292280"/>
                <a:ext cx="580680" cy="581400"/>
              </a:xfrm>
              <a:custGeom>
                <a:avLst/>
                <a:gdLst>
                  <a:gd name="textAreaLeft" fmla="*/ 0 w 580680"/>
                  <a:gd name="textAreaRight" fmla="*/ 581760 w 580680"/>
                  <a:gd name="textAreaTop" fmla="*/ 0 h 581400"/>
                  <a:gd name="textAreaBottom" fmla="*/ 582480 h 58140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939" name="Google Shape;1628;p32"/>
              <p:cNvSpPr/>
              <p:nvPr/>
            </p:nvSpPr>
            <p:spPr bwMode="auto">
              <a:xfrm>
                <a:off x="8206200" y="4369680"/>
                <a:ext cx="426960" cy="426240"/>
              </a:xfrm>
              <a:custGeom>
                <a:avLst/>
                <a:gdLst>
                  <a:gd name="textAreaLeft" fmla="*/ 0 w 426960"/>
                  <a:gd name="textAreaRight" fmla="*/ 428040 w 426960"/>
                  <a:gd name="textAreaTop" fmla="*/ 0 h 426240"/>
                  <a:gd name="textAreaBottom" fmla="*/ 427320 h 42624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40" name="Google Shape;1629;p32"/>
              <p:cNvSpPr/>
              <p:nvPr/>
            </p:nvSpPr>
            <p:spPr bwMode="auto">
              <a:xfrm>
                <a:off x="8201880" y="4364640"/>
                <a:ext cx="435960" cy="436320"/>
              </a:xfrm>
              <a:custGeom>
                <a:avLst/>
                <a:gdLst>
                  <a:gd name="textAreaLeft" fmla="*/ 0 w 435960"/>
                  <a:gd name="textAreaRight" fmla="*/ 437040 w 435960"/>
                  <a:gd name="textAreaTop" fmla="*/ 0 h 436320"/>
                  <a:gd name="textAreaBottom" fmla="*/ 437400 h 43632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941" name="Google Shape;1630;p32"/>
              <p:cNvSpPr/>
              <p:nvPr/>
            </p:nvSpPr>
            <p:spPr bwMode="auto">
              <a:xfrm>
                <a:off x="8284680" y="4448160"/>
                <a:ext cx="269280" cy="269280"/>
              </a:xfrm>
              <a:custGeom>
                <a:avLst/>
                <a:gdLst>
                  <a:gd name="textAreaLeft" fmla="*/ 0 w 269280"/>
                  <a:gd name="textAreaRight" fmla="*/ 270360 w 269280"/>
                  <a:gd name="textAreaTop" fmla="*/ 0 h 269280"/>
                  <a:gd name="textAreaBottom" fmla="*/ 270360 h 26928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42" name="Google Shape;1631;p32"/>
              <p:cNvSpPr/>
              <p:nvPr/>
            </p:nvSpPr>
            <p:spPr bwMode="auto">
              <a:xfrm>
                <a:off x="8280360" y="4443840"/>
                <a:ext cx="278640" cy="278280"/>
              </a:xfrm>
              <a:custGeom>
                <a:avLst/>
                <a:gdLst>
                  <a:gd name="textAreaLeft" fmla="*/ 0 w 278640"/>
                  <a:gd name="textAreaRight" fmla="*/ 279720 w 278640"/>
                  <a:gd name="textAreaTop" fmla="*/ 0 h 278280"/>
                  <a:gd name="textAreaBottom" fmla="*/ 279360 h 2782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43" name="Google Shape;1632;p32"/>
            <p:cNvGrpSpPr/>
            <p:nvPr/>
          </p:nvGrpSpPr>
          <p:grpSpPr bwMode="auto">
            <a:xfrm>
              <a:off x="8274240" y="3720600"/>
              <a:ext cx="290880" cy="291600"/>
              <a:chOff x="8274240" y="3720600"/>
              <a:chExt cx="290880" cy="291600"/>
            </a:xfrm>
          </p:grpSpPr>
          <p:sp>
            <p:nvSpPr>
              <p:cNvPr id="2944" name="Google Shape;1633;p32"/>
              <p:cNvSpPr/>
              <p:nvPr/>
            </p:nvSpPr>
            <p:spPr bwMode="auto">
              <a:xfrm>
                <a:off x="8279280" y="3725640"/>
                <a:ext cx="281520" cy="281520"/>
              </a:xfrm>
              <a:custGeom>
                <a:avLst/>
                <a:gdLst>
                  <a:gd name="textAreaLeft" fmla="*/ 0 w 281520"/>
                  <a:gd name="textAreaRight" fmla="*/ 28260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45" name="Google Shape;1634;p32"/>
              <p:cNvSpPr/>
              <p:nvPr/>
            </p:nvSpPr>
            <p:spPr bwMode="auto">
              <a:xfrm>
                <a:off x="8274240" y="3720600"/>
                <a:ext cx="290880" cy="291600"/>
              </a:xfrm>
              <a:custGeom>
                <a:avLst/>
                <a:gdLst>
                  <a:gd name="textAreaLeft" fmla="*/ 0 w 290880"/>
                  <a:gd name="textAreaRight" fmla="*/ 29196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946" name="Google Shape;1635;p32"/>
              <p:cNvSpPr/>
              <p:nvPr/>
            </p:nvSpPr>
            <p:spPr bwMode="auto">
              <a:xfrm>
                <a:off x="8341200" y="3787560"/>
                <a:ext cx="157320" cy="157320"/>
              </a:xfrm>
              <a:custGeom>
                <a:avLst/>
                <a:gdLst>
                  <a:gd name="textAreaLeft" fmla="*/ 0 w 157320"/>
                  <a:gd name="textAreaRight" fmla="*/ 15840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2947" name="Google Shape;1636;p32"/>
              <p:cNvSpPr/>
              <p:nvPr/>
            </p:nvSpPr>
            <p:spPr bwMode="auto">
              <a:xfrm>
                <a:off x="8336520" y="3782880"/>
                <a:ext cx="166680" cy="166680"/>
              </a:xfrm>
              <a:custGeom>
                <a:avLst/>
                <a:gdLst>
                  <a:gd name="textAreaLeft" fmla="*/ 0 w 166680"/>
                  <a:gd name="textAreaRight" fmla="*/ 16776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48" name="Google Shape;1637;p32"/>
            <p:cNvGrpSpPr/>
            <p:nvPr/>
          </p:nvGrpSpPr>
          <p:grpSpPr bwMode="auto">
            <a:xfrm>
              <a:off x="8332920" y="3212640"/>
              <a:ext cx="173880" cy="173880"/>
              <a:chOff x="8332920" y="3212640"/>
              <a:chExt cx="173880" cy="173880"/>
            </a:xfrm>
          </p:grpSpPr>
          <p:sp>
            <p:nvSpPr>
              <p:cNvPr id="2949" name="Google Shape;1638;p32"/>
              <p:cNvSpPr/>
              <p:nvPr/>
            </p:nvSpPr>
            <p:spPr bwMode="auto">
              <a:xfrm>
                <a:off x="8337240" y="3217680"/>
                <a:ext cx="164880" cy="164520"/>
              </a:xfrm>
              <a:custGeom>
                <a:avLst/>
                <a:gdLst>
                  <a:gd name="textAreaLeft" fmla="*/ 0 w 164880"/>
                  <a:gd name="textAreaRight" fmla="*/ 165960 w 164880"/>
                  <a:gd name="textAreaTop" fmla="*/ 0 h 164520"/>
                  <a:gd name="textAreaBottom" fmla="*/ 165600 h 164520"/>
                </a:gdLst>
                <a:ahLst/>
                <a:cxnLst/>
                <a:rect l="textAreaLeft" t="textAreaTop" r="textAreaRight" b="textAreaBottom"/>
                <a:pathLst>
                  <a:path w="6644" h="6621" fill="norm" stroke="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lIns="90000" tIns="82800" rIns="90000" bIns="82800" anchor="ctr">
                <a:noAutofit/>
              </a:bodyPr>
              <a:p>
                <a:pPr>
                  <a:lnSpc>
                    <a:spcPct val="100000"/>
                  </a:lnSpc>
                  <a:tabLst>
                    <a:tab pos="0" algn="l"/>
                  </a:tabLst>
                  <a:defRPr/>
                </a:pPr>
                <a:endParaRPr lang="en-US" sz="1400" b="0" strike="noStrike" spc="-1">
                  <a:solidFill>
                    <a:srgbClr val="000000"/>
                  </a:solidFill>
                  <a:latin typeface="Arial"/>
                </a:endParaRPr>
              </a:p>
            </p:txBody>
          </p:sp>
          <p:sp>
            <p:nvSpPr>
              <p:cNvPr id="2950" name="Google Shape;1639;p32"/>
              <p:cNvSpPr/>
              <p:nvPr/>
            </p:nvSpPr>
            <p:spPr bwMode="auto">
              <a:xfrm>
                <a:off x="8332920" y="3212640"/>
                <a:ext cx="173880" cy="173880"/>
              </a:xfrm>
              <a:custGeom>
                <a:avLst/>
                <a:gdLst>
                  <a:gd name="textAreaLeft" fmla="*/ 0 w 173880"/>
                  <a:gd name="textAreaRight" fmla="*/ 174960 w 173880"/>
                  <a:gd name="textAreaTop" fmla="*/ 0 h 173880"/>
                  <a:gd name="textAreaBottom" fmla="*/ 174960 h 173880"/>
                </a:gdLst>
                <a:ahLst/>
                <a:cxnLst/>
                <a:rect l="textAreaLeft" t="textAreaTop" r="textAreaRight" b="textAreaBottom"/>
                <a:pathLst>
                  <a:path w="7000" h="7000" fill="norm" stroke="1"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lIns="90000" tIns="87480" rIns="90000" bIns="87480" anchor="ctr">
                <a:noAutofit/>
              </a:bodyPr>
              <a:p>
                <a:pPr>
                  <a:lnSpc>
                    <a:spcPct val="100000"/>
                  </a:lnSpc>
                  <a:tabLst>
                    <a:tab pos="0" algn="l"/>
                  </a:tabLst>
                  <a:defRPr/>
                </a:pPr>
                <a:endParaRPr lang="en-US" sz="1400" b="0" strike="noStrike" spc="-1">
                  <a:solidFill>
                    <a:srgbClr val="FFFFFF"/>
                  </a:solidFill>
                  <a:latin typeface="Arial"/>
                </a:endParaRPr>
              </a:p>
            </p:txBody>
          </p:sp>
          <p:sp>
            <p:nvSpPr>
              <p:cNvPr id="2951" name="Google Shape;1640;p32"/>
              <p:cNvSpPr/>
              <p:nvPr/>
            </p:nvSpPr>
            <p:spPr bwMode="auto">
              <a:xfrm>
                <a:off x="8373960" y="3253680"/>
                <a:ext cx="91440" cy="92160"/>
              </a:xfrm>
              <a:custGeom>
                <a:avLst/>
                <a:gdLst>
                  <a:gd name="textAreaLeft" fmla="*/ 0 w 91440"/>
                  <a:gd name="textAreaRight" fmla="*/ 92520 w 91440"/>
                  <a:gd name="textAreaTop" fmla="*/ 0 h 92160"/>
                  <a:gd name="textAreaBottom" fmla="*/ 93240 h 92160"/>
                </a:gdLst>
                <a:ahLst/>
                <a:cxnLst/>
                <a:rect l="textAreaLeft" t="textAreaTop" r="textAreaRight" b="textAreaBottom"/>
                <a:pathLst>
                  <a:path w="3702" h="3723" fill="norm" stroke="1"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lIns="90000" tIns="46440" rIns="90000" bIns="46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52" name="Google Shape;1641;p32"/>
              <p:cNvSpPr/>
              <p:nvPr/>
            </p:nvSpPr>
            <p:spPr bwMode="auto">
              <a:xfrm>
                <a:off x="8368920" y="3249360"/>
                <a:ext cx="101520" cy="100800"/>
              </a:xfrm>
              <a:custGeom>
                <a:avLst/>
                <a:gdLst>
                  <a:gd name="textAreaLeft" fmla="*/ 0 w 101520"/>
                  <a:gd name="textAreaRight" fmla="*/ 102600 w 101520"/>
                  <a:gd name="textAreaTop" fmla="*/ 0 h 100800"/>
                  <a:gd name="textAreaBottom" fmla="*/ 101880 h 100800"/>
                </a:gdLst>
                <a:ahLst/>
                <a:cxnLst/>
                <a:rect l="textAreaLeft" t="textAreaTop" r="textAreaRight" b="textAreaBottom"/>
                <a:pathLst>
                  <a:path w="4102" h="4080" fill="norm" stroke="1"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lIns="90000" tIns="50760" rIns="90000" bIns="50760" anchor="ctr">
                <a:noAutofit/>
              </a:bodyPr>
              <a:p>
                <a:pPr>
                  <a:lnSpc>
                    <a:spcPct val="100000"/>
                  </a:lnSpc>
                  <a:tabLst>
                    <a:tab pos="0" algn="l"/>
                  </a:tabLst>
                  <a:defRPr/>
                </a:pPr>
                <a:endParaRPr lang="en-US" sz="1400" b="0" strike="noStrike" spc="-1">
                  <a:solidFill>
                    <a:srgbClr val="FFFFFF"/>
                  </a:solidFill>
                  <a:latin typeface="Arial"/>
                </a:endParaRPr>
              </a:p>
            </p:txBody>
          </p:sp>
        </p:grpSp>
        <p:cxnSp>
          <p:nvCxnSpPr>
            <p:cNvPr id="2953" name="Google Shape;1642;p32"/>
            <p:cNvCxnSpPr>
              <a:cxnSpLocks/>
            </p:cNvCxnSpPr>
            <p:nvPr/>
          </p:nvCxnSpPr>
          <p:spPr bwMode="auto">
            <a:xfrm>
              <a:off x="723600" y="360"/>
              <a:ext cx="1080" cy="2502720"/>
            </a:xfrm>
            <a:prstGeom prst="straightConnector1">
              <a:avLst/>
            </a:prstGeom>
            <a:ln w="9525">
              <a:solidFill>
                <a:srgbClr val="3D3D3D"/>
              </a:solidFill>
              <a:round/>
            </a:ln>
          </p:spPr>
        </p:cxnSp>
        <p:grpSp>
          <p:nvGrpSpPr>
            <p:cNvPr id="2954" name="Google Shape;1643;p32"/>
            <p:cNvGrpSpPr/>
            <p:nvPr/>
          </p:nvGrpSpPr>
          <p:grpSpPr bwMode="auto">
            <a:xfrm>
              <a:off x="433800" y="292680"/>
              <a:ext cx="580680" cy="581400"/>
              <a:chOff x="433800" y="292680"/>
              <a:chExt cx="580680" cy="581400"/>
            </a:xfrm>
          </p:grpSpPr>
          <p:sp>
            <p:nvSpPr>
              <p:cNvPr id="2955" name="Google Shape;1644;p32"/>
              <p:cNvSpPr/>
              <p:nvPr/>
            </p:nvSpPr>
            <p:spPr bwMode="auto">
              <a:xfrm rot="10800000">
                <a:off x="438480" y="297720"/>
                <a:ext cx="571680" cy="571320"/>
              </a:xfrm>
              <a:custGeom>
                <a:avLst/>
                <a:gdLst>
                  <a:gd name="textAreaLeft" fmla="*/ 0 w 571680"/>
                  <a:gd name="textAreaRight" fmla="*/ 572760 w 571680"/>
                  <a:gd name="textAreaTop" fmla="*/ 0 h 571320"/>
                  <a:gd name="textAreaBottom" fmla="*/ 572400 h 571320"/>
                </a:gdLst>
                <a:ahLst/>
                <a:cxnLst/>
                <a:rect l="textAreaLeft" t="textAreaTop" r="textAreaRight" b="textAreaBottom"/>
                <a:pathLst>
                  <a:path w="22915" h="22893" fill="norm" stroke="1"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56" name="Google Shape;1645;p32"/>
              <p:cNvSpPr/>
              <p:nvPr/>
            </p:nvSpPr>
            <p:spPr bwMode="auto">
              <a:xfrm rot="10800000">
                <a:off x="433800" y="292680"/>
                <a:ext cx="580680" cy="581400"/>
              </a:xfrm>
              <a:custGeom>
                <a:avLst/>
                <a:gdLst>
                  <a:gd name="textAreaLeft" fmla="*/ 0 w 580680"/>
                  <a:gd name="textAreaRight" fmla="*/ 581760 w 580680"/>
                  <a:gd name="textAreaTop" fmla="*/ 0 h 581400"/>
                  <a:gd name="textAreaBottom" fmla="*/ 582480 h 581400"/>
                </a:gdLst>
                <a:ahLst/>
                <a:cxnLst/>
                <a:rect l="textAreaLeft" t="textAreaTop" r="textAreaRight" b="textAreaBottom"/>
                <a:pathLst>
                  <a:path w="23272" h="23294" fill="norm" stroke="1"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957" name="Google Shape;1646;p32"/>
              <p:cNvSpPr/>
              <p:nvPr/>
            </p:nvSpPr>
            <p:spPr bwMode="auto">
              <a:xfrm rot="10800000">
                <a:off x="510840" y="370439"/>
                <a:ext cx="426960" cy="426240"/>
              </a:xfrm>
              <a:custGeom>
                <a:avLst/>
                <a:gdLst>
                  <a:gd name="textAreaLeft" fmla="*/ 0 w 426960"/>
                  <a:gd name="textAreaRight" fmla="*/ 428040 w 426960"/>
                  <a:gd name="textAreaTop" fmla="*/ 0 h 426240"/>
                  <a:gd name="textAreaBottom" fmla="*/ 427320 h 426240"/>
                </a:gdLst>
                <a:ahLst/>
                <a:cxnLst/>
                <a:rect l="textAreaLeft" t="textAreaTop" r="textAreaRight" b="textAreaBottom"/>
                <a:pathLst>
                  <a:path w="17120" h="17097" fill="norm" stroke="1"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58" name="Google Shape;1647;p32"/>
              <p:cNvSpPr/>
              <p:nvPr/>
            </p:nvSpPr>
            <p:spPr bwMode="auto">
              <a:xfrm rot="10800000">
                <a:off x="506160" y="365400"/>
                <a:ext cx="435960" cy="436320"/>
              </a:xfrm>
              <a:custGeom>
                <a:avLst/>
                <a:gdLst>
                  <a:gd name="textAreaLeft" fmla="*/ 0 w 435960"/>
                  <a:gd name="textAreaRight" fmla="*/ 437040 w 435960"/>
                  <a:gd name="textAreaTop" fmla="*/ 0 h 436320"/>
                  <a:gd name="textAreaBottom" fmla="*/ 437400 h 436320"/>
                </a:gdLst>
                <a:ahLst/>
                <a:cxnLst/>
                <a:rect l="textAreaLeft" t="textAreaTop" r="textAreaRight" b="textAreaBottom"/>
                <a:pathLst>
                  <a:path w="17477" h="17499" fill="norm" stroke="1"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959" name="Google Shape;1648;p32"/>
              <p:cNvSpPr/>
              <p:nvPr/>
            </p:nvSpPr>
            <p:spPr bwMode="auto">
              <a:xfrm rot="10800000">
                <a:off x="590040" y="448920"/>
                <a:ext cx="269280" cy="269280"/>
              </a:xfrm>
              <a:custGeom>
                <a:avLst/>
                <a:gdLst>
                  <a:gd name="textAreaLeft" fmla="*/ 0 w 269280"/>
                  <a:gd name="textAreaRight" fmla="*/ 270360 w 269280"/>
                  <a:gd name="textAreaTop" fmla="*/ 0 h 269280"/>
                  <a:gd name="textAreaBottom" fmla="*/ 270360 h 269280"/>
                </a:gdLst>
                <a:ahLst/>
                <a:cxnLst/>
                <a:rect l="textAreaLeft" t="textAreaTop" r="textAreaRight" b="textAreaBottom"/>
                <a:pathLst>
                  <a:path w="10812" h="10812" fill="norm" stroke="1"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60" name="Google Shape;1649;p32"/>
              <p:cNvSpPr/>
              <p:nvPr/>
            </p:nvSpPr>
            <p:spPr bwMode="auto">
              <a:xfrm rot="10800000">
                <a:off x="585000" y="444240"/>
                <a:ext cx="278640" cy="278280"/>
              </a:xfrm>
              <a:custGeom>
                <a:avLst/>
                <a:gdLst>
                  <a:gd name="textAreaLeft" fmla="*/ 0 w 278640"/>
                  <a:gd name="textAreaRight" fmla="*/ 279720 w 278640"/>
                  <a:gd name="textAreaTop" fmla="*/ 0 h 278280"/>
                  <a:gd name="textAreaBottom" fmla="*/ 279360 h 278280"/>
                </a:gdLst>
                <a:ahLst/>
                <a:cxnLst/>
                <a:rect l="textAreaLeft" t="textAreaTop" r="textAreaRight" b="textAreaBottom"/>
                <a:pathLst>
                  <a:path w="11191" h="11169" fill="norm" stroke="1"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61" name="Google Shape;1650;p32"/>
            <p:cNvGrpSpPr/>
            <p:nvPr/>
          </p:nvGrpSpPr>
          <p:grpSpPr bwMode="auto">
            <a:xfrm>
              <a:off x="578879" y="1154160"/>
              <a:ext cx="290880" cy="291600"/>
              <a:chOff x="578879" y="1154160"/>
              <a:chExt cx="290880" cy="291600"/>
            </a:xfrm>
          </p:grpSpPr>
          <p:sp>
            <p:nvSpPr>
              <p:cNvPr id="2962" name="Google Shape;1651;p32"/>
              <p:cNvSpPr/>
              <p:nvPr/>
            </p:nvSpPr>
            <p:spPr bwMode="auto">
              <a:xfrm rot="10800000">
                <a:off x="583200" y="1159200"/>
                <a:ext cx="281520" cy="281520"/>
              </a:xfrm>
              <a:custGeom>
                <a:avLst/>
                <a:gdLst>
                  <a:gd name="textAreaLeft" fmla="*/ 0 w 281520"/>
                  <a:gd name="textAreaRight" fmla="*/ 282600 w 281520"/>
                  <a:gd name="textAreaTop" fmla="*/ 0 h 281520"/>
                  <a:gd name="textAreaBottom" fmla="*/ 282600 h 281520"/>
                </a:gdLst>
                <a:ahLst/>
                <a:cxnLst/>
                <a:rect l="textAreaLeft" t="textAreaTop" r="textAreaRight" b="textAreaBottom"/>
                <a:pathLst>
                  <a:path w="11302" h="11302" fill="norm" stroke="1"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63" name="Google Shape;1652;p32"/>
              <p:cNvSpPr/>
              <p:nvPr/>
            </p:nvSpPr>
            <p:spPr bwMode="auto">
              <a:xfrm rot="10800000">
                <a:off x="578879" y="1154160"/>
                <a:ext cx="290880" cy="291600"/>
              </a:xfrm>
              <a:custGeom>
                <a:avLst/>
                <a:gdLst>
                  <a:gd name="textAreaLeft" fmla="*/ 0 w 290880"/>
                  <a:gd name="textAreaRight" fmla="*/ 291960 w 290880"/>
                  <a:gd name="textAreaTop" fmla="*/ 0 h 291600"/>
                  <a:gd name="textAreaBottom" fmla="*/ 292680 h 291600"/>
                </a:gdLst>
                <a:ahLst/>
                <a:cxnLst/>
                <a:rect l="textAreaLeft" t="textAreaTop" r="textAreaRight" b="textAreaBottom"/>
                <a:pathLst>
                  <a:path w="11681" h="11703" fill="norm" stroke="1"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en-US" sz="1400" b="0" strike="noStrike" spc="-1">
                  <a:solidFill>
                    <a:srgbClr val="FFFFFF"/>
                  </a:solidFill>
                  <a:latin typeface="Arial"/>
                </a:endParaRPr>
              </a:p>
            </p:txBody>
          </p:sp>
          <p:sp>
            <p:nvSpPr>
              <p:cNvPr id="2964" name="Google Shape;1653;p32"/>
              <p:cNvSpPr/>
              <p:nvPr/>
            </p:nvSpPr>
            <p:spPr bwMode="auto">
              <a:xfrm rot="10800000">
                <a:off x="645480" y="1221480"/>
                <a:ext cx="157320" cy="157320"/>
              </a:xfrm>
              <a:custGeom>
                <a:avLst/>
                <a:gdLst>
                  <a:gd name="textAreaLeft" fmla="*/ 0 w 157320"/>
                  <a:gd name="textAreaRight" fmla="*/ 158400 w 157320"/>
                  <a:gd name="textAreaTop" fmla="*/ 0 h 157320"/>
                  <a:gd name="textAreaBottom" fmla="*/ 158400 h 157320"/>
                </a:gdLst>
                <a:ahLst/>
                <a:cxnLst/>
                <a:rect l="textAreaLeft" t="textAreaTop" r="textAreaRight" b="textAreaBottom"/>
                <a:pathLst>
                  <a:path w="6331" h="6332" fill="norm" stroke="1"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lIns="90000" tIns="79200" rIns="90000" bIns="79200" anchor="ctr">
                <a:noAutofit/>
              </a:bodyPr>
              <a:p>
                <a:pPr>
                  <a:lnSpc>
                    <a:spcPct val="100000"/>
                  </a:lnSpc>
                  <a:tabLst>
                    <a:tab pos="0" algn="l"/>
                  </a:tabLst>
                  <a:defRPr/>
                </a:pPr>
                <a:endParaRPr lang="en-US" sz="1400" b="0" strike="noStrike" spc="-1">
                  <a:solidFill>
                    <a:srgbClr val="000000"/>
                  </a:solidFill>
                  <a:latin typeface="Arial"/>
                </a:endParaRPr>
              </a:p>
            </p:txBody>
          </p:sp>
          <p:sp>
            <p:nvSpPr>
              <p:cNvPr id="2965" name="Google Shape;1654;p32"/>
              <p:cNvSpPr/>
              <p:nvPr/>
            </p:nvSpPr>
            <p:spPr bwMode="auto">
              <a:xfrm rot="10800000">
                <a:off x="640800" y="1216800"/>
                <a:ext cx="166680" cy="166680"/>
              </a:xfrm>
              <a:custGeom>
                <a:avLst/>
                <a:gdLst>
                  <a:gd name="textAreaLeft" fmla="*/ 0 w 166680"/>
                  <a:gd name="textAreaRight" fmla="*/ 167760 w 166680"/>
                  <a:gd name="textAreaTop" fmla="*/ 0 h 166680"/>
                  <a:gd name="textAreaBottom" fmla="*/ 167760 h 166680"/>
                </a:gdLst>
                <a:ahLst/>
                <a:cxnLst/>
                <a:rect l="textAreaLeft" t="textAreaTop" r="textAreaRight" b="textAreaBottom"/>
                <a:pathLst>
                  <a:path w="6710" h="6711" fill="norm" stroke="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lIns="90000" tIns="83880" rIns="90000" bIns="8388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66" name="Google Shape;1655;p32"/>
            <p:cNvGrpSpPr/>
            <p:nvPr/>
          </p:nvGrpSpPr>
          <p:grpSpPr bwMode="auto">
            <a:xfrm>
              <a:off x="637200" y="1779840"/>
              <a:ext cx="173880" cy="173880"/>
              <a:chOff x="637200" y="1779840"/>
              <a:chExt cx="173880" cy="173880"/>
            </a:xfrm>
          </p:grpSpPr>
          <p:sp>
            <p:nvSpPr>
              <p:cNvPr id="2967" name="Google Shape;1656;p32"/>
              <p:cNvSpPr/>
              <p:nvPr/>
            </p:nvSpPr>
            <p:spPr bwMode="auto">
              <a:xfrm rot="10800000">
                <a:off x="641879" y="1784160"/>
                <a:ext cx="164880" cy="164520"/>
              </a:xfrm>
              <a:custGeom>
                <a:avLst/>
                <a:gdLst>
                  <a:gd name="textAreaLeft" fmla="*/ 0 w 164880"/>
                  <a:gd name="textAreaRight" fmla="*/ 165960 w 164880"/>
                  <a:gd name="textAreaTop" fmla="*/ 0 h 164520"/>
                  <a:gd name="textAreaBottom" fmla="*/ 165600 h 164520"/>
                </a:gdLst>
                <a:ahLst/>
                <a:cxnLst/>
                <a:rect l="textAreaLeft" t="textAreaTop" r="textAreaRight" b="textAreaBottom"/>
                <a:pathLst>
                  <a:path w="6644" h="6621" fill="norm" stroke="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lIns="90000" tIns="82800" rIns="90000" bIns="82800" anchor="ctr">
                <a:noAutofit/>
              </a:bodyPr>
              <a:p>
                <a:pPr>
                  <a:lnSpc>
                    <a:spcPct val="100000"/>
                  </a:lnSpc>
                  <a:tabLst>
                    <a:tab pos="0" algn="l"/>
                  </a:tabLst>
                  <a:defRPr/>
                </a:pPr>
                <a:endParaRPr lang="en-US" sz="1400" b="0" strike="noStrike" spc="-1">
                  <a:solidFill>
                    <a:srgbClr val="000000"/>
                  </a:solidFill>
                  <a:latin typeface="Arial"/>
                </a:endParaRPr>
              </a:p>
            </p:txBody>
          </p:sp>
          <p:sp>
            <p:nvSpPr>
              <p:cNvPr id="2968" name="Google Shape;1657;p32"/>
              <p:cNvSpPr/>
              <p:nvPr/>
            </p:nvSpPr>
            <p:spPr bwMode="auto">
              <a:xfrm rot="10800000">
                <a:off x="637200" y="1779840"/>
                <a:ext cx="173880" cy="173880"/>
              </a:xfrm>
              <a:custGeom>
                <a:avLst/>
                <a:gdLst>
                  <a:gd name="textAreaLeft" fmla="*/ 0 w 173880"/>
                  <a:gd name="textAreaRight" fmla="*/ 174960 w 173880"/>
                  <a:gd name="textAreaTop" fmla="*/ 0 h 173880"/>
                  <a:gd name="textAreaBottom" fmla="*/ 174960 h 173880"/>
                </a:gdLst>
                <a:ahLst/>
                <a:cxnLst/>
                <a:rect l="textAreaLeft" t="textAreaTop" r="textAreaRight" b="textAreaBottom"/>
                <a:pathLst>
                  <a:path w="7000" h="7000" fill="norm" stroke="1"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lIns="90000" tIns="87480" rIns="90000" bIns="87480" anchor="ctr">
                <a:noAutofit/>
              </a:bodyPr>
              <a:p>
                <a:pPr>
                  <a:lnSpc>
                    <a:spcPct val="100000"/>
                  </a:lnSpc>
                  <a:tabLst>
                    <a:tab pos="0" algn="l"/>
                  </a:tabLst>
                  <a:defRPr/>
                </a:pPr>
                <a:endParaRPr lang="en-US" sz="1400" b="0" strike="noStrike" spc="-1">
                  <a:solidFill>
                    <a:srgbClr val="FFFFFF"/>
                  </a:solidFill>
                  <a:latin typeface="Arial"/>
                </a:endParaRPr>
              </a:p>
            </p:txBody>
          </p:sp>
          <p:sp>
            <p:nvSpPr>
              <p:cNvPr id="2969" name="Google Shape;1658;p32"/>
              <p:cNvSpPr/>
              <p:nvPr/>
            </p:nvSpPr>
            <p:spPr bwMode="auto">
              <a:xfrm rot="10800000">
                <a:off x="678600" y="1820520"/>
                <a:ext cx="91440" cy="92160"/>
              </a:xfrm>
              <a:custGeom>
                <a:avLst/>
                <a:gdLst>
                  <a:gd name="textAreaLeft" fmla="*/ 0 w 91440"/>
                  <a:gd name="textAreaRight" fmla="*/ 92520 w 91440"/>
                  <a:gd name="textAreaTop" fmla="*/ 0 h 92160"/>
                  <a:gd name="textAreaBottom" fmla="*/ 93240 h 92160"/>
                </a:gdLst>
                <a:ahLst/>
                <a:cxnLst/>
                <a:rect l="textAreaLeft" t="textAreaTop" r="textAreaRight" b="textAreaBottom"/>
                <a:pathLst>
                  <a:path w="3702" h="3723" fill="norm" stroke="1"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lIns="90000" tIns="46440" rIns="90000" bIns="46440" anchor="ctr">
                <a:noAutofit/>
              </a:bodyPr>
              <a:p>
                <a:pPr>
                  <a:lnSpc>
                    <a:spcPct val="100000"/>
                  </a:lnSpc>
                  <a:tabLst>
                    <a:tab pos="0" algn="l"/>
                  </a:tabLst>
                  <a:defRPr/>
                </a:pPr>
                <a:endParaRPr lang="en-US" sz="1400" b="0" strike="noStrike" spc="-1">
                  <a:solidFill>
                    <a:srgbClr val="000000"/>
                  </a:solidFill>
                  <a:latin typeface="Arial"/>
                </a:endParaRPr>
              </a:p>
            </p:txBody>
          </p:sp>
          <p:sp>
            <p:nvSpPr>
              <p:cNvPr id="2970" name="Google Shape;1659;p32"/>
              <p:cNvSpPr/>
              <p:nvPr/>
            </p:nvSpPr>
            <p:spPr bwMode="auto">
              <a:xfrm rot="10800000">
                <a:off x="673560" y="1816200"/>
                <a:ext cx="101520" cy="100800"/>
              </a:xfrm>
              <a:custGeom>
                <a:avLst/>
                <a:gdLst>
                  <a:gd name="textAreaLeft" fmla="*/ 0 w 101520"/>
                  <a:gd name="textAreaRight" fmla="*/ 102600 w 101520"/>
                  <a:gd name="textAreaTop" fmla="*/ 0 h 100800"/>
                  <a:gd name="textAreaBottom" fmla="*/ 101880 h 100800"/>
                </a:gdLst>
                <a:ahLst/>
                <a:cxnLst/>
                <a:rect l="textAreaLeft" t="textAreaTop" r="textAreaRight" b="textAreaBottom"/>
                <a:pathLst>
                  <a:path w="4102" h="4080" fill="norm" stroke="1"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lIns="90000" tIns="50760" rIns="90000" bIns="507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71" name="Google Shape;1660;p32"/>
            <p:cNvGrpSpPr/>
            <p:nvPr/>
          </p:nvGrpSpPr>
          <p:grpSpPr bwMode="auto">
            <a:xfrm>
              <a:off x="432720" y="2003040"/>
              <a:ext cx="174240" cy="25920"/>
              <a:chOff x="432720" y="2003040"/>
              <a:chExt cx="174240" cy="25920"/>
            </a:xfrm>
          </p:grpSpPr>
          <p:sp>
            <p:nvSpPr>
              <p:cNvPr id="2972" name="Google Shape;1661;p32"/>
              <p:cNvSpPr/>
              <p:nvPr/>
            </p:nvSpPr>
            <p:spPr bwMode="auto">
              <a:xfrm>
                <a:off x="432720" y="200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73" name="Google Shape;1662;p32"/>
              <p:cNvSpPr/>
              <p:nvPr/>
            </p:nvSpPr>
            <p:spPr bwMode="auto">
              <a:xfrm>
                <a:off x="506880" y="200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74" name="Google Shape;1663;p32"/>
              <p:cNvSpPr/>
              <p:nvPr/>
            </p:nvSpPr>
            <p:spPr bwMode="auto">
              <a:xfrm>
                <a:off x="581040" y="20030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75" name="Google Shape;1664;p32"/>
            <p:cNvGrpSpPr/>
            <p:nvPr/>
          </p:nvGrpSpPr>
          <p:grpSpPr bwMode="auto">
            <a:xfrm>
              <a:off x="788040" y="208440"/>
              <a:ext cx="173880" cy="25920"/>
              <a:chOff x="788040" y="208440"/>
              <a:chExt cx="173880" cy="25920"/>
            </a:xfrm>
          </p:grpSpPr>
          <p:sp>
            <p:nvSpPr>
              <p:cNvPr id="2976" name="Google Shape;1665;p32"/>
              <p:cNvSpPr/>
              <p:nvPr/>
            </p:nvSpPr>
            <p:spPr bwMode="auto">
              <a:xfrm>
                <a:off x="788040" y="2084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77" name="Google Shape;1666;p32"/>
              <p:cNvSpPr/>
              <p:nvPr/>
            </p:nvSpPr>
            <p:spPr bwMode="auto">
              <a:xfrm>
                <a:off x="862200" y="2084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78" name="Google Shape;1667;p32"/>
              <p:cNvSpPr/>
              <p:nvPr/>
            </p:nvSpPr>
            <p:spPr bwMode="auto">
              <a:xfrm>
                <a:off x="936000" y="20844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79" name="Google Shape;1668;p32"/>
            <p:cNvGrpSpPr/>
            <p:nvPr/>
          </p:nvGrpSpPr>
          <p:grpSpPr bwMode="auto">
            <a:xfrm>
              <a:off x="8129520" y="4988880"/>
              <a:ext cx="173880" cy="25920"/>
              <a:chOff x="8129520" y="4988880"/>
              <a:chExt cx="173880" cy="25920"/>
            </a:xfrm>
          </p:grpSpPr>
          <p:sp>
            <p:nvSpPr>
              <p:cNvPr id="2980" name="Google Shape;1669;p32"/>
              <p:cNvSpPr/>
              <p:nvPr/>
            </p:nvSpPr>
            <p:spPr bwMode="auto">
              <a:xfrm>
                <a:off x="8129520" y="498888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81" name="Google Shape;1670;p32"/>
              <p:cNvSpPr/>
              <p:nvPr/>
            </p:nvSpPr>
            <p:spPr bwMode="auto">
              <a:xfrm>
                <a:off x="8203320" y="498888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82" name="Google Shape;1671;p32"/>
              <p:cNvSpPr/>
              <p:nvPr/>
            </p:nvSpPr>
            <p:spPr bwMode="auto">
              <a:xfrm>
                <a:off x="8277480" y="498888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grpSp>
          <p:nvGrpSpPr>
            <p:cNvPr id="2983" name="Google Shape;1672;p32"/>
            <p:cNvGrpSpPr/>
            <p:nvPr/>
          </p:nvGrpSpPr>
          <p:grpSpPr bwMode="auto">
            <a:xfrm>
              <a:off x="8497440" y="3429360"/>
              <a:ext cx="173880" cy="25920"/>
              <a:chOff x="8497440" y="3429360"/>
              <a:chExt cx="173880" cy="25920"/>
            </a:xfrm>
          </p:grpSpPr>
          <p:sp>
            <p:nvSpPr>
              <p:cNvPr id="2984" name="Google Shape;1673;p32"/>
              <p:cNvSpPr/>
              <p:nvPr/>
            </p:nvSpPr>
            <p:spPr bwMode="auto">
              <a:xfrm>
                <a:off x="8497440" y="342936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85" name="Google Shape;1674;p32"/>
              <p:cNvSpPr/>
              <p:nvPr/>
            </p:nvSpPr>
            <p:spPr bwMode="auto">
              <a:xfrm>
                <a:off x="8571600" y="342936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sp>
            <p:nvSpPr>
              <p:cNvPr id="2986" name="Google Shape;1675;p32"/>
              <p:cNvSpPr/>
              <p:nvPr/>
            </p:nvSpPr>
            <p:spPr bwMode="auto">
              <a:xfrm>
                <a:off x="8645400" y="3429360"/>
                <a:ext cx="25920" cy="25920"/>
              </a:xfrm>
              <a:prstGeom prst="ellipse">
                <a:avLst/>
              </a:pr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en-US" sz="1400" b="0" strike="noStrike" spc="-1">
                  <a:solidFill>
                    <a:srgbClr val="FFFFFF"/>
                  </a:solidFill>
                  <a:latin typeface="Arial"/>
                </a:endParaRPr>
              </a:p>
            </p:txBody>
          </p:sp>
        </p:grpSp>
        <p:cxnSp>
          <p:nvCxnSpPr>
            <p:cNvPr id="2987" name="Google Shape;1676;p32"/>
            <p:cNvCxnSpPr>
              <a:cxnSpLocks/>
            </p:cNvCxnSpPr>
            <p:nvPr/>
          </p:nvCxnSpPr>
          <p:spPr bwMode="auto">
            <a:xfrm>
              <a:off x="8407080" y="0"/>
              <a:ext cx="1080" cy="2161800"/>
            </a:xfrm>
            <a:prstGeom prst="straightConnector1">
              <a:avLst/>
            </a:prstGeom>
            <a:ln w="9525">
              <a:solidFill>
                <a:srgbClr val="3D3D3D"/>
              </a:solidFill>
              <a:round/>
            </a:ln>
          </p:spPr>
        </p:cxnSp>
        <p:cxnSp>
          <p:nvCxnSpPr>
            <p:cNvPr id="2988" name="Google Shape;1677;p32"/>
            <p:cNvCxnSpPr>
              <a:cxnSpLocks/>
            </p:cNvCxnSpPr>
            <p:nvPr/>
          </p:nvCxnSpPr>
          <p:spPr bwMode="auto">
            <a:xfrm>
              <a:off x="717840" y="2985480"/>
              <a:ext cx="1080" cy="2161800"/>
            </a:xfrm>
            <a:prstGeom prst="straightConnector1">
              <a:avLst/>
            </a:prstGeom>
            <a:ln w="9525">
              <a:solidFill>
                <a:srgbClr val="3D3D3D"/>
              </a:solidFill>
              <a:round/>
            </a:ln>
          </p:spPr>
        </p:cxnSp>
        <p:sp>
          <p:nvSpPr>
            <p:cNvPr id="2989" name="Google Shape;1678;p32"/>
            <p:cNvSpPr/>
            <p:nvPr/>
          </p:nvSpPr>
          <p:spPr bwMode="auto">
            <a:xfrm>
              <a:off x="671760" y="4587840"/>
              <a:ext cx="91440" cy="91440"/>
            </a:xfrm>
            <a:prstGeom prst="ellipse">
              <a:avLst/>
            </a:prstGeom>
            <a:solidFill>
              <a:schemeClr val="dk1"/>
            </a:solidFill>
            <a:ln w="9525">
              <a:solidFill>
                <a:srgbClr val="3D3D3D"/>
              </a:solidFill>
              <a:round/>
            </a:ln>
          </p:spPr>
          <p:style>
            <a:lnRef idx="0"/>
            <a:fillRef idx="0"/>
            <a:effectRef idx="0"/>
            <a:fontRef idx="minor"/>
          </p:style>
          <p:txBody>
            <a:bodyPr lIns="90000" tIns="32400" rIns="90000" bIns="32400" anchor="ctr">
              <a:noAutofit/>
            </a:bodyPr>
            <a:p>
              <a:pPr>
                <a:lnSpc>
                  <a:spcPct val="100000"/>
                </a:lnSpc>
                <a:tabLst>
                  <a:tab pos="0" algn="l"/>
                </a:tabLst>
                <a:defRPr/>
              </a:pPr>
              <a:endParaRPr lang="en-US" sz="1400" b="0" strike="noStrike" spc="-1">
                <a:solidFill>
                  <a:srgbClr val="FFFFFF"/>
                </a:solidFill>
                <a:latin typeface="Arial"/>
              </a:endParaRPr>
            </a:p>
          </p:txBody>
        </p:sp>
        <p:sp>
          <p:nvSpPr>
            <p:cNvPr id="2990" name="Google Shape;1679;p32"/>
            <p:cNvSpPr/>
            <p:nvPr/>
          </p:nvSpPr>
          <p:spPr bwMode="auto">
            <a:xfrm>
              <a:off x="671760" y="3940200"/>
              <a:ext cx="91440" cy="91440"/>
            </a:xfrm>
            <a:prstGeom prst="ellipse">
              <a:avLst/>
            </a:prstGeom>
            <a:solidFill>
              <a:schemeClr val="dk1"/>
            </a:solidFill>
            <a:ln w="9525">
              <a:solidFill>
                <a:srgbClr val="3D3D3D"/>
              </a:solidFill>
              <a:round/>
            </a:ln>
          </p:spPr>
          <p:style>
            <a:lnRef idx="0"/>
            <a:fillRef idx="0"/>
            <a:effectRef idx="0"/>
            <a:fontRef idx="minor"/>
          </p:style>
          <p:txBody>
            <a:bodyPr lIns="90000" tIns="32400" rIns="90000" bIns="32400" anchor="ctr">
              <a:noAutofit/>
            </a:bodyPr>
            <a:p>
              <a:pPr>
                <a:lnSpc>
                  <a:spcPct val="100000"/>
                </a:lnSpc>
                <a:tabLst>
                  <a:tab pos="0" algn="l"/>
                </a:tabLst>
                <a:defRPr/>
              </a:pPr>
              <a:endParaRPr lang="en-US" sz="1400" b="0" strike="noStrike" spc="-1">
                <a:solidFill>
                  <a:srgbClr val="FFFFFF"/>
                </a:solidFill>
                <a:latin typeface="Arial"/>
              </a:endParaRPr>
            </a:p>
          </p:txBody>
        </p:sp>
        <p:sp>
          <p:nvSpPr>
            <p:cNvPr id="2991" name="Google Shape;1680;p32"/>
            <p:cNvSpPr/>
            <p:nvPr/>
          </p:nvSpPr>
          <p:spPr bwMode="auto">
            <a:xfrm>
              <a:off x="8361000" y="1453680"/>
              <a:ext cx="91440" cy="91440"/>
            </a:xfrm>
            <a:prstGeom prst="ellipse">
              <a:avLst/>
            </a:prstGeom>
            <a:solidFill>
              <a:schemeClr val="dk1"/>
            </a:solidFill>
            <a:ln w="9525">
              <a:solidFill>
                <a:srgbClr val="3D3D3D"/>
              </a:solidFill>
              <a:round/>
            </a:ln>
          </p:spPr>
          <p:style>
            <a:lnRef idx="0"/>
            <a:fillRef idx="0"/>
            <a:effectRef idx="0"/>
            <a:fontRef idx="minor"/>
          </p:style>
          <p:txBody>
            <a:bodyPr lIns="90000" tIns="32400" rIns="90000" bIns="32400" anchor="ctr">
              <a:noAutofit/>
            </a:bodyPr>
            <a:p>
              <a:pPr>
                <a:lnSpc>
                  <a:spcPct val="100000"/>
                </a:lnSpc>
                <a:tabLst>
                  <a:tab pos="0" algn="l"/>
                </a:tabLst>
                <a:defRPr/>
              </a:pPr>
              <a:endParaRPr lang="en-US" sz="1400" b="0" strike="noStrike" spc="-1">
                <a:solidFill>
                  <a:srgbClr val="FFFFFF"/>
                </a:solidFill>
                <a:latin typeface="Arial"/>
              </a:endParaRPr>
            </a:p>
          </p:txBody>
        </p:sp>
        <p:sp>
          <p:nvSpPr>
            <p:cNvPr id="2992" name="Google Shape;1681;p32"/>
            <p:cNvSpPr/>
            <p:nvPr/>
          </p:nvSpPr>
          <p:spPr bwMode="auto">
            <a:xfrm>
              <a:off x="8361000" y="234719"/>
              <a:ext cx="91440" cy="91440"/>
            </a:xfrm>
            <a:prstGeom prst="ellipse">
              <a:avLst/>
            </a:prstGeom>
            <a:solidFill>
              <a:schemeClr val="dk1"/>
            </a:solidFill>
            <a:ln w="9525">
              <a:solidFill>
                <a:srgbClr val="3D3D3D"/>
              </a:solidFill>
              <a:round/>
            </a:ln>
          </p:spPr>
          <p:style>
            <a:lnRef idx="0"/>
            <a:fillRef idx="0"/>
            <a:effectRef idx="0"/>
            <a:fontRef idx="minor"/>
          </p:style>
          <p:txBody>
            <a:bodyPr lIns="90000" tIns="32400" rIns="90000" bIns="32400" anchor="ctr">
              <a:noAutofit/>
            </a:bodyPr>
            <a:p>
              <a:pPr>
                <a:lnSpc>
                  <a:spcPct val="100000"/>
                </a:lnSpc>
                <a:tabLst>
                  <a:tab pos="0" algn="l"/>
                </a:tabLst>
                <a:defRPr/>
              </a:pPr>
              <a:endParaRPr lang="en-US" sz="1400" b="0" strike="noStrike" spc="-1">
                <a:solidFill>
                  <a:srgbClr val="FFFFFF"/>
                </a:solidFill>
                <a:latin typeface="Arial"/>
              </a:endParaRPr>
            </a:p>
          </p:txBody>
        </p:sp>
      </p:grpSp>
      <p:sp>
        <p:nvSpPr>
          <p:cNvPr id="299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p>
            <a:pPr indent="0" algn="ctr">
              <a:buNone/>
              <a:defRPr/>
            </a:pPr>
            <a:r>
              <a:rPr lang="fr-FR" sz="4400" b="0" strike="noStrike" spc="-1">
                <a:solidFill>
                  <a:srgbClr val="000000"/>
                </a:solidFill>
                <a:latin typeface="Arial"/>
              </a:rPr>
              <a:t>Click to edit the title text format</a:t>
            </a:r>
            <a:endParaRPr lang="fr-FR" sz="4400" b="0" strike="noStrike" spc="-1">
              <a:solidFill>
                <a:srgbClr val="000000"/>
              </a:solidFill>
              <a:latin typeface="Arial"/>
            </a:endParaRPr>
          </a:p>
        </p:txBody>
      </p:sp>
      <p:sp>
        <p:nvSpPr>
          <p:cNvPr id="2994" name="PlaceHolder 2"/>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fr-FR" sz="3200" b="0" strike="noStrike" spc="-1">
                <a:solidFill>
                  <a:srgbClr val="000000"/>
                </a:solidFill>
                <a:latin typeface="Arial"/>
              </a:rPr>
              <a:t>Click to edit the outline text format</a:t>
            </a:r>
            <a:endParaRPr lang="fr-FR"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fr-FR" sz="2800" b="0" strike="noStrike" spc="-1">
                <a:solidFill>
                  <a:srgbClr val="000000"/>
                </a:solidFill>
                <a:latin typeface="Arial"/>
              </a:rPr>
              <a:t>Second Outline Level</a:t>
            </a:r>
            <a:endParaRPr lang="fr-FR"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fr-FR" sz="2400" b="0" strike="noStrike" spc="-1">
                <a:solidFill>
                  <a:srgbClr val="000000"/>
                </a:solidFill>
                <a:latin typeface="Arial"/>
              </a:rPr>
              <a:t>Third Outline Level</a:t>
            </a:r>
            <a:endParaRPr lang="fr-FR"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fr-FR" sz="2000" b="0" strike="noStrike" spc="-1">
                <a:solidFill>
                  <a:srgbClr val="000000"/>
                </a:solidFill>
                <a:latin typeface="Arial"/>
              </a:rPr>
              <a:t>Fourth Outline Level</a:t>
            </a:r>
            <a:endParaRPr lang="fr-FR"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fr-FR" sz="2000" b="0" strike="noStrike" spc="-1">
                <a:solidFill>
                  <a:srgbClr val="000000"/>
                </a:solidFill>
                <a:latin typeface="Arial"/>
              </a:rPr>
              <a:t>Fifth Outline Level</a:t>
            </a:r>
            <a:endParaRPr lang="fr-FR"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fr-FR" sz="2000" b="0" strike="noStrike" spc="-1">
                <a:solidFill>
                  <a:srgbClr val="000000"/>
                </a:solidFill>
                <a:latin typeface="Arial"/>
              </a:rPr>
              <a:t>Sixth Outline Level</a:t>
            </a:r>
            <a:endParaRPr lang="fr-FR"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fr-FR" sz="2000" b="0" strike="noStrike" spc="-1">
                <a:solidFill>
                  <a:srgbClr val="000000"/>
                </a:solidFill>
                <a:latin typeface="Arial"/>
              </a:rPr>
              <a:t>Seventh Outline Level</a:t>
            </a:r>
            <a:endParaRPr lang="fr-FR"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g"/><Relationship Id="rId4" Type="http://schemas.openxmlformats.org/officeDocument/2006/relationships/image" Target="../media/image20.jpg"/><Relationship Id="rId5" Type="http://schemas.openxmlformats.org/officeDocument/2006/relationships/image" Target="../media/image21.jp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jp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jpg"/><Relationship Id="rId4" Type="http://schemas.openxmlformats.org/officeDocument/2006/relationships/image" Target="../media/image25.jp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jpg"/><Relationship Id="rId4" Type="http://schemas.openxmlformats.org/officeDocument/2006/relationships/image" Target="../media/image28.jp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9.xml"/><Relationship Id="rId3" Type="http://schemas.openxmlformats.org/officeDocument/2006/relationships/hyperlink" Target="https://wiki.archlinux.org/title/Secure_Shell" TargetMode="External"/><Relationship Id="rId4" Type="http://schemas.openxmlformats.org/officeDocument/2006/relationships/hyperlink" Target="https://wiki.archlinux.org/title/Ansible" TargetMode="External"/><Relationship Id="rId5" Type="http://schemas.openxmlformats.org/officeDocument/2006/relationships/hyperlink" Target="https://wiki.archlinux.org/title/Wireshark" TargetMode="External"/><Relationship Id="rId6" Type="http://schemas.openxmlformats.org/officeDocument/2006/relationships/hyperlink" Target="https://www.geeksforgeeks.org/tcp-ip-model/" TargetMode="External"/><Relationship Id="rId7" Type="http://schemas.openxmlformats.org/officeDocument/2006/relationships/hyperlink" Target="https://www.digicert.com/fr/what-is-ssl-tls-and-https" TargetMode="External"/><Relationship Id="rId8" Type="http://schemas.openxmlformats.org/officeDocument/2006/relationships/hyperlink" Target="https://docs.ansible.co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1869599939" name="Google Shape;1690;p35"/>
          <p:cNvGrpSpPr/>
          <p:nvPr/>
        </p:nvGrpSpPr>
        <p:grpSpPr bwMode="auto">
          <a:xfrm>
            <a:off x="27360" y="2262240"/>
            <a:ext cx="3196440" cy="2880720"/>
            <a:chOff x="27360" y="2262240"/>
            <a:chExt cx="3196440" cy="2880720"/>
          </a:xfrm>
        </p:grpSpPr>
        <p:sp>
          <p:nvSpPr>
            <p:cNvPr id="1214430237" name="Google Shape;1691;p35"/>
            <p:cNvSpPr/>
            <p:nvPr/>
          </p:nvSpPr>
          <p:spPr bwMode="auto">
            <a:xfrm>
              <a:off x="200160" y="2262240"/>
              <a:ext cx="2872080" cy="2814120"/>
            </a:xfrm>
            <a:custGeom>
              <a:avLst/>
              <a:gdLst>
                <a:gd name="textAreaLeft" fmla="*/ 0 w 2872080"/>
                <a:gd name="textAreaRight" fmla="*/ 2873160 w 2872080"/>
                <a:gd name="textAreaTop" fmla="*/ 0 h 2814120"/>
                <a:gd name="textAreaBottom" fmla="*/ 2815200 h 2814120"/>
              </a:gdLst>
              <a:ahLst/>
              <a:cxnLst/>
              <a:rect l="textAreaLeft" t="textAreaTop" r="textAreaRight" b="textAreaBottom"/>
              <a:pathLst>
                <a:path w="240073" h="204367" fill="norm" stroke="1"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902059978" name="Google Shape;1692;p35"/>
            <p:cNvSpPr/>
            <p:nvPr/>
          </p:nvSpPr>
          <p:spPr bwMode="auto">
            <a:xfrm>
              <a:off x="285480" y="2262240"/>
              <a:ext cx="2758680" cy="2810518"/>
            </a:xfrm>
            <a:custGeom>
              <a:avLst/>
              <a:gdLst>
                <a:gd name="textAreaLeft" fmla="*/ 0 w 2758680"/>
                <a:gd name="textAreaRight" fmla="*/ 2759760 w 2758680"/>
                <a:gd name="textAreaTop" fmla="*/ 0 h 2810520"/>
                <a:gd name="textAreaBottom" fmla="*/ 2811600 h 2810520"/>
              </a:gdLst>
              <a:ahLst/>
              <a:cxnLst/>
              <a:rect l="textAreaLeft" t="textAreaTop" r="textAreaRight" b="textAreaBottom"/>
              <a:pathLst>
                <a:path w="230591" h="204097" fill="norm" stroke="1"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959161767" name="Google Shape;1693;p35"/>
            <p:cNvSpPr/>
            <p:nvPr/>
          </p:nvSpPr>
          <p:spPr bwMode="auto">
            <a:xfrm>
              <a:off x="2748599" y="3900240"/>
              <a:ext cx="424438" cy="1237680"/>
            </a:xfrm>
            <a:custGeom>
              <a:avLst/>
              <a:gdLst>
                <a:gd name="textAreaLeft" fmla="*/ 0 w 424440"/>
                <a:gd name="textAreaRight" fmla="*/ 425520 w 424440"/>
                <a:gd name="textAreaTop" fmla="*/ 0 h 1237680"/>
                <a:gd name="textAreaBottom" fmla="*/ 1238760 h 1237680"/>
              </a:gdLst>
              <a:ahLst/>
              <a:cxnLst/>
              <a:rect l="textAreaLeft" t="textAreaTop" r="textAreaRight" b="textAreaBottom"/>
              <a:pathLst>
                <a:path w="35529" h="89901" fill="norm" stroke="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251899194" name="Google Shape;1694;p35"/>
            <p:cNvSpPr/>
            <p:nvPr/>
          </p:nvSpPr>
          <p:spPr bwMode="auto">
            <a:xfrm>
              <a:off x="1235160" y="3483720"/>
              <a:ext cx="1271520" cy="1658880"/>
            </a:xfrm>
            <a:custGeom>
              <a:avLst/>
              <a:gdLst>
                <a:gd name="textAreaLeft" fmla="*/ 0 w 1271520"/>
                <a:gd name="textAreaRight" fmla="*/ 1272600 w 1271520"/>
                <a:gd name="textAreaTop" fmla="*/ 0 h 1658880"/>
                <a:gd name="textAreaBottom" fmla="*/ 1659960 h 1658880"/>
              </a:gdLst>
              <a:ahLst/>
              <a:cxnLst/>
              <a:rect l="textAreaLeft" t="textAreaTop" r="textAreaRight" b="textAreaBottom"/>
              <a:pathLst>
                <a:path w="106343" h="120505" fill="norm" stroke="1"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689037331" name="Google Shape;1695;p35"/>
            <p:cNvSpPr/>
            <p:nvPr/>
          </p:nvSpPr>
          <p:spPr bwMode="auto">
            <a:xfrm>
              <a:off x="1235160" y="3624120"/>
              <a:ext cx="1164600" cy="1518840"/>
            </a:xfrm>
            <a:custGeom>
              <a:avLst/>
              <a:gdLst>
                <a:gd name="textAreaLeft" fmla="*/ 0 w 1164600"/>
                <a:gd name="textAreaRight" fmla="*/ 1165680 w 1164600"/>
                <a:gd name="textAreaTop" fmla="*/ 0 h 1518840"/>
                <a:gd name="textAreaBottom" fmla="*/ 1519920 h 1518840"/>
              </a:gdLst>
              <a:ahLst/>
              <a:cxnLst/>
              <a:rect l="textAreaLeft" t="textAreaTop" r="textAreaRight" b="textAreaBottom"/>
              <a:pathLst>
                <a:path w="97389" h="110331" fill="norm" stroke="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2129768482" name="Google Shape;1696;p35"/>
            <p:cNvSpPr/>
            <p:nvPr/>
          </p:nvSpPr>
          <p:spPr bwMode="auto">
            <a:xfrm>
              <a:off x="2396160" y="3488760"/>
              <a:ext cx="106560" cy="1649160"/>
            </a:xfrm>
            <a:custGeom>
              <a:avLst/>
              <a:gdLst>
                <a:gd name="textAreaLeft" fmla="*/ 0 w 106560"/>
                <a:gd name="textAreaRight" fmla="*/ 107640 w 106560"/>
                <a:gd name="textAreaTop" fmla="*/ 0 h 1649160"/>
                <a:gd name="textAreaBottom" fmla="*/ 1650240 h 1649160"/>
              </a:gdLst>
              <a:ahLst/>
              <a:cxnLst/>
              <a:rect l="textAreaLeft" t="textAreaTop" r="textAreaRight" b="textAreaBottom"/>
              <a:pathLst>
                <a:path w="8995" h="119773" fill="norm" stroke="1" extrusionOk="0">
                  <a:moveTo>
                    <a:pt x="8995" y="1"/>
                  </a:moveTo>
                  <a:lnTo>
                    <a:pt x="1" y="10134"/>
                  </a:lnTo>
                  <a:lnTo>
                    <a:pt x="1" y="119772"/>
                  </a:lnTo>
                  <a:lnTo>
                    <a:pt x="8995" y="119772"/>
                  </a:lnTo>
                  <a:lnTo>
                    <a:pt x="8995" y="1"/>
                  </a:ln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425363299" name="Google Shape;1697;p35"/>
            <p:cNvSpPr/>
            <p:nvPr/>
          </p:nvSpPr>
          <p:spPr bwMode="auto">
            <a:xfrm>
              <a:off x="2451240" y="4834800"/>
              <a:ext cx="51480" cy="303120"/>
            </a:xfrm>
            <a:custGeom>
              <a:avLst/>
              <a:gdLst>
                <a:gd name="textAreaLeft" fmla="*/ 0 w 51480"/>
                <a:gd name="textAreaRight" fmla="*/ 52560 w 51480"/>
                <a:gd name="textAreaTop" fmla="*/ 0 h 303120"/>
                <a:gd name="textAreaBottom" fmla="*/ 304200 h 303120"/>
              </a:gdLst>
              <a:ahLst/>
              <a:cxnLst/>
              <a:rect l="textAreaLeft" t="textAreaTop" r="textAreaRight" b="textAreaBottom"/>
              <a:pathLst>
                <a:path w="4396" h="22059" fill="norm" stroke="1" extrusionOk="0">
                  <a:moveTo>
                    <a:pt x="0" y="1"/>
                  </a:moveTo>
                  <a:lnTo>
                    <a:pt x="0" y="22058"/>
                  </a:lnTo>
                  <a:lnTo>
                    <a:pt x="4396" y="22058"/>
                  </a:lnTo>
                  <a:lnTo>
                    <a:pt x="4396" y="1"/>
                  </a:ln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305713942" name="Google Shape;1698;p35"/>
            <p:cNvSpPr/>
            <p:nvPr/>
          </p:nvSpPr>
          <p:spPr bwMode="auto">
            <a:xfrm>
              <a:off x="2447280" y="4830119"/>
              <a:ext cx="59400" cy="312480"/>
            </a:xfrm>
            <a:custGeom>
              <a:avLst/>
              <a:gdLst>
                <a:gd name="textAreaLeft" fmla="*/ 0 w 59400"/>
                <a:gd name="textAreaRight" fmla="*/ 60480 w 59400"/>
                <a:gd name="textAreaTop" fmla="*/ 0 h 312480"/>
                <a:gd name="textAreaBottom" fmla="*/ 313560 h 312480"/>
              </a:gdLst>
              <a:ahLst/>
              <a:cxnLst/>
              <a:rect l="textAreaLeft" t="textAreaTop" r="textAreaRight" b="textAreaBottom"/>
              <a:pathLst>
                <a:path w="5048" h="22751" fill="norm" stroke="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547767605" name="Google Shape;1699;p35"/>
            <p:cNvSpPr/>
            <p:nvPr/>
          </p:nvSpPr>
          <p:spPr bwMode="auto">
            <a:xfrm>
              <a:off x="2503800" y="4623840"/>
              <a:ext cx="226080" cy="514080"/>
            </a:xfrm>
            <a:custGeom>
              <a:avLst/>
              <a:gdLst>
                <a:gd name="textAreaLeft" fmla="*/ 0 w 226080"/>
                <a:gd name="textAreaRight" fmla="*/ 227160 w 226080"/>
                <a:gd name="textAreaTop" fmla="*/ 0 h 514080"/>
                <a:gd name="textAreaBottom" fmla="*/ 515160 h 514080"/>
              </a:gdLst>
              <a:ahLst/>
              <a:cxnLst/>
              <a:rect l="textAreaLeft" t="textAreaTop" r="textAreaRight" b="textAreaBottom"/>
              <a:pathLst>
                <a:path w="18966" h="37361" fill="norm" stroke="1" extrusionOk="0">
                  <a:moveTo>
                    <a:pt x="18965" y="0"/>
                  </a:moveTo>
                  <a:lnTo>
                    <a:pt x="1" y="15303"/>
                  </a:lnTo>
                  <a:lnTo>
                    <a:pt x="1" y="37360"/>
                  </a:lnTo>
                  <a:lnTo>
                    <a:pt x="18965" y="37360"/>
                  </a:lnTo>
                  <a:lnTo>
                    <a:pt x="18965" y="0"/>
                  </a:ln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530549267" name="Google Shape;1700;p35"/>
            <p:cNvSpPr/>
            <p:nvPr/>
          </p:nvSpPr>
          <p:spPr bwMode="auto">
            <a:xfrm>
              <a:off x="2499480" y="4619520"/>
              <a:ext cx="234360" cy="523080"/>
            </a:xfrm>
            <a:custGeom>
              <a:avLst/>
              <a:gdLst>
                <a:gd name="textAreaLeft" fmla="*/ 0 w 234360"/>
                <a:gd name="textAreaRight" fmla="*/ 235440 w 234360"/>
                <a:gd name="textAreaTop" fmla="*/ 0 h 523080"/>
                <a:gd name="textAreaBottom" fmla="*/ 524160 h 523080"/>
              </a:gdLst>
              <a:ahLst/>
              <a:cxnLst/>
              <a:rect l="textAreaLeft" t="textAreaTop" r="textAreaRight" b="textAreaBottom"/>
              <a:pathLst>
                <a:path w="19658" h="38056" fill="norm" stroke="1"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61765588" name="Google Shape;1701;p35"/>
            <p:cNvSpPr/>
            <p:nvPr/>
          </p:nvSpPr>
          <p:spPr bwMode="auto">
            <a:xfrm>
              <a:off x="674280" y="4834800"/>
              <a:ext cx="51480" cy="303120"/>
            </a:xfrm>
            <a:custGeom>
              <a:avLst/>
              <a:gdLst>
                <a:gd name="textAreaLeft" fmla="*/ 0 w 51480"/>
                <a:gd name="textAreaRight" fmla="*/ 52560 w 51480"/>
                <a:gd name="textAreaTop" fmla="*/ 0 h 303120"/>
                <a:gd name="textAreaBottom" fmla="*/ 304200 h 303120"/>
              </a:gdLst>
              <a:ahLst/>
              <a:cxnLst/>
              <a:rect l="textAreaLeft" t="textAreaTop" r="textAreaRight" b="textAreaBottom"/>
              <a:pathLst>
                <a:path w="4396" h="22059" fill="norm" stroke="1" extrusionOk="0">
                  <a:moveTo>
                    <a:pt x="1" y="1"/>
                  </a:moveTo>
                  <a:lnTo>
                    <a:pt x="1" y="22058"/>
                  </a:lnTo>
                  <a:lnTo>
                    <a:pt x="4396" y="22058"/>
                  </a:lnTo>
                  <a:lnTo>
                    <a:pt x="4396" y="1"/>
                  </a:ln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788053848" name="Google Shape;1702;p35"/>
            <p:cNvSpPr/>
            <p:nvPr/>
          </p:nvSpPr>
          <p:spPr bwMode="auto">
            <a:xfrm>
              <a:off x="670320" y="4830119"/>
              <a:ext cx="59400" cy="312480"/>
            </a:xfrm>
            <a:custGeom>
              <a:avLst/>
              <a:gdLst>
                <a:gd name="textAreaLeft" fmla="*/ 0 w 59400"/>
                <a:gd name="textAreaRight" fmla="*/ 60480 w 59400"/>
                <a:gd name="textAreaTop" fmla="*/ 0 h 312480"/>
                <a:gd name="textAreaBottom" fmla="*/ 313560 h 312480"/>
              </a:gdLst>
              <a:ahLst/>
              <a:cxnLst/>
              <a:rect l="textAreaLeft" t="textAreaTop" r="textAreaRight" b="textAreaBottom"/>
              <a:pathLst>
                <a:path w="5047" h="22751" fill="norm" stroke="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675793230" name="Google Shape;1703;p35"/>
            <p:cNvSpPr/>
            <p:nvPr/>
          </p:nvSpPr>
          <p:spPr bwMode="auto">
            <a:xfrm>
              <a:off x="726840" y="4623840"/>
              <a:ext cx="226080" cy="514080"/>
            </a:xfrm>
            <a:custGeom>
              <a:avLst/>
              <a:gdLst>
                <a:gd name="textAreaLeft" fmla="*/ 0 w 226080"/>
                <a:gd name="textAreaRight" fmla="*/ 227160 w 226080"/>
                <a:gd name="textAreaTop" fmla="*/ 0 h 514080"/>
                <a:gd name="textAreaBottom" fmla="*/ 515160 h 514080"/>
              </a:gdLst>
              <a:ahLst/>
              <a:cxnLst/>
              <a:rect l="textAreaLeft" t="textAreaTop" r="textAreaRight" b="textAreaBottom"/>
              <a:pathLst>
                <a:path w="18965" h="37361" fill="norm" stroke="1" extrusionOk="0">
                  <a:moveTo>
                    <a:pt x="18965" y="0"/>
                  </a:moveTo>
                  <a:lnTo>
                    <a:pt x="0" y="15303"/>
                  </a:lnTo>
                  <a:lnTo>
                    <a:pt x="0" y="37360"/>
                  </a:lnTo>
                  <a:lnTo>
                    <a:pt x="18965" y="37360"/>
                  </a:lnTo>
                  <a:lnTo>
                    <a:pt x="18965" y="0"/>
                  </a:ln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580905351" name="Google Shape;1704;p35"/>
            <p:cNvSpPr/>
            <p:nvPr/>
          </p:nvSpPr>
          <p:spPr bwMode="auto">
            <a:xfrm>
              <a:off x="722520" y="4619520"/>
              <a:ext cx="234360" cy="523080"/>
            </a:xfrm>
            <a:custGeom>
              <a:avLst/>
              <a:gdLst>
                <a:gd name="textAreaLeft" fmla="*/ 0 w 234360"/>
                <a:gd name="textAreaRight" fmla="*/ 235440 w 234360"/>
                <a:gd name="textAreaTop" fmla="*/ 0 h 523080"/>
                <a:gd name="textAreaBottom" fmla="*/ 524160 h 523080"/>
              </a:gdLst>
              <a:ahLst/>
              <a:cxnLst/>
              <a:rect l="textAreaLeft" t="textAreaTop" r="textAreaRight" b="textAreaBottom"/>
              <a:pathLst>
                <a:path w="19658" h="38056" fill="norm" stroke="1"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574236912" name="Google Shape;1705;p35"/>
            <p:cNvSpPr/>
            <p:nvPr/>
          </p:nvSpPr>
          <p:spPr bwMode="auto">
            <a:xfrm>
              <a:off x="471960" y="4575960"/>
              <a:ext cx="2424960" cy="311760"/>
            </a:xfrm>
            <a:custGeom>
              <a:avLst/>
              <a:gdLst>
                <a:gd name="textAreaLeft" fmla="*/ 0 w 2424960"/>
                <a:gd name="textAreaRight" fmla="*/ 2426040 w 2424960"/>
                <a:gd name="textAreaTop" fmla="*/ 0 h 311760"/>
                <a:gd name="textAreaBottom" fmla="*/ 312840 h 311760"/>
              </a:gdLst>
              <a:ahLst/>
              <a:cxnLst/>
              <a:rect l="textAreaLeft" t="textAreaTop" r="textAreaRight" b="textAreaBottom"/>
              <a:pathLst>
                <a:path w="202713" h="22710" fill="norm" stroke="1" extrusionOk="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424328537" name="Google Shape;1706;p35"/>
            <p:cNvSpPr/>
            <p:nvPr/>
          </p:nvSpPr>
          <p:spPr bwMode="auto">
            <a:xfrm>
              <a:off x="468000" y="4571280"/>
              <a:ext cx="2432880" cy="321120"/>
            </a:xfrm>
            <a:custGeom>
              <a:avLst/>
              <a:gdLst>
                <a:gd name="textAreaLeft" fmla="*/ 0 w 2432880"/>
                <a:gd name="textAreaRight" fmla="*/ 2433960 w 2432880"/>
                <a:gd name="textAreaTop" fmla="*/ 0 h 321120"/>
                <a:gd name="textAreaBottom" fmla="*/ 322200 h 321120"/>
              </a:gdLst>
              <a:ahLst/>
              <a:cxnLst/>
              <a:rect l="textAreaLeft" t="textAreaTop" r="textAreaRight" b="textAreaBottom"/>
              <a:pathLst>
                <a:path w="203365" h="23378" fill="norm" stroke="1"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162151660" name="Google Shape;1707;p35"/>
            <p:cNvSpPr/>
            <p:nvPr/>
          </p:nvSpPr>
          <p:spPr bwMode="auto">
            <a:xfrm>
              <a:off x="473040" y="4575960"/>
              <a:ext cx="2423880" cy="291600"/>
            </a:xfrm>
            <a:custGeom>
              <a:avLst/>
              <a:gdLst>
                <a:gd name="textAreaLeft" fmla="*/ 0 w 2423880"/>
                <a:gd name="textAreaRight" fmla="*/ 2424960 w 2423880"/>
                <a:gd name="textAreaTop" fmla="*/ 0 h 291600"/>
                <a:gd name="textAreaBottom" fmla="*/ 292680 h 291600"/>
              </a:gdLst>
              <a:ahLst/>
              <a:cxnLst/>
              <a:rect l="textAreaLeft" t="textAreaTop" r="textAreaRight" b="textAreaBottom"/>
              <a:pathLst>
                <a:path w="202632" h="21245" fill="norm" stroke="1" extrusionOk="0">
                  <a:moveTo>
                    <a:pt x="44157" y="0"/>
                  </a:moveTo>
                  <a:lnTo>
                    <a:pt x="1" y="21244"/>
                  </a:lnTo>
                  <a:lnTo>
                    <a:pt x="174958" y="21244"/>
                  </a:lnTo>
                  <a:lnTo>
                    <a:pt x="202632" y="0"/>
                  </a:ln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397017158" name="Google Shape;1708;p35"/>
            <p:cNvSpPr/>
            <p:nvPr/>
          </p:nvSpPr>
          <p:spPr bwMode="auto">
            <a:xfrm>
              <a:off x="468720" y="4570560"/>
              <a:ext cx="2432518" cy="302040"/>
            </a:xfrm>
            <a:custGeom>
              <a:avLst/>
              <a:gdLst>
                <a:gd name="textAreaLeft" fmla="*/ 0 w 2432520"/>
                <a:gd name="textAreaRight" fmla="*/ 2433600 w 2432520"/>
                <a:gd name="textAreaTop" fmla="*/ 0 h 302040"/>
                <a:gd name="textAreaBottom" fmla="*/ 303120 h 302040"/>
              </a:gdLst>
              <a:ahLst/>
              <a:cxnLst/>
              <a:rect l="textAreaLeft" t="textAreaTop" r="textAreaRight" b="textAreaBottom"/>
              <a:pathLst>
                <a:path w="203364" h="21977" fill="norm" stroke="1"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458910605" name="Google Shape;1709;p35"/>
            <p:cNvSpPr/>
            <p:nvPr/>
          </p:nvSpPr>
          <p:spPr bwMode="auto">
            <a:xfrm>
              <a:off x="2223000" y="4701240"/>
              <a:ext cx="360720" cy="117000"/>
            </a:xfrm>
            <a:custGeom>
              <a:avLst/>
              <a:gdLst>
                <a:gd name="textAreaLeft" fmla="*/ 0 w 360720"/>
                <a:gd name="textAreaRight" fmla="*/ 361800 w 360720"/>
                <a:gd name="textAreaTop" fmla="*/ 0 h 117000"/>
                <a:gd name="textAreaBottom" fmla="*/ 118080 h 117000"/>
              </a:gdLst>
              <a:ahLst/>
              <a:cxnLst/>
              <a:rect l="textAreaLeft" t="textAreaTop" r="textAreaRight" b="textAreaBottom"/>
              <a:pathLst>
                <a:path w="30239" h="8548" fill="norm" stroke="1" extrusionOk="0">
                  <a:moveTo>
                    <a:pt x="10704" y="1"/>
                  </a:moveTo>
                  <a:lnTo>
                    <a:pt x="0" y="8547"/>
                  </a:lnTo>
                  <a:lnTo>
                    <a:pt x="18558" y="8547"/>
                  </a:lnTo>
                  <a:lnTo>
                    <a:pt x="30238" y="1"/>
                  </a:lnTo>
                  <a:close/>
                </a:path>
              </a:pathLst>
            </a:custGeom>
            <a:solidFill>
              <a:schemeClr val="accent1"/>
            </a:solidFill>
            <a:ln w="0">
              <a:noFill/>
            </a:ln>
          </p:spPr>
          <p:style>
            <a:lnRef idx="0"/>
            <a:fillRef idx="0"/>
            <a:effectRef idx="0"/>
            <a:fontRef idx="minor"/>
          </p:style>
          <p:txBody>
            <a:bodyPr lIns="90000" tIns="32400" rIns="90000" bIns="32400" anchor="ctr">
              <a:noAutofit/>
            </a:bodyPr>
            <a:p>
              <a:pPr>
                <a:lnSpc>
                  <a:spcPct val="100000"/>
                </a:lnSpc>
                <a:tabLst>
                  <a:tab pos="0" algn="l"/>
                </a:tabLst>
                <a:defRPr/>
              </a:pPr>
              <a:endParaRPr lang="fr-FR" sz="1400" b="0" strike="noStrike" spc="0">
                <a:solidFill>
                  <a:srgbClr val="000000"/>
                </a:solidFill>
                <a:latin typeface="Arial"/>
              </a:endParaRPr>
            </a:p>
          </p:txBody>
        </p:sp>
        <p:sp>
          <p:nvSpPr>
            <p:cNvPr id="2024152628" name="Google Shape;1710;p35"/>
            <p:cNvSpPr/>
            <p:nvPr/>
          </p:nvSpPr>
          <p:spPr bwMode="auto">
            <a:xfrm>
              <a:off x="2218320" y="4696920"/>
              <a:ext cx="369720" cy="126358"/>
            </a:xfrm>
            <a:custGeom>
              <a:avLst/>
              <a:gdLst>
                <a:gd name="textAreaLeft" fmla="*/ 0 w 369720"/>
                <a:gd name="textAreaRight" fmla="*/ 370800 w 369720"/>
                <a:gd name="textAreaTop" fmla="*/ 0 h 126360"/>
                <a:gd name="textAreaBottom" fmla="*/ 127440 h 126360"/>
              </a:gdLst>
              <a:ahLst/>
              <a:cxnLst/>
              <a:rect l="textAreaLeft" t="textAreaTop" r="textAreaRight" b="textAreaBottom"/>
              <a:pathLst>
                <a:path w="30971" h="9239" fill="norm" stroke="1"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fillRef idx="0"/>
            <a:effectRef idx="0"/>
            <a:fontRef idx="minor"/>
          </p:style>
          <p:txBody>
            <a:bodyPr lIns="90000" tIns="36000" rIns="90000" bIns="36000" anchor="ctr">
              <a:noAutofit/>
            </a:bodyPr>
            <a:p>
              <a:pPr>
                <a:lnSpc>
                  <a:spcPct val="100000"/>
                </a:lnSpc>
                <a:tabLst>
                  <a:tab pos="0" algn="l"/>
                </a:tabLst>
                <a:defRPr/>
              </a:pPr>
              <a:endParaRPr lang="fr-FR" sz="1400" b="0" strike="noStrike" spc="0">
                <a:solidFill>
                  <a:srgbClr val="000000"/>
                </a:solidFill>
                <a:latin typeface="Arial"/>
              </a:endParaRPr>
            </a:p>
          </p:txBody>
        </p:sp>
        <p:sp>
          <p:nvSpPr>
            <p:cNvPr id="845089017" name="Google Shape;1711;p35"/>
            <p:cNvSpPr/>
            <p:nvPr/>
          </p:nvSpPr>
          <p:spPr bwMode="auto">
            <a:xfrm>
              <a:off x="2566800" y="4575960"/>
              <a:ext cx="330120" cy="311760"/>
            </a:xfrm>
            <a:custGeom>
              <a:avLst/>
              <a:gdLst>
                <a:gd name="textAreaLeft" fmla="*/ 0 w 330120"/>
                <a:gd name="textAreaRight" fmla="*/ 331200 w 330120"/>
                <a:gd name="textAreaTop" fmla="*/ 0 h 311760"/>
                <a:gd name="textAreaBottom" fmla="*/ 312840 h 311760"/>
              </a:gdLst>
              <a:ahLst/>
              <a:cxnLst/>
              <a:rect l="textAreaLeft" t="textAreaTop" r="textAreaRight" b="textAreaBottom"/>
              <a:pathLst>
                <a:path w="27675" h="22710" fill="norm" stroke="1" extrusionOk="0">
                  <a:moveTo>
                    <a:pt x="27675" y="0"/>
                  </a:moveTo>
                  <a:lnTo>
                    <a:pt x="1" y="21244"/>
                  </a:lnTo>
                  <a:lnTo>
                    <a:pt x="1" y="22709"/>
                  </a:lnTo>
                  <a:lnTo>
                    <a:pt x="27675" y="1425"/>
                  </a:lnTo>
                  <a:lnTo>
                    <a:pt x="27675" y="0"/>
                  </a:ln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780256422" name="Google Shape;1712;p35"/>
            <p:cNvSpPr/>
            <p:nvPr/>
          </p:nvSpPr>
          <p:spPr bwMode="auto">
            <a:xfrm>
              <a:off x="2562840" y="4570920"/>
              <a:ext cx="338040" cy="321480"/>
            </a:xfrm>
            <a:custGeom>
              <a:avLst/>
              <a:gdLst>
                <a:gd name="textAreaLeft" fmla="*/ 0 w 338040"/>
                <a:gd name="textAreaRight" fmla="*/ 339120 w 338040"/>
                <a:gd name="textAreaTop" fmla="*/ 0 h 321480"/>
                <a:gd name="textAreaBottom" fmla="*/ 322560 h 321480"/>
              </a:gdLst>
              <a:ahLst/>
              <a:cxnLst/>
              <a:rect l="textAreaLeft" t="textAreaTop" r="textAreaRight" b="textAreaBottom"/>
              <a:pathLst>
                <a:path w="28327" h="23391" fill="norm" stroke="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782161786" name="Google Shape;1713;p35"/>
            <p:cNvSpPr/>
            <p:nvPr/>
          </p:nvSpPr>
          <p:spPr bwMode="auto">
            <a:xfrm>
              <a:off x="2286720" y="4584240"/>
              <a:ext cx="437040" cy="155159"/>
            </a:xfrm>
            <a:custGeom>
              <a:avLst/>
              <a:gdLst>
                <a:gd name="textAreaLeft" fmla="*/ 0 w 437040"/>
                <a:gd name="textAreaRight" fmla="*/ 438120 w 437040"/>
                <a:gd name="textAreaTop" fmla="*/ 0 h 155160"/>
                <a:gd name="textAreaBottom" fmla="*/ 156240 h 155160"/>
              </a:gdLst>
              <a:ahLst/>
              <a:cxnLst/>
              <a:rect l="textAreaLeft" t="textAreaTop" r="textAreaRight" b="textAreaBottom"/>
              <a:pathLst>
                <a:path w="36588" h="11347" fill="norm" stroke="1"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fillRef idx="0"/>
            <a:effectRef idx="0"/>
            <a:fontRef idx="minor"/>
          </p:style>
          <p:txBody>
            <a:bodyPr lIns="90000" tIns="64800" rIns="90000" bIns="64800" anchor="ctr">
              <a:noAutofit/>
            </a:bodyPr>
            <a:p>
              <a:pPr>
                <a:lnSpc>
                  <a:spcPct val="100000"/>
                </a:lnSpc>
                <a:tabLst>
                  <a:tab pos="0" algn="l"/>
                </a:tabLst>
                <a:defRPr/>
              </a:pPr>
              <a:endParaRPr lang="fr-FR" sz="1400" b="0" strike="noStrike" spc="0">
                <a:solidFill>
                  <a:srgbClr val="000000"/>
                </a:solidFill>
                <a:latin typeface="Arial"/>
              </a:endParaRPr>
            </a:p>
          </p:txBody>
        </p:sp>
        <p:sp>
          <p:nvSpPr>
            <p:cNvPr id="1085554318" name="Google Shape;1714;p35"/>
            <p:cNvSpPr/>
            <p:nvPr/>
          </p:nvSpPr>
          <p:spPr bwMode="auto">
            <a:xfrm>
              <a:off x="2335680" y="4708080"/>
              <a:ext cx="124920" cy="96120"/>
            </a:xfrm>
            <a:custGeom>
              <a:avLst/>
              <a:gdLst>
                <a:gd name="textAreaLeft" fmla="*/ 0 w 124920"/>
                <a:gd name="textAreaRight" fmla="*/ 126000 w 124920"/>
                <a:gd name="textAreaTop" fmla="*/ 0 h 96120"/>
                <a:gd name="textAreaBottom" fmla="*/ 97200 h 96120"/>
              </a:gdLst>
              <a:ahLst/>
              <a:cxnLst/>
              <a:rect l="textAreaLeft" t="textAreaTop" r="textAreaRight" b="textAreaBottom"/>
              <a:pathLst>
                <a:path w="10500" h="7052" fill="norm" stroke="1"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fillRef idx="0"/>
            <a:effectRef idx="0"/>
            <a:fontRef idx="minor"/>
          </p:style>
          <p:txBody>
            <a:bodyPr lIns="90000" tIns="26640" rIns="90000" bIns="26640" anchor="ctr">
              <a:noAutofit/>
            </a:bodyPr>
            <a:p>
              <a:pPr>
                <a:lnSpc>
                  <a:spcPct val="100000"/>
                </a:lnSpc>
                <a:tabLst>
                  <a:tab pos="0" algn="l"/>
                </a:tabLst>
                <a:defRPr/>
              </a:pPr>
              <a:endParaRPr lang="fr-FR" sz="1400" b="0" strike="noStrike" spc="0">
                <a:solidFill>
                  <a:srgbClr val="000000"/>
                </a:solidFill>
                <a:latin typeface="Arial"/>
              </a:endParaRPr>
            </a:p>
          </p:txBody>
        </p:sp>
        <p:sp>
          <p:nvSpPr>
            <p:cNvPr id="2075830775" name="Google Shape;1715;p35"/>
            <p:cNvSpPr/>
            <p:nvPr/>
          </p:nvSpPr>
          <p:spPr bwMode="auto">
            <a:xfrm>
              <a:off x="2408040" y="4724640"/>
              <a:ext cx="33480" cy="65160"/>
            </a:xfrm>
            <a:custGeom>
              <a:avLst/>
              <a:gdLst>
                <a:gd name="textAreaLeft" fmla="*/ 0 w 33480"/>
                <a:gd name="textAreaRight" fmla="*/ 34560 w 33480"/>
                <a:gd name="textAreaTop" fmla="*/ 0 h 65160"/>
                <a:gd name="textAreaBottom" fmla="*/ 66240 h 65160"/>
              </a:gdLst>
              <a:ahLst/>
              <a:cxnLst/>
              <a:rect l="textAreaLeft" t="textAreaTop" r="textAreaRight" b="textAreaBottom"/>
              <a:pathLst>
                <a:path w="2890" h="4779" fill="norm" stroke="1"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fillRef idx="0"/>
            <a:effectRef idx="0"/>
            <a:fontRef idx="minor"/>
          </p:style>
          <p:txBody>
            <a:bodyPr lIns="90000" tIns="18360" rIns="90000" bIns="18360" anchor="ctr">
              <a:noAutofit/>
            </a:bodyPr>
            <a:p>
              <a:pPr>
                <a:lnSpc>
                  <a:spcPct val="100000"/>
                </a:lnSpc>
                <a:tabLst>
                  <a:tab pos="0" algn="l"/>
                </a:tabLst>
                <a:defRPr/>
              </a:pPr>
              <a:endParaRPr lang="fr-FR" sz="1400" b="0" strike="noStrike" spc="0">
                <a:solidFill>
                  <a:srgbClr val="000000"/>
                </a:solidFill>
                <a:latin typeface="Arial"/>
              </a:endParaRPr>
            </a:p>
          </p:txBody>
        </p:sp>
        <p:sp>
          <p:nvSpPr>
            <p:cNvPr id="531766131" name="Google Shape;1716;p35"/>
            <p:cNvSpPr/>
            <p:nvPr/>
          </p:nvSpPr>
          <p:spPr bwMode="auto">
            <a:xfrm>
              <a:off x="1374480" y="4661640"/>
              <a:ext cx="967320" cy="173520"/>
            </a:xfrm>
            <a:custGeom>
              <a:avLst/>
              <a:gdLst>
                <a:gd name="textAreaLeft" fmla="*/ 0 w 967320"/>
                <a:gd name="textAreaRight" fmla="*/ 968400 w 967320"/>
                <a:gd name="textAreaTop" fmla="*/ 0 h 173520"/>
                <a:gd name="textAreaBottom" fmla="*/ 174600 h 173520"/>
              </a:gdLst>
              <a:ahLst/>
              <a:cxnLst/>
              <a:rect l="textAreaLeft" t="textAreaTop" r="textAreaRight" b="textAreaBottom"/>
              <a:pathLst>
                <a:path w="80906" h="12657" fill="norm" stroke="1" extrusionOk="0">
                  <a:moveTo>
                    <a:pt x="15831" y="0"/>
                  </a:moveTo>
                  <a:lnTo>
                    <a:pt x="0" y="12657"/>
                  </a:lnTo>
                  <a:lnTo>
                    <a:pt x="65075" y="12657"/>
                  </a:lnTo>
                  <a:lnTo>
                    <a:pt x="80906" y="0"/>
                  </a:lnTo>
                  <a:close/>
                </a:path>
              </a:pathLst>
            </a:custGeom>
            <a:solidFill>
              <a:schemeClr val="lt1"/>
            </a:solidFill>
            <a:ln w="0">
              <a:noFill/>
            </a:ln>
          </p:spPr>
          <p:style>
            <a:lnRef idx="0"/>
            <a:fillRef idx="0"/>
            <a:effectRef idx="0"/>
            <a:fontRef idx="minor"/>
          </p:style>
          <p:txBody>
            <a:bodyPr lIns="90000" tIns="83160" rIns="90000" bIns="83160" anchor="ctr">
              <a:noAutofit/>
            </a:bodyPr>
            <a:p>
              <a:pPr>
                <a:lnSpc>
                  <a:spcPct val="100000"/>
                </a:lnSpc>
                <a:tabLst>
                  <a:tab pos="0" algn="l"/>
                </a:tabLst>
                <a:defRPr/>
              </a:pPr>
              <a:endParaRPr lang="fr-FR" sz="1400" b="0" strike="noStrike" spc="0">
                <a:solidFill>
                  <a:srgbClr val="000000"/>
                </a:solidFill>
                <a:latin typeface="Arial"/>
              </a:endParaRPr>
            </a:p>
          </p:txBody>
        </p:sp>
        <p:sp>
          <p:nvSpPr>
            <p:cNvPr id="124630674" name="Google Shape;1717;p35"/>
            <p:cNvSpPr/>
            <p:nvPr/>
          </p:nvSpPr>
          <p:spPr bwMode="auto">
            <a:xfrm>
              <a:off x="1370160" y="4657320"/>
              <a:ext cx="975960" cy="182159"/>
            </a:xfrm>
            <a:custGeom>
              <a:avLst/>
              <a:gdLst>
                <a:gd name="textAreaLeft" fmla="*/ 0 w 975960"/>
                <a:gd name="textAreaRight" fmla="*/ 977040 w 975960"/>
                <a:gd name="textAreaTop" fmla="*/ 0 h 182160"/>
                <a:gd name="textAreaBottom" fmla="*/ 183240 h 182160"/>
              </a:gdLst>
              <a:ahLst/>
              <a:cxnLst/>
              <a:rect l="textAreaLeft" t="textAreaTop" r="textAreaRight" b="textAreaBottom"/>
              <a:pathLst>
                <a:path w="81640" h="13309" fill="norm" stroke="1"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450133554" name="Google Shape;1718;p35"/>
            <p:cNvSpPr/>
            <p:nvPr/>
          </p:nvSpPr>
          <p:spPr bwMode="auto">
            <a:xfrm>
              <a:off x="2149200" y="4656960"/>
              <a:ext cx="196920" cy="193320"/>
            </a:xfrm>
            <a:custGeom>
              <a:avLst/>
              <a:gdLst>
                <a:gd name="textAreaLeft" fmla="*/ 0 w 196920"/>
                <a:gd name="textAreaRight" fmla="*/ 198000 w 196920"/>
                <a:gd name="textAreaTop" fmla="*/ 0 h 193320"/>
                <a:gd name="textAreaBottom" fmla="*/ 194400 h 193320"/>
              </a:gdLst>
              <a:ahLst/>
              <a:cxnLst/>
              <a:rect l="textAreaLeft" t="textAreaTop" r="textAreaRight" b="textAreaBottom"/>
              <a:pathLst>
                <a:path w="16524" h="14113" fill="norm" stroke="1"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587021559" name="Google Shape;1719;p35"/>
            <p:cNvSpPr/>
            <p:nvPr/>
          </p:nvSpPr>
          <p:spPr bwMode="auto">
            <a:xfrm>
              <a:off x="1374480" y="4835880"/>
              <a:ext cx="777600" cy="9720"/>
            </a:xfrm>
            <a:custGeom>
              <a:avLst/>
              <a:gdLst>
                <a:gd name="textAreaLeft" fmla="*/ 0 w 777600"/>
                <a:gd name="textAreaRight" fmla="*/ 778680 w 777600"/>
                <a:gd name="textAreaTop" fmla="*/ 0 h 9720"/>
                <a:gd name="textAreaBottom" fmla="*/ 10800 h 9720"/>
              </a:gdLst>
              <a:ahLst/>
              <a:cxnLst/>
              <a:rect l="textAreaLeft" t="textAreaTop" r="textAreaRight" b="textAreaBottom"/>
              <a:pathLst>
                <a:path w="65075" h="775" fill="norm" stroke="1" extrusionOk="0">
                  <a:moveTo>
                    <a:pt x="0" y="1"/>
                  </a:moveTo>
                  <a:lnTo>
                    <a:pt x="0" y="774"/>
                  </a:lnTo>
                  <a:lnTo>
                    <a:pt x="65075" y="774"/>
                  </a:lnTo>
                  <a:lnTo>
                    <a:pt x="65075" y="1"/>
                  </a:lnTo>
                  <a:close/>
                </a:path>
              </a:pathLst>
            </a:custGeom>
            <a:solidFill>
              <a:srgbClr val="FFFFFF"/>
            </a:solidFill>
            <a:ln w="0">
              <a:noFill/>
            </a:ln>
          </p:spPr>
          <p:style>
            <a:lnRef idx="0"/>
            <a:fillRef idx="0"/>
            <a:effectRef idx="0"/>
            <a:fontRef idx="minor"/>
          </p:style>
          <p:txBody>
            <a:bodyPr lIns="90000" tIns="2880" rIns="90000" bIns="2880" anchor="ctr">
              <a:noAutofit/>
            </a:bodyPr>
            <a:p>
              <a:pPr>
                <a:lnSpc>
                  <a:spcPct val="100000"/>
                </a:lnSpc>
                <a:tabLst>
                  <a:tab pos="0" algn="l"/>
                </a:tabLst>
                <a:defRPr/>
              </a:pPr>
              <a:endParaRPr lang="fr-FR" sz="1400" b="0" strike="noStrike" spc="0">
                <a:solidFill>
                  <a:srgbClr val="000000"/>
                </a:solidFill>
                <a:latin typeface="Arial"/>
              </a:endParaRPr>
            </a:p>
          </p:txBody>
        </p:sp>
        <p:sp>
          <p:nvSpPr>
            <p:cNvPr id="1230979844" name="Google Shape;1720;p35"/>
            <p:cNvSpPr/>
            <p:nvPr/>
          </p:nvSpPr>
          <p:spPr bwMode="auto">
            <a:xfrm>
              <a:off x="1370160" y="4830840"/>
              <a:ext cx="786600" cy="20160"/>
            </a:xfrm>
            <a:custGeom>
              <a:avLst/>
              <a:gdLst>
                <a:gd name="textAreaLeft" fmla="*/ 0 w 786600"/>
                <a:gd name="textAreaRight" fmla="*/ 787680 w 786600"/>
                <a:gd name="textAreaTop" fmla="*/ 0 h 20160"/>
                <a:gd name="textAreaBottom" fmla="*/ 21240 h 20160"/>
              </a:gdLst>
              <a:ahLst/>
              <a:cxnLst/>
              <a:rect l="textAreaLeft" t="textAreaTop" r="textAreaRight" b="textAreaBottom"/>
              <a:pathLst>
                <a:path w="65809" h="1507" fill="norm" stroke="1"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fillRef idx="0"/>
            <a:effectRef idx="0"/>
            <a:fontRef idx="minor"/>
          </p:style>
          <p:txBody>
            <a:bodyPr lIns="90000" tIns="6120" rIns="90000" bIns="6120" anchor="ctr">
              <a:noAutofit/>
            </a:bodyPr>
            <a:p>
              <a:pPr>
                <a:lnSpc>
                  <a:spcPct val="100000"/>
                </a:lnSpc>
                <a:tabLst>
                  <a:tab pos="0" algn="l"/>
                </a:tabLst>
                <a:defRPr/>
              </a:pPr>
              <a:endParaRPr lang="fr-FR" sz="1400" b="0" strike="noStrike" spc="0">
                <a:solidFill>
                  <a:srgbClr val="000000"/>
                </a:solidFill>
                <a:latin typeface="Arial"/>
              </a:endParaRPr>
            </a:p>
          </p:txBody>
        </p:sp>
        <p:sp>
          <p:nvSpPr>
            <p:cNvPr id="377459668" name="Google Shape;1721;p35"/>
            <p:cNvSpPr/>
            <p:nvPr/>
          </p:nvSpPr>
          <p:spPr bwMode="auto">
            <a:xfrm>
              <a:off x="1598758" y="47559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306050359" name="Google Shape;1722;p35"/>
            <p:cNvSpPr/>
            <p:nvPr/>
          </p:nvSpPr>
          <p:spPr bwMode="auto">
            <a:xfrm>
              <a:off x="1650600" y="47559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653398931" name="Google Shape;1723;p35"/>
            <p:cNvSpPr/>
            <p:nvPr/>
          </p:nvSpPr>
          <p:spPr bwMode="auto">
            <a:xfrm>
              <a:off x="1547280" y="47559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405245665" name="Google Shape;1724;p35"/>
            <p:cNvSpPr/>
            <p:nvPr/>
          </p:nvSpPr>
          <p:spPr bwMode="auto">
            <a:xfrm>
              <a:off x="1572480" y="4732920"/>
              <a:ext cx="84600" cy="31320"/>
            </a:xfrm>
            <a:custGeom>
              <a:avLst/>
              <a:gdLst>
                <a:gd name="textAreaLeft" fmla="*/ 0 w 84600"/>
                <a:gd name="textAreaRight" fmla="*/ 85680 w 84600"/>
                <a:gd name="textAreaTop" fmla="*/ 0 h 31320"/>
                <a:gd name="textAreaBottom" fmla="*/ 32400 h 31320"/>
              </a:gdLst>
              <a:ahLst/>
              <a:cxnLst/>
              <a:rect l="textAreaLeft" t="textAreaTop" r="textAreaRight" b="textAreaBottom"/>
              <a:pathLst>
                <a:path w="7123" h="2362" fill="norm" stroke="1"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FFFFFF"/>
                </a:solidFill>
                <a:latin typeface="Arial"/>
              </a:endParaRPr>
            </a:p>
          </p:txBody>
        </p:sp>
        <p:sp>
          <p:nvSpPr>
            <p:cNvPr id="1890169535" name="Google Shape;1725;p35"/>
            <p:cNvSpPr/>
            <p:nvPr/>
          </p:nvSpPr>
          <p:spPr bwMode="auto">
            <a:xfrm>
              <a:off x="1649160" y="47091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114910778" name="Google Shape;1726;p35"/>
            <p:cNvSpPr/>
            <p:nvPr/>
          </p:nvSpPr>
          <p:spPr bwMode="auto">
            <a:xfrm>
              <a:off x="1597680" y="47091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757143312" name="Google Shape;1727;p35"/>
            <p:cNvSpPr/>
            <p:nvPr/>
          </p:nvSpPr>
          <p:spPr bwMode="auto">
            <a:xfrm>
              <a:off x="1701720" y="47559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589025777" name="Google Shape;1728;p35"/>
            <p:cNvSpPr/>
            <p:nvPr/>
          </p:nvSpPr>
          <p:spPr bwMode="auto">
            <a:xfrm>
              <a:off x="1958758" y="47559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45983615" name="Google Shape;1729;p35"/>
            <p:cNvSpPr/>
            <p:nvPr/>
          </p:nvSpPr>
          <p:spPr bwMode="auto">
            <a:xfrm>
              <a:off x="1700280" y="47091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499468149" name="Google Shape;1730;p35"/>
            <p:cNvSpPr/>
            <p:nvPr/>
          </p:nvSpPr>
          <p:spPr bwMode="auto">
            <a:xfrm>
              <a:off x="1753200" y="47559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586278874" name="Google Shape;1731;p35"/>
            <p:cNvSpPr/>
            <p:nvPr/>
          </p:nvSpPr>
          <p:spPr bwMode="auto">
            <a:xfrm>
              <a:off x="2061720" y="47559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75546750" name="Google Shape;1732;p35"/>
            <p:cNvSpPr/>
            <p:nvPr/>
          </p:nvSpPr>
          <p:spPr bwMode="auto">
            <a:xfrm>
              <a:off x="2086920" y="4732920"/>
              <a:ext cx="84600" cy="31320"/>
            </a:xfrm>
            <a:custGeom>
              <a:avLst/>
              <a:gdLst>
                <a:gd name="textAreaLeft" fmla="*/ 0 w 84600"/>
                <a:gd name="textAreaRight" fmla="*/ 85680 w 84600"/>
                <a:gd name="textAreaTop" fmla="*/ 0 h 31320"/>
                <a:gd name="textAreaBottom" fmla="*/ 32400 h 31320"/>
              </a:gdLst>
              <a:ahLst/>
              <a:cxnLst/>
              <a:rect l="textAreaLeft" t="textAreaTop" r="textAreaRight" b="textAreaBottom"/>
              <a:pathLst>
                <a:path w="7123" h="2362" fill="norm" stroke="1"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000000"/>
                </a:solidFill>
                <a:latin typeface="Arial"/>
              </a:endParaRPr>
            </a:p>
          </p:txBody>
        </p:sp>
        <p:sp>
          <p:nvSpPr>
            <p:cNvPr id="1067410425" name="Google Shape;1733;p35"/>
            <p:cNvSpPr/>
            <p:nvPr/>
          </p:nvSpPr>
          <p:spPr bwMode="auto">
            <a:xfrm>
              <a:off x="2010600" y="47559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623032578" name="Google Shape;1734;p35"/>
            <p:cNvSpPr/>
            <p:nvPr/>
          </p:nvSpPr>
          <p:spPr bwMode="auto">
            <a:xfrm>
              <a:off x="1907640" y="47559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634143339" name="Google Shape;1735;p35"/>
            <p:cNvSpPr/>
            <p:nvPr/>
          </p:nvSpPr>
          <p:spPr bwMode="auto">
            <a:xfrm>
              <a:off x="1804320" y="47559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295370973" name="Google Shape;1736;p35"/>
            <p:cNvSpPr/>
            <p:nvPr/>
          </p:nvSpPr>
          <p:spPr bwMode="auto">
            <a:xfrm>
              <a:off x="1856160" y="47559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582564847" name="Google Shape;1737;p35"/>
            <p:cNvSpPr/>
            <p:nvPr/>
          </p:nvSpPr>
          <p:spPr bwMode="auto">
            <a:xfrm>
              <a:off x="1906200" y="47091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972054626" name="Google Shape;1738;p35"/>
            <p:cNvSpPr/>
            <p:nvPr/>
          </p:nvSpPr>
          <p:spPr bwMode="auto">
            <a:xfrm>
              <a:off x="1984320" y="4732920"/>
              <a:ext cx="84240" cy="31320"/>
            </a:xfrm>
            <a:custGeom>
              <a:avLst/>
              <a:gdLst>
                <a:gd name="textAreaLeft" fmla="*/ 0 w 84240"/>
                <a:gd name="textAreaRight" fmla="*/ 85320 w 84240"/>
                <a:gd name="textAreaTop" fmla="*/ 0 h 31320"/>
                <a:gd name="textAreaBottom" fmla="*/ 32400 h 31320"/>
              </a:gdLst>
              <a:ahLst/>
              <a:cxnLst/>
              <a:rect l="textAreaLeft" t="textAreaTop" r="textAreaRight" b="textAreaBottom"/>
              <a:pathLst>
                <a:path w="7123" h="2362" fill="norm" stroke="1"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000000"/>
                </a:solidFill>
                <a:latin typeface="Arial"/>
              </a:endParaRPr>
            </a:p>
          </p:txBody>
        </p:sp>
        <p:sp>
          <p:nvSpPr>
            <p:cNvPr id="1056758451" name="Google Shape;1739;p35"/>
            <p:cNvSpPr/>
            <p:nvPr/>
          </p:nvSpPr>
          <p:spPr bwMode="auto">
            <a:xfrm>
              <a:off x="1881000" y="4732920"/>
              <a:ext cx="84240" cy="31320"/>
            </a:xfrm>
            <a:custGeom>
              <a:avLst/>
              <a:gdLst>
                <a:gd name="textAreaLeft" fmla="*/ 0 w 84240"/>
                <a:gd name="textAreaRight" fmla="*/ 85320 w 84240"/>
                <a:gd name="textAreaTop" fmla="*/ 0 h 31320"/>
                <a:gd name="textAreaBottom" fmla="*/ 32400 h 31320"/>
              </a:gdLst>
              <a:ahLst/>
              <a:cxnLst/>
              <a:rect l="textAreaLeft" t="textAreaTop" r="textAreaRight" b="textAreaBottom"/>
              <a:pathLst>
                <a:path w="7123" h="2362" fill="norm" stroke="1"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000000"/>
                </a:solidFill>
                <a:latin typeface="Arial"/>
              </a:endParaRPr>
            </a:p>
          </p:txBody>
        </p:sp>
        <p:sp>
          <p:nvSpPr>
            <p:cNvPr id="572890589" name="Google Shape;1740;p35"/>
            <p:cNvSpPr/>
            <p:nvPr/>
          </p:nvSpPr>
          <p:spPr bwMode="auto">
            <a:xfrm>
              <a:off x="1778040" y="4732920"/>
              <a:ext cx="84600" cy="31320"/>
            </a:xfrm>
            <a:custGeom>
              <a:avLst/>
              <a:gdLst>
                <a:gd name="textAreaLeft" fmla="*/ 0 w 84600"/>
                <a:gd name="textAreaRight" fmla="*/ 85680 w 84600"/>
                <a:gd name="textAreaTop" fmla="*/ 0 h 31320"/>
                <a:gd name="textAreaBottom" fmla="*/ 32400 h 31320"/>
              </a:gdLst>
              <a:ahLst/>
              <a:cxnLst/>
              <a:rect l="textAreaLeft" t="textAreaTop" r="textAreaRight" b="textAreaBottom"/>
              <a:pathLst>
                <a:path w="7123" h="2362" fill="norm" stroke="1"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000000"/>
                </a:solidFill>
                <a:latin typeface="Arial"/>
              </a:endParaRPr>
            </a:p>
          </p:txBody>
        </p:sp>
        <p:sp>
          <p:nvSpPr>
            <p:cNvPr id="1517850492" name="Google Shape;1741;p35"/>
            <p:cNvSpPr/>
            <p:nvPr/>
          </p:nvSpPr>
          <p:spPr bwMode="auto">
            <a:xfrm>
              <a:off x="1932480" y="4732920"/>
              <a:ext cx="84600" cy="31320"/>
            </a:xfrm>
            <a:custGeom>
              <a:avLst/>
              <a:gdLst>
                <a:gd name="textAreaLeft" fmla="*/ 0 w 84600"/>
                <a:gd name="textAreaRight" fmla="*/ 85680 w 84600"/>
                <a:gd name="textAreaTop" fmla="*/ 0 h 31320"/>
                <a:gd name="textAreaBottom" fmla="*/ 32400 h 31320"/>
              </a:gdLst>
              <a:ahLst/>
              <a:cxnLst/>
              <a:rect l="textAreaLeft" t="textAreaTop" r="textAreaRight" b="textAreaBottom"/>
              <a:pathLst>
                <a:path w="7123" h="2362" fill="norm" stroke="1"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000000"/>
                </a:solidFill>
                <a:latin typeface="Arial"/>
              </a:endParaRPr>
            </a:p>
          </p:txBody>
        </p:sp>
        <p:sp>
          <p:nvSpPr>
            <p:cNvPr id="1819342950" name="Google Shape;1742;p35"/>
            <p:cNvSpPr/>
            <p:nvPr/>
          </p:nvSpPr>
          <p:spPr bwMode="auto">
            <a:xfrm>
              <a:off x="1751758" y="47091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572233359" name="Google Shape;1743;p35"/>
            <p:cNvSpPr/>
            <p:nvPr/>
          </p:nvSpPr>
          <p:spPr bwMode="auto">
            <a:xfrm>
              <a:off x="1623960" y="4732920"/>
              <a:ext cx="84240" cy="31320"/>
            </a:xfrm>
            <a:custGeom>
              <a:avLst/>
              <a:gdLst>
                <a:gd name="textAreaLeft" fmla="*/ 0 w 84240"/>
                <a:gd name="textAreaRight" fmla="*/ 85320 w 84240"/>
                <a:gd name="textAreaTop" fmla="*/ 0 h 31320"/>
                <a:gd name="textAreaBottom" fmla="*/ 32400 h 31320"/>
              </a:gdLst>
              <a:ahLst/>
              <a:cxnLst/>
              <a:rect l="textAreaLeft" t="textAreaTop" r="textAreaRight" b="textAreaBottom"/>
              <a:pathLst>
                <a:path w="7122" h="2362" fill="norm" stroke="1"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FFFFFF"/>
                </a:solidFill>
                <a:latin typeface="Arial"/>
              </a:endParaRPr>
            </a:p>
          </p:txBody>
        </p:sp>
        <p:sp>
          <p:nvSpPr>
            <p:cNvPr id="2054366167" name="Google Shape;1744;p35"/>
            <p:cNvSpPr/>
            <p:nvPr/>
          </p:nvSpPr>
          <p:spPr bwMode="auto">
            <a:xfrm>
              <a:off x="1726920" y="4732920"/>
              <a:ext cx="84600" cy="31320"/>
            </a:xfrm>
            <a:custGeom>
              <a:avLst/>
              <a:gdLst>
                <a:gd name="textAreaLeft" fmla="*/ 0 w 84600"/>
                <a:gd name="textAreaRight" fmla="*/ 85680 w 84600"/>
                <a:gd name="textAreaTop" fmla="*/ 0 h 31320"/>
                <a:gd name="textAreaBottom" fmla="*/ 32400 h 31320"/>
              </a:gdLst>
              <a:ahLst/>
              <a:cxnLst/>
              <a:rect l="textAreaLeft" t="textAreaTop" r="textAreaRight" b="textAreaBottom"/>
              <a:pathLst>
                <a:path w="7123" h="2362" fill="norm" stroke="1"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FFFFFF"/>
                </a:solidFill>
                <a:latin typeface="Arial"/>
              </a:endParaRPr>
            </a:p>
          </p:txBody>
        </p:sp>
        <p:sp>
          <p:nvSpPr>
            <p:cNvPr id="1240675832" name="Google Shape;1745;p35"/>
            <p:cNvSpPr/>
            <p:nvPr/>
          </p:nvSpPr>
          <p:spPr bwMode="auto">
            <a:xfrm>
              <a:off x="1675440" y="4732920"/>
              <a:ext cx="84240" cy="31320"/>
            </a:xfrm>
            <a:custGeom>
              <a:avLst/>
              <a:gdLst>
                <a:gd name="textAreaLeft" fmla="*/ 0 w 84240"/>
                <a:gd name="textAreaRight" fmla="*/ 85320 w 84240"/>
                <a:gd name="textAreaTop" fmla="*/ 0 h 31320"/>
                <a:gd name="textAreaBottom" fmla="*/ 32400 h 31320"/>
              </a:gdLst>
              <a:ahLst/>
              <a:cxnLst/>
              <a:rect l="textAreaLeft" t="textAreaTop" r="textAreaRight" b="textAreaBottom"/>
              <a:pathLst>
                <a:path w="7123" h="2362" fill="norm" stroke="1"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FFFFFF"/>
                </a:solidFill>
                <a:latin typeface="Arial"/>
              </a:endParaRPr>
            </a:p>
          </p:txBody>
        </p:sp>
        <p:sp>
          <p:nvSpPr>
            <p:cNvPr id="92436458" name="Google Shape;1746;p35"/>
            <p:cNvSpPr/>
            <p:nvPr/>
          </p:nvSpPr>
          <p:spPr bwMode="auto">
            <a:xfrm>
              <a:off x="1829880" y="4732920"/>
              <a:ext cx="84240" cy="31320"/>
            </a:xfrm>
            <a:custGeom>
              <a:avLst/>
              <a:gdLst>
                <a:gd name="textAreaLeft" fmla="*/ 0 w 84240"/>
                <a:gd name="textAreaRight" fmla="*/ 85320 w 84240"/>
                <a:gd name="textAreaTop" fmla="*/ 0 h 31320"/>
                <a:gd name="textAreaBottom" fmla="*/ 32400 h 31320"/>
              </a:gdLst>
              <a:ahLst/>
              <a:cxnLst/>
              <a:rect l="textAreaLeft" t="textAreaTop" r="textAreaRight" b="textAreaBottom"/>
              <a:pathLst>
                <a:path w="7123" h="2362" fill="norm" stroke="1"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000000"/>
                </a:solidFill>
                <a:latin typeface="Arial"/>
              </a:endParaRPr>
            </a:p>
          </p:txBody>
        </p:sp>
        <p:sp>
          <p:nvSpPr>
            <p:cNvPr id="952401936" name="Google Shape;1747;p35"/>
            <p:cNvSpPr/>
            <p:nvPr/>
          </p:nvSpPr>
          <p:spPr bwMode="auto">
            <a:xfrm>
              <a:off x="1854720" y="47091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232659029" name="Google Shape;1748;p35"/>
            <p:cNvSpPr/>
            <p:nvPr/>
          </p:nvSpPr>
          <p:spPr bwMode="auto">
            <a:xfrm>
              <a:off x="2111760" y="47091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650178718" name="Google Shape;1749;p35"/>
            <p:cNvSpPr/>
            <p:nvPr/>
          </p:nvSpPr>
          <p:spPr bwMode="auto">
            <a:xfrm>
              <a:off x="1803600" y="47091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751727223" name="Google Shape;1750;p35"/>
            <p:cNvSpPr/>
            <p:nvPr/>
          </p:nvSpPr>
          <p:spPr bwMode="auto">
            <a:xfrm>
              <a:off x="2009160" y="47091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32125844" name="Google Shape;1751;p35"/>
            <p:cNvSpPr/>
            <p:nvPr/>
          </p:nvSpPr>
          <p:spPr bwMode="auto">
            <a:xfrm>
              <a:off x="2060640" y="47091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82540567" name="Google Shape;1752;p35"/>
            <p:cNvSpPr/>
            <p:nvPr/>
          </p:nvSpPr>
          <p:spPr bwMode="auto">
            <a:xfrm>
              <a:off x="2035440" y="4732920"/>
              <a:ext cx="84240" cy="31320"/>
            </a:xfrm>
            <a:custGeom>
              <a:avLst/>
              <a:gdLst>
                <a:gd name="textAreaLeft" fmla="*/ 0 w 84240"/>
                <a:gd name="textAreaRight" fmla="*/ 85320 w 84240"/>
                <a:gd name="textAreaTop" fmla="*/ 0 h 31320"/>
                <a:gd name="textAreaBottom" fmla="*/ 32400 h 31320"/>
              </a:gdLst>
              <a:ahLst/>
              <a:cxnLst/>
              <a:rect l="textAreaLeft" t="textAreaTop" r="textAreaRight" b="textAreaBottom"/>
              <a:pathLst>
                <a:path w="7123" h="2362" fill="norm" stroke="1"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000000"/>
                </a:solidFill>
                <a:latin typeface="Arial"/>
              </a:endParaRPr>
            </a:p>
          </p:txBody>
        </p:sp>
        <p:sp>
          <p:nvSpPr>
            <p:cNvPr id="1372267414" name="Google Shape;1753;p35"/>
            <p:cNvSpPr/>
            <p:nvPr/>
          </p:nvSpPr>
          <p:spPr bwMode="auto">
            <a:xfrm>
              <a:off x="1957320" y="47091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491995238" name="Google Shape;1754;p35"/>
            <p:cNvSpPr/>
            <p:nvPr/>
          </p:nvSpPr>
          <p:spPr bwMode="auto">
            <a:xfrm>
              <a:off x="1831320" y="4779360"/>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1" fill="norm" stroke="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595569032" name="Google Shape;1755;p35"/>
            <p:cNvSpPr/>
            <p:nvPr/>
          </p:nvSpPr>
          <p:spPr bwMode="auto">
            <a:xfrm>
              <a:off x="1882440" y="4779360"/>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1" fill="norm" stroke="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23495484" name="Google Shape;1756;p35"/>
            <p:cNvSpPr/>
            <p:nvPr/>
          </p:nvSpPr>
          <p:spPr bwMode="auto">
            <a:xfrm>
              <a:off x="1779480" y="4779360"/>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1" fill="norm" stroke="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609936056" name="Google Shape;1757;p35"/>
            <p:cNvSpPr/>
            <p:nvPr/>
          </p:nvSpPr>
          <p:spPr bwMode="auto">
            <a:xfrm>
              <a:off x="1933920" y="4779360"/>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1" fill="norm" stroke="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934791484" name="Google Shape;1758;p35"/>
            <p:cNvSpPr/>
            <p:nvPr/>
          </p:nvSpPr>
          <p:spPr bwMode="auto">
            <a:xfrm>
              <a:off x="1728000" y="4779360"/>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1" fill="norm" stroke="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35497496" name="Google Shape;1759;p35"/>
            <p:cNvSpPr/>
            <p:nvPr/>
          </p:nvSpPr>
          <p:spPr bwMode="auto">
            <a:xfrm>
              <a:off x="1676880" y="4779360"/>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2" h="2361" fill="norm" stroke="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684511184" name="Google Shape;1760;p35"/>
            <p:cNvSpPr/>
            <p:nvPr/>
          </p:nvSpPr>
          <p:spPr bwMode="auto">
            <a:xfrm>
              <a:off x="1985040" y="4779360"/>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1" fill="norm" stroke="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222915899" name="Google Shape;1761;p35"/>
            <p:cNvSpPr/>
            <p:nvPr/>
          </p:nvSpPr>
          <p:spPr bwMode="auto">
            <a:xfrm>
              <a:off x="1573560" y="4779360"/>
              <a:ext cx="84960" cy="31680"/>
            </a:xfrm>
            <a:custGeom>
              <a:avLst/>
              <a:gdLst>
                <a:gd name="textAreaLeft" fmla="*/ 0 w 84960"/>
                <a:gd name="textAreaRight" fmla="*/ 86040 w 84960"/>
                <a:gd name="textAreaTop" fmla="*/ 0 h 31680"/>
                <a:gd name="textAreaBottom" fmla="*/ 32760 h 31680"/>
              </a:gdLst>
              <a:ahLst/>
              <a:cxnLst/>
              <a:rect l="textAreaLeft" t="textAreaTop" r="textAreaRight" b="textAreaBottom"/>
              <a:pathLst>
                <a:path w="7163" h="2361" fill="norm" stroke="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315874795" name="Google Shape;1762;p35"/>
            <p:cNvSpPr/>
            <p:nvPr/>
          </p:nvSpPr>
          <p:spPr bwMode="auto">
            <a:xfrm>
              <a:off x="1625040" y="4779360"/>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1" fill="norm" stroke="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322390646" name="Google Shape;1763;p35"/>
            <p:cNvSpPr/>
            <p:nvPr/>
          </p:nvSpPr>
          <p:spPr bwMode="auto">
            <a:xfrm>
              <a:off x="2138040" y="4732920"/>
              <a:ext cx="84960" cy="31320"/>
            </a:xfrm>
            <a:custGeom>
              <a:avLst/>
              <a:gdLst>
                <a:gd name="textAreaLeft" fmla="*/ 0 w 84960"/>
                <a:gd name="textAreaRight" fmla="*/ 86040 w 84960"/>
                <a:gd name="textAreaTop" fmla="*/ 0 h 31320"/>
                <a:gd name="textAreaBottom" fmla="*/ 32400 h 31320"/>
              </a:gdLst>
              <a:ahLst/>
              <a:cxnLst/>
              <a:rect l="textAreaLeft" t="textAreaTop" r="textAreaRight" b="textAreaBottom"/>
              <a:pathLst>
                <a:path w="7163" h="2362" fill="norm" stroke="1"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000000"/>
                </a:solidFill>
                <a:latin typeface="Arial"/>
              </a:endParaRPr>
            </a:p>
          </p:txBody>
        </p:sp>
        <p:sp>
          <p:nvSpPr>
            <p:cNvPr id="1800440292" name="Google Shape;1764;p35"/>
            <p:cNvSpPr/>
            <p:nvPr/>
          </p:nvSpPr>
          <p:spPr bwMode="auto">
            <a:xfrm>
              <a:off x="2188080" y="4686119"/>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2" fill="norm" stroke="1"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953623037" name="Google Shape;1765;p35"/>
            <p:cNvSpPr/>
            <p:nvPr/>
          </p:nvSpPr>
          <p:spPr bwMode="auto">
            <a:xfrm>
              <a:off x="2163600" y="47091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678858591" name="Google Shape;1766;p35"/>
            <p:cNvSpPr/>
            <p:nvPr/>
          </p:nvSpPr>
          <p:spPr bwMode="auto">
            <a:xfrm>
              <a:off x="1522440" y="4779360"/>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1" fill="norm" stroke="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275461981" name="Google Shape;1767;p35"/>
            <p:cNvSpPr/>
            <p:nvPr/>
          </p:nvSpPr>
          <p:spPr bwMode="auto">
            <a:xfrm>
              <a:off x="2036880" y="4779360"/>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1" fill="norm" stroke="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745229903" name="Google Shape;1768;p35"/>
            <p:cNvSpPr/>
            <p:nvPr/>
          </p:nvSpPr>
          <p:spPr bwMode="auto">
            <a:xfrm>
              <a:off x="2088360" y="4779360"/>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1" fill="norm" stroke="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60895367" name="Google Shape;1769;p35"/>
            <p:cNvSpPr/>
            <p:nvPr/>
          </p:nvSpPr>
          <p:spPr bwMode="auto">
            <a:xfrm>
              <a:off x="2113200" y="4755960"/>
              <a:ext cx="84600" cy="32040"/>
            </a:xfrm>
            <a:custGeom>
              <a:avLst/>
              <a:gdLst>
                <a:gd name="textAreaLeft" fmla="*/ 0 w 84600"/>
                <a:gd name="textAreaRight" fmla="*/ 85680 w 84600"/>
                <a:gd name="textAreaTop" fmla="*/ 0 h 32040"/>
                <a:gd name="textAreaBottom" fmla="*/ 33120 h 32040"/>
              </a:gdLst>
              <a:ahLst/>
              <a:cxnLst/>
              <a:rect l="textAreaLeft" t="textAreaTop" r="textAreaRight" b="textAreaBottom"/>
              <a:pathLst>
                <a:path w="7123" h="2402" fill="norm" stroke="1"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749835589" name="Google Shape;1770;p35"/>
            <p:cNvSpPr/>
            <p:nvPr/>
          </p:nvSpPr>
          <p:spPr bwMode="auto">
            <a:xfrm>
              <a:off x="1521000" y="4732920"/>
              <a:ext cx="84600" cy="31320"/>
            </a:xfrm>
            <a:custGeom>
              <a:avLst/>
              <a:gdLst>
                <a:gd name="textAreaLeft" fmla="*/ 0 w 84600"/>
                <a:gd name="textAreaRight" fmla="*/ 85680 w 84600"/>
                <a:gd name="textAreaTop" fmla="*/ 0 h 31320"/>
                <a:gd name="textAreaBottom" fmla="*/ 32400 h 31320"/>
              </a:gdLst>
              <a:ahLst/>
              <a:cxnLst/>
              <a:rect l="textAreaLeft" t="textAreaTop" r="textAreaRight" b="textAreaBottom"/>
              <a:pathLst>
                <a:path w="7123" h="2362" fill="norm" stroke="1"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w="0">
              <a:noFill/>
            </a:ln>
          </p:spPr>
          <p:style>
            <a:lnRef idx="0"/>
            <a:fillRef idx="0"/>
            <a:effectRef idx="0"/>
            <a:fontRef idx="minor"/>
          </p:style>
          <p:txBody>
            <a:bodyPr lIns="90000" tIns="8640" rIns="90000" bIns="8640" anchor="ctr">
              <a:noAutofit/>
            </a:bodyPr>
            <a:p>
              <a:pPr>
                <a:lnSpc>
                  <a:spcPct val="100000"/>
                </a:lnSpc>
                <a:tabLst>
                  <a:tab pos="0" algn="l"/>
                </a:tabLst>
                <a:defRPr/>
              </a:pPr>
              <a:endParaRPr lang="fr-FR" sz="1400" b="0" strike="noStrike" spc="0">
                <a:solidFill>
                  <a:srgbClr val="FFFFFF"/>
                </a:solidFill>
                <a:latin typeface="Arial"/>
              </a:endParaRPr>
            </a:p>
          </p:txBody>
        </p:sp>
        <p:sp>
          <p:nvSpPr>
            <p:cNvPr id="1707745428" name="Google Shape;1771;p35"/>
            <p:cNvSpPr/>
            <p:nvPr/>
          </p:nvSpPr>
          <p:spPr bwMode="auto">
            <a:xfrm>
              <a:off x="1879920" y="4686119"/>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2" fill="norm" stroke="1"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994489276" name="Google Shape;1772;p35"/>
            <p:cNvSpPr/>
            <p:nvPr/>
          </p:nvSpPr>
          <p:spPr bwMode="auto">
            <a:xfrm>
              <a:off x="1931040" y="4686119"/>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2" fill="norm" stroke="1"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38228996" name="Google Shape;1773;p35"/>
            <p:cNvSpPr/>
            <p:nvPr/>
          </p:nvSpPr>
          <p:spPr bwMode="auto">
            <a:xfrm>
              <a:off x="1828440" y="4686119"/>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2" fill="norm" stroke="1"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36902078" name="Google Shape;1774;p35"/>
            <p:cNvSpPr/>
            <p:nvPr/>
          </p:nvSpPr>
          <p:spPr bwMode="auto">
            <a:xfrm>
              <a:off x="1982880" y="4686119"/>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2" fill="norm" stroke="1"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496027878" name="Google Shape;1775;p35"/>
            <p:cNvSpPr/>
            <p:nvPr/>
          </p:nvSpPr>
          <p:spPr bwMode="auto">
            <a:xfrm>
              <a:off x="2085480" y="4686119"/>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2" fill="norm" stroke="1"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263408606" name="Google Shape;1776;p35"/>
            <p:cNvSpPr/>
            <p:nvPr/>
          </p:nvSpPr>
          <p:spPr bwMode="auto">
            <a:xfrm>
              <a:off x="2033640" y="4686119"/>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2" fill="norm" stroke="1"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928482854" name="Google Shape;1777;p35"/>
            <p:cNvSpPr/>
            <p:nvPr/>
          </p:nvSpPr>
          <p:spPr bwMode="auto">
            <a:xfrm>
              <a:off x="1776960" y="4686119"/>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2" fill="norm" stroke="1"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439493012" name="Google Shape;1778;p35"/>
            <p:cNvSpPr/>
            <p:nvPr/>
          </p:nvSpPr>
          <p:spPr bwMode="auto">
            <a:xfrm>
              <a:off x="1496160" y="4755960"/>
              <a:ext cx="84240" cy="32040"/>
            </a:xfrm>
            <a:custGeom>
              <a:avLst/>
              <a:gdLst>
                <a:gd name="textAreaLeft" fmla="*/ 0 w 84240"/>
                <a:gd name="textAreaRight" fmla="*/ 85320 w 84240"/>
                <a:gd name="textAreaTop" fmla="*/ 0 h 32040"/>
                <a:gd name="textAreaBottom" fmla="*/ 33120 h 32040"/>
              </a:gdLst>
              <a:ahLst/>
              <a:cxnLst/>
              <a:rect l="textAreaLeft" t="textAreaTop" r="textAreaRight" b="textAreaBottom"/>
              <a:pathLst>
                <a:path w="7123" h="2402" fill="norm" stroke="1"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498128484" name="Google Shape;1779;p35"/>
            <p:cNvSpPr/>
            <p:nvPr/>
          </p:nvSpPr>
          <p:spPr bwMode="auto">
            <a:xfrm>
              <a:off x="1545840" y="4709160"/>
              <a:ext cx="84960" cy="32040"/>
            </a:xfrm>
            <a:custGeom>
              <a:avLst/>
              <a:gdLst>
                <a:gd name="textAreaLeft" fmla="*/ 0 w 84960"/>
                <a:gd name="textAreaRight" fmla="*/ 86040 w 84960"/>
                <a:gd name="textAreaTop" fmla="*/ 0 h 32040"/>
                <a:gd name="textAreaBottom" fmla="*/ 33120 h 32040"/>
              </a:gdLst>
              <a:ahLst/>
              <a:cxnLst/>
              <a:rect l="textAreaLeft" t="textAreaTop" r="textAreaRight" b="textAreaBottom"/>
              <a:pathLst>
                <a:path w="7164" h="2402" fill="norm" stroke="1"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249169995" name="Google Shape;1780;p35"/>
            <p:cNvSpPr/>
            <p:nvPr/>
          </p:nvSpPr>
          <p:spPr bwMode="auto">
            <a:xfrm>
              <a:off x="2137320" y="4686119"/>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2" fill="norm" stroke="1"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000000"/>
                </a:solidFill>
                <a:latin typeface="Arial"/>
              </a:endParaRPr>
            </a:p>
          </p:txBody>
        </p:sp>
        <p:sp>
          <p:nvSpPr>
            <p:cNvPr id="1735904284" name="Google Shape;1781;p35"/>
            <p:cNvSpPr/>
            <p:nvPr/>
          </p:nvSpPr>
          <p:spPr bwMode="auto">
            <a:xfrm>
              <a:off x="1470960" y="4779360"/>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1" fill="norm" stroke="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279829227" name="Google Shape;1782;p35"/>
            <p:cNvSpPr/>
            <p:nvPr/>
          </p:nvSpPr>
          <p:spPr bwMode="auto">
            <a:xfrm>
              <a:off x="1571040" y="4686119"/>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2" fill="norm" stroke="1"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668638372" name="Google Shape;1783;p35"/>
            <p:cNvSpPr/>
            <p:nvPr/>
          </p:nvSpPr>
          <p:spPr bwMode="auto">
            <a:xfrm>
              <a:off x="1674000" y="4686119"/>
              <a:ext cx="84240" cy="31680"/>
            </a:xfrm>
            <a:custGeom>
              <a:avLst/>
              <a:gdLst>
                <a:gd name="textAreaLeft" fmla="*/ 0 w 84240"/>
                <a:gd name="textAreaRight" fmla="*/ 85320 w 84240"/>
                <a:gd name="textAreaTop" fmla="*/ 0 h 31680"/>
                <a:gd name="textAreaBottom" fmla="*/ 32760 h 31680"/>
              </a:gdLst>
              <a:ahLst/>
              <a:cxnLst/>
              <a:rect l="textAreaLeft" t="textAreaTop" r="textAreaRight" b="textAreaBottom"/>
              <a:pathLst>
                <a:path w="7123" h="2362" fill="norm" stroke="1"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8778619" name="Google Shape;1784;p35"/>
            <p:cNvSpPr/>
            <p:nvPr/>
          </p:nvSpPr>
          <p:spPr bwMode="auto">
            <a:xfrm>
              <a:off x="1622520" y="4686119"/>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64" h="2362" fill="norm" stroke="1"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32687896" name="Google Shape;1785;p35"/>
            <p:cNvSpPr/>
            <p:nvPr/>
          </p:nvSpPr>
          <p:spPr bwMode="auto">
            <a:xfrm>
              <a:off x="1725480" y="4686119"/>
              <a:ext cx="84600" cy="31680"/>
            </a:xfrm>
            <a:custGeom>
              <a:avLst/>
              <a:gdLst>
                <a:gd name="textAreaLeft" fmla="*/ 0 w 84600"/>
                <a:gd name="textAreaRight" fmla="*/ 85680 w 84600"/>
                <a:gd name="textAreaTop" fmla="*/ 0 h 31680"/>
                <a:gd name="textAreaBottom" fmla="*/ 32760 h 31680"/>
              </a:gdLst>
              <a:ahLst/>
              <a:cxnLst/>
              <a:rect l="textAreaLeft" t="textAreaTop" r="textAreaRight" b="textAreaBottom"/>
              <a:pathLst>
                <a:path w="7123" h="2362" fill="norm" stroke="1"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w="0">
              <a:noFill/>
            </a:ln>
          </p:spPr>
          <p:style>
            <a:lnRef idx="0"/>
            <a:fillRef idx="0"/>
            <a:effectRef idx="0"/>
            <a:fontRef idx="minor"/>
          </p:style>
          <p:txBody>
            <a:bodyPr lIns="90000" tIns="9000" rIns="90000" bIns="9000" anchor="ctr">
              <a:noAutofit/>
            </a:bodyPr>
            <a:p>
              <a:pPr>
                <a:lnSpc>
                  <a:spcPct val="100000"/>
                </a:lnSpc>
                <a:tabLst>
                  <a:tab pos="0" algn="l"/>
                </a:tabLst>
                <a:defRPr/>
              </a:pPr>
              <a:endParaRPr lang="fr-FR" sz="1400" b="0" strike="noStrike" spc="0">
                <a:solidFill>
                  <a:srgbClr val="FFFFFF"/>
                </a:solidFill>
                <a:latin typeface="Arial"/>
              </a:endParaRPr>
            </a:p>
          </p:txBody>
        </p:sp>
        <p:sp>
          <p:nvSpPr>
            <p:cNvPr id="1867737423" name="Google Shape;1786;p35"/>
            <p:cNvSpPr/>
            <p:nvPr/>
          </p:nvSpPr>
          <p:spPr bwMode="auto">
            <a:xfrm>
              <a:off x="2096280" y="4599000"/>
              <a:ext cx="313920" cy="39240"/>
            </a:xfrm>
            <a:custGeom>
              <a:avLst/>
              <a:gdLst>
                <a:gd name="textAreaLeft" fmla="*/ 0 w 313920"/>
                <a:gd name="textAreaRight" fmla="*/ 315000 w 313920"/>
                <a:gd name="textAreaTop" fmla="*/ 0 h 39240"/>
                <a:gd name="textAreaBottom" fmla="*/ 40320 h 39240"/>
              </a:gdLst>
              <a:ahLst/>
              <a:cxnLst/>
              <a:rect l="textAreaLeft" t="textAreaTop" r="textAreaRight" b="textAreaBottom"/>
              <a:pathLst>
                <a:path w="26291" h="2931" fill="norm" stroke="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fillRef idx="0"/>
            <a:effectRef idx="0"/>
            <a:fontRef idx="minor"/>
          </p:style>
          <p:txBody>
            <a:bodyPr lIns="90000" tIns="10800" rIns="90000" bIns="10800" anchor="ctr">
              <a:noAutofit/>
            </a:bodyPr>
            <a:p>
              <a:pPr>
                <a:lnSpc>
                  <a:spcPct val="100000"/>
                </a:lnSpc>
                <a:tabLst>
                  <a:tab pos="0" algn="l"/>
                </a:tabLst>
                <a:defRPr/>
              </a:pPr>
              <a:endParaRPr lang="fr-FR" sz="1400" b="0" strike="noStrike" spc="0">
                <a:solidFill>
                  <a:srgbClr val="000000"/>
                </a:solidFill>
                <a:latin typeface="Arial"/>
              </a:endParaRPr>
            </a:p>
          </p:txBody>
        </p:sp>
        <p:sp>
          <p:nvSpPr>
            <p:cNvPr id="49052143" name="Google Shape;1787;p35"/>
            <p:cNvSpPr/>
            <p:nvPr/>
          </p:nvSpPr>
          <p:spPr bwMode="auto">
            <a:xfrm>
              <a:off x="2093758" y="4594320"/>
              <a:ext cx="318240" cy="48240"/>
            </a:xfrm>
            <a:custGeom>
              <a:avLst/>
              <a:gdLst>
                <a:gd name="textAreaLeft" fmla="*/ 0 w 318240"/>
                <a:gd name="textAreaRight" fmla="*/ 319320 w 318240"/>
                <a:gd name="textAreaTop" fmla="*/ 0 h 48240"/>
                <a:gd name="textAreaBottom" fmla="*/ 49320 h 48240"/>
              </a:gdLst>
              <a:ahLst/>
              <a:cxnLst/>
              <a:rect l="textAreaLeft" t="textAreaTop" r="textAreaRight" b="textAreaBottom"/>
              <a:pathLst>
                <a:path w="26698" h="3582" fill="norm" stroke="1"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fillRef idx="0"/>
            <a:effectRef idx="0"/>
            <a:fontRef idx="minor"/>
          </p:style>
          <p:txBody>
            <a:bodyPr lIns="90000" tIns="13320" rIns="90000" bIns="13320" anchor="ctr">
              <a:noAutofit/>
            </a:bodyPr>
            <a:p>
              <a:pPr>
                <a:lnSpc>
                  <a:spcPct val="100000"/>
                </a:lnSpc>
                <a:tabLst>
                  <a:tab pos="0" algn="l"/>
                </a:tabLst>
                <a:defRPr/>
              </a:pPr>
              <a:endParaRPr lang="fr-FR" sz="1400" b="0" strike="noStrike" spc="0">
                <a:solidFill>
                  <a:srgbClr val="000000"/>
                </a:solidFill>
                <a:latin typeface="Arial"/>
              </a:endParaRPr>
            </a:p>
          </p:txBody>
        </p:sp>
        <p:sp>
          <p:nvSpPr>
            <p:cNvPr id="1144968256" name="Google Shape;1788;p35"/>
            <p:cNvSpPr/>
            <p:nvPr/>
          </p:nvSpPr>
          <p:spPr bwMode="auto">
            <a:xfrm>
              <a:off x="2242440" y="4406040"/>
              <a:ext cx="47880" cy="215640"/>
            </a:xfrm>
            <a:custGeom>
              <a:avLst/>
              <a:gdLst>
                <a:gd name="textAreaLeft" fmla="*/ 0 w 47880"/>
                <a:gd name="textAreaRight" fmla="*/ 48960 w 47880"/>
                <a:gd name="textAreaTop" fmla="*/ 0 h 215640"/>
                <a:gd name="textAreaBottom" fmla="*/ 216720 h 215640"/>
              </a:gdLst>
              <a:ahLst/>
              <a:cxnLst/>
              <a:rect l="textAreaLeft" t="textAreaTop" r="textAreaRight" b="textAreaBottom"/>
              <a:pathLst>
                <a:path w="4111" h="15710" fill="norm" stroke="1" extrusionOk="0">
                  <a:moveTo>
                    <a:pt x="0" y="0"/>
                  </a:moveTo>
                  <a:lnTo>
                    <a:pt x="0" y="15709"/>
                  </a:lnTo>
                  <a:lnTo>
                    <a:pt x="4111" y="15709"/>
                  </a:lnTo>
                  <a:lnTo>
                    <a:pt x="4111" y="0"/>
                  </a:ln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310394036" name="Google Shape;1789;p35"/>
            <p:cNvSpPr/>
            <p:nvPr/>
          </p:nvSpPr>
          <p:spPr bwMode="auto">
            <a:xfrm>
              <a:off x="2238480" y="4400640"/>
              <a:ext cx="56520" cy="225000"/>
            </a:xfrm>
            <a:custGeom>
              <a:avLst/>
              <a:gdLst>
                <a:gd name="textAreaLeft" fmla="*/ 0 w 56520"/>
                <a:gd name="textAreaRight" fmla="*/ 57600 w 56520"/>
                <a:gd name="textAreaTop" fmla="*/ 0 h 225000"/>
                <a:gd name="textAreaBottom" fmla="*/ 226080 h 225000"/>
              </a:gdLst>
              <a:ahLst/>
              <a:cxnLst/>
              <a:rect l="textAreaLeft" t="textAreaTop" r="textAreaRight" b="textAreaBottom"/>
              <a:pathLst>
                <a:path w="4803" h="16402" fill="norm" stroke="1"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524825318" name="Google Shape;1790;p35"/>
            <p:cNvSpPr/>
            <p:nvPr/>
          </p:nvSpPr>
          <p:spPr bwMode="auto">
            <a:xfrm>
              <a:off x="2234520" y="4406040"/>
              <a:ext cx="64080" cy="155880"/>
            </a:xfrm>
            <a:custGeom>
              <a:avLst/>
              <a:gdLst>
                <a:gd name="textAreaLeft" fmla="*/ 0 w 64080"/>
                <a:gd name="textAreaRight" fmla="*/ 65160 w 64080"/>
                <a:gd name="textAreaTop" fmla="*/ 0 h 155880"/>
                <a:gd name="textAreaBottom" fmla="*/ 156960 h 155880"/>
              </a:gdLst>
              <a:ahLst/>
              <a:cxnLst/>
              <a:rect l="textAreaLeft" t="textAreaTop" r="textAreaRight" b="textAreaBottom"/>
              <a:pathLst>
                <a:path w="5413" h="11396" fill="norm" stroke="1" extrusionOk="0">
                  <a:moveTo>
                    <a:pt x="0" y="0"/>
                  </a:moveTo>
                  <a:lnTo>
                    <a:pt x="0" y="11395"/>
                  </a:lnTo>
                  <a:lnTo>
                    <a:pt x="5413" y="11395"/>
                  </a:lnTo>
                  <a:lnTo>
                    <a:pt x="5413" y="0"/>
                  </a:lnTo>
                  <a:close/>
                </a:path>
              </a:pathLst>
            </a:custGeom>
            <a:solidFill>
              <a:schemeClr val="dk2"/>
            </a:solidFill>
            <a:ln w="0">
              <a:noFill/>
            </a:ln>
          </p:spPr>
          <p:style>
            <a:lnRef idx="0"/>
            <a:fillRef idx="0"/>
            <a:effectRef idx="0"/>
            <a:fontRef idx="minor"/>
          </p:style>
          <p:txBody>
            <a:bodyPr lIns="90000" tIns="65520" rIns="90000" bIns="65520" anchor="ctr">
              <a:noAutofit/>
            </a:bodyPr>
            <a:p>
              <a:pPr>
                <a:lnSpc>
                  <a:spcPct val="100000"/>
                </a:lnSpc>
                <a:tabLst>
                  <a:tab pos="0" algn="l"/>
                </a:tabLst>
                <a:defRPr/>
              </a:pPr>
              <a:endParaRPr lang="fr-FR" sz="1400" b="0" strike="noStrike" spc="0">
                <a:solidFill>
                  <a:srgbClr val="000000"/>
                </a:solidFill>
                <a:latin typeface="Arial"/>
              </a:endParaRPr>
            </a:p>
          </p:txBody>
        </p:sp>
        <p:sp>
          <p:nvSpPr>
            <p:cNvPr id="1585227020" name="Google Shape;1791;p35"/>
            <p:cNvSpPr/>
            <p:nvPr/>
          </p:nvSpPr>
          <p:spPr bwMode="auto">
            <a:xfrm>
              <a:off x="2230560" y="4400640"/>
              <a:ext cx="72358" cy="165960"/>
            </a:xfrm>
            <a:custGeom>
              <a:avLst/>
              <a:gdLst>
                <a:gd name="textAreaLeft" fmla="*/ 0 w 72360"/>
                <a:gd name="textAreaRight" fmla="*/ 73440 w 72360"/>
                <a:gd name="textAreaTop" fmla="*/ 0 h 165960"/>
                <a:gd name="textAreaBottom" fmla="*/ 167040 h 165960"/>
              </a:gdLst>
              <a:ahLst/>
              <a:cxnLst/>
              <a:rect l="textAreaLeft" t="textAreaTop" r="textAreaRight" b="textAreaBottom"/>
              <a:pathLst>
                <a:path w="6106" h="12088" fill="norm" stroke="1"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fillRef idx="0"/>
            <a:effectRef idx="0"/>
            <a:fontRef idx="minor"/>
          </p:style>
          <p:txBody>
            <a:bodyPr lIns="90000" tIns="75600" rIns="90000" bIns="75600" anchor="ctr">
              <a:noAutofit/>
            </a:bodyPr>
            <a:p>
              <a:pPr>
                <a:lnSpc>
                  <a:spcPct val="100000"/>
                </a:lnSpc>
                <a:tabLst>
                  <a:tab pos="0" algn="l"/>
                </a:tabLst>
                <a:defRPr/>
              </a:pPr>
              <a:endParaRPr lang="fr-FR" sz="1400" b="0" strike="noStrike" spc="0">
                <a:solidFill>
                  <a:srgbClr val="000000"/>
                </a:solidFill>
                <a:latin typeface="Arial"/>
              </a:endParaRPr>
            </a:p>
          </p:txBody>
        </p:sp>
        <p:sp>
          <p:nvSpPr>
            <p:cNvPr id="807419824" name="Google Shape;1792;p35"/>
            <p:cNvSpPr/>
            <p:nvPr/>
          </p:nvSpPr>
          <p:spPr bwMode="auto">
            <a:xfrm>
              <a:off x="1870200" y="3685320"/>
              <a:ext cx="816480" cy="735480"/>
            </a:xfrm>
            <a:custGeom>
              <a:avLst/>
              <a:gdLst>
                <a:gd name="textAreaLeft" fmla="*/ 0 w 816480"/>
                <a:gd name="textAreaRight" fmla="*/ 817560 w 816480"/>
                <a:gd name="textAreaTop" fmla="*/ 0 h 735480"/>
                <a:gd name="textAreaBottom" fmla="*/ 736560 h 735480"/>
              </a:gdLst>
              <a:ahLst/>
              <a:cxnLst/>
              <a:rect l="textAreaLeft" t="textAreaTop" r="textAreaRight" b="textAreaBottom"/>
              <a:pathLst>
                <a:path w="68291" h="53436" fill="norm" stroke="1" extrusionOk="0">
                  <a:moveTo>
                    <a:pt x="1" y="0"/>
                  </a:moveTo>
                  <a:lnTo>
                    <a:pt x="1" y="53436"/>
                  </a:lnTo>
                  <a:lnTo>
                    <a:pt x="68290" y="53436"/>
                  </a:lnTo>
                  <a:lnTo>
                    <a:pt x="68290" y="0"/>
                  </a:ln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738738891" name="Google Shape;1793;p35"/>
            <p:cNvSpPr/>
            <p:nvPr/>
          </p:nvSpPr>
          <p:spPr bwMode="auto">
            <a:xfrm>
              <a:off x="1865880" y="3681000"/>
              <a:ext cx="824400" cy="744120"/>
            </a:xfrm>
            <a:custGeom>
              <a:avLst/>
              <a:gdLst>
                <a:gd name="textAreaLeft" fmla="*/ 0 w 824400"/>
                <a:gd name="textAreaRight" fmla="*/ 825480 w 824400"/>
                <a:gd name="textAreaTop" fmla="*/ 0 h 744120"/>
                <a:gd name="textAreaBottom" fmla="*/ 745200 h 744120"/>
              </a:gdLst>
              <a:ahLst/>
              <a:cxnLst/>
              <a:rect l="textAreaLeft" t="textAreaTop" r="textAreaRight" b="textAreaBottom"/>
              <a:pathLst>
                <a:path w="68982" h="54088" fill="norm" stroke="1"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932948125" name="Google Shape;1794;p35"/>
            <p:cNvSpPr/>
            <p:nvPr/>
          </p:nvSpPr>
          <p:spPr bwMode="auto">
            <a:xfrm>
              <a:off x="1913758" y="3724920"/>
              <a:ext cx="729000" cy="656639"/>
            </a:xfrm>
            <a:custGeom>
              <a:avLst/>
              <a:gdLst>
                <a:gd name="textAreaLeft" fmla="*/ 0 w 729000"/>
                <a:gd name="textAreaRight" fmla="*/ 730080 w 729000"/>
                <a:gd name="textAreaTop" fmla="*/ 0 h 656640"/>
                <a:gd name="textAreaBottom" fmla="*/ 657720 h 656640"/>
              </a:gdLst>
              <a:ahLst/>
              <a:cxnLst/>
              <a:rect l="textAreaLeft" t="textAreaTop" r="textAreaRight" b="textAreaBottom"/>
              <a:pathLst>
                <a:path w="61006" h="47738" fill="norm" stroke="1" extrusionOk="0">
                  <a:moveTo>
                    <a:pt x="1" y="0"/>
                  </a:moveTo>
                  <a:lnTo>
                    <a:pt x="1" y="47738"/>
                  </a:lnTo>
                  <a:lnTo>
                    <a:pt x="61006" y="47738"/>
                  </a:lnTo>
                  <a:lnTo>
                    <a:pt x="61006" y="0"/>
                  </a:ln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730236713" name="Google Shape;1795;p35"/>
            <p:cNvSpPr/>
            <p:nvPr/>
          </p:nvSpPr>
          <p:spPr bwMode="auto">
            <a:xfrm>
              <a:off x="1909800" y="3720600"/>
              <a:ext cx="736560" cy="665280"/>
            </a:xfrm>
            <a:custGeom>
              <a:avLst/>
              <a:gdLst>
                <a:gd name="textAreaLeft" fmla="*/ 0 w 736560"/>
                <a:gd name="textAreaRight" fmla="*/ 737640 w 736560"/>
                <a:gd name="textAreaTop" fmla="*/ 0 h 665280"/>
                <a:gd name="textAreaBottom" fmla="*/ 666360 h 665280"/>
              </a:gdLst>
              <a:ahLst/>
              <a:cxnLst/>
              <a:rect l="textAreaLeft" t="textAreaTop" r="textAreaRight" b="textAreaBottom"/>
              <a:pathLst>
                <a:path w="61657" h="48390" fill="norm" stroke="1"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268577675" name="Google Shape;1796;p35"/>
            <p:cNvSpPr/>
            <p:nvPr/>
          </p:nvSpPr>
          <p:spPr bwMode="auto">
            <a:xfrm>
              <a:off x="1959840" y="3758400"/>
              <a:ext cx="254880" cy="183960"/>
            </a:xfrm>
            <a:custGeom>
              <a:avLst/>
              <a:gdLst>
                <a:gd name="textAreaLeft" fmla="*/ 0 w 254880"/>
                <a:gd name="textAreaRight" fmla="*/ 255960 w 254880"/>
                <a:gd name="textAreaTop" fmla="*/ 0 h 183960"/>
                <a:gd name="textAreaBottom" fmla="*/ 185040 h 183960"/>
              </a:gdLst>
              <a:ahLst/>
              <a:cxnLst/>
              <a:rect l="textAreaLeft" t="textAreaTop" r="textAreaRight" b="textAreaBottom"/>
              <a:pathLst>
                <a:path w="21366" h="13431" fill="norm" stroke="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888068932" name="Google Shape;1797;p35"/>
            <p:cNvSpPr/>
            <p:nvPr/>
          </p:nvSpPr>
          <p:spPr bwMode="auto">
            <a:xfrm>
              <a:off x="1959840" y="3957120"/>
              <a:ext cx="254880" cy="183240"/>
            </a:xfrm>
            <a:custGeom>
              <a:avLst/>
              <a:gdLst>
                <a:gd name="textAreaLeft" fmla="*/ 0 w 254880"/>
                <a:gd name="textAreaRight" fmla="*/ 255960 w 254880"/>
                <a:gd name="textAreaTop" fmla="*/ 0 h 183240"/>
                <a:gd name="textAreaBottom" fmla="*/ 184320 h 183240"/>
              </a:gdLst>
              <a:ahLst/>
              <a:cxnLst/>
              <a:rect l="textAreaLeft" t="textAreaTop" r="textAreaRight" b="textAreaBottom"/>
              <a:pathLst>
                <a:path w="21366" h="13391" fill="norm" stroke="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468978396" name="Google Shape;1798;p35"/>
            <p:cNvSpPr/>
            <p:nvPr/>
          </p:nvSpPr>
          <p:spPr bwMode="auto">
            <a:xfrm>
              <a:off x="1959840" y="4159440"/>
              <a:ext cx="254880" cy="183960"/>
            </a:xfrm>
            <a:custGeom>
              <a:avLst/>
              <a:gdLst>
                <a:gd name="textAreaLeft" fmla="*/ 0 w 254880"/>
                <a:gd name="textAreaRight" fmla="*/ 255960 w 254880"/>
                <a:gd name="textAreaTop" fmla="*/ 0 h 183960"/>
                <a:gd name="textAreaBottom" fmla="*/ 185040 h 183960"/>
              </a:gdLst>
              <a:ahLst/>
              <a:cxnLst/>
              <a:rect l="textAreaLeft" t="textAreaTop" r="textAreaRight" b="textAreaBottom"/>
              <a:pathLst>
                <a:path w="21366" h="13431" fill="norm" stroke="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023990331" name="Google Shape;1799;p35"/>
            <p:cNvSpPr/>
            <p:nvPr/>
          </p:nvSpPr>
          <p:spPr bwMode="auto">
            <a:xfrm>
              <a:off x="2248560" y="3758400"/>
              <a:ext cx="254880" cy="183960"/>
            </a:xfrm>
            <a:custGeom>
              <a:avLst/>
              <a:gdLst>
                <a:gd name="textAreaLeft" fmla="*/ 0 w 254880"/>
                <a:gd name="textAreaRight" fmla="*/ 255960 w 254880"/>
                <a:gd name="textAreaTop" fmla="*/ 0 h 183960"/>
                <a:gd name="textAreaBottom" fmla="*/ 185040 h 183960"/>
              </a:gdLst>
              <a:ahLst/>
              <a:cxnLst/>
              <a:rect l="textAreaLeft" t="textAreaTop" r="textAreaRight" b="textAreaBottom"/>
              <a:pathLst>
                <a:path w="21367" h="13431" fill="norm" stroke="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70780134" name="Google Shape;1800;p35"/>
            <p:cNvSpPr/>
            <p:nvPr/>
          </p:nvSpPr>
          <p:spPr bwMode="auto">
            <a:xfrm>
              <a:off x="2248560" y="3961440"/>
              <a:ext cx="254880" cy="183960"/>
            </a:xfrm>
            <a:custGeom>
              <a:avLst/>
              <a:gdLst>
                <a:gd name="textAreaLeft" fmla="*/ 0 w 254880"/>
                <a:gd name="textAreaRight" fmla="*/ 255960 w 254880"/>
                <a:gd name="textAreaTop" fmla="*/ 0 h 183960"/>
                <a:gd name="textAreaBottom" fmla="*/ 185040 h 183960"/>
              </a:gdLst>
              <a:ahLst/>
              <a:cxnLst/>
              <a:rect l="textAreaLeft" t="textAreaTop" r="textAreaRight" b="textAreaBottom"/>
              <a:pathLst>
                <a:path w="21367" h="13431" fill="norm" stroke="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2003448938" name="Google Shape;1801;p35"/>
            <p:cNvSpPr/>
            <p:nvPr/>
          </p:nvSpPr>
          <p:spPr bwMode="auto">
            <a:xfrm>
              <a:off x="1689120" y="3525840"/>
              <a:ext cx="313920" cy="39240"/>
            </a:xfrm>
            <a:custGeom>
              <a:avLst/>
              <a:gdLst>
                <a:gd name="textAreaLeft" fmla="*/ 0 w 313920"/>
                <a:gd name="textAreaRight" fmla="*/ 315000 w 313920"/>
                <a:gd name="textAreaTop" fmla="*/ 0 h 39240"/>
                <a:gd name="textAreaBottom" fmla="*/ 40320 h 39240"/>
              </a:gdLst>
              <a:ahLst/>
              <a:cxnLst/>
              <a:rect l="textAreaLeft" t="textAreaTop" r="textAreaRight" b="textAreaBottom"/>
              <a:pathLst>
                <a:path w="26291" h="2931" fill="norm" stroke="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fillRef idx="0"/>
            <a:effectRef idx="0"/>
            <a:fontRef idx="minor"/>
          </p:style>
          <p:txBody>
            <a:bodyPr lIns="90000" tIns="10800" rIns="90000" bIns="10800" anchor="ctr">
              <a:noAutofit/>
            </a:bodyPr>
            <a:p>
              <a:pPr>
                <a:lnSpc>
                  <a:spcPct val="100000"/>
                </a:lnSpc>
                <a:tabLst>
                  <a:tab pos="0" algn="l"/>
                </a:tabLst>
                <a:defRPr/>
              </a:pPr>
              <a:endParaRPr lang="fr-FR" sz="1400" b="0" strike="noStrike" spc="0">
                <a:solidFill>
                  <a:srgbClr val="000000"/>
                </a:solidFill>
                <a:latin typeface="Arial"/>
              </a:endParaRPr>
            </a:p>
          </p:txBody>
        </p:sp>
        <p:sp>
          <p:nvSpPr>
            <p:cNvPr id="1573106963" name="Google Shape;1802;p35"/>
            <p:cNvSpPr/>
            <p:nvPr/>
          </p:nvSpPr>
          <p:spPr bwMode="auto">
            <a:xfrm>
              <a:off x="1686600" y="3521160"/>
              <a:ext cx="318960" cy="48600"/>
            </a:xfrm>
            <a:custGeom>
              <a:avLst/>
              <a:gdLst>
                <a:gd name="textAreaLeft" fmla="*/ 0 w 318960"/>
                <a:gd name="textAreaRight" fmla="*/ 320040 w 318960"/>
                <a:gd name="textAreaTop" fmla="*/ 0 h 48600"/>
                <a:gd name="textAreaBottom" fmla="*/ 49680 h 48600"/>
              </a:gdLst>
              <a:ahLst/>
              <a:cxnLst/>
              <a:rect l="textAreaLeft" t="textAreaTop" r="textAreaRight" b="textAreaBottom"/>
              <a:pathLst>
                <a:path w="26739" h="3583" fill="norm" stroke="1"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fillRef idx="0"/>
            <a:effectRef idx="0"/>
            <a:fontRef idx="minor"/>
          </p:style>
          <p:txBody>
            <a:bodyPr lIns="90000" tIns="13680" rIns="90000" bIns="13680" anchor="ctr">
              <a:noAutofit/>
            </a:bodyPr>
            <a:p>
              <a:pPr>
                <a:lnSpc>
                  <a:spcPct val="100000"/>
                </a:lnSpc>
                <a:tabLst>
                  <a:tab pos="0" algn="l"/>
                </a:tabLst>
                <a:defRPr/>
              </a:pPr>
              <a:endParaRPr lang="fr-FR" sz="1400" b="0" strike="noStrike" spc="0">
                <a:solidFill>
                  <a:srgbClr val="000000"/>
                </a:solidFill>
                <a:latin typeface="Arial"/>
              </a:endParaRPr>
            </a:p>
          </p:txBody>
        </p:sp>
        <p:sp>
          <p:nvSpPr>
            <p:cNvPr id="316903444" name="Google Shape;1803;p35"/>
            <p:cNvSpPr/>
            <p:nvPr/>
          </p:nvSpPr>
          <p:spPr bwMode="auto">
            <a:xfrm>
              <a:off x="1835280" y="3332880"/>
              <a:ext cx="48600" cy="215640"/>
            </a:xfrm>
            <a:custGeom>
              <a:avLst/>
              <a:gdLst>
                <a:gd name="textAreaLeft" fmla="*/ 0 w 48600"/>
                <a:gd name="textAreaRight" fmla="*/ 49680 w 48600"/>
                <a:gd name="textAreaTop" fmla="*/ 0 h 215640"/>
                <a:gd name="textAreaBottom" fmla="*/ 216720 h 215640"/>
              </a:gdLst>
              <a:ahLst/>
              <a:cxnLst/>
              <a:rect l="textAreaLeft" t="textAreaTop" r="textAreaRight" b="textAreaBottom"/>
              <a:pathLst>
                <a:path w="4152" h="15710" fill="norm" stroke="1" extrusionOk="0">
                  <a:moveTo>
                    <a:pt x="1" y="1"/>
                  </a:moveTo>
                  <a:lnTo>
                    <a:pt x="1" y="15710"/>
                  </a:lnTo>
                  <a:lnTo>
                    <a:pt x="4152" y="15710"/>
                  </a:lnTo>
                  <a:lnTo>
                    <a:pt x="4152" y="1"/>
                  </a:lnTo>
                  <a:close/>
                </a:path>
              </a:pathLst>
            </a:custGeom>
            <a:solidFill>
              <a:schemeClr val="lt1"/>
            </a:solidFill>
            <a:ln w="9525">
              <a:solidFill>
                <a:srgbClr val="494949"/>
              </a:solidFill>
              <a:round/>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901392247" name="Google Shape;1804;p35"/>
            <p:cNvSpPr/>
            <p:nvPr/>
          </p:nvSpPr>
          <p:spPr bwMode="auto">
            <a:xfrm>
              <a:off x="1831320" y="3327840"/>
              <a:ext cx="56520" cy="225000"/>
            </a:xfrm>
            <a:custGeom>
              <a:avLst/>
              <a:gdLst>
                <a:gd name="textAreaLeft" fmla="*/ 0 w 56520"/>
                <a:gd name="textAreaRight" fmla="*/ 57600 w 56520"/>
                <a:gd name="textAreaTop" fmla="*/ 0 h 225000"/>
                <a:gd name="textAreaBottom" fmla="*/ 226080 h 225000"/>
              </a:gdLst>
              <a:ahLst/>
              <a:cxnLst/>
              <a:rect l="textAreaLeft" t="textAreaTop" r="textAreaRight" b="textAreaBottom"/>
              <a:pathLst>
                <a:path w="4804" h="16402" fill="norm" stroke="1"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912901295" name="Google Shape;1805;p35"/>
            <p:cNvSpPr/>
            <p:nvPr/>
          </p:nvSpPr>
          <p:spPr bwMode="auto">
            <a:xfrm>
              <a:off x="1827360" y="3332880"/>
              <a:ext cx="64440" cy="155880"/>
            </a:xfrm>
            <a:custGeom>
              <a:avLst/>
              <a:gdLst>
                <a:gd name="textAreaLeft" fmla="*/ 0 w 64440"/>
                <a:gd name="textAreaRight" fmla="*/ 65520 w 64440"/>
                <a:gd name="textAreaTop" fmla="*/ 0 h 155880"/>
                <a:gd name="textAreaBottom" fmla="*/ 156960 h 155880"/>
              </a:gdLst>
              <a:ahLst/>
              <a:cxnLst/>
              <a:rect l="textAreaLeft" t="textAreaTop" r="textAreaRight" b="textAreaBottom"/>
              <a:pathLst>
                <a:path w="5454" h="11396" fill="norm" stroke="1" extrusionOk="0">
                  <a:moveTo>
                    <a:pt x="0" y="1"/>
                  </a:moveTo>
                  <a:lnTo>
                    <a:pt x="0" y="11396"/>
                  </a:lnTo>
                  <a:lnTo>
                    <a:pt x="5454" y="11396"/>
                  </a:lnTo>
                  <a:lnTo>
                    <a:pt x="5454" y="1"/>
                  </a:lnTo>
                  <a:close/>
                </a:path>
              </a:pathLst>
            </a:custGeom>
            <a:solidFill>
              <a:schemeClr val="dk2"/>
            </a:solidFill>
            <a:ln w="0">
              <a:noFill/>
            </a:ln>
          </p:spPr>
          <p:style>
            <a:lnRef idx="0"/>
            <a:fillRef idx="0"/>
            <a:effectRef idx="0"/>
            <a:fontRef idx="minor"/>
          </p:style>
          <p:txBody>
            <a:bodyPr lIns="90000" tIns="65520" rIns="90000" bIns="65520" anchor="ctr">
              <a:noAutofit/>
            </a:bodyPr>
            <a:p>
              <a:pPr>
                <a:lnSpc>
                  <a:spcPct val="100000"/>
                </a:lnSpc>
                <a:tabLst>
                  <a:tab pos="0" algn="l"/>
                </a:tabLst>
                <a:defRPr/>
              </a:pPr>
              <a:endParaRPr lang="fr-FR" sz="1400" b="0" strike="noStrike" spc="0">
                <a:solidFill>
                  <a:srgbClr val="000000"/>
                </a:solidFill>
                <a:latin typeface="Arial"/>
              </a:endParaRPr>
            </a:p>
          </p:txBody>
        </p:sp>
        <p:sp>
          <p:nvSpPr>
            <p:cNvPr id="365498676" name="Google Shape;1806;p35"/>
            <p:cNvSpPr/>
            <p:nvPr/>
          </p:nvSpPr>
          <p:spPr bwMode="auto">
            <a:xfrm>
              <a:off x="1823400" y="3327840"/>
              <a:ext cx="72358" cy="166320"/>
            </a:xfrm>
            <a:custGeom>
              <a:avLst/>
              <a:gdLst>
                <a:gd name="textAreaLeft" fmla="*/ 0 w 72360"/>
                <a:gd name="textAreaRight" fmla="*/ 73440 w 72360"/>
                <a:gd name="textAreaTop" fmla="*/ 0 h 166320"/>
                <a:gd name="textAreaBottom" fmla="*/ 167400 h 166320"/>
              </a:gdLst>
              <a:ahLst/>
              <a:cxnLst/>
              <a:rect l="textAreaLeft" t="textAreaTop" r="textAreaRight" b="textAreaBottom"/>
              <a:pathLst>
                <a:path w="6106" h="12129" fill="norm" stroke="1"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w="0">
              <a:noFill/>
            </a:ln>
          </p:spPr>
          <p:style>
            <a:lnRef idx="0"/>
            <a:fillRef idx="0"/>
            <a:effectRef idx="0"/>
            <a:fontRef idx="minor"/>
          </p:style>
          <p:txBody>
            <a:bodyPr lIns="90000" tIns="75960" rIns="90000" bIns="75960" anchor="ctr">
              <a:noAutofit/>
            </a:bodyPr>
            <a:p>
              <a:pPr>
                <a:lnSpc>
                  <a:spcPct val="100000"/>
                </a:lnSpc>
                <a:tabLst>
                  <a:tab pos="0" algn="l"/>
                </a:tabLst>
                <a:defRPr/>
              </a:pPr>
              <a:endParaRPr lang="fr-FR" sz="1400" b="0" strike="noStrike" spc="0">
                <a:solidFill>
                  <a:srgbClr val="FFFFFF"/>
                </a:solidFill>
                <a:latin typeface="Arial"/>
              </a:endParaRPr>
            </a:p>
          </p:txBody>
        </p:sp>
        <p:sp>
          <p:nvSpPr>
            <p:cNvPr id="1366493419" name="Google Shape;1807;p35"/>
            <p:cNvSpPr/>
            <p:nvPr/>
          </p:nvSpPr>
          <p:spPr bwMode="auto">
            <a:xfrm>
              <a:off x="1463040" y="2612518"/>
              <a:ext cx="816120" cy="735120"/>
            </a:xfrm>
            <a:custGeom>
              <a:avLst/>
              <a:gdLst>
                <a:gd name="textAreaLeft" fmla="*/ 0 w 816120"/>
                <a:gd name="textAreaRight" fmla="*/ 817200 w 816120"/>
                <a:gd name="textAreaTop" fmla="*/ 0 h 735120"/>
                <a:gd name="textAreaBottom" fmla="*/ 736200 h 735120"/>
              </a:gdLst>
              <a:ahLst/>
              <a:cxnLst/>
              <a:rect l="textAreaLeft" t="textAreaTop" r="textAreaRight" b="textAreaBottom"/>
              <a:pathLst>
                <a:path w="68291" h="53437" fill="norm" stroke="1" extrusionOk="0">
                  <a:moveTo>
                    <a:pt x="1" y="1"/>
                  </a:moveTo>
                  <a:lnTo>
                    <a:pt x="1" y="53436"/>
                  </a:lnTo>
                  <a:lnTo>
                    <a:pt x="68291" y="53436"/>
                  </a:lnTo>
                  <a:lnTo>
                    <a:pt x="68291" y="1"/>
                  </a:ln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2029841699" name="Google Shape;1808;p35"/>
            <p:cNvSpPr/>
            <p:nvPr/>
          </p:nvSpPr>
          <p:spPr bwMode="auto">
            <a:xfrm>
              <a:off x="1459080" y="2608200"/>
              <a:ext cx="824040" cy="744120"/>
            </a:xfrm>
            <a:custGeom>
              <a:avLst/>
              <a:gdLst>
                <a:gd name="textAreaLeft" fmla="*/ 0 w 824040"/>
                <a:gd name="textAreaRight" fmla="*/ 825120 w 824040"/>
                <a:gd name="textAreaTop" fmla="*/ 0 h 744120"/>
                <a:gd name="textAreaBottom" fmla="*/ 745200 h 744120"/>
              </a:gdLst>
              <a:ahLst/>
              <a:cxnLst/>
              <a:rect l="textAreaLeft" t="textAreaTop" r="textAreaRight" b="textAreaBottom"/>
              <a:pathLst>
                <a:path w="68942" h="54087" fill="norm" stroke="1"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252742696" name="Google Shape;1809;p35"/>
            <p:cNvSpPr/>
            <p:nvPr/>
          </p:nvSpPr>
          <p:spPr bwMode="auto">
            <a:xfrm>
              <a:off x="1506960" y="2651760"/>
              <a:ext cx="728639" cy="656639"/>
            </a:xfrm>
            <a:custGeom>
              <a:avLst/>
              <a:gdLst>
                <a:gd name="textAreaLeft" fmla="*/ 0 w 728640"/>
                <a:gd name="textAreaRight" fmla="*/ 729720 w 728640"/>
                <a:gd name="textAreaTop" fmla="*/ 0 h 656640"/>
                <a:gd name="textAreaBottom" fmla="*/ 657720 h 656640"/>
              </a:gdLst>
              <a:ahLst/>
              <a:cxnLst/>
              <a:rect l="textAreaLeft" t="textAreaTop" r="textAreaRight" b="textAreaBottom"/>
              <a:pathLst>
                <a:path w="60965" h="47739" fill="norm" stroke="1" extrusionOk="0">
                  <a:moveTo>
                    <a:pt x="1" y="1"/>
                  </a:moveTo>
                  <a:lnTo>
                    <a:pt x="1" y="47738"/>
                  </a:lnTo>
                  <a:lnTo>
                    <a:pt x="60965" y="47738"/>
                  </a:lnTo>
                  <a:lnTo>
                    <a:pt x="60965" y="1"/>
                  </a:ln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678759616" name="Google Shape;1810;p35"/>
            <p:cNvSpPr/>
            <p:nvPr/>
          </p:nvSpPr>
          <p:spPr bwMode="auto">
            <a:xfrm>
              <a:off x="1502640" y="2647440"/>
              <a:ext cx="737280" cy="665280"/>
            </a:xfrm>
            <a:custGeom>
              <a:avLst/>
              <a:gdLst>
                <a:gd name="textAreaLeft" fmla="*/ 0 w 737280"/>
                <a:gd name="textAreaRight" fmla="*/ 738360 w 737280"/>
                <a:gd name="textAreaTop" fmla="*/ 0 h 665280"/>
                <a:gd name="textAreaBottom" fmla="*/ 666360 h 665280"/>
              </a:gdLst>
              <a:ahLst/>
              <a:cxnLst/>
              <a:rect l="textAreaLeft" t="textAreaTop" r="textAreaRight" b="textAreaBottom"/>
              <a:pathLst>
                <a:path w="61698" h="48390" fill="norm" stroke="1"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586601063" name="Google Shape;1811;p35"/>
            <p:cNvSpPr/>
            <p:nvPr/>
          </p:nvSpPr>
          <p:spPr bwMode="auto">
            <a:xfrm>
              <a:off x="1559880" y="2720880"/>
              <a:ext cx="304560" cy="160200"/>
            </a:xfrm>
            <a:custGeom>
              <a:avLst/>
              <a:gdLst>
                <a:gd name="textAreaLeft" fmla="*/ 0 w 304560"/>
                <a:gd name="textAreaRight" fmla="*/ 305640 w 304560"/>
                <a:gd name="textAreaTop" fmla="*/ 0 h 160200"/>
                <a:gd name="textAreaBottom" fmla="*/ 161280 h 160200"/>
              </a:gdLst>
              <a:ahLst/>
              <a:cxnLst/>
              <a:rect l="textAreaLeft" t="textAreaTop" r="textAreaRight" b="textAreaBottom"/>
              <a:pathLst>
                <a:path w="25518" h="11722" fill="norm" stroke="1"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fillRef idx="0"/>
            <a:effectRef idx="0"/>
            <a:fontRef idx="minor"/>
          </p:style>
          <p:txBody>
            <a:bodyPr lIns="90000" tIns="69840" rIns="90000" bIns="69840" anchor="ctr">
              <a:noAutofit/>
            </a:bodyPr>
            <a:p>
              <a:pPr>
                <a:lnSpc>
                  <a:spcPct val="100000"/>
                </a:lnSpc>
                <a:tabLst>
                  <a:tab pos="0" algn="l"/>
                </a:tabLst>
                <a:defRPr/>
              </a:pPr>
              <a:endParaRPr lang="fr-FR" sz="1400" b="0" strike="noStrike" spc="0">
                <a:solidFill>
                  <a:srgbClr val="000000"/>
                </a:solidFill>
                <a:latin typeface="Arial"/>
              </a:endParaRPr>
            </a:p>
          </p:txBody>
        </p:sp>
        <p:sp>
          <p:nvSpPr>
            <p:cNvPr id="1777736435" name="Google Shape;1812;p35"/>
            <p:cNvSpPr/>
            <p:nvPr/>
          </p:nvSpPr>
          <p:spPr bwMode="auto">
            <a:xfrm>
              <a:off x="1602360" y="2978639"/>
              <a:ext cx="500760" cy="63000"/>
            </a:xfrm>
            <a:custGeom>
              <a:avLst/>
              <a:gdLst>
                <a:gd name="textAreaLeft" fmla="*/ 0 w 500760"/>
                <a:gd name="textAreaRight" fmla="*/ 501840 w 500760"/>
                <a:gd name="textAreaTop" fmla="*/ 0 h 63000"/>
                <a:gd name="textAreaBottom" fmla="*/ 64080 h 63000"/>
              </a:gdLst>
              <a:ahLst/>
              <a:cxnLst/>
              <a:rect l="textAreaLeft" t="textAreaTop" r="textAreaRight" b="textAreaBottom"/>
              <a:pathLst>
                <a:path w="41919" h="4640" fill="norm" stroke="1"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fillRef idx="0"/>
            <a:effectRef idx="0"/>
            <a:fontRef idx="minor"/>
          </p:style>
          <p:txBody>
            <a:bodyPr lIns="90000" tIns="17640" rIns="90000" bIns="17640" anchor="ctr">
              <a:noAutofit/>
            </a:bodyPr>
            <a:p>
              <a:pPr>
                <a:lnSpc>
                  <a:spcPct val="100000"/>
                </a:lnSpc>
                <a:tabLst>
                  <a:tab pos="0" algn="l"/>
                </a:tabLst>
                <a:defRPr/>
              </a:pPr>
              <a:endParaRPr lang="fr-FR" sz="1400" b="0" strike="noStrike" spc="0">
                <a:solidFill>
                  <a:srgbClr val="000000"/>
                </a:solidFill>
                <a:latin typeface="Arial"/>
              </a:endParaRPr>
            </a:p>
          </p:txBody>
        </p:sp>
        <p:sp>
          <p:nvSpPr>
            <p:cNvPr id="2042477513" name="Google Shape;1813;p35"/>
            <p:cNvSpPr/>
            <p:nvPr/>
          </p:nvSpPr>
          <p:spPr bwMode="auto">
            <a:xfrm>
              <a:off x="1602360" y="3034080"/>
              <a:ext cx="500760" cy="63000"/>
            </a:xfrm>
            <a:custGeom>
              <a:avLst/>
              <a:gdLst>
                <a:gd name="textAreaLeft" fmla="*/ 0 w 500760"/>
                <a:gd name="textAreaRight" fmla="*/ 501840 w 500760"/>
                <a:gd name="textAreaTop" fmla="*/ 0 h 63000"/>
                <a:gd name="textAreaBottom" fmla="*/ 64080 h 63000"/>
              </a:gdLst>
              <a:ahLst/>
              <a:cxnLst/>
              <a:rect l="textAreaLeft" t="textAreaTop" r="textAreaRight" b="textAreaBottom"/>
              <a:pathLst>
                <a:path w="41919" h="4640" fill="norm" stroke="1"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fillRef idx="0"/>
            <a:effectRef idx="0"/>
            <a:fontRef idx="minor"/>
          </p:style>
          <p:txBody>
            <a:bodyPr lIns="90000" tIns="17640" rIns="90000" bIns="17640" anchor="ctr">
              <a:noAutofit/>
            </a:bodyPr>
            <a:p>
              <a:pPr>
                <a:lnSpc>
                  <a:spcPct val="100000"/>
                </a:lnSpc>
                <a:tabLst>
                  <a:tab pos="0" algn="l"/>
                </a:tabLst>
                <a:defRPr/>
              </a:pPr>
              <a:endParaRPr lang="fr-FR" sz="1400" b="0" strike="noStrike" spc="0">
                <a:solidFill>
                  <a:srgbClr val="000000"/>
                </a:solidFill>
                <a:latin typeface="Arial"/>
              </a:endParaRPr>
            </a:p>
          </p:txBody>
        </p:sp>
        <p:sp>
          <p:nvSpPr>
            <p:cNvPr id="1741552342" name="Google Shape;1814;p35"/>
            <p:cNvSpPr/>
            <p:nvPr/>
          </p:nvSpPr>
          <p:spPr bwMode="auto">
            <a:xfrm>
              <a:off x="1602360" y="3159000"/>
              <a:ext cx="500760" cy="62640"/>
            </a:xfrm>
            <a:custGeom>
              <a:avLst/>
              <a:gdLst>
                <a:gd name="textAreaLeft" fmla="*/ 0 w 500760"/>
                <a:gd name="textAreaRight" fmla="*/ 501840 w 500760"/>
                <a:gd name="textAreaTop" fmla="*/ 0 h 62640"/>
                <a:gd name="textAreaBottom" fmla="*/ 63720 h 62640"/>
              </a:gdLst>
              <a:ahLst/>
              <a:cxnLst/>
              <a:rect l="textAreaLeft" t="textAreaTop" r="textAreaRight" b="textAreaBottom"/>
              <a:pathLst>
                <a:path w="41919" h="4600" fill="norm" stroke="1"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fillRef idx="0"/>
            <a:effectRef idx="0"/>
            <a:fontRef idx="minor"/>
          </p:style>
          <p:txBody>
            <a:bodyPr lIns="90000" tIns="17640" rIns="90000" bIns="17640" anchor="ctr">
              <a:noAutofit/>
            </a:bodyPr>
            <a:p>
              <a:pPr>
                <a:lnSpc>
                  <a:spcPct val="100000"/>
                </a:lnSpc>
                <a:tabLst>
                  <a:tab pos="0" algn="l"/>
                </a:tabLst>
                <a:defRPr/>
              </a:pPr>
              <a:endParaRPr lang="fr-FR" sz="1400" b="0" strike="noStrike" spc="0">
                <a:solidFill>
                  <a:srgbClr val="000000"/>
                </a:solidFill>
                <a:latin typeface="Arial"/>
              </a:endParaRPr>
            </a:p>
          </p:txBody>
        </p:sp>
        <p:sp>
          <p:nvSpPr>
            <p:cNvPr id="587318717" name="Google Shape;1815;p35"/>
            <p:cNvSpPr/>
            <p:nvPr/>
          </p:nvSpPr>
          <p:spPr bwMode="auto">
            <a:xfrm>
              <a:off x="1602360" y="3103200"/>
              <a:ext cx="500760" cy="63000"/>
            </a:xfrm>
            <a:custGeom>
              <a:avLst/>
              <a:gdLst>
                <a:gd name="textAreaLeft" fmla="*/ 0 w 500760"/>
                <a:gd name="textAreaRight" fmla="*/ 501840 w 500760"/>
                <a:gd name="textAreaTop" fmla="*/ 0 h 63000"/>
                <a:gd name="textAreaBottom" fmla="*/ 64080 h 63000"/>
              </a:gdLst>
              <a:ahLst/>
              <a:cxnLst/>
              <a:rect l="textAreaLeft" t="textAreaTop" r="textAreaRight" b="textAreaBottom"/>
              <a:pathLst>
                <a:path w="41919" h="4641" fill="norm" stroke="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fillRef idx="0"/>
            <a:effectRef idx="0"/>
            <a:fontRef idx="minor"/>
          </p:style>
          <p:txBody>
            <a:bodyPr lIns="90000" tIns="17640" rIns="90000" bIns="17640" anchor="ctr">
              <a:noAutofit/>
            </a:bodyPr>
            <a:p>
              <a:pPr>
                <a:lnSpc>
                  <a:spcPct val="100000"/>
                </a:lnSpc>
                <a:tabLst>
                  <a:tab pos="0" algn="l"/>
                </a:tabLst>
                <a:defRPr/>
              </a:pPr>
              <a:endParaRPr lang="fr-FR" sz="1400" b="0" strike="noStrike" spc="0">
                <a:solidFill>
                  <a:srgbClr val="000000"/>
                </a:solidFill>
                <a:latin typeface="Arial"/>
              </a:endParaRPr>
            </a:p>
          </p:txBody>
        </p:sp>
        <p:sp>
          <p:nvSpPr>
            <p:cNvPr id="707312378" name="Google Shape;1816;p35"/>
            <p:cNvSpPr/>
            <p:nvPr/>
          </p:nvSpPr>
          <p:spPr bwMode="auto">
            <a:xfrm>
              <a:off x="2112120" y="2946240"/>
              <a:ext cx="45360" cy="52560"/>
            </a:xfrm>
            <a:custGeom>
              <a:avLst/>
              <a:gdLst>
                <a:gd name="textAreaLeft" fmla="*/ 0 w 45360"/>
                <a:gd name="textAreaRight" fmla="*/ 46440 w 45360"/>
                <a:gd name="textAreaTop" fmla="*/ 0 h 52560"/>
                <a:gd name="textAreaBottom" fmla="*/ 53640 h 52560"/>
              </a:gdLst>
              <a:ahLst/>
              <a:cxnLst/>
              <a:rect l="textAreaLeft" t="textAreaTop" r="textAreaRight" b="textAreaBottom"/>
              <a:pathLst>
                <a:path w="3867" h="3908" fill="norm" stroke="1" extrusionOk="0">
                  <a:moveTo>
                    <a:pt x="0" y="1"/>
                  </a:moveTo>
                  <a:lnTo>
                    <a:pt x="0" y="3908"/>
                  </a:lnTo>
                  <a:lnTo>
                    <a:pt x="3866" y="3908"/>
                  </a:lnTo>
                  <a:lnTo>
                    <a:pt x="3866" y="1"/>
                  </a:lnTo>
                  <a:close/>
                </a:path>
              </a:pathLst>
            </a:custGeom>
            <a:solidFill>
              <a:schemeClr val="accent1"/>
            </a:solidFill>
            <a:ln w="0">
              <a:noFill/>
            </a:ln>
          </p:spPr>
          <p:style>
            <a:lnRef idx="0"/>
            <a:fillRef idx="0"/>
            <a:effectRef idx="0"/>
            <a:fontRef idx="minor"/>
          </p:style>
          <p:txBody>
            <a:bodyPr lIns="90000" tIns="14400" rIns="90000" bIns="14400" anchor="ctr">
              <a:noAutofit/>
            </a:bodyPr>
            <a:p>
              <a:pPr>
                <a:lnSpc>
                  <a:spcPct val="100000"/>
                </a:lnSpc>
                <a:tabLst>
                  <a:tab pos="0" algn="l"/>
                </a:tabLst>
                <a:defRPr/>
              </a:pPr>
              <a:endParaRPr lang="fr-FR" sz="1400" b="0" strike="noStrike" spc="0">
                <a:solidFill>
                  <a:srgbClr val="000000"/>
                </a:solidFill>
                <a:latin typeface="Arial"/>
              </a:endParaRPr>
            </a:p>
          </p:txBody>
        </p:sp>
        <p:sp>
          <p:nvSpPr>
            <p:cNvPr id="1986372641" name="Google Shape;1817;p35"/>
            <p:cNvSpPr/>
            <p:nvPr/>
          </p:nvSpPr>
          <p:spPr bwMode="auto">
            <a:xfrm>
              <a:off x="2112120" y="3012120"/>
              <a:ext cx="45360" cy="52560"/>
            </a:xfrm>
            <a:custGeom>
              <a:avLst/>
              <a:gdLst>
                <a:gd name="textAreaLeft" fmla="*/ 0 w 45360"/>
                <a:gd name="textAreaRight" fmla="*/ 46440 w 45360"/>
                <a:gd name="textAreaTop" fmla="*/ 0 h 52560"/>
                <a:gd name="textAreaBottom" fmla="*/ 53640 h 52560"/>
              </a:gdLst>
              <a:ahLst/>
              <a:cxnLst/>
              <a:rect l="textAreaLeft" t="textAreaTop" r="textAreaRight" b="textAreaBottom"/>
              <a:pathLst>
                <a:path w="3867" h="3868" fill="norm" stroke="1" extrusionOk="0">
                  <a:moveTo>
                    <a:pt x="0" y="1"/>
                  </a:moveTo>
                  <a:lnTo>
                    <a:pt x="0" y="3867"/>
                  </a:lnTo>
                  <a:lnTo>
                    <a:pt x="3866" y="3867"/>
                  </a:lnTo>
                  <a:lnTo>
                    <a:pt x="3866" y="1"/>
                  </a:lnTo>
                  <a:close/>
                </a:path>
              </a:pathLst>
            </a:custGeom>
            <a:solidFill>
              <a:schemeClr val="accent1"/>
            </a:solidFill>
            <a:ln w="0">
              <a:noFill/>
            </a:ln>
          </p:spPr>
          <p:style>
            <a:lnRef idx="0"/>
            <a:fillRef idx="0"/>
            <a:effectRef idx="0"/>
            <a:fontRef idx="minor"/>
          </p:style>
          <p:txBody>
            <a:bodyPr lIns="90000" tIns="14760" rIns="90000" bIns="14760" anchor="ctr">
              <a:noAutofit/>
            </a:bodyPr>
            <a:p>
              <a:pPr>
                <a:lnSpc>
                  <a:spcPct val="100000"/>
                </a:lnSpc>
                <a:tabLst>
                  <a:tab pos="0" algn="l"/>
                </a:tabLst>
                <a:defRPr/>
              </a:pPr>
              <a:endParaRPr lang="fr-FR" sz="1400" b="0" strike="noStrike" spc="0">
                <a:solidFill>
                  <a:srgbClr val="000000"/>
                </a:solidFill>
                <a:latin typeface="Arial"/>
              </a:endParaRPr>
            </a:p>
          </p:txBody>
        </p:sp>
        <p:sp>
          <p:nvSpPr>
            <p:cNvPr id="926168813" name="Google Shape;1818;p35"/>
            <p:cNvSpPr/>
            <p:nvPr/>
          </p:nvSpPr>
          <p:spPr bwMode="auto">
            <a:xfrm>
              <a:off x="2112120" y="3125518"/>
              <a:ext cx="45360" cy="52560"/>
            </a:xfrm>
            <a:custGeom>
              <a:avLst/>
              <a:gdLst>
                <a:gd name="textAreaLeft" fmla="*/ 0 w 45360"/>
                <a:gd name="textAreaRight" fmla="*/ 46440 w 45360"/>
                <a:gd name="textAreaTop" fmla="*/ 0 h 52560"/>
                <a:gd name="textAreaBottom" fmla="*/ 53640 h 52560"/>
              </a:gdLst>
              <a:ahLst/>
              <a:cxnLst/>
              <a:rect l="textAreaLeft" t="textAreaTop" r="textAreaRight" b="textAreaBottom"/>
              <a:pathLst>
                <a:path w="3867" h="3867" fill="norm" stroke="1" extrusionOk="0">
                  <a:moveTo>
                    <a:pt x="0" y="1"/>
                  </a:moveTo>
                  <a:lnTo>
                    <a:pt x="0" y="3867"/>
                  </a:lnTo>
                  <a:lnTo>
                    <a:pt x="3866" y="3867"/>
                  </a:lnTo>
                  <a:lnTo>
                    <a:pt x="3866" y="1"/>
                  </a:lnTo>
                  <a:close/>
                </a:path>
              </a:pathLst>
            </a:custGeom>
            <a:solidFill>
              <a:schemeClr val="accent1"/>
            </a:solidFill>
            <a:ln w="0">
              <a:noFill/>
            </a:ln>
          </p:spPr>
          <p:style>
            <a:lnRef idx="0"/>
            <a:fillRef idx="0"/>
            <a:effectRef idx="0"/>
            <a:fontRef idx="minor"/>
          </p:style>
          <p:txBody>
            <a:bodyPr lIns="90000" tIns="14760" rIns="90000" bIns="14760" anchor="ctr">
              <a:noAutofit/>
            </a:bodyPr>
            <a:p>
              <a:pPr>
                <a:lnSpc>
                  <a:spcPct val="100000"/>
                </a:lnSpc>
                <a:tabLst>
                  <a:tab pos="0" algn="l"/>
                </a:tabLst>
                <a:defRPr/>
              </a:pPr>
              <a:endParaRPr lang="fr-FR" sz="1400" b="0" strike="noStrike" spc="0">
                <a:solidFill>
                  <a:srgbClr val="000000"/>
                </a:solidFill>
                <a:latin typeface="Arial"/>
              </a:endParaRPr>
            </a:p>
          </p:txBody>
        </p:sp>
        <p:sp>
          <p:nvSpPr>
            <p:cNvPr id="680832344" name="Google Shape;1819;p35"/>
            <p:cNvSpPr/>
            <p:nvPr/>
          </p:nvSpPr>
          <p:spPr bwMode="auto">
            <a:xfrm>
              <a:off x="2112120" y="3191040"/>
              <a:ext cx="45360" cy="52920"/>
            </a:xfrm>
            <a:custGeom>
              <a:avLst/>
              <a:gdLst>
                <a:gd name="textAreaLeft" fmla="*/ 0 w 45360"/>
                <a:gd name="textAreaRight" fmla="*/ 46440 w 45360"/>
                <a:gd name="textAreaTop" fmla="*/ 0 h 52920"/>
                <a:gd name="textAreaBottom" fmla="*/ 54000 h 52920"/>
              </a:gdLst>
              <a:ahLst/>
              <a:cxnLst/>
              <a:rect l="textAreaLeft" t="textAreaTop" r="textAreaRight" b="textAreaBottom"/>
              <a:pathLst>
                <a:path w="3867" h="3908" fill="norm" stroke="1" extrusionOk="0">
                  <a:moveTo>
                    <a:pt x="0" y="0"/>
                  </a:moveTo>
                  <a:lnTo>
                    <a:pt x="0" y="3907"/>
                  </a:lnTo>
                  <a:lnTo>
                    <a:pt x="3866" y="3907"/>
                  </a:lnTo>
                  <a:lnTo>
                    <a:pt x="3866" y="0"/>
                  </a:lnTo>
                  <a:close/>
                </a:path>
              </a:pathLst>
            </a:custGeom>
            <a:solidFill>
              <a:schemeClr val="accent1"/>
            </a:solidFill>
            <a:ln w="0">
              <a:noFill/>
            </a:ln>
          </p:spPr>
          <p:style>
            <a:lnRef idx="0"/>
            <a:fillRef idx="0"/>
            <a:effectRef idx="0"/>
            <a:fontRef idx="minor"/>
          </p:style>
          <p:txBody>
            <a:bodyPr lIns="90000" tIns="14760" rIns="90000" bIns="14760" anchor="ctr">
              <a:noAutofit/>
            </a:bodyPr>
            <a:p>
              <a:pPr>
                <a:lnSpc>
                  <a:spcPct val="100000"/>
                </a:lnSpc>
                <a:tabLst>
                  <a:tab pos="0" algn="l"/>
                </a:tabLst>
                <a:defRPr/>
              </a:pPr>
              <a:endParaRPr lang="fr-FR" sz="1400" b="0" strike="noStrike" spc="0">
                <a:solidFill>
                  <a:srgbClr val="000000"/>
                </a:solidFill>
                <a:latin typeface="Arial"/>
              </a:endParaRPr>
            </a:p>
          </p:txBody>
        </p:sp>
        <p:sp>
          <p:nvSpPr>
            <p:cNvPr id="1703108544" name="Google Shape;1820;p35"/>
            <p:cNvSpPr/>
            <p:nvPr/>
          </p:nvSpPr>
          <p:spPr bwMode="auto">
            <a:xfrm>
              <a:off x="1546920" y="2946240"/>
              <a:ext cx="45360" cy="52560"/>
            </a:xfrm>
            <a:custGeom>
              <a:avLst/>
              <a:gdLst>
                <a:gd name="textAreaLeft" fmla="*/ 0 w 45360"/>
                <a:gd name="textAreaRight" fmla="*/ 46440 w 45360"/>
                <a:gd name="textAreaTop" fmla="*/ 0 h 52560"/>
                <a:gd name="textAreaBottom" fmla="*/ 53640 h 52560"/>
              </a:gdLst>
              <a:ahLst/>
              <a:cxnLst/>
              <a:rect l="textAreaLeft" t="textAreaTop" r="textAreaRight" b="textAreaBottom"/>
              <a:pathLst>
                <a:path w="3868" h="3908" fill="norm" stroke="1" extrusionOk="0">
                  <a:moveTo>
                    <a:pt x="1" y="1"/>
                  </a:moveTo>
                  <a:lnTo>
                    <a:pt x="1" y="3908"/>
                  </a:lnTo>
                  <a:lnTo>
                    <a:pt x="3867" y="3908"/>
                  </a:lnTo>
                  <a:lnTo>
                    <a:pt x="3867" y="1"/>
                  </a:lnTo>
                  <a:close/>
                </a:path>
              </a:pathLst>
            </a:custGeom>
            <a:solidFill>
              <a:schemeClr val="accent1"/>
            </a:solidFill>
            <a:ln w="0">
              <a:noFill/>
            </a:ln>
          </p:spPr>
          <p:style>
            <a:lnRef idx="0"/>
            <a:fillRef idx="0"/>
            <a:effectRef idx="0"/>
            <a:fontRef idx="minor"/>
          </p:style>
          <p:txBody>
            <a:bodyPr lIns="90000" tIns="14400" rIns="90000" bIns="14400" anchor="ctr">
              <a:noAutofit/>
            </a:bodyPr>
            <a:p>
              <a:pPr>
                <a:lnSpc>
                  <a:spcPct val="100000"/>
                </a:lnSpc>
                <a:tabLst>
                  <a:tab pos="0" algn="l"/>
                </a:tabLst>
                <a:defRPr/>
              </a:pPr>
              <a:endParaRPr lang="fr-FR" sz="1400" b="0" strike="noStrike" spc="0">
                <a:solidFill>
                  <a:srgbClr val="000000"/>
                </a:solidFill>
                <a:latin typeface="Arial"/>
              </a:endParaRPr>
            </a:p>
          </p:txBody>
        </p:sp>
        <p:sp>
          <p:nvSpPr>
            <p:cNvPr id="183972353" name="Google Shape;1821;p35"/>
            <p:cNvSpPr/>
            <p:nvPr/>
          </p:nvSpPr>
          <p:spPr bwMode="auto">
            <a:xfrm>
              <a:off x="1546920" y="3012120"/>
              <a:ext cx="45360" cy="52560"/>
            </a:xfrm>
            <a:custGeom>
              <a:avLst/>
              <a:gdLst>
                <a:gd name="textAreaLeft" fmla="*/ 0 w 45360"/>
                <a:gd name="textAreaRight" fmla="*/ 46440 w 45360"/>
                <a:gd name="textAreaTop" fmla="*/ 0 h 52560"/>
                <a:gd name="textAreaBottom" fmla="*/ 53640 h 52560"/>
              </a:gdLst>
              <a:ahLst/>
              <a:cxnLst/>
              <a:rect l="textAreaLeft" t="textAreaTop" r="textAreaRight" b="textAreaBottom"/>
              <a:pathLst>
                <a:path w="3868" h="3868" fill="norm" stroke="1" extrusionOk="0">
                  <a:moveTo>
                    <a:pt x="1" y="1"/>
                  </a:moveTo>
                  <a:lnTo>
                    <a:pt x="1" y="3867"/>
                  </a:lnTo>
                  <a:lnTo>
                    <a:pt x="3867" y="3867"/>
                  </a:lnTo>
                  <a:lnTo>
                    <a:pt x="3867" y="1"/>
                  </a:lnTo>
                  <a:close/>
                </a:path>
              </a:pathLst>
            </a:custGeom>
            <a:solidFill>
              <a:schemeClr val="accent1"/>
            </a:solidFill>
            <a:ln w="0">
              <a:noFill/>
            </a:ln>
          </p:spPr>
          <p:style>
            <a:lnRef idx="0"/>
            <a:fillRef idx="0"/>
            <a:effectRef idx="0"/>
            <a:fontRef idx="minor"/>
          </p:style>
          <p:txBody>
            <a:bodyPr lIns="90000" tIns="14760" rIns="90000" bIns="14760" anchor="ctr">
              <a:noAutofit/>
            </a:bodyPr>
            <a:p>
              <a:pPr>
                <a:lnSpc>
                  <a:spcPct val="100000"/>
                </a:lnSpc>
                <a:tabLst>
                  <a:tab pos="0" algn="l"/>
                </a:tabLst>
                <a:defRPr/>
              </a:pPr>
              <a:endParaRPr lang="fr-FR" sz="1400" b="0" strike="noStrike" spc="0">
                <a:solidFill>
                  <a:srgbClr val="000000"/>
                </a:solidFill>
                <a:latin typeface="Arial"/>
              </a:endParaRPr>
            </a:p>
          </p:txBody>
        </p:sp>
        <p:sp>
          <p:nvSpPr>
            <p:cNvPr id="1928649489" name="Google Shape;1822;p35"/>
            <p:cNvSpPr/>
            <p:nvPr/>
          </p:nvSpPr>
          <p:spPr bwMode="auto">
            <a:xfrm>
              <a:off x="1546920" y="3125518"/>
              <a:ext cx="45360" cy="52560"/>
            </a:xfrm>
            <a:custGeom>
              <a:avLst/>
              <a:gdLst>
                <a:gd name="textAreaLeft" fmla="*/ 0 w 45360"/>
                <a:gd name="textAreaRight" fmla="*/ 46440 w 45360"/>
                <a:gd name="textAreaTop" fmla="*/ 0 h 52560"/>
                <a:gd name="textAreaBottom" fmla="*/ 53640 h 52560"/>
              </a:gdLst>
              <a:ahLst/>
              <a:cxnLst/>
              <a:rect l="textAreaLeft" t="textAreaTop" r="textAreaRight" b="textAreaBottom"/>
              <a:pathLst>
                <a:path w="3868" h="3867" fill="norm" stroke="1" extrusionOk="0">
                  <a:moveTo>
                    <a:pt x="1" y="1"/>
                  </a:moveTo>
                  <a:lnTo>
                    <a:pt x="1" y="3867"/>
                  </a:lnTo>
                  <a:lnTo>
                    <a:pt x="3867" y="3867"/>
                  </a:lnTo>
                  <a:lnTo>
                    <a:pt x="3867" y="1"/>
                  </a:lnTo>
                  <a:close/>
                </a:path>
              </a:pathLst>
            </a:custGeom>
            <a:solidFill>
              <a:schemeClr val="accent1"/>
            </a:solidFill>
            <a:ln w="0">
              <a:noFill/>
            </a:ln>
          </p:spPr>
          <p:style>
            <a:lnRef idx="0"/>
            <a:fillRef idx="0"/>
            <a:effectRef idx="0"/>
            <a:fontRef idx="minor"/>
          </p:style>
          <p:txBody>
            <a:bodyPr lIns="90000" tIns="14760" rIns="90000" bIns="14760" anchor="ctr">
              <a:noAutofit/>
            </a:bodyPr>
            <a:p>
              <a:pPr>
                <a:lnSpc>
                  <a:spcPct val="100000"/>
                </a:lnSpc>
                <a:tabLst>
                  <a:tab pos="0" algn="l"/>
                </a:tabLst>
                <a:defRPr/>
              </a:pPr>
              <a:endParaRPr lang="fr-FR" sz="1400" b="0" strike="noStrike" spc="0">
                <a:solidFill>
                  <a:srgbClr val="000000"/>
                </a:solidFill>
                <a:latin typeface="Arial"/>
              </a:endParaRPr>
            </a:p>
          </p:txBody>
        </p:sp>
        <p:sp>
          <p:nvSpPr>
            <p:cNvPr id="1875865627" name="Google Shape;1823;p35"/>
            <p:cNvSpPr/>
            <p:nvPr/>
          </p:nvSpPr>
          <p:spPr bwMode="auto">
            <a:xfrm>
              <a:off x="1546920" y="3191040"/>
              <a:ext cx="45360" cy="52920"/>
            </a:xfrm>
            <a:custGeom>
              <a:avLst/>
              <a:gdLst>
                <a:gd name="textAreaLeft" fmla="*/ 0 w 45360"/>
                <a:gd name="textAreaRight" fmla="*/ 46440 w 45360"/>
                <a:gd name="textAreaTop" fmla="*/ 0 h 52920"/>
                <a:gd name="textAreaBottom" fmla="*/ 54000 h 52920"/>
              </a:gdLst>
              <a:ahLst/>
              <a:cxnLst/>
              <a:rect l="textAreaLeft" t="textAreaTop" r="textAreaRight" b="textAreaBottom"/>
              <a:pathLst>
                <a:path w="3868" h="3908" fill="norm" stroke="1" extrusionOk="0">
                  <a:moveTo>
                    <a:pt x="1" y="0"/>
                  </a:moveTo>
                  <a:lnTo>
                    <a:pt x="1" y="3907"/>
                  </a:lnTo>
                  <a:lnTo>
                    <a:pt x="3867" y="3907"/>
                  </a:lnTo>
                  <a:lnTo>
                    <a:pt x="3867" y="0"/>
                  </a:lnTo>
                  <a:close/>
                </a:path>
              </a:pathLst>
            </a:custGeom>
            <a:solidFill>
              <a:schemeClr val="accent1"/>
            </a:solidFill>
            <a:ln w="0">
              <a:noFill/>
            </a:ln>
          </p:spPr>
          <p:style>
            <a:lnRef idx="0"/>
            <a:fillRef idx="0"/>
            <a:effectRef idx="0"/>
            <a:fontRef idx="minor"/>
          </p:style>
          <p:txBody>
            <a:bodyPr lIns="90000" tIns="14760" rIns="90000" bIns="14760" anchor="ctr">
              <a:noAutofit/>
            </a:bodyPr>
            <a:p>
              <a:pPr>
                <a:lnSpc>
                  <a:spcPct val="100000"/>
                </a:lnSpc>
                <a:tabLst>
                  <a:tab pos="0" algn="l"/>
                </a:tabLst>
                <a:defRPr/>
              </a:pPr>
              <a:endParaRPr lang="fr-FR" sz="1400" b="0" strike="noStrike" spc="0">
                <a:solidFill>
                  <a:srgbClr val="000000"/>
                </a:solidFill>
                <a:latin typeface="Arial"/>
              </a:endParaRPr>
            </a:p>
          </p:txBody>
        </p:sp>
        <p:sp>
          <p:nvSpPr>
            <p:cNvPr id="1196880549" name="Google Shape;1824;p35"/>
            <p:cNvSpPr/>
            <p:nvPr/>
          </p:nvSpPr>
          <p:spPr bwMode="auto">
            <a:xfrm>
              <a:off x="1904040" y="2711160"/>
              <a:ext cx="254520" cy="183960"/>
            </a:xfrm>
            <a:custGeom>
              <a:avLst/>
              <a:gdLst>
                <a:gd name="textAreaLeft" fmla="*/ 0 w 254520"/>
                <a:gd name="textAreaRight" fmla="*/ 255600 w 254520"/>
                <a:gd name="textAreaTop" fmla="*/ 0 h 183960"/>
                <a:gd name="textAreaBottom" fmla="*/ 185040 h 183960"/>
              </a:gdLst>
              <a:ahLst/>
              <a:cxnLst/>
              <a:rect l="textAreaLeft" t="textAreaTop" r="textAreaRight" b="textAreaBottom"/>
              <a:pathLst>
                <a:path w="21367" h="13431" fill="norm" stroke="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336494977" name="Google Shape;1825;p35"/>
            <p:cNvSpPr/>
            <p:nvPr/>
          </p:nvSpPr>
          <p:spPr bwMode="auto">
            <a:xfrm>
              <a:off x="1139400" y="4599000"/>
              <a:ext cx="313560" cy="39240"/>
            </a:xfrm>
            <a:custGeom>
              <a:avLst/>
              <a:gdLst>
                <a:gd name="textAreaLeft" fmla="*/ 0 w 313560"/>
                <a:gd name="textAreaRight" fmla="*/ 314640 w 313560"/>
                <a:gd name="textAreaTop" fmla="*/ 0 h 39240"/>
                <a:gd name="textAreaBottom" fmla="*/ 40320 h 39240"/>
              </a:gdLst>
              <a:ahLst/>
              <a:cxnLst/>
              <a:rect l="textAreaLeft" t="textAreaTop" r="textAreaRight" b="textAreaBottom"/>
              <a:pathLst>
                <a:path w="26291" h="2931" fill="norm" stroke="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w="0">
              <a:noFill/>
            </a:ln>
          </p:spPr>
          <p:style>
            <a:lnRef idx="0"/>
            <a:fillRef idx="0"/>
            <a:effectRef idx="0"/>
            <a:fontRef idx="minor"/>
          </p:style>
          <p:txBody>
            <a:bodyPr lIns="90000" tIns="10800" rIns="90000" bIns="10800" anchor="ctr">
              <a:noAutofit/>
            </a:bodyPr>
            <a:p>
              <a:pPr>
                <a:lnSpc>
                  <a:spcPct val="100000"/>
                </a:lnSpc>
                <a:tabLst>
                  <a:tab pos="0" algn="l"/>
                </a:tabLst>
                <a:defRPr/>
              </a:pPr>
              <a:endParaRPr lang="fr-FR" sz="1400" b="0" strike="noStrike" spc="0">
                <a:solidFill>
                  <a:srgbClr val="FFFFFF"/>
                </a:solidFill>
                <a:latin typeface="Arial"/>
              </a:endParaRPr>
            </a:p>
          </p:txBody>
        </p:sp>
        <p:sp>
          <p:nvSpPr>
            <p:cNvPr id="183343765" name="Google Shape;1826;p35"/>
            <p:cNvSpPr/>
            <p:nvPr/>
          </p:nvSpPr>
          <p:spPr bwMode="auto">
            <a:xfrm>
              <a:off x="1136880" y="4594320"/>
              <a:ext cx="318600" cy="48240"/>
            </a:xfrm>
            <a:custGeom>
              <a:avLst/>
              <a:gdLst>
                <a:gd name="textAreaLeft" fmla="*/ 0 w 318600"/>
                <a:gd name="textAreaRight" fmla="*/ 319680 w 318600"/>
                <a:gd name="textAreaTop" fmla="*/ 0 h 48240"/>
                <a:gd name="textAreaBottom" fmla="*/ 49320 h 48240"/>
              </a:gdLst>
              <a:ahLst/>
              <a:cxnLst/>
              <a:rect l="textAreaLeft" t="textAreaTop" r="textAreaRight" b="textAreaBottom"/>
              <a:pathLst>
                <a:path w="26699" h="3582" fill="norm" stroke="1"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w="0">
              <a:noFill/>
            </a:ln>
          </p:spPr>
          <p:style>
            <a:lnRef idx="0"/>
            <a:fillRef idx="0"/>
            <a:effectRef idx="0"/>
            <a:fontRef idx="minor"/>
          </p:style>
          <p:txBody>
            <a:bodyPr lIns="90000" tIns="13320" rIns="90000" bIns="13320" anchor="ctr">
              <a:noAutofit/>
            </a:bodyPr>
            <a:p>
              <a:pPr>
                <a:lnSpc>
                  <a:spcPct val="100000"/>
                </a:lnSpc>
                <a:tabLst>
                  <a:tab pos="0" algn="l"/>
                </a:tabLst>
                <a:defRPr/>
              </a:pPr>
              <a:endParaRPr lang="fr-FR" sz="1400" b="0" strike="noStrike" spc="0">
                <a:solidFill>
                  <a:srgbClr val="FFFFFF"/>
                </a:solidFill>
                <a:latin typeface="Arial"/>
              </a:endParaRPr>
            </a:p>
          </p:txBody>
        </p:sp>
        <p:sp>
          <p:nvSpPr>
            <p:cNvPr id="355147447" name="Google Shape;1827;p35"/>
            <p:cNvSpPr/>
            <p:nvPr/>
          </p:nvSpPr>
          <p:spPr bwMode="auto">
            <a:xfrm>
              <a:off x="1285200" y="4406040"/>
              <a:ext cx="48240" cy="215640"/>
            </a:xfrm>
            <a:custGeom>
              <a:avLst/>
              <a:gdLst>
                <a:gd name="textAreaLeft" fmla="*/ 0 w 48240"/>
                <a:gd name="textAreaRight" fmla="*/ 49320 w 48240"/>
                <a:gd name="textAreaTop" fmla="*/ 0 h 215640"/>
                <a:gd name="textAreaBottom" fmla="*/ 216720 h 215640"/>
              </a:gdLst>
              <a:ahLst/>
              <a:cxnLst/>
              <a:rect l="textAreaLeft" t="textAreaTop" r="textAreaRight" b="textAreaBottom"/>
              <a:pathLst>
                <a:path w="4111" h="15710" fill="norm" stroke="1" extrusionOk="0">
                  <a:moveTo>
                    <a:pt x="1" y="0"/>
                  </a:moveTo>
                  <a:lnTo>
                    <a:pt x="1" y="15709"/>
                  </a:lnTo>
                  <a:lnTo>
                    <a:pt x="4111" y="15709"/>
                  </a:lnTo>
                  <a:lnTo>
                    <a:pt x="4111" y="0"/>
                  </a:ln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336636243" name="Google Shape;1828;p35"/>
            <p:cNvSpPr/>
            <p:nvPr/>
          </p:nvSpPr>
          <p:spPr bwMode="auto">
            <a:xfrm>
              <a:off x="1281240" y="4400640"/>
              <a:ext cx="56880" cy="225000"/>
            </a:xfrm>
            <a:custGeom>
              <a:avLst/>
              <a:gdLst>
                <a:gd name="textAreaLeft" fmla="*/ 0 w 56880"/>
                <a:gd name="textAreaRight" fmla="*/ 57960 w 56880"/>
                <a:gd name="textAreaTop" fmla="*/ 0 h 225000"/>
                <a:gd name="textAreaBottom" fmla="*/ 226080 h 225000"/>
              </a:gdLst>
              <a:ahLst/>
              <a:cxnLst/>
              <a:rect l="textAreaLeft" t="textAreaTop" r="textAreaRight" b="textAreaBottom"/>
              <a:pathLst>
                <a:path w="4804" h="16402" fill="norm" stroke="1"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265681136" name="Google Shape;1829;p35"/>
            <p:cNvSpPr/>
            <p:nvPr/>
          </p:nvSpPr>
          <p:spPr bwMode="auto">
            <a:xfrm>
              <a:off x="1277640" y="4406040"/>
              <a:ext cx="63720" cy="155880"/>
            </a:xfrm>
            <a:custGeom>
              <a:avLst/>
              <a:gdLst>
                <a:gd name="textAreaLeft" fmla="*/ 0 w 63720"/>
                <a:gd name="textAreaRight" fmla="*/ 64800 w 63720"/>
                <a:gd name="textAreaTop" fmla="*/ 0 h 155880"/>
                <a:gd name="textAreaBottom" fmla="*/ 156960 h 155880"/>
              </a:gdLst>
              <a:ahLst/>
              <a:cxnLst/>
              <a:rect l="textAreaLeft" t="textAreaTop" r="textAreaRight" b="textAreaBottom"/>
              <a:pathLst>
                <a:path w="5414" h="11396" fill="norm" stroke="1" extrusionOk="0">
                  <a:moveTo>
                    <a:pt x="0" y="0"/>
                  </a:moveTo>
                  <a:lnTo>
                    <a:pt x="0" y="11395"/>
                  </a:lnTo>
                  <a:lnTo>
                    <a:pt x="5413" y="11395"/>
                  </a:lnTo>
                  <a:lnTo>
                    <a:pt x="5413" y="0"/>
                  </a:lnTo>
                  <a:close/>
                </a:path>
              </a:pathLst>
            </a:custGeom>
            <a:solidFill>
              <a:schemeClr val="dk1"/>
            </a:solidFill>
            <a:ln w="0">
              <a:noFill/>
            </a:ln>
          </p:spPr>
          <p:style>
            <a:lnRef idx="0"/>
            <a:fillRef idx="0"/>
            <a:effectRef idx="0"/>
            <a:fontRef idx="minor"/>
          </p:style>
          <p:txBody>
            <a:bodyPr lIns="90000" tIns="65520" rIns="90000" bIns="65520" anchor="ctr">
              <a:noAutofit/>
            </a:bodyPr>
            <a:p>
              <a:pPr>
                <a:lnSpc>
                  <a:spcPct val="100000"/>
                </a:lnSpc>
                <a:tabLst>
                  <a:tab pos="0" algn="l"/>
                </a:tabLst>
                <a:defRPr/>
              </a:pPr>
              <a:endParaRPr lang="fr-FR" sz="1400" b="0" strike="noStrike" spc="0">
                <a:solidFill>
                  <a:srgbClr val="FFFFFF"/>
                </a:solidFill>
                <a:latin typeface="Arial"/>
              </a:endParaRPr>
            </a:p>
          </p:txBody>
        </p:sp>
        <p:sp>
          <p:nvSpPr>
            <p:cNvPr id="285017490" name="Google Shape;1830;p35"/>
            <p:cNvSpPr/>
            <p:nvPr/>
          </p:nvSpPr>
          <p:spPr bwMode="auto">
            <a:xfrm>
              <a:off x="1273680" y="4400640"/>
              <a:ext cx="72000" cy="165960"/>
            </a:xfrm>
            <a:custGeom>
              <a:avLst/>
              <a:gdLst>
                <a:gd name="textAreaLeft" fmla="*/ 0 w 72000"/>
                <a:gd name="textAreaRight" fmla="*/ 73080 w 72000"/>
                <a:gd name="textAreaTop" fmla="*/ 0 h 165960"/>
                <a:gd name="textAreaBottom" fmla="*/ 167040 h 165960"/>
              </a:gdLst>
              <a:ahLst/>
              <a:cxnLst/>
              <a:rect l="textAreaLeft" t="textAreaTop" r="textAreaRight" b="textAreaBottom"/>
              <a:pathLst>
                <a:path w="6106" h="12088" fill="norm" stroke="1"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w="0">
              <a:noFill/>
            </a:ln>
          </p:spPr>
          <p:style>
            <a:lnRef idx="0"/>
            <a:fillRef idx="0"/>
            <a:effectRef idx="0"/>
            <a:fontRef idx="minor"/>
          </p:style>
          <p:txBody>
            <a:bodyPr lIns="90000" tIns="75600" rIns="90000" bIns="75600" anchor="ctr">
              <a:noAutofit/>
            </a:bodyPr>
            <a:p>
              <a:pPr>
                <a:lnSpc>
                  <a:spcPct val="100000"/>
                </a:lnSpc>
                <a:tabLst>
                  <a:tab pos="0" algn="l"/>
                </a:tabLst>
                <a:defRPr/>
              </a:pPr>
              <a:endParaRPr lang="fr-FR" sz="1400" b="0" strike="noStrike" spc="0">
                <a:solidFill>
                  <a:srgbClr val="FFFFFF"/>
                </a:solidFill>
                <a:latin typeface="Arial"/>
              </a:endParaRPr>
            </a:p>
          </p:txBody>
        </p:sp>
        <p:sp>
          <p:nvSpPr>
            <p:cNvPr id="892724172" name="Google Shape;1831;p35"/>
            <p:cNvSpPr/>
            <p:nvPr/>
          </p:nvSpPr>
          <p:spPr bwMode="auto">
            <a:xfrm>
              <a:off x="913320" y="3685320"/>
              <a:ext cx="816120" cy="735480"/>
            </a:xfrm>
            <a:custGeom>
              <a:avLst/>
              <a:gdLst>
                <a:gd name="textAreaLeft" fmla="*/ 0 w 816120"/>
                <a:gd name="textAreaRight" fmla="*/ 817200 w 816120"/>
                <a:gd name="textAreaTop" fmla="*/ 0 h 735480"/>
                <a:gd name="textAreaBottom" fmla="*/ 736560 h 735480"/>
              </a:gdLst>
              <a:ahLst/>
              <a:cxnLst/>
              <a:rect l="textAreaLeft" t="textAreaTop" r="textAreaRight" b="textAreaBottom"/>
              <a:pathLst>
                <a:path w="68291" h="53436" fill="norm" stroke="1" extrusionOk="0">
                  <a:moveTo>
                    <a:pt x="1" y="0"/>
                  </a:moveTo>
                  <a:lnTo>
                    <a:pt x="1" y="53436"/>
                  </a:lnTo>
                  <a:lnTo>
                    <a:pt x="68291" y="53436"/>
                  </a:lnTo>
                  <a:lnTo>
                    <a:pt x="68291" y="0"/>
                  </a:ln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606222175" name="Google Shape;1832;p35"/>
            <p:cNvSpPr/>
            <p:nvPr/>
          </p:nvSpPr>
          <p:spPr bwMode="auto">
            <a:xfrm>
              <a:off x="909000" y="3681000"/>
              <a:ext cx="824400" cy="744120"/>
            </a:xfrm>
            <a:custGeom>
              <a:avLst/>
              <a:gdLst>
                <a:gd name="textAreaLeft" fmla="*/ 0 w 824400"/>
                <a:gd name="textAreaRight" fmla="*/ 825480 w 824400"/>
                <a:gd name="textAreaTop" fmla="*/ 0 h 744120"/>
                <a:gd name="textAreaBottom" fmla="*/ 745200 h 744120"/>
              </a:gdLst>
              <a:ahLst/>
              <a:cxnLst/>
              <a:rect l="textAreaLeft" t="textAreaTop" r="textAreaRight" b="textAreaBottom"/>
              <a:pathLst>
                <a:path w="68983" h="54088" fill="norm" stroke="1"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19835228" name="Google Shape;1833;p35"/>
            <p:cNvSpPr/>
            <p:nvPr/>
          </p:nvSpPr>
          <p:spPr bwMode="auto">
            <a:xfrm>
              <a:off x="956520" y="3724920"/>
              <a:ext cx="729000" cy="656639"/>
            </a:xfrm>
            <a:custGeom>
              <a:avLst/>
              <a:gdLst>
                <a:gd name="textAreaLeft" fmla="*/ 0 w 729000"/>
                <a:gd name="textAreaRight" fmla="*/ 730080 w 729000"/>
                <a:gd name="textAreaTop" fmla="*/ 0 h 656640"/>
                <a:gd name="textAreaBottom" fmla="*/ 657720 h 656640"/>
              </a:gdLst>
              <a:ahLst/>
              <a:cxnLst/>
              <a:rect l="textAreaLeft" t="textAreaTop" r="textAreaRight" b="textAreaBottom"/>
              <a:pathLst>
                <a:path w="61005" h="47738" fill="norm" stroke="1" extrusionOk="0">
                  <a:moveTo>
                    <a:pt x="0" y="0"/>
                  </a:moveTo>
                  <a:lnTo>
                    <a:pt x="0" y="47738"/>
                  </a:lnTo>
                  <a:lnTo>
                    <a:pt x="61005" y="47738"/>
                  </a:lnTo>
                  <a:lnTo>
                    <a:pt x="61005" y="0"/>
                  </a:ln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478127311" name="Google Shape;1834;p35"/>
            <p:cNvSpPr/>
            <p:nvPr/>
          </p:nvSpPr>
          <p:spPr bwMode="auto">
            <a:xfrm>
              <a:off x="952560" y="3720600"/>
              <a:ext cx="736920" cy="665280"/>
            </a:xfrm>
            <a:custGeom>
              <a:avLst/>
              <a:gdLst>
                <a:gd name="textAreaLeft" fmla="*/ 0 w 736920"/>
                <a:gd name="textAreaRight" fmla="*/ 738000 w 736920"/>
                <a:gd name="textAreaTop" fmla="*/ 0 h 665280"/>
                <a:gd name="textAreaBottom" fmla="*/ 666360 h 665280"/>
              </a:gdLst>
              <a:ahLst/>
              <a:cxnLst/>
              <a:rect l="textAreaLeft" t="textAreaTop" r="textAreaRight" b="textAreaBottom"/>
              <a:pathLst>
                <a:path w="61657" h="48390" fill="norm" stroke="1"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77627894" name="Google Shape;1835;p35"/>
            <p:cNvSpPr/>
            <p:nvPr/>
          </p:nvSpPr>
          <p:spPr bwMode="auto">
            <a:xfrm>
              <a:off x="1095480" y="3758400"/>
              <a:ext cx="254520" cy="183960"/>
            </a:xfrm>
            <a:custGeom>
              <a:avLst/>
              <a:gdLst>
                <a:gd name="textAreaLeft" fmla="*/ 0 w 254520"/>
                <a:gd name="textAreaRight" fmla="*/ 255600 w 254520"/>
                <a:gd name="textAreaTop" fmla="*/ 0 h 183960"/>
                <a:gd name="textAreaBottom" fmla="*/ 185040 h 183960"/>
              </a:gdLst>
              <a:ahLst/>
              <a:cxnLst/>
              <a:rect l="textAreaLeft" t="textAreaTop" r="textAreaRight" b="textAreaBottom"/>
              <a:pathLst>
                <a:path w="21367" h="13431" fill="norm" stroke="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388517930" name="Google Shape;1836;p35"/>
            <p:cNvSpPr/>
            <p:nvPr/>
          </p:nvSpPr>
          <p:spPr bwMode="auto">
            <a:xfrm>
              <a:off x="1095480" y="3957120"/>
              <a:ext cx="254520" cy="183240"/>
            </a:xfrm>
            <a:custGeom>
              <a:avLst/>
              <a:gdLst>
                <a:gd name="textAreaLeft" fmla="*/ 0 w 254520"/>
                <a:gd name="textAreaRight" fmla="*/ 255600 w 254520"/>
                <a:gd name="textAreaTop" fmla="*/ 0 h 183240"/>
                <a:gd name="textAreaBottom" fmla="*/ 184320 h 183240"/>
              </a:gdLst>
              <a:ahLst/>
              <a:cxnLst/>
              <a:rect l="textAreaLeft" t="textAreaTop" r="textAreaRight" b="textAreaBottom"/>
              <a:pathLst>
                <a:path w="21367" h="13391" fill="norm" stroke="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2008398557" name="Google Shape;1837;p35"/>
            <p:cNvSpPr/>
            <p:nvPr/>
          </p:nvSpPr>
          <p:spPr bwMode="auto">
            <a:xfrm>
              <a:off x="1095480" y="4159440"/>
              <a:ext cx="254520" cy="183960"/>
            </a:xfrm>
            <a:custGeom>
              <a:avLst/>
              <a:gdLst>
                <a:gd name="textAreaLeft" fmla="*/ 0 w 254520"/>
                <a:gd name="textAreaRight" fmla="*/ 255600 w 254520"/>
                <a:gd name="textAreaTop" fmla="*/ 0 h 183960"/>
                <a:gd name="textAreaBottom" fmla="*/ 185040 h 183960"/>
              </a:gdLst>
              <a:ahLst/>
              <a:cxnLst/>
              <a:rect l="textAreaLeft" t="textAreaTop" r="textAreaRight" b="textAreaBottom"/>
              <a:pathLst>
                <a:path w="21367" h="13431" fill="norm" stroke="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2002981165" name="Google Shape;1838;p35"/>
            <p:cNvSpPr/>
            <p:nvPr/>
          </p:nvSpPr>
          <p:spPr bwMode="auto">
            <a:xfrm>
              <a:off x="1091520" y="4154760"/>
              <a:ext cx="262800" cy="192960"/>
            </a:xfrm>
            <a:custGeom>
              <a:avLst/>
              <a:gdLst>
                <a:gd name="textAreaLeft" fmla="*/ 0 w 262800"/>
                <a:gd name="textAreaRight" fmla="*/ 263880 w 262800"/>
                <a:gd name="textAreaTop" fmla="*/ 0 h 192960"/>
                <a:gd name="textAreaBottom" fmla="*/ 194040 h 192960"/>
              </a:gdLst>
              <a:ahLst/>
              <a:cxnLst/>
              <a:rect l="textAreaLeft" t="textAreaTop" r="textAreaRight" b="textAreaBottom"/>
              <a:pathLst>
                <a:path w="22058" h="14083" fill="norm" stroke="1"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558106933" name="Google Shape;1839;p35"/>
            <p:cNvSpPr/>
            <p:nvPr/>
          </p:nvSpPr>
          <p:spPr bwMode="auto">
            <a:xfrm>
              <a:off x="1384200" y="3758400"/>
              <a:ext cx="254520" cy="183960"/>
            </a:xfrm>
            <a:custGeom>
              <a:avLst/>
              <a:gdLst>
                <a:gd name="textAreaLeft" fmla="*/ 0 w 254520"/>
                <a:gd name="textAreaRight" fmla="*/ 255600 w 254520"/>
                <a:gd name="textAreaTop" fmla="*/ 0 h 183960"/>
                <a:gd name="textAreaBottom" fmla="*/ 185040 h 183960"/>
              </a:gdLst>
              <a:ahLst/>
              <a:cxnLst/>
              <a:rect l="textAreaLeft" t="textAreaTop" r="textAreaRight" b="textAreaBottom"/>
              <a:pathLst>
                <a:path w="21367" h="13431" fill="norm" stroke="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027894345" name="Google Shape;1840;p35"/>
            <p:cNvSpPr/>
            <p:nvPr/>
          </p:nvSpPr>
          <p:spPr bwMode="auto">
            <a:xfrm>
              <a:off x="1384200" y="3961440"/>
              <a:ext cx="254520" cy="183960"/>
            </a:xfrm>
            <a:custGeom>
              <a:avLst/>
              <a:gdLst>
                <a:gd name="textAreaLeft" fmla="*/ 0 w 254520"/>
                <a:gd name="textAreaRight" fmla="*/ 255600 w 254520"/>
                <a:gd name="textAreaTop" fmla="*/ 0 h 183960"/>
                <a:gd name="textAreaBottom" fmla="*/ 185040 h 183960"/>
              </a:gdLst>
              <a:ahLst/>
              <a:cxnLst/>
              <a:rect l="textAreaLeft" t="textAreaTop" r="textAreaRight" b="textAreaBottom"/>
              <a:pathLst>
                <a:path w="21367" h="13431" fill="norm" stroke="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890440848" name="Google Shape;1841;p35"/>
            <p:cNvSpPr/>
            <p:nvPr/>
          </p:nvSpPr>
          <p:spPr bwMode="auto">
            <a:xfrm>
              <a:off x="1321560" y="3412080"/>
              <a:ext cx="63720" cy="136440"/>
            </a:xfrm>
            <a:custGeom>
              <a:avLst/>
              <a:gdLst>
                <a:gd name="textAreaLeft" fmla="*/ 0 w 63720"/>
                <a:gd name="textAreaRight" fmla="*/ 64800 w 63720"/>
                <a:gd name="textAreaTop" fmla="*/ 0 h 136440"/>
                <a:gd name="textAreaBottom" fmla="*/ 137520 h 136440"/>
              </a:gdLst>
              <a:ahLst/>
              <a:cxnLst/>
              <a:rect l="textAreaLeft" t="textAreaTop" r="textAreaRight" b="textAreaBottom"/>
              <a:pathLst>
                <a:path w="5413" h="9971" fill="norm" stroke="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fillRef idx="0"/>
            <a:effectRef idx="0"/>
            <a:fontRef idx="minor"/>
          </p:style>
          <p:txBody>
            <a:bodyPr lIns="90000" tIns="46080" rIns="90000" bIns="46080" anchor="ctr">
              <a:noAutofit/>
            </a:bodyPr>
            <a:p>
              <a:pPr>
                <a:lnSpc>
                  <a:spcPct val="100000"/>
                </a:lnSpc>
                <a:tabLst>
                  <a:tab pos="0" algn="l"/>
                </a:tabLst>
                <a:defRPr/>
              </a:pPr>
              <a:endParaRPr lang="fr-FR" sz="1400" b="0" strike="noStrike" spc="0">
                <a:solidFill>
                  <a:srgbClr val="000000"/>
                </a:solidFill>
                <a:latin typeface="Arial"/>
              </a:endParaRPr>
            </a:p>
          </p:txBody>
        </p:sp>
        <p:sp>
          <p:nvSpPr>
            <p:cNvPr id="1414735813" name="Google Shape;1842;p35"/>
            <p:cNvSpPr/>
            <p:nvPr/>
          </p:nvSpPr>
          <p:spPr bwMode="auto">
            <a:xfrm>
              <a:off x="946800" y="3183480"/>
              <a:ext cx="414000" cy="615600"/>
            </a:xfrm>
            <a:custGeom>
              <a:avLst/>
              <a:gdLst>
                <a:gd name="textAreaLeft" fmla="*/ 0 w 414000"/>
                <a:gd name="textAreaRight" fmla="*/ 415080 w 414000"/>
                <a:gd name="textAreaTop" fmla="*/ 0 h 615600"/>
                <a:gd name="textAreaBottom" fmla="*/ 616680 h 615600"/>
              </a:gdLst>
              <a:ahLst/>
              <a:cxnLst/>
              <a:rect l="textAreaLeft" t="textAreaTop" r="textAreaRight" b="textAreaBottom"/>
              <a:pathLst>
                <a:path w="34674" h="44747" fill="norm" stroke="1"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513990216" name="Google Shape;1843;p35"/>
            <p:cNvSpPr/>
            <p:nvPr/>
          </p:nvSpPr>
          <p:spPr bwMode="auto">
            <a:xfrm>
              <a:off x="966240" y="3201840"/>
              <a:ext cx="302760" cy="549000"/>
            </a:xfrm>
            <a:custGeom>
              <a:avLst/>
              <a:gdLst>
                <a:gd name="textAreaLeft" fmla="*/ 0 w 302760"/>
                <a:gd name="textAreaRight" fmla="*/ 303840 w 302760"/>
                <a:gd name="textAreaTop" fmla="*/ 0 h 549000"/>
                <a:gd name="textAreaBottom" fmla="*/ 550080 h 549000"/>
              </a:gdLst>
              <a:ahLst/>
              <a:cxnLst/>
              <a:rect l="textAreaLeft" t="textAreaTop" r="textAreaRight" b="textAreaBottom"/>
              <a:pathLst>
                <a:path w="25356" h="39925" fill="norm" stroke="1"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263799574" name="Google Shape;1844;p35"/>
            <p:cNvSpPr/>
            <p:nvPr/>
          </p:nvSpPr>
          <p:spPr bwMode="auto">
            <a:xfrm>
              <a:off x="1209600" y="3263400"/>
              <a:ext cx="144718" cy="96480"/>
            </a:xfrm>
            <a:custGeom>
              <a:avLst/>
              <a:gdLst>
                <a:gd name="textAreaLeft" fmla="*/ 0 w 144720"/>
                <a:gd name="textAreaRight" fmla="*/ 145800 w 144720"/>
                <a:gd name="textAreaTop" fmla="*/ 0 h 96480"/>
                <a:gd name="textAreaBottom" fmla="*/ 97560 h 96480"/>
              </a:gdLst>
              <a:ahLst/>
              <a:cxnLst/>
              <a:rect l="textAreaLeft" t="textAreaTop" r="textAreaRight" b="textAreaBottom"/>
              <a:pathLst>
                <a:path w="12170" h="7082" fill="norm" stroke="1"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fillRef idx="0"/>
            <a:effectRef idx="0"/>
            <a:fontRef idx="minor"/>
          </p:style>
          <p:txBody>
            <a:bodyPr lIns="90000" tIns="26640" rIns="90000" bIns="26640" anchor="ctr">
              <a:noAutofit/>
            </a:bodyPr>
            <a:p>
              <a:pPr>
                <a:lnSpc>
                  <a:spcPct val="100000"/>
                </a:lnSpc>
                <a:tabLst>
                  <a:tab pos="0" algn="l"/>
                </a:tabLst>
                <a:defRPr/>
              </a:pPr>
              <a:endParaRPr lang="fr-FR" sz="1400" b="0" strike="noStrike" spc="0">
                <a:solidFill>
                  <a:srgbClr val="000000"/>
                </a:solidFill>
                <a:latin typeface="Arial"/>
              </a:endParaRPr>
            </a:p>
          </p:txBody>
        </p:sp>
        <p:sp>
          <p:nvSpPr>
            <p:cNvPr id="618396832" name="Google Shape;1845;p35"/>
            <p:cNvSpPr/>
            <p:nvPr/>
          </p:nvSpPr>
          <p:spPr bwMode="auto">
            <a:xfrm>
              <a:off x="942840" y="3178800"/>
              <a:ext cx="419400" cy="624960"/>
            </a:xfrm>
            <a:custGeom>
              <a:avLst/>
              <a:gdLst>
                <a:gd name="textAreaLeft" fmla="*/ 0 w 419400"/>
                <a:gd name="textAreaRight" fmla="*/ 420480 w 419400"/>
                <a:gd name="textAreaTop" fmla="*/ 0 h 624960"/>
                <a:gd name="textAreaBottom" fmla="*/ 626040 h 624960"/>
              </a:gdLst>
              <a:ahLst/>
              <a:cxnLst/>
              <a:rect l="textAreaLeft" t="textAreaTop" r="textAreaRight" b="textAreaBottom"/>
              <a:pathLst>
                <a:path w="35123" h="45446" fill="norm" stroke="1"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95334749" name="Google Shape;1846;p35"/>
            <p:cNvSpPr/>
            <p:nvPr/>
          </p:nvSpPr>
          <p:spPr bwMode="auto">
            <a:xfrm>
              <a:off x="959760" y="3090960"/>
              <a:ext cx="496800" cy="496438"/>
            </a:xfrm>
            <a:custGeom>
              <a:avLst/>
              <a:gdLst>
                <a:gd name="textAreaLeft" fmla="*/ 0 w 496800"/>
                <a:gd name="textAreaRight" fmla="*/ 497880 w 496800"/>
                <a:gd name="textAreaTop" fmla="*/ 0 h 496440"/>
                <a:gd name="textAreaBottom" fmla="*/ 497520 h 496440"/>
              </a:gdLst>
              <a:ahLst/>
              <a:cxnLst/>
              <a:rect l="textAreaLeft" t="textAreaTop" r="textAreaRight" b="textAreaBottom"/>
              <a:pathLst>
                <a:path w="41593" h="36125" fill="norm" stroke="1"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311104618" name="Google Shape;1847;p35"/>
            <p:cNvSpPr/>
            <p:nvPr/>
          </p:nvSpPr>
          <p:spPr bwMode="auto">
            <a:xfrm>
              <a:off x="968400" y="3086280"/>
              <a:ext cx="476280" cy="505800"/>
            </a:xfrm>
            <a:custGeom>
              <a:avLst/>
              <a:gdLst>
                <a:gd name="textAreaLeft" fmla="*/ 0 w 476280"/>
                <a:gd name="textAreaRight" fmla="*/ 477360 w 476280"/>
                <a:gd name="textAreaTop" fmla="*/ 0 h 505800"/>
                <a:gd name="textAreaBottom" fmla="*/ 506880 h 505800"/>
              </a:gdLst>
              <a:ahLst/>
              <a:cxnLst/>
              <a:rect l="textAreaLeft" t="textAreaTop" r="textAreaRight" b="textAreaBottom"/>
              <a:pathLst>
                <a:path w="39884" h="36792" fill="norm" stroke="1"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757876728" name="Google Shape;1848;p35"/>
            <p:cNvSpPr/>
            <p:nvPr/>
          </p:nvSpPr>
          <p:spPr bwMode="auto">
            <a:xfrm>
              <a:off x="1040400" y="3456720"/>
              <a:ext cx="27360" cy="28080"/>
            </a:xfrm>
            <a:custGeom>
              <a:avLst/>
              <a:gdLst>
                <a:gd name="textAreaLeft" fmla="*/ 0 w 27360"/>
                <a:gd name="textAreaRight" fmla="*/ 28440 w 27360"/>
                <a:gd name="textAreaTop" fmla="*/ 0 h 28080"/>
                <a:gd name="textAreaBottom" fmla="*/ 29160 h 28080"/>
              </a:gdLst>
              <a:ahLst/>
              <a:cxnLst/>
              <a:rect l="textAreaLeft" t="textAreaTop" r="textAreaRight" b="textAreaBottom"/>
              <a:pathLst>
                <a:path w="2362" h="2100" fill="norm" stroke="1"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fillRef idx="0"/>
            <a:effectRef idx="0"/>
            <a:fontRef idx="minor"/>
          </p:style>
          <p:txBody>
            <a:bodyPr lIns="90000" tIns="7920" rIns="90000" bIns="7920" anchor="ctr">
              <a:noAutofit/>
            </a:bodyPr>
            <a:p>
              <a:pPr>
                <a:lnSpc>
                  <a:spcPct val="100000"/>
                </a:lnSpc>
                <a:tabLst>
                  <a:tab pos="0" algn="l"/>
                </a:tabLst>
                <a:defRPr/>
              </a:pPr>
              <a:endParaRPr lang="fr-FR" sz="1400" b="0" strike="noStrike" spc="0">
                <a:solidFill>
                  <a:srgbClr val="FFFFFF"/>
                </a:solidFill>
                <a:latin typeface="Arial"/>
              </a:endParaRPr>
            </a:p>
          </p:txBody>
        </p:sp>
        <p:sp>
          <p:nvSpPr>
            <p:cNvPr id="1754110532" name="Google Shape;1849;p35"/>
            <p:cNvSpPr/>
            <p:nvPr/>
          </p:nvSpPr>
          <p:spPr bwMode="auto">
            <a:xfrm>
              <a:off x="1081440" y="3223080"/>
              <a:ext cx="347400" cy="190800"/>
            </a:xfrm>
            <a:custGeom>
              <a:avLst/>
              <a:gdLst>
                <a:gd name="textAreaLeft" fmla="*/ 0 w 347400"/>
                <a:gd name="textAreaRight" fmla="*/ 348480 w 347400"/>
                <a:gd name="textAreaTop" fmla="*/ 0 h 190800"/>
                <a:gd name="textAreaBottom" fmla="*/ 191880 h 190800"/>
              </a:gdLst>
              <a:ahLst/>
              <a:cxnLst/>
              <a:rect l="textAreaLeft" t="textAreaTop" r="textAreaRight" b="textAreaBottom"/>
              <a:pathLst>
                <a:path w="29099" h="13929" fill="norm" stroke="1"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159374038" name="Google Shape;1850;p35"/>
            <p:cNvSpPr/>
            <p:nvPr/>
          </p:nvSpPr>
          <p:spPr bwMode="auto">
            <a:xfrm>
              <a:off x="1074240" y="3313440"/>
              <a:ext cx="170640" cy="219600"/>
            </a:xfrm>
            <a:custGeom>
              <a:avLst/>
              <a:gdLst>
                <a:gd name="textAreaLeft" fmla="*/ 0 w 170640"/>
                <a:gd name="textAreaRight" fmla="*/ 171720 w 170640"/>
                <a:gd name="textAreaTop" fmla="*/ 0 h 219600"/>
                <a:gd name="textAreaBottom" fmla="*/ 220680 h 219600"/>
              </a:gdLst>
              <a:ahLst/>
              <a:cxnLst/>
              <a:rect l="textAreaLeft" t="textAreaTop" r="textAreaRight" b="textAreaBottom"/>
              <a:pathLst>
                <a:path w="14327" h="16012" fill="norm" stroke="1"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107934594" name="Google Shape;1851;p35"/>
            <p:cNvSpPr/>
            <p:nvPr/>
          </p:nvSpPr>
          <p:spPr bwMode="auto">
            <a:xfrm>
              <a:off x="1149840" y="3433680"/>
              <a:ext cx="232560" cy="35640"/>
            </a:xfrm>
            <a:custGeom>
              <a:avLst/>
              <a:gdLst>
                <a:gd name="textAreaLeft" fmla="*/ 0 w 232560"/>
                <a:gd name="textAreaRight" fmla="*/ 233640 w 232560"/>
                <a:gd name="textAreaTop" fmla="*/ 0 h 35640"/>
                <a:gd name="textAreaBottom" fmla="*/ 36720 h 35640"/>
              </a:gdLst>
              <a:ahLst/>
              <a:cxnLst/>
              <a:rect l="textAreaLeft" t="textAreaTop" r="textAreaRight" b="textAreaBottom"/>
              <a:pathLst>
                <a:path w="19495" h="2653" fill="norm" stroke="1"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fillRef idx="0"/>
            <a:effectRef idx="0"/>
            <a:fontRef idx="minor"/>
          </p:style>
          <p:txBody>
            <a:bodyPr lIns="90000" tIns="10080" rIns="90000" bIns="10080" anchor="ctr">
              <a:noAutofit/>
            </a:bodyPr>
            <a:p>
              <a:pPr>
                <a:lnSpc>
                  <a:spcPct val="100000"/>
                </a:lnSpc>
                <a:tabLst>
                  <a:tab pos="0" algn="l"/>
                </a:tabLst>
                <a:defRPr/>
              </a:pPr>
              <a:endParaRPr lang="fr-FR" sz="1400" b="0" strike="noStrike" spc="0">
                <a:solidFill>
                  <a:srgbClr val="000000"/>
                </a:solidFill>
                <a:latin typeface="Arial"/>
              </a:endParaRPr>
            </a:p>
          </p:txBody>
        </p:sp>
        <p:sp>
          <p:nvSpPr>
            <p:cNvPr id="1179482558" name="Google Shape;1852;p35"/>
            <p:cNvSpPr/>
            <p:nvPr/>
          </p:nvSpPr>
          <p:spPr bwMode="auto">
            <a:xfrm>
              <a:off x="1112040" y="3388320"/>
              <a:ext cx="75960" cy="172080"/>
            </a:xfrm>
            <a:custGeom>
              <a:avLst/>
              <a:gdLst>
                <a:gd name="textAreaLeft" fmla="*/ 0 w 75960"/>
                <a:gd name="textAreaRight" fmla="*/ 77040 w 75960"/>
                <a:gd name="textAreaTop" fmla="*/ 0 h 172080"/>
                <a:gd name="textAreaBottom" fmla="*/ 173160 h 172080"/>
              </a:gdLst>
              <a:ahLst/>
              <a:cxnLst/>
              <a:rect l="textAreaLeft" t="textAreaTop" r="textAreaRight" b="textAreaBottom"/>
              <a:pathLst>
                <a:path w="6431" h="12565" fill="norm" stroke="1"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fillRef idx="0"/>
            <a:effectRef idx="0"/>
            <a:fontRef idx="minor"/>
          </p:style>
          <p:txBody>
            <a:bodyPr lIns="90000" tIns="81720" rIns="90000" bIns="81720" anchor="ctr">
              <a:noAutofit/>
            </a:bodyPr>
            <a:p>
              <a:pPr>
                <a:lnSpc>
                  <a:spcPct val="100000"/>
                </a:lnSpc>
                <a:tabLst>
                  <a:tab pos="0" algn="l"/>
                </a:tabLst>
                <a:defRPr/>
              </a:pPr>
              <a:endParaRPr lang="fr-FR" sz="1400" b="0" strike="noStrike" spc="0">
                <a:solidFill>
                  <a:srgbClr val="000000"/>
                </a:solidFill>
                <a:latin typeface="Arial"/>
              </a:endParaRPr>
            </a:p>
          </p:txBody>
        </p:sp>
        <p:sp>
          <p:nvSpPr>
            <p:cNvPr id="580553351" name="Google Shape;1853;p35"/>
            <p:cNvSpPr/>
            <p:nvPr/>
          </p:nvSpPr>
          <p:spPr bwMode="auto">
            <a:xfrm>
              <a:off x="1111320" y="3383640"/>
              <a:ext cx="77760" cy="181440"/>
            </a:xfrm>
            <a:custGeom>
              <a:avLst/>
              <a:gdLst>
                <a:gd name="textAreaLeft" fmla="*/ 0 w 77760"/>
                <a:gd name="textAreaRight" fmla="*/ 78840 w 77760"/>
                <a:gd name="textAreaTop" fmla="*/ 0 h 181440"/>
                <a:gd name="textAreaBottom" fmla="*/ 182520 h 181440"/>
              </a:gdLst>
              <a:ahLst/>
              <a:cxnLst/>
              <a:rect l="textAreaLeft" t="textAreaTop" r="textAreaRight" b="textAreaBottom"/>
              <a:pathLst>
                <a:path w="6553" h="13268" fill="norm" stroke="1"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w="0">
              <a:noFill/>
            </a:ln>
          </p:spPr>
          <p:style>
            <a:lnRef idx="0"/>
            <a:fillRef idx="0"/>
            <a:effectRef idx="0"/>
            <a:fontRef idx="minor"/>
          </p:style>
          <p:txBody>
            <a:bodyPr lIns="90000" tIns="91079" rIns="90000" bIns="91079" anchor="ctr">
              <a:noAutofit/>
            </a:bodyPr>
            <a:p>
              <a:pPr>
                <a:lnSpc>
                  <a:spcPct val="100000"/>
                </a:lnSpc>
                <a:tabLst>
                  <a:tab pos="0" algn="l"/>
                </a:tabLst>
                <a:defRPr/>
              </a:pPr>
              <a:endParaRPr lang="fr-FR" sz="1400" b="0" strike="noStrike" spc="0">
                <a:solidFill>
                  <a:srgbClr val="FFFFFF"/>
                </a:solidFill>
                <a:latin typeface="Arial"/>
              </a:endParaRPr>
            </a:p>
          </p:txBody>
        </p:sp>
        <p:sp>
          <p:nvSpPr>
            <p:cNvPr id="46036316" name="Google Shape;1854;p35"/>
            <p:cNvSpPr/>
            <p:nvPr/>
          </p:nvSpPr>
          <p:spPr bwMode="auto">
            <a:xfrm>
              <a:off x="561600" y="4881960"/>
              <a:ext cx="1196279" cy="255960"/>
            </a:xfrm>
            <a:custGeom>
              <a:avLst/>
              <a:gdLst>
                <a:gd name="textAreaLeft" fmla="*/ 0 w 1196280"/>
                <a:gd name="textAreaRight" fmla="*/ 1197360 w 1196280"/>
                <a:gd name="textAreaTop" fmla="*/ 0 h 255960"/>
                <a:gd name="textAreaBottom" fmla="*/ 257040 h 255960"/>
              </a:gdLst>
              <a:ahLst/>
              <a:cxnLst/>
              <a:rect l="textAreaLeft" t="textAreaTop" r="textAreaRight" b="textAreaBottom"/>
              <a:pathLst>
                <a:path w="100035" h="18640" fill="norm" stroke="1"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840786454" name="Google Shape;1855;p35"/>
            <p:cNvSpPr/>
            <p:nvPr/>
          </p:nvSpPr>
          <p:spPr bwMode="auto">
            <a:xfrm>
              <a:off x="557640" y="4877279"/>
              <a:ext cx="1204560" cy="265320"/>
            </a:xfrm>
            <a:custGeom>
              <a:avLst/>
              <a:gdLst>
                <a:gd name="textAreaLeft" fmla="*/ 0 w 1204560"/>
                <a:gd name="textAreaRight" fmla="*/ 1205640 w 1204560"/>
                <a:gd name="textAreaTop" fmla="*/ 0 h 265320"/>
                <a:gd name="textAreaBottom" fmla="*/ 266400 h 265320"/>
              </a:gdLst>
              <a:ahLst/>
              <a:cxnLst/>
              <a:rect l="textAreaLeft" t="textAreaTop" r="textAreaRight" b="textAreaBottom"/>
              <a:pathLst>
                <a:path w="100726" h="19332" fill="norm" stroke="1"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305574268" name="Google Shape;1856;p35"/>
            <p:cNvSpPr/>
            <p:nvPr/>
          </p:nvSpPr>
          <p:spPr bwMode="auto">
            <a:xfrm>
              <a:off x="567720" y="3718800"/>
              <a:ext cx="672120" cy="1289160"/>
            </a:xfrm>
            <a:custGeom>
              <a:avLst/>
              <a:gdLst>
                <a:gd name="textAreaLeft" fmla="*/ 0 w 672120"/>
                <a:gd name="textAreaRight" fmla="*/ 673200 w 672120"/>
                <a:gd name="textAreaTop" fmla="*/ 0 h 1289160"/>
                <a:gd name="textAreaBottom" fmla="*/ 1290240 h 1289160"/>
              </a:gdLst>
              <a:ahLst/>
              <a:cxnLst/>
              <a:rect l="textAreaLeft" t="textAreaTop" r="textAreaRight" b="textAreaBottom"/>
              <a:pathLst>
                <a:path w="56244" h="93664" fill="norm" stroke="1"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298937728" name="Google Shape;1857;p35"/>
            <p:cNvSpPr/>
            <p:nvPr/>
          </p:nvSpPr>
          <p:spPr bwMode="auto">
            <a:xfrm>
              <a:off x="583560" y="3740400"/>
              <a:ext cx="604440" cy="1262880"/>
            </a:xfrm>
            <a:custGeom>
              <a:avLst/>
              <a:gdLst>
                <a:gd name="textAreaLeft" fmla="*/ 0 w 604440"/>
                <a:gd name="textAreaRight" fmla="*/ 605520 w 604440"/>
                <a:gd name="textAreaTop" fmla="*/ 0 h 1262880"/>
                <a:gd name="textAreaBottom" fmla="*/ 1263960 h 1262880"/>
              </a:gdLst>
              <a:ahLst/>
              <a:cxnLst/>
              <a:rect l="textAreaLeft" t="textAreaTop" r="textAreaRight" b="textAreaBottom"/>
              <a:pathLst>
                <a:path w="50587" h="91733" fill="norm" stroke="1"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342012998" name="Google Shape;1858;p35"/>
            <p:cNvSpPr/>
            <p:nvPr/>
          </p:nvSpPr>
          <p:spPr bwMode="auto">
            <a:xfrm>
              <a:off x="789120" y="4089240"/>
              <a:ext cx="89640" cy="271080"/>
            </a:xfrm>
            <a:custGeom>
              <a:avLst/>
              <a:gdLst>
                <a:gd name="textAreaLeft" fmla="*/ 0 w 89640"/>
                <a:gd name="textAreaRight" fmla="*/ 90720 w 89640"/>
                <a:gd name="textAreaTop" fmla="*/ 0 h 271080"/>
                <a:gd name="textAreaBottom" fmla="*/ 272160 h 271080"/>
              </a:gdLst>
              <a:ahLst/>
              <a:cxnLst/>
              <a:rect l="textAreaLeft" t="textAreaTop" r="textAreaRight" b="textAreaBottom"/>
              <a:pathLst>
                <a:path w="7570" h="19769" fill="norm" stroke="1"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779984170" name="Google Shape;1859;p35"/>
            <p:cNvSpPr/>
            <p:nvPr/>
          </p:nvSpPr>
          <p:spPr bwMode="auto">
            <a:xfrm>
              <a:off x="990720" y="4357800"/>
              <a:ext cx="94320" cy="110880"/>
            </a:xfrm>
            <a:custGeom>
              <a:avLst/>
              <a:gdLst>
                <a:gd name="textAreaLeft" fmla="*/ 0 w 94320"/>
                <a:gd name="textAreaRight" fmla="*/ 95400 w 94320"/>
                <a:gd name="textAreaTop" fmla="*/ 0 h 110880"/>
                <a:gd name="textAreaBottom" fmla="*/ 111960 h 110880"/>
              </a:gdLst>
              <a:ahLst/>
              <a:cxnLst/>
              <a:rect l="textAreaLeft" t="textAreaTop" r="textAreaRight" b="textAreaBottom"/>
              <a:pathLst>
                <a:path w="7978" h="8104" fill="norm" stroke="1"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fillRef idx="0"/>
            <a:effectRef idx="0"/>
            <a:fontRef idx="minor"/>
          </p:style>
          <p:txBody>
            <a:bodyPr lIns="90000" tIns="30960" rIns="90000" bIns="30960" anchor="ctr">
              <a:noAutofit/>
            </a:bodyPr>
            <a:p>
              <a:pPr>
                <a:lnSpc>
                  <a:spcPct val="100000"/>
                </a:lnSpc>
                <a:tabLst>
                  <a:tab pos="0" algn="l"/>
                </a:tabLst>
                <a:defRPr/>
              </a:pPr>
              <a:endParaRPr lang="fr-FR" sz="1400" b="0" strike="noStrike" spc="0">
                <a:solidFill>
                  <a:srgbClr val="000000"/>
                </a:solidFill>
                <a:latin typeface="Arial"/>
              </a:endParaRPr>
            </a:p>
          </p:txBody>
        </p:sp>
        <p:sp>
          <p:nvSpPr>
            <p:cNvPr id="46647271" name="Google Shape;1860;p35"/>
            <p:cNvSpPr/>
            <p:nvPr/>
          </p:nvSpPr>
          <p:spPr bwMode="auto">
            <a:xfrm>
              <a:off x="932760" y="4474080"/>
              <a:ext cx="159840" cy="26640"/>
            </a:xfrm>
            <a:custGeom>
              <a:avLst/>
              <a:gdLst>
                <a:gd name="textAreaLeft" fmla="*/ 0 w 159840"/>
                <a:gd name="textAreaRight" fmla="*/ 160920 w 159840"/>
                <a:gd name="textAreaTop" fmla="*/ 0 h 26640"/>
                <a:gd name="textAreaBottom" fmla="*/ 27720 h 26640"/>
              </a:gdLst>
              <a:ahLst/>
              <a:cxnLst/>
              <a:rect l="textAreaLeft" t="textAreaTop" r="textAreaRight" b="textAreaBottom"/>
              <a:pathLst>
                <a:path w="13431" h="2021" fill="norm" stroke="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fillRef idx="0"/>
            <a:effectRef idx="0"/>
            <a:fontRef idx="minor"/>
          </p:style>
          <p:txBody>
            <a:bodyPr lIns="90000" tIns="7560" rIns="90000" bIns="7560" anchor="ctr">
              <a:noAutofit/>
            </a:bodyPr>
            <a:p>
              <a:pPr>
                <a:lnSpc>
                  <a:spcPct val="100000"/>
                </a:lnSpc>
                <a:tabLst>
                  <a:tab pos="0" algn="l"/>
                </a:tabLst>
                <a:defRPr/>
              </a:pPr>
              <a:endParaRPr lang="fr-FR" sz="1400" b="0" strike="noStrike" spc="0">
                <a:solidFill>
                  <a:srgbClr val="000000"/>
                </a:solidFill>
                <a:latin typeface="Arial"/>
              </a:endParaRPr>
            </a:p>
          </p:txBody>
        </p:sp>
        <p:sp>
          <p:nvSpPr>
            <p:cNvPr id="1842679484" name="Google Shape;1861;p35"/>
            <p:cNvSpPr/>
            <p:nvPr/>
          </p:nvSpPr>
          <p:spPr bwMode="auto">
            <a:xfrm>
              <a:off x="909000" y="4817160"/>
              <a:ext cx="229680" cy="194040"/>
            </a:xfrm>
            <a:custGeom>
              <a:avLst/>
              <a:gdLst>
                <a:gd name="textAreaLeft" fmla="*/ 0 w 229680"/>
                <a:gd name="textAreaRight" fmla="*/ 230760 w 229680"/>
                <a:gd name="textAreaTop" fmla="*/ 0 h 194040"/>
                <a:gd name="textAreaBottom" fmla="*/ 195120 h 194040"/>
              </a:gdLst>
              <a:ahLst/>
              <a:cxnLst/>
              <a:rect l="textAreaLeft" t="textAreaTop" r="textAreaRight" b="textAreaBottom"/>
              <a:pathLst>
                <a:path w="19251" h="14145" fill="norm" stroke="1"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15544291" name="Google Shape;1862;p35"/>
            <p:cNvSpPr/>
            <p:nvPr/>
          </p:nvSpPr>
          <p:spPr bwMode="auto">
            <a:xfrm>
              <a:off x="575280" y="3714120"/>
              <a:ext cx="662399" cy="1298520"/>
            </a:xfrm>
            <a:custGeom>
              <a:avLst/>
              <a:gdLst>
                <a:gd name="textAreaLeft" fmla="*/ 0 w 662400"/>
                <a:gd name="textAreaRight" fmla="*/ 663480 w 662400"/>
                <a:gd name="textAreaTop" fmla="*/ 0 h 1298520"/>
                <a:gd name="textAreaBottom" fmla="*/ 1299600 h 1298520"/>
              </a:gdLst>
              <a:ahLst/>
              <a:cxnLst/>
              <a:rect l="textAreaLeft" t="textAreaTop" r="textAreaRight" b="textAreaBottom"/>
              <a:pathLst>
                <a:path w="55430" h="94354" fill="norm" stroke="1"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914648636" name="Google Shape;1863;p35"/>
            <p:cNvSpPr/>
            <p:nvPr/>
          </p:nvSpPr>
          <p:spPr bwMode="auto">
            <a:xfrm>
              <a:off x="873360" y="3655800"/>
              <a:ext cx="345600" cy="258840"/>
            </a:xfrm>
            <a:custGeom>
              <a:avLst/>
              <a:gdLst>
                <a:gd name="textAreaLeft" fmla="*/ 0 w 345600"/>
                <a:gd name="textAreaRight" fmla="*/ 346680 w 345600"/>
                <a:gd name="textAreaTop" fmla="*/ 0 h 258840"/>
                <a:gd name="textAreaBottom" fmla="*/ 259920 h 258840"/>
              </a:gdLst>
              <a:ahLst/>
              <a:cxnLst/>
              <a:rect l="textAreaLeft" t="textAreaTop" r="textAreaRight" b="textAreaBottom"/>
              <a:pathLst>
                <a:path w="28978" h="18840" fill="norm" stroke="1"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710230470" name="Google Shape;1864;p35"/>
            <p:cNvSpPr/>
            <p:nvPr/>
          </p:nvSpPr>
          <p:spPr bwMode="auto">
            <a:xfrm>
              <a:off x="873360" y="3655800"/>
              <a:ext cx="253800" cy="173159"/>
            </a:xfrm>
            <a:custGeom>
              <a:avLst/>
              <a:gdLst>
                <a:gd name="textAreaLeft" fmla="*/ 0 w 253800"/>
                <a:gd name="textAreaRight" fmla="*/ 254880 w 253800"/>
                <a:gd name="textAreaTop" fmla="*/ 0 h 173160"/>
                <a:gd name="textAreaBottom" fmla="*/ 174240 h 173160"/>
              </a:gdLst>
              <a:ahLst/>
              <a:cxnLst/>
              <a:rect l="textAreaLeft" t="textAreaTop" r="textAreaRight" b="textAreaBottom"/>
              <a:pathLst>
                <a:path w="21286" h="12617" fill="norm" stroke="1"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fillRef idx="0"/>
            <a:effectRef idx="0"/>
            <a:fontRef idx="minor"/>
          </p:style>
          <p:txBody>
            <a:bodyPr lIns="90000" tIns="82799" rIns="90000" bIns="82799" anchor="ctr">
              <a:noAutofit/>
            </a:bodyPr>
            <a:p>
              <a:pPr>
                <a:lnSpc>
                  <a:spcPct val="100000"/>
                </a:lnSpc>
                <a:tabLst>
                  <a:tab pos="0" algn="l"/>
                </a:tabLst>
                <a:defRPr/>
              </a:pPr>
              <a:endParaRPr lang="fr-FR" sz="1400" b="0" strike="noStrike" spc="0">
                <a:solidFill>
                  <a:srgbClr val="000000"/>
                </a:solidFill>
                <a:latin typeface="Arial"/>
              </a:endParaRPr>
            </a:p>
          </p:txBody>
        </p:sp>
        <p:sp>
          <p:nvSpPr>
            <p:cNvPr id="2116127599" name="Google Shape;1865;p35"/>
            <p:cNvSpPr/>
            <p:nvPr/>
          </p:nvSpPr>
          <p:spPr bwMode="auto">
            <a:xfrm>
              <a:off x="869040" y="3651120"/>
              <a:ext cx="354600" cy="268200"/>
            </a:xfrm>
            <a:custGeom>
              <a:avLst/>
              <a:gdLst>
                <a:gd name="textAreaLeft" fmla="*/ 0 w 354600"/>
                <a:gd name="textAreaRight" fmla="*/ 355680 w 354600"/>
                <a:gd name="textAreaTop" fmla="*/ 0 h 268200"/>
                <a:gd name="textAreaBottom" fmla="*/ 269280 h 268200"/>
              </a:gdLst>
              <a:ahLst/>
              <a:cxnLst/>
              <a:rect l="textAreaLeft" t="textAreaTop" r="textAreaRight" b="textAreaBottom"/>
              <a:pathLst>
                <a:path w="29710" h="19522" fill="norm" stroke="1"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931286171" name="Google Shape;1866;p35"/>
            <p:cNvSpPr/>
            <p:nvPr/>
          </p:nvSpPr>
          <p:spPr bwMode="auto">
            <a:xfrm>
              <a:off x="1650600" y="4519080"/>
              <a:ext cx="321120" cy="258120"/>
            </a:xfrm>
            <a:custGeom>
              <a:avLst/>
              <a:gdLst>
                <a:gd name="textAreaLeft" fmla="*/ 0 w 321120"/>
                <a:gd name="textAreaRight" fmla="*/ 322200 w 321120"/>
                <a:gd name="textAreaTop" fmla="*/ 0 h 258120"/>
                <a:gd name="textAreaBottom" fmla="*/ 259200 h 258120"/>
              </a:gdLst>
              <a:ahLst/>
              <a:cxnLst/>
              <a:rect l="textAreaLeft" t="textAreaTop" r="textAreaRight" b="textAreaBottom"/>
              <a:pathLst>
                <a:path w="26902" h="18817" fill="norm" stroke="1"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601527466" name="Google Shape;1867;p35"/>
            <p:cNvSpPr/>
            <p:nvPr/>
          </p:nvSpPr>
          <p:spPr bwMode="auto">
            <a:xfrm>
              <a:off x="1646640" y="4514760"/>
              <a:ext cx="322199" cy="266760"/>
            </a:xfrm>
            <a:custGeom>
              <a:avLst/>
              <a:gdLst>
                <a:gd name="textAreaLeft" fmla="*/ 0 w 322200"/>
                <a:gd name="textAreaRight" fmla="*/ 323280 w 322200"/>
                <a:gd name="textAreaTop" fmla="*/ 0 h 266760"/>
                <a:gd name="textAreaBottom" fmla="*/ 267840 h 266760"/>
              </a:gdLst>
              <a:ahLst/>
              <a:cxnLst/>
              <a:rect l="textAreaLeft" t="textAreaTop" r="textAreaRight" b="textAreaBottom"/>
              <a:pathLst>
                <a:path w="26983" h="19454" fill="norm" stroke="1"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265543406" name="Google Shape;1868;p35"/>
            <p:cNvSpPr/>
            <p:nvPr/>
          </p:nvSpPr>
          <p:spPr bwMode="auto">
            <a:xfrm>
              <a:off x="1817280" y="4549680"/>
              <a:ext cx="100800" cy="55080"/>
            </a:xfrm>
            <a:custGeom>
              <a:avLst/>
              <a:gdLst>
                <a:gd name="textAreaLeft" fmla="*/ 0 w 100800"/>
                <a:gd name="textAreaRight" fmla="*/ 101880 w 100800"/>
                <a:gd name="textAreaTop" fmla="*/ 0 h 55080"/>
                <a:gd name="textAreaBottom" fmla="*/ 56160 h 55080"/>
              </a:gdLst>
              <a:ahLst/>
              <a:cxnLst/>
              <a:rect l="textAreaLeft" t="textAreaTop" r="textAreaRight" b="textAreaBottom"/>
              <a:pathLst>
                <a:path w="8507" h="4071" fill="norm" stroke="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w="0">
              <a:noFill/>
            </a:ln>
          </p:spPr>
          <p:style>
            <a:lnRef idx="0"/>
            <a:fillRef idx="0"/>
            <a:effectRef idx="0"/>
            <a:fontRef idx="minor"/>
          </p:style>
          <p:txBody>
            <a:bodyPr lIns="90000" tIns="15480" rIns="90000" bIns="15480" anchor="ctr">
              <a:noAutofit/>
            </a:bodyPr>
            <a:p>
              <a:pPr>
                <a:lnSpc>
                  <a:spcPct val="100000"/>
                </a:lnSpc>
                <a:tabLst>
                  <a:tab pos="0" algn="l"/>
                </a:tabLst>
                <a:defRPr/>
              </a:pPr>
              <a:endParaRPr lang="fr-FR" sz="1400" b="0" strike="noStrike" spc="0">
                <a:solidFill>
                  <a:srgbClr val="FFFFFF"/>
                </a:solidFill>
                <a:latin typeface="Arial"/>
              </a:endParaRPr>
            </a:p>
          </p:txBody>
        </p:sp>
        <p:sp>
          <p:nvSpPr>
            <p:cNvPr id="275161371" name="Google Shape;1869;p35"/>
            <p:cNvSpPr/>
            <p:nvPr/>
          </p:nvSpPr>
          <p:spPr bwMode="auto">
            <a:xfrm>
              <a:off x="1768320" y="4552920"/>
              <a:ext cx="36720" cy="29520"/>
            </a:xfrm>
            <a:custGeom>
              <a:avLst/>
              <a:gdLst>
                <a:gd name="textAreaLeft" fmla="*/ 0 w 36720"/>
                <a:gd name="textAreaRight" fmla="*/ 37800 w 36720"/>
                <a:gd name="textAreaTop" fmla="*/ 0 h 29520"/>
                <a:gd name="textAreaBottom" fmla="*/ 30600 h 29520"/>
              </a:gdLst>
              <a:ahLst/>
              <a:cxnLst/>
              <a:rect l="textAreaLeft" t="textAreaTop" r="textAreaRight" b="textAreaBottom"/>
              <a:pathLst>
                <a:path w="3134" h="2240" fill="norm" stroke="1"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w="0">
              <a:noFill/>
            </a:ln>
          </p:spPr>
          <p:style>
            <a:lnRef idx="0"/>
            <a:fillRef idx="0"/>
            <a:effectRef idx="0"/>
            <a:fontRef idx="minor"/>
          </p:style>
          <p:txBody>
            <a:bodyPr lIns="90000" tIns="8280" rIns="90000" bIns="8280" anchor="ctr">
              <a:noAutofit/>
            </a:bodyPr>
            <a:p>
              <a:pPr>
                <a:lnSpc>
                  <a:spcPct val="100000"/>
                </a:lnSpc>
                <a:tabLst>
                  <a:tab pos="0" algn="l"/>
                </a:tabLst>
                <a:defRPr/>
              </a:pPr>
              <a:endParaRPr lang="fr-FR" sz="1400" b="0" strike="noStrike" spc="0">
                <a:solidFill>
                  <a:srgbClr val="FFFFFF"/>
                </a:solidFill>
                <a:latin typeface="Arial"/>
              </a:endParaRPr>
            </a:p>
          </p:txBody>
        </p:sp>
        <p:sp>
          <p:nvSpPr>
            <p:cNvPr id="501225439" name="Google Shape;1870;p35"/>
            <p:cNvSpPr/>
            <p:nvPr/>
          </p:nvSpPr>
          <p:spPr bwMode="auto">
            <a:xfrm>
              <a:off x="1301758" y="4512240"/>
              <a:ext cx="281880" cy="196200"/>
            </a:xfrm>
            <a:custGeom>
              <a:avLst/>
              <a:gdLst>
                <a:gd name="textAreaLeft" fmla="*/ 0 w 281880"/>
                <a:gd name="textAreaRight" fmla="*/ 282960 w 281880"/>
                <a:gd name="textAreaTop" fmla="*/ 0 h 196200"/>
                <a:gd name="textAreaBottom" fmla="*/ 197280 h 196200"/>
              </a:gdLst>
              <a:ahLst/>
              <a:cxnLst/>
              <a:rect l="textAreaLeft" t="textAreaTop" r="textAreaRight" b="textAreaBottom"/>
              <a:pathLst>
                <a:path w="23625" h="14310" fill="norm" stroke="1"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985897266" name="Google Shape;1871;p35"/>
            <p:cNvSpPr/>
            <p:nvPr/>
          </p:nvSpPr>
          <p:spPr bwMode="auto">
            <a:xfrm>
              <a:off x="1303920" y="4507560"/>
              <a:ext cx="276480" cy="205200"/>
            </a:xfrm>
            <a:custGeom>
              <a:avLst/>
              <a:gdLst>
                <a:gd name="textAreaLeft" fmla="*/ 0 w 276480"/>
                <a:gd name="textAreaRight" fmla="*/ 277560 w 276480"/>
                <a:gd name="textAreaTop" fmla="*/ 0 h 205200"/>
                <a:gd name="textAreaBottom" fmla="*/ 206280 h 205200"/>
              </a:gdLst>
              <a:ahLst/>
              <a:cxnLst/>
              <a:rect l="textAreaLeft" t="textAreaTop" r="textAreaRight" b="textAreaBottom"/>
              <a:pathLst>
                <a:path w="23198" h="14977" fill="norm" stroke="1"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477151242" name="Google Shape;1872;p35"/>
            <p:cNvSpPr/>
            <p:nvPr/>
          </p:nvSpPr>
          <p:spPr bwMode="auto">
            <a:xfrm>
              <a:off x="1451520" y="4536720"/>
              <a:ext cx="52200" cy="37080"/>
            </a:xfrm>
            <a:custGeom>
              <a:avLst/>
              <a:gdLst>
                <a:gd name="textAreaLeft" fmla="*/ 0 w 52200"/>
                <a:gd name="textAreaRight" fmla="*/ 53280 w 52200"/>
                <a:gd name="textAreaTop" fmla="*/ 0 h 37080"/>
                <a:gd name="textAreaBottom" fmla="*/ 38160 h 37080"/>
              </a:gdLst>
              <a:ahLst/>
              <a:cxnLst/>
              <a:rect l="textAreaLeft" t="textAreaTop" r="textAreaRight" b="textAreaBottom"/>
              <a:pathLst>
                <a:path w="4437" h="2769" fill="norm" stroke="1"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w="0">
              <a:noFill/>
            </a:ln>
          </p:spPr>
          <p:style>
            <a:lnRef idx="0"/>
            <a:fillRef idx="0"/>
            <a:effectRef idx="0"/>
            <a:fontRef idx="minor"/>
          </p:style>
          <p:txBody>
            <a:bodyPr lIns="90000" tIns="10439" rIns="90000" bIns="10439" anchor="ctr">
              <a:noAutofit/>
            </a:bodyPr>
            <a:p>
              <a:pPr>
                <a:lnSpc>
                  <a:spcPct val="100000"/>
                </a:lnSpc>
                <a:tabLst>
                  <a:tab pos="0" algn="l"/>
                </a:tabLst>
                <a:defRPr/>
              </a:pPr>
              <a:endParaRPr lang="fr-FR" sz="1400" b="0" strike="noStrike" spc="0">
                <a:solidFill>
                  <a:srgbClr val="FFFFFF"/>
                </a:solidFill>
                <a:latin typeface="Arial"/>
              </a:endParaRPr>
            </a:p>
          </p:txBody>
        </p:sp>
        <p:sp>
          <p:nvSpPr>
            <p:cNvPr id="418370245" name="Google Shape;1873;p35"/>
            <p:cNvSpPr/>
            <p:nvPr/>
          </p:nvSpPr>
          <p:spPr bwMode="auto">
            <a:xfrm>
              <a:off x="1411920" y="4521960"/>
              <a:ext cx="39960" cy="33480"/>
            </a:xfrm>
            <a:custGeom>
              <a:avLst/>
              <a:gdLst>
                <a:gd name="textAreaLeft" fmla="*/ 0 w 39960"/>
                <a:gd name="textAreaRight" fmla="*/ 41040 w 39960"/>
                <a:gd name="textAreaTop" fmla="*/ 0 h 33480"/>
                <a:gd name="textAreaBottom" fmla="*/ 34560 h 33480"/>
              </a:gdLst>
              <a:ahLst/>
              <a:cxnLst/>
              <a:rect l="textAreaLeft" t="textAreaTop" r="textAreaRight" b="textAreaBottom"/>
              <a:pathLst>
                <a:path w="3420" h="2504" fill="norm" stroke="1"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w="0">
              <a:noFill/>
            </a:ln>
          </p:spPr>
          <p:style>
            <a:lnRef idx="0"/>
            <a:fillRef idx="0"/>
            <a:effectRef idx="0"/>
            <a:fontRef idx="minor"/>
          </p:style>
          <p:txBody>
            <a:bodyPr lIns="90000" tIns="9360" rIns="90000" bIns="9360" anchor="ctr">
              <a:noAutofit/>
            </a:bodyPr>
            <a:p>
              <a:pPr>
                <a:lnSpc>
                  <a:spcPct val="100000"/>
                </a:lnSpc>
                <a:tabLst>
                  <a:tab pos="0" algn="l"/>
                </a:tabLst>
                <a:defRPr/>
              </a:pPr>
              <a:endParaRPr lang="fr-FR" sz="1400" b="0" strike="noStrike" spc="0">
                <a:solidFill>
                  <a:srgbClr val="FFFFFF"/>
                </a:solidFill>
                <a:latin typeface="Arial"/>
              </a:endParaRPr>
            </a:p>
          </p:txBody>
        </p:sp>
        <p:sp>
          <p:nvSpPr>
            <p:cNvPr id="1800188441" name="Google Shape;1874;p35"/>
            <p:cNvSpPr/>
            <p:nvPr/>
          </p:nvSpPr>
          <p:spPr bwMode="auto">
            <a:xfrm>
              <a:off x="1015920" y="3930120"/>
              <a:ext cx="726480" cy="1130760"/>
            </a:xfrm>
            <a:custGeom>
              <a:avLst/>
              <a:gdLst>
                <a:gd name="textAreaLeft" fmla="*/ 0 w 726480"/>
                <a:gd name="textAreaRight" fmla="*/ 727560 w 726480"/>
                <a:gd name="textAreaTop" fmla="*/ 0 h 1130760"/>
                <a:gd name="textAreaBottom" fmla="*/ 1131840 h 1130760"/>
              </a:gdLst>
              <a:ahLst/>
              <a:cxnLst/>
              <a:rect l="textAreaLeft" t="textAreaTop" r="textAreaRight" b="textAreaBottom"/>
              <a:pathLst>
                <a:path w="60761" h="82176" fill="norm" stroke="1"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101882172" name="Google Shape;1875;p35"/>
            <p:cNvSpPr/>
            <p:nvPr/>
          </p:nvSpPr>
          <p:spPr bwMode="auto">
            <a:xfrm>
              <a:off x="1024920" y="3958560"/>
              <a:ext cx="712440" cy="1102320"/>
            </a:xfrm>
            <a:custGeom>
              <a:avLst/>
              <a:gdLst>
                <a:gd name="textAreaLeft" fmla="*/ 0 w 712440"/>
                <a:gd name="textAreaRight" fmla="*/ 713520 w 712440"/>
                <a:gd name="textAreaTop" fmla="*/ 0 h 1102320"/>
                <a:gd name="textAreaBottom" fmla="*/ 1103400 h 1102320"/>
              </a:gdLst>
              <a:ahLst/>
              <a:cxnLst/>
              <a:rect l="textAreaLeft" t="textAreaTop" r="textAreaRight" b="textAreaBottom"/>
              <a:pathLst>
                <a:path w="59622" h="80093" fill="norm" stroke="1"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858439817" name="Google Shape;1876;p35"/>
            <p:cNvSpPr/>
            <p:nvPr/>
          </p:nvSpPr>
          <p:spPr bwMode="auto">
            <a:xfrm>
              <a:off x="1020960" y="3925080"/>
              <a:ext cx="718200" cy="1140840"/>
            </a:xfrm>
            <a:custGeom>
              <a:avLst/>
              <a:gdLst>
                <a:gd name="textAreaLeft" fmla="*/ 0 w 718200"/>
                <a:gd name="textAreaRight" fmla="*/ 719280 w 718200"/>
                <a:gd name="textAreaTop" fmla="*/ 0 h 1140840"/>
                <a:gd name="textAreaBottom" fmla="*/ 1141920 h 1140840"/>
              </a:gdLst>
              <a:ahLst/>
              <a:cxnLst/>
              <a:rect l="textAreaLeft" t="textAreaTop" r="textAreaRight" b="textAreaBottom"/>
              <a:pathLst>
                <a:path w="60110" h="82881" fill="norm" stroke="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1146685030" name="Google Shape;1877;p35"/>
            <p:cNvSpPr/>
            <p:nvPr/>
          </p:nvSpPr>
          <p:spPr bwMode="auto">
            <a:xfrm>
              <a:off x="1622880" y="4686840"/>
              <a:ext cx="82799" cy="127440"/>
            </a:xfrm>
            <a:custGeom>
              <a:avLst/>
              <a:gdLst>
                <a:gd name="textAreaLeft" fmla="*/ 0 w 82800"/>
                <a:gd name="textAreaRight" fmla="*/ 83880 w 82800"/>
                <a:gd name="textAreaTop" fmla="*/ 0 h 127440"/>
                <a:gd name="textAreaBottom" fmla="*/ 128520 h 127440"/>
              </a:gdLst>
              <a:ahLst/>
              <a:cxnLst/>
              <a:rect l="textAreaLeft" t="textAreaTop" r="textAreaRight" b="textAreaBottom"/>
              <a:pathLst>
                <a:path w="7001" h="9329" fill="norm" stroke="1"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fillRef idx="0"/>
            <a:effectRef idx="0"/>
            <a:fontRef idx="minor"/>
          </p:style>
          <p:txBody>
            <a:bodyPr lIns="90000" tIns="37080" rIns="90000" bIns="37080" anchor="ctr">
              <a:noAutofit/>
            </a:bodyPr>
            <a:p>
              <a:pPr>
                <a:lnSpc>
                  <a:spcPct val="100000"/>
                </a:lnSpc>
                <a:tabLst>
                  <a:tab pos="0" algn="l"/>
                </a:tabLst>
                <a:defRPr/>
              </a:pPr>
              <a:endParaRPr lang="fr-FR" sz="1400" b="0" strike="noStrike" spc="0">
                <a:solidFill>
                  <a:srgbClr val="000000"/>
                </a:solidFill>
                <a:latin typeface="Arial"/>
              </a:endParaRPr>
            </a:p>
          </p:txBody>
        </p:sp>
        <p:sp>
          <p:nvSpPr>
            <p:cNvPr id="1768443839" name="Google Shape;1878;p35"/>
            <p:cNvSpPr/>
            <p:nvPr/>
          </p:nvSpPr>
          <p:spPr bwMode="auto">
            <a:xfrm>
              <a:off x="269640" y="3678480"/>
              <a:ext cx="627120" cy="1459080"/>
            </a:xfrm>
            <a:custGeom>
              <a:avLst/>
              <a:gdLst>
                <a:gd name="textAreaLeft" fmla="*/ 0 w 627120"/>
                <a:gd name="textAreaRight" fmla="*/ 628200 w 627120"/>
                <a:gd name="textAreaTop" fmla="*/ 0 h 1459080"/>
                <a:gd name="textAreaBottom" fmla="*/ 1460160 h 1459080"/>
              </a:gdLst>
              <a:ahLst/>
              <a:cxnLst/>
              <a:rect l="textAreaLeft" t="textAreaTop" r="textAreaRight" b="textAreaBottom"/>
              <a:pathLst>
                <a:path w="52500" h="105991" fill="norm" stroke="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245146775" name="Google Shape;1879;p35"/>
            <p:cNvSpPr/>
            <p:nvPr/>
          </p:nvSpPr>
          <p:spPr bwMode="auto">
            <a:xfrm>
              <a:off x="265320" y="3674160"/>
              <a:ext cx="635760" cy="1468440"/>
            </a:xfrm>
            <a:custGeom>
              <a:avLst/>
              <a:gdLst>
                <a:gd name="textAreaLeft" fmla="*/ 0 w 635760"/>
                <a:gd name="textAreaRight" fmla="*/ 636840 w 635760"/>
                <a:gd name="textAreaTop" fmla="*/ 0 h 1468440"/>
                <a:gd name="textAreaBottom" fmla="*/ 1469520 h 1468440"/>
              </a:gdLst>
              <a:ahLst/>
              <a:cxnLst/>
              <a:rect l="textAreaLeft" t="textAreaTop" r="textAreaRight" b="textAreaBottom"/>
              <a:pathLst>
                <a:path w="53232" h="106668" fill="norm" stroke="1"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430946586" name="Google Shape;1880;p35"/>
            <p:cNvSpPr/>
            <p:nvPr/>
          </p:nvSpPr>
          <p:spPr bwMode="auto">
            <a:xfrm>
              <a:off x="29880" y="3660120"/>
              <a:ext cx="830878" cy="1477799"/>
            </a:xfrm>
            <a:custGeom>
              <a:avLst/>
              <a:gdLst>
                <a:gd name="textAreaLeft" fmla="*/ 0 w 830880"/>
                <a:gd name="textAreaRight" fmla="*/ 831960 w 830880"/>
                <a:gd name="textAreaTop" fmla="*/ 0 h 1477800"/>
                <a:gd name="textAreaBottom" fmla="*/ 1478880 h 1477800"/>
              </a:gdLst>
              <a:ahLst/>
              <a:cxnLst/>
              <a:rect l="textAreaLeft" t="textAreaTop" r="textAreaRight" b="textAreaBottom"/>
              <a:pathLst>
                <a:path w="69512" h="107351" fill="norm" stroke="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000000"/>
                </a:solidFill>
                <a:latin typeface="Arial"/>
              </a:endParaRPr>
            </a:p>
          </p:txBody>
        </p:sp>
        <p:sp>
          <p:nvSpPr>
            <p:cNvPr id="2050152879" name="Google Shape;1881;p35"/>
            <p:cNvSpPr/>
            <p:nvPr/>
          </p:nvSpPr>
          <p:spPr bwMode="auto">
            <a:xfrm>
              <a:off x="27360" y="3655080"/>
              <a:ext cx="837360" cy="1487520"/>
            </a:xfrm>
            <a:custGeom>
              <a:avLst/>
              <a:gdLst>
                <a:gd name="textAreaLeft" fmla="*/ 0 w 837360"/>
                <a:gd name="textAreaRight" fmla="*/ 838440 w 837360"/>
                <a:gd name="textAreaTop" fmla="*/ 0 h 1487520"/>
                <a:gd name="textAreaBottom" fmla="*/ 1488600 h 1487520"/>
              </a:gdLst>
              <a:ahLst/>
              <a:cxnLst/>
              <a:rect l="textAreaLeft" t="textAreaTop" r="textAreaRight" b="textAreaBottom"/>
              <a:pathLst>
                <a:path w="70040" h="108052" fill="norm" stroke="1"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w="0">
              <a:noFill/>
            </a:ln>
          </p:spPr>
          <p:style>
            <a:lnRef idx="0"/>
            <a:fillRef idx="0"/>
            <a:effectRef idx="0"/>
            <a:fontRef idx="minor"/>
          </p:style>
          <p:txBody>
            <a:bodyPr lIns="90000" tIns="91440" rIns="90000" bIns="91440" anchor="ctr">
              <a:noAutofit/>
            </a:bodyPr>
            <a:p>
              <a:pPr>
                <a:lnSpc>
                  <a:spcPct val="100000"/>
                </a:lnSpc>
                <a:tabLst>
                  <a:tab pos="0" algn="l"/>
                </a:tabLst>
                <a:defRPr/>
              </a:pPr>
              <a:endParaRPr lang="fr-FR" sz="1400" b="0" strike="noStrike" spc="0">
                <a:solidFill>
                  <a:srgbClr val="FFFFFF"/>
                </a:solidFill>
                <a:latin typeface="Arial"/>
              </a:endParaRPr>
            </a:p>
          </p:txBody>
        </p:sp>
        <p:sp>
          <p:nvSpPr>
            <p:cNvPr id="588341760" name="Google Shape;1882;p35"/>
            <p:cNvSpPr/>
            <p:nvPr/>
          </p:nvSpPr>
          <p:spPr bwMode="auto">
            <a:xfrm>
              <a:off x="293760" y="5138640"/>
              <a:ext cx="2926080" cy="360"/>
            </a:xfrm>
            <a:custGeom>
              <a:avLst/>
              <a:gdLst>
                <a:gd name="textAreaLeft" fmla="*/ 0 w 2926080"/>
                <a:gd name="textAreaRight" fmla="*/ 2927160 w 2926080"/>
                <a:gd name="textAreaTop" fmla="*/ 0 h 360"/>
                <a:gd name="textAreaBottom" fmla="*/ 2880 h 360"/>
              </a:gdLst>
              <a:ahLst/>
              <a:cxnLst/>
              <a:rect l="textAreaLeft" t="textAreaTop" r="textAreaRight" b="textAreaBottom"/>
              <a:pathLst>
                <a:path w="244590" h="1" fill="norm" stroke="1" extrusionOk="0">
                  <a:moveTo>
                    <a:pt x="0" y="0"/>
                  </a:moveTo>
                  <a:lnTo>
                    <a:pt x="244590" y="0"/>
                  </a:lnTo>
                </a:path>
              </a:pathLst>
            </a:custGeom>
            <a:solidFill>
              <a:srgbClr val="FFFFFF"/>
            </a:solidFill>
            <a:ln w="0">
              <a:noFill/>
            </a:ln>
          </p:spPr>
          <p:style>
            <a:lnRef idx="0"/>
            <a:fillRef idx="0"/>
            <a:effectRef idx="0"/>
            <a:fontRef idx="minor"/>
          </p:style>
          <p:txBody>
            <a:bodyPr lIns="90000" tIns="360" rIns="90000" bIns="360" anchor="ctr">
              <a:noAutofit/>
            </a:bodyPr>
            <a:p>
              <a:pPr>
                <a:lnSpc>
                  <a:spcPct val="100000"/>
                </a:lnSpc>
                <a:tabLst>
                  <a:tab pos="0" algn="l"/>
                </a:tabLst>
                <a:defRPr/>
              </a:pPr>
              <a:endParaRPr lang="fr-FR" sz="1400" b="0" strike="noStrike" spc="0">
                <a:solidFill>
                  <a:srgbClr val="000000"/>
                </a:solidFill>
                <a:latin typeface="Arial"/>
              </a:endParaRPr>
            </a:p>
          </p:txBody>
        </p:sp>
        <p:sp>
          <p:nvSpPr>
            <p:cNvPr id="1665588644" name="Google Shape;1883;p35"/>
            <p:cNvSpPr/>
            <p:nvPr/>
          </p:nvSpPr>
          <p:spPr bwMode="auto">
            <a:xfrm>
              <a:off x="289438" y="5134320"/>
              <a:ext cx="2934360" cy="8640"/>
            </a:xfrm>
            <a:custGeom>
              <a:avLst/>
              <a:gdLst>
                <a:gd name="textAreaLeft" fmla="*/ 0 w 2934360"/>
                <a:gd name="textAreaRight" fmla="*/ 2935440 w 2934360"/>
                <a:gd name="textAreaTop" fmla="*/ 0 h 8640"/>
                <a:gd name="textAreaBottom" fmla="*/ 9720 h 8640"/>
              </a:gdLst>
              <a:ahLst/>
              <a:cxnLst/>
              <a:rect l="textAreaLeft" t="textAreaTop" r="textAreaRight" b="textAreaBottom"/>
              <a:pathLst>
                <a:path w="245282" h="693" fill="norm" stroke="1"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fillRef idx="0"/>
            <a:effectRef idx="0"/>
            <a:fontRef idx="minor"/>
          </p:style>
          <p:txBody>
            <a:bodyPr lIns="90000" tIns="2520" rIns="90000" bIns="2520" anchor="ctr">
              <a:noAutofit/>
            </a:bodyPr>
            <a:p>
              <a:pPr>
                <a:lnSpc>
                  <a:spcPct val="100000"/>
                </a:lnSpc>
                <a:tabLst>
                  <a:tab pos="0" algn="l"/>
                </a:tabLst>
                <a:defRPr/>
              </a:pPr>
              <a:endParaRPr lang="fr-FR" sz="1400" b="0" strike="noStrike" spc="0">
                <a:solidFill>
                  <a:srgbClr val="000000"/>
                </a:solidFill>
                <a:latin typeface="Arial"/>
              </a:endParaRPr>
            </a:p>
          </p:txBody>
        </p:sp>
      </p:grpSp>
      <p:sp>
        <p:nvSpPr>
          <p:cNvPr id="2130148187" name="PlaceHolder 1"/>
          <p:cNvSpPr>
            <a:spLocks noGrp="1"/>
          </p:cNvSpPr>
          <p:nvPr>
            <p:ph type="title"/>
          </p:nvPr>
        </p:nvSpPr>
        <p:spPr bwMode="auto">
          <a:xfrm>
            <a:off x="-838807" y="1009978"/>
            <a:ext cx="10167120" cy="1791000"/>
          </a:xfrm>
          <a:prstGeom prst="rect">
            <a:avLst/>
          </a:prstGeom>
          <a:noFill/>
          <a:ln w="0">
            <a:noFill/>
          </a:ln>
        </p:spPr>
        <p:txBody>
          <a:bodyPr lIns="91440" tIns="91440" rIns="91440" bIns="91440" anchor="b">
            <a:noAutofit/>
          </a:bodyPr>
          <a:p>
            <a:pPr indent="0" algn="ctr">
              <a:lnSpc>
                <a:spcPct val="100000"/>
              </a:lnSpc>
              <a:buNone/>
              <a:tabLst>
                <a:tab pos="0" algn="l"/>
              </a:tabLst>
              <a:defRPr/>
            </a:pPr>
            <a:r>
              <a:rPr lang="fr-FR" sz="5000" b="0" strike="noStrike" spc="0">
                <a:solidFill>
                  <a:srgbClr val="000000"/>
                </a:solidFill>
                <a:latin typeface="Fjalla One"/>
                <a:ea typeface="Fjalla One"/>
              </a:rPr>
              <a:t>SSH </a:t>
            </a:r>
            <a:br>
              <a:rPr sz="5000"/>
            </a:br>
            <a:r>
              <a:rPr lang="fr-FR" sz="5000" b="0" strike="noStrike" spc="0">
                <a:solidFill>
                  <a:srgbClr val="000000"/>
                </a:solidFill>
                <a:latin typeface="Fjalla One"/>
                <a:ea typeface="Fjalla One"/>
              </a:rPr>
              <a:t> 			(Secure Shell)</a:t>
            </a:r>
            <a:endParaRPr lang="fr-FR" sz="5000" b="0" strike="noStrike" spc="0">
              <a:solidFill>
                <a:srgbClr val="000000"/>
              </a:solidFill>
              <a:latin typeface="Arial"/>
            </a:endParaRPr>
          </a:p>
        </p:txBody>
      </p:sp>
      <p:sp>
        <p:nvSpPr>
          <p:cNvPr id="968753449" name="PlaceHolder 2"/>
          <p:cNvSpPr>
            <a:spLocks noGrp="1"/>
          </p:cNvSpPr>
          <p:nvPr>
            <p:ph type="subTitle"/>
          </p:nvPr>
        </p:nvSpPr>
        <p:spPr bwMode="auto">
          <a:xfrm flipH="0" flipV="0">
            <a:off x="2960819" y="3176638"/>
            <a:ext cx="5648039" cy="894960"/>
          </a:xfrm>
          <a:prstGeom prst="rect">
            <a:avLst/>
          </a:prstGeom>
          <a:noFill/>
          <a:ln w="0">
            <a:noFill/>
          </a:ln>
        </p:spPr>
        <p:txBody>
          <a:bodyPr lIns="91440" tIns="91440" rIns="91440" bIns="91440" anchor="t">
            <a:noAutofit/>
          </a:bodyPr>
          <a:p>
            <a:pPr indent="0">
              <a:lnSpc>
                <a:spcPct val="100000"/>
              </a:lnSpc>
              <a:buNone/>
              <a:tabLst>
                <a:tab pos="0" algn="l"/>
              </a:tabLst>
              <a:defRPr/>
            </a:pPr>
            <a:r>
              <a:rPr lang="fr-FR" sz="1800" b="0" strike="noStrike" spc="0">
                <a:solidFill>
                  <a:srgbClr val="3465A4"/>
                </a:solidFill>
                <a:latin typeface="Barlow Semi Condensed Medium"/>
                <a:ea typeface="Barlow Semi Condensed Medium"/>
              </a:rPr>
              <a:t>Réalisé par :</a:t>
            </a:r>
            <a:endParaRPr lang="fr-FR" sz="1800" b="0" strike="noStrike" spc="0">
              <a:solidFill>
                <a:srgbClr val="000000"/>
              </a:solidFill>
              <a:latin typeface="Arial"/>
            </a:endParaRPr>
          </a:p>
          <a:p>
            <a:pPr indent="0">
              <a:lnSpc>
                <a:spcPct val="100000"/>
              </a:lnSpc>
              <a:buNone/>
              <a:tabLst>
                <a:tab pos="0" algn="l"/>
              </a:tabLst>
              <a:defRPr/>
            </a:pPr>
            <a:r>
              <a:rPr lang="fr-FR" sz="1800" b="0" strike="noStrike" spc="0">
                <a:solidFill>
                  <a:srgbClr val="3465A4"/>
                </a:solidFill>
                <a:latin typeface="Barlow Semi Condensed Medium"/>
                <a:ea typeface="Barlow Semi Condensed Medium"/>
              </a:rPr>
              <a:t>   Zakaria El Omari</a:t>
            </a:r>
            <a:endParaRPr lang="fr-FR" sz="1800" b="0" strike="noStrike" spc="0">
              <a:solidFill>
                <a:srgbClr val="000000"/>
              </a:solidFill>
              <a:latin typeface="Arial"/>
            </a:endParaRPr>
          </a:p>
          <a:p>
            <a:pPr indent="0">
              <a:lnSpc>
                <a:spcPct val="100000"/>
              </a:lnSpc>
              <a:buNone/>
              <a:tabLst>
                <a:tab pos="0" algn="l"/>
              </a:tabLst>
              <a:defRPr/>
            </a:pPr>
            <a:r>
              <a:rPr lang="fr-FR" sz="1800" b="0" strike="noStrike" spc="0">
                <a:solidFill>
                  <a:srgbClr val="3465A4"/>
                </a:solidFill>
                <a:latin typeface="Barlow Semi Condensed Medium"/>
                <a:ea typeface="Barlow Semi Condensed Medium"/>
              </a:rPr>
              <a:t>      Mohamed El Ouardi</a:t>
            </a:r>
            <a:endParaRPr lang="fr-FR" sz="1800" b="0" strike="noStrike" spc="0">
              <a:solidFill>
                <a:srgbClr val="3465A4"/>
              </a:solidFill>
              <a:latin typeface="Barlow Semi Condensed Medium"/>
              <a:ea typeface="Barlow Semi Condensed Medium"/>
            </a:endParaRPr>
          </a:p>
          <a:p>
            <a:pPr indent="0">
              <a:lnSpc>
                <a:spcPct val="100000"/>
              </a:lnSpc>
              <a:buNone/>
              <a:tabLst>
                <a:tab pos="0" algn="l"/>
              </a:tabLst>
              <a:defRPr/>
            </a:pPr>
            <a:r>
              <a:rPr lang="fr-FR" sz="1800" b="0" strike="noStrike" spc="0">
                <a:solidFill>
                  <a:srgbClr val="3465A4"/>
                </a:solidFill>
                <a:latin typeface="Barlow Semi Condensed Medium"/>
                <a:ea typeface="Barlow Semi Condensed Medium"/>
              </a:rPr>
              <a:t>        </a:t>
            </a:r>
            <a:r>
              <a:rPr lang="fr-FR" sz="1800" b="0" strike="noStrike" spc="0">
                <a:solidFill>
                  <a:srgbClr val="3465A4"/>
                </a:solidFill>
                <a:latin typeface="Barlow Semi Condensed Medium"/>
                <a:ea typeface="Barlow Semi Condensed Medium"/>
              </a:rPr>
              <a:t>Taha Yassine Taabani</a:t>
            </a:r>
            <a:endParaRPr lang="fr-FR" sz="1800" b="0" strike="noStrike" spc="0">
              <a:solidFill>
                <a:srgbClr val="000000"/>
              </a:solidFill>
              <a:latin typeface="Arial"/>
            </a:endParaRPr>
          </a:p>
          <a:p>
            <a:pPr indent="0" algn="r">
              <a:lnSpc>
                <a:spcPct val="100000"/>
              </a:lnSpc>
              <a:buNone/>
              <a:tabLst>
                <a:tab pos="0" algn="l"/>
              </a:tabLst>
              <a:defRPr/>
            </a:pPr>
            <a:endParaRPr lang="fr-FR" sz="1800" b="0" strike="noStrike" spc="0">
              <a:solidFill>
                <a:srgbClr val="000000"/>
              </a:solidFill>
              <a:latin typeface="Arial"/>
            </a:endParaRPr>
          </a:p>
          <a:p>
            <a:pPr indent="0" algn="r">
              <a:lnSpc>
                <a:spcPct val="100000"/>
              </a:lnSpc>
              <a:buNone/>
              <a:tabLst>
                <a:tab pos="0" algn="l"/>
              </a:tabLst>
              <a:defRPr/>
            </a:pPr>
            <a:endParaRPr lang="fr-FR" sz="2300" b="0" strike="noStrike" spc="0">
              <a:solidFill>
                <a:srgbClr val="000000"/>
              </a:solidFill>
              <a:latin typeface="Arial"/>
            </a:endParaRPr>
          </a:p>
        </p:txBody>
      </p:sp>
      <p:sp>
        <p:nvSpPr>
          <p:cNvPr id="1174107520" name="Google Shape;1885;p 1"/>
          <p:cNvSpPr/>
          <p:nvPr/>
        </p:nvSpPr>
        <p:spPr bwMode="auto">
          <a:xfrm>
            <a:off x="6276578" y="3259800"/>
            <a:ext cx="3263400" cy="894960"/>
          </a:xfrm>
          <a:prstGeom prst="rect">
            <a:avLst/>
          </a:prstGeom>
          <a:noFill/>
          <a:ln w="0">
            <a:noFill/>
          </a:ln>
        </p:spPr>
        <p:style>
          <a:lnRef idx="0"/>
          <a:fillRef idx="0"/>
          <a:effectRef idx="0"/>
          <a:fontRef idx="minor"/>
        </p:style>
        <p:txBody>
          <a:bodyPr lIns="90000" tIns="91440" rIns="90000" bIns="91440" anchor="t">
            <a:noAutofit/>
          </a:bodyPr>
          <a:p>
            <a:pPr>
              <a:lnSpc>
                <a:spcPct val="100000"/>
              </a:lnSpc>
              <a:tabLst>
                <a:tab pos="0" algn="l"/>
              </a:tabLst>
              <a:defRPr/>
            </a:pPr>
            <a:r>
              <a:rPr lang="fr-FR" sz="2300" b="0" strike="noStrike" spc="0">
                <a:solidFill>
                  <a:srgbClr val="3465A4"/>
                </a:solidFill>
                <a:latin typeface="Barlow Semi Condensed Medium"/>
                <a:ea typeface="Barlow Semi Condensed Medium"/>
              </a:rPr>
              <a:t>Encadré par :</a:t>
            </a:r>
            <a:endParaRPr lang="fr-FR" sz="2300" b="0" strike="noStrike" spc="0">
              <a:solidFill>
                <a:srgbClr val="000000"/>
              </a:solidFill>
              <a:latin typeface="Arial"/>
            </a:endParaRPr>
          </a:p>
          <a:p>
            <a:pPr>
              <a:lnSpc>
                <a:spcPct val="100000"/>
              </a:lnSpc>
              <a:tabLst>
                <a:tab pos="0" algn="l"/>
              </a:tabLst>
              <a:defRPr/>
            </a:pPr>
            <a:r>
              <a:rPr lang="fr-FR" sz="2300" b="0" strike="noStrike" spc="0">
                <a:solidFill>
                  <a:srgbClr val="3465A4"/>
                </a:solidFill>
                <a:latin typeface="Barlow Semi Condensed Medium"/>
                <a:ea typeface="Barlow Semi Condensed Medium"/>
              </a:rPr>
              <a:t>       Mr. Moukhafi</a:t>
            </a:r>
            <a:endParaRPr lang="fr-FR" sz="2300" b="0" strike="noStrike" spc="0">
              <a:solidFill>
                <a:srgbClr val="000000"/>
              </a:solidFill>
              <a:latin typeface="Arial"/>
            </a:endParaRPr>
          </a:p>
          <a:p>
            <a:pPr algn="r">
              <a:lnSpc>
                <a:spcPct val="100000"/>
              </a:lnSpc>
              <a:tabLst>
                <a:tab pos="0" algn="l"/>
              </a:tabLst>
              <a:defRPr/>
            </a:pPr>
            <a:endParaRPr lang="fr-FR" sz="2300" b="0" strike="noStrike" spc="0">
              <a:solidFill>
                <a:srgbClr val="000000"/>
              </a:solidFill>
              <a:latin typeface="Arial"/>
            </a:endParaRPr>
          </a:p>
          <a:p>
            <a:pPr algn="r">
              <a:lnSpc>
                <a:spcPct val="100000"/>
              </a:lnSpc>
              <a:tabLst>
                <a:tab pos="0" algn="l"/>
              </a:tabLst>
              <a:defRPr/>
            </a:pPr>
            <a:endParaRPr lang="fr-FR" sz="2300" b="0" strike="noStrike" spc="0">
              <a:solidFill>
                <a:srgbClr val="000000"/>
              </a:solidFill>
              <a:latin typeface="Arial"/>
            </a:endParaRPr>
          </a:p>
        </p:txBody>
      </p:sp>
      <p:pic>
        <p:nvPicPr>
          <p:cNvPr id="692151479" name=""/>
          <p:cNvPicPr>
            <a:picLocks noChangeAspect="1"/>
          </p:cNvPicPr>
          <p:nvPr/>
        </p:nvPicPr>
        <p:blipFill>
          <a:blip r:embed="rId3"/>
          <a:stretch/>
        </p:blipFill>
        <p:spPr bwMode="auto">
          <a:xfrm flipH="0" flipV="0">
            <a:off x="2960819" y="194581"/>
            <a:ext cx="2982914" cy="69775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57" name="PlaceHolder 32"/>
          <p:cNvSpPr/>
          <p:nvPr/>
        </p:nvSpPr>
        <p:spPr bwMode="auto">
          <a:xfrm>
            <a:off x="2264760" y="216000"/>
            <a:ext cx="4415400" cy="227160"/>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sng" strike="noStrike" spc="-1">
                <a:solidFill>
                  <a:srgbClr val="666666"/>
                </a:solidFill>
                <a:latin typeface="Fjalla One"/>
                <a:ea typeface="Vidaloka"/>
              </a:rPr>
              <a:t>L’histoire du SSH</a:t>
            </a:r>
            <a:endParaRPr lang="fr-FR" sz="2000" b="0" strike="noStrike" spc="-1">
              <a:solidFill>
                <a:srgbClr val="000000"/>
              </a:solidFill>
              <a:latin typeface="Arial"/>
            </a:endParaRPr>
          </a:p>
        </p:txBody>
      </p:sp>
      <p:grpSp>
        <p:nvGrpSpPr>
          <p:cNvPr id="3958" name="Google Shape;2699;p 1"/>
          <p:cNvGrpSpPr/>
          <p:nvPr/>
        </p:nvGrpSpPr>
        <p:grpSpPr bwMode="auto">
          <a:xfrm>
            <a:off x="563760" y="914400"/>
            <a:ext cx="8389440" cy="4114440"/>
            <a:chOff x="563760" y="914400"/>
            <a:chExt cx="8389440" cy="4114440"/>
          </a:xfrm>
        </p:grpSpPr>
        <p:grpSp>
          <p:nvGrpSpPr>
            <p:cNvPr id="3959" name="Google Shape;2700;p 1"/>
            <p:cNvGrpSpPr/>
            <p:nvPr/>
          </p:nvGrpSpPr>
          <p:grpSpPr bwMode="auto">
            <a:xfrm>
              <a:off x="879120" y="1545480"/>
              <a:ext cx="18360" cy="2608200"/>
              <a:chOff x="879120" y="1545480"/>
              <a:chExt cx="18360" cy="2608200"/>
            </a:xfrm>
          </p:grpSpPr>
          <p:cxnSp>
            <p:nvCxnSpPr>
              <p:cNvPr id="3960" name="Google Shape;2701;p 1"/>
              <p:cNvCxnSpPr>
                <a:cxnSpLocks/>
              </p:cNvCxnSpPr>
              <p:nvPr/>
            </p:nvCxnSpPr>
            <p:spPr bwMode="auto">
              <a:xfrm flipH="1" flipV="1">
                <a:off x="886680" y="2607840"/>
                <a:ext cx="4680" cy="539640"/>
              </a:xfrm>
              <a:prstGeom prst="straightConnector1">
                <a:avLst/>
              </a:prstGeom>
              <a:ln w="0">
                <a:solidFill>
                  <a:srgbClr val="595959"/>
                </a:solidFill>
              </a:ln>
            </p:spPr>
          </p:cxnSp>
          <p:cxnSp>
            <p:nvCxnSpPr>
              <p:cNvPr id="3961" name="Google Shape;2702;p 1"/>
              <p:cNvCxnSpPr>
                <a:cxnSpLocks/>
              </p:cNvCxnSpPr>
              <p:nvPr/>
            </p:nvCxnSpPr>
            <p:spPr bwMode="auto">
              <a:xfrm flipH="1" flipV="1">
                <a:off x="879120" y="1545480"/>
                <a:ext cx="4680" cy="539640"/>
              </a:xfrm>
              <a:prstGeom prst="straightConnector1">
                <a:avLst/>
              </a:prstGeom>
              <a:ln w="0">
                <a:solidFill>
                  <a:srgbClr val="595959"/>
                </a:solidFill>
              </a:ln>
            </p:spPr>
          </p:cxnSp>
          <p:cxnSp>
            <p:nvCxnSpPr>
              <p:cNvPr id="3962" name="Google Shape;2703;p 1"/>
              <p:cNvCxnSpPr>
                <a:cxnSpLocks/>
              </p:cNvCxnSpPr>
              <p:nvPr/>
            </p:nvCxnSpPr>
            <p:spPr bwMode="auto">
              <a:xfrm flipH="1" flipV="1">
                <a:off x="893520" y="3727800"/>
                <a:ext cx="4320" cy="426240"/>
              </a:xfrm>
              <a:prstGeom prst="straightConnector1">
                <a:avLst/>
              </a:prstGeom>
              <a:ln w="0">
                <a:solidFill>
                  <a:srgbClr val="595959"/>
                </a:solidFill>
              </a:ln>
            </p:spPr>
          </p:cxnSp>
        </p:grpSp>
        <p:cxnSp>
          <p:nvCxnSpPr>
            <p:cNvPr id="3963" name="Google Shape;2706;p 1"/>
            <p:cNvCxnSpPr>
              <a:cxnSpLocks/>
            </p:cNvCxnSpPr>
            <p:nvPr/>
          </p:nvCxnSpPr>
          <p:spPr bwMode="auto">
            <a:xfrm flipH="1">
              <a:off x="1128960" y="3405960"/>
              <a:ext cx="233280" cy="2160"/>
            </a:xfrm>
            <a:prstGeom prst="straightConnector1">
              <a:avLst/>
            </a:prstGeom>
            <a:ln w="0">
              <a:solidFill>
                <a:srgbClr val="494949"/>
              </a:solidFill>
            </a:ln>
          </p:spPr>
        </p:cxnSp>
        <p:grpSp>
          <p:nvGrpSpPr>
            <p:cNvPr id="3964" name="Google Shape;2707;p 1"/>
            <p:cNvGrpSpPr/>
            <p:nvPr/>
          </p:nvGrpSpPr>
          <p:grpSpPr bwMode="auto">
            <a:xfrm>
              <a:off x="570960" y="3088800"/>
              <a:ext cx="641160" cy="641160"/>
              <a:chOff x="570960" y="3088800"/>
              <a:chExt cx="641160" cy="641160"/>
            </a:xfrm>
          </p:grpSpPr>
          <p:sp>
            <p:nvSpPr>
              <p:cNvPr id="3965" name="Google Shape;2705;p 1"/>
              <p:cNvSpPr/>
              <p:nvPr/>
            </p:nvSpPr>
            <p:spPr bwMode="auto">
              <a:xfrm rot="5376600" flipH="1">
                <a:off x="572760" y="3090960"/>
                <a:ext cx="636840" cy="636840"/>
              </a:xfrm>
              <a:prstGeom prst="ellipse">
                <a:avLst/>
              </a:prstGeom>
              <a:solidFill>
                <a:schemeClr val="accent1"/>
              </a:solidFill>
              <a:ln w="0">
                <a:solidFill>
                  <a:srgbClr val="494949"/>
                </a:solidFill>
              </a:ln>
            </p:spPr>
            <p:style>
              <a:lnRef idx="0"/>
              <a:fillRef idx="0"/>
              <a:effectRef idx="0"/>
              <a:fontRef idx="minor"/>
            </p:style>
            <p:txBody>
              <a:bodyPr lIns="85320" tIns="86760" rIns="85320" bIns="86760" anchor="ctr">
                <a:noAutofit/>
              </a:bodyPr>
              <a:p>
                <a:pPr>
                  <a:lnSpc>
                    <a:spcPct val="100000"/>
                  </a:lnSpc>
                  <a:defRPr/>
                </a:pPr>
                <a:endParaRPr lang="fr-FR" sz="1400" b="0" strike="noStrike" spc="-1">
                  <a:solidFill>
                    <a:srgbClr val="000000"/>
                  </a:solidFill>
                  <a:latin typeface="Arial"/>
                  <a:ea typeface="DejaVu Sans"/>
                </a:endParaRPr>
              </a:p>
            </p:txBody>
          </p:sp>
          <p:sp>
            <p:nvSpPr>
              <p:cNvPr id="3966" name="Google Shape;2708;p 1"/>
              <p:cNvSpPr/>
              <p:nvPr/>
            </p:nvSpPr>
            <p:spPr bwMode="auto">
              <a:xfrm rot="5376600" flipH="1">
                <a:off x="653400" y="3171600"/>
                <a:ext cx="474120" cy="473760"/>
              </a:xfrm>
              <a:prstGeom prst="ellipse">
                <a:avLst/>
              </a:prstGeom>
              <a:solidFill>
                <a:srgbClr val="FFFFFF"/>
              </a:solidFill>
              <a:ln w="0">
                <a:solidFill>
                  <a:srgbClr val="494949"/>
                </a:solidFill>
              </a:ln>
            </p:spPr>
            <p:style>
              <a:lnRef idx="0"/>
              <a:fillRef idx="0"/>
              <a:effectRef idx="0"/>
              <a:fontRef idx="minor"/>
            </p:style>
            <p:txBody>
              <a:bodyPr lIns="85320" tIns="86760" rIns="85320" bIns="86760" anchor="ctr">
                <a:noAutofit/>
              </a:bodyPr>
              <a:p>
                <a:pPr>
                  <a:lnSpc>
                    <a:spcPct val="100000"/>
                  </a:lnSpc>
                  <a:defRPr/>
                </a:pPr>
                <a:endParaRPr lang="fr-FR" sz="1400" b="0" strike="noStrike" spc="-1">
                  <a:solidFill>
                    <a:srgbClr val="000000"/>
                  </a:solidFill>
                  <a:latin typeface="Arial"/>
                  <a:ea typeface="DejaVu Sans"/>
                </a:endParaRPr>
              </a:p>
            </p:txBody>
          </p:sp>
        </p:grpSp>
        <p:cxnSp>
          <p:nvCxnSpPr>
            <p:cNvPr id="3967" name="Google Shape;2709;p 1"/>
            <p:cNvCxnSpPr>
              <a:cxnSpLocks/>
              <a:stCxn id="3968" idx="0"/>
            </p:cNvCxnSpPr>
            <p:nvPr/>
          </p:nvCxnSpPr>
          <p:spPr bwMode="auto">
            <a:xfrm flipV="1">
              <a:off x="1122480" y="2342519"/>
              <a:ext cx="258120" cy="2880"/>
            </a:xfrm>
            <a:prstGeom prst="straightConnector1">
              <a:avLst/>
            </a:prstGeom>
            <a:ln w="0">
              <a:solidFill>
                <a:srgbClr val="494949"/>
              </a:solidFill>
            </a:ln>
          </p:spPr>
        </p:cxnSp>
        <p:grpSp>
          <p:nvGrpSpPr>
            <p:cNvPr id="3969" name="Google Shape;2711;p 1"/>
            <p:cNvGrpSpPr/>
            <p:nvPr/>
          </p:nvGrpSpPr>
          <p:grpSpPr bwMode="auto">
            <a:xfrm>
              <a:off x="563760" y="2026080"/>
              <a:ext cx="641160" cy="640800"/>
              <a:chOff x="563760" y="2026080"/>
              <a:chExt cx="641160" cy="640800"/>
            </a:xfrm>
          </p:grpSpPr>
          <p:sp>
            <p:nvSpPr>
              <p:cNvPr id="3970" name="Google Shape;2712;p 1"/>
              <p:cNvSpPr/>
              <p:nvPr/>
            </p:nvSpPr>
            <p:spPr bwMode="auto">
              <a:xfrm rot="5376600" flipH="1">
                <a:off x="565560" y="2027880"/>
                <a:ext cx="636480" cy="636840"/>
              </a:xfrm>
              <a:prstGeom prst="ellipse">
                <a:avLst/>
              </a:prstGeom>
              <a:solidFill>
                <a:srgbClr val="FFFFFF"/>
              </a:solidFill>
              <a:ln w="0">
                <a:solidFill>
                  <a:srgbClr val="494949"/>
                </a:solidFill>
              </a:ln>
            </p:spPr>
            <p:style>
              <a:lnRef idx="0"/>
              <a:fillRef idx="0"/>
              <a:effectRef idx="0"/>
              <a:fontRef idx="minor"/>
            </p:style>
            <p:txBody>
              <a:bodyPr lIns="85320" tIns="86760" rIns="85320" bIns="86760" anchor="ctr">
                <a:noAutofit/>
              </a:bodyPr>
              <a:p>
                <a:pPr>
                  <a:lnSpc>
                    <a:spcPct val="100000"/>
                  </a:lnSpc>
                  <a:defRPr/>
                </a:pPr>
                <a:endParaRPr lang="fr-FR" sz="1400" b="0" strike="noStrike" spc="-1">
                  <a:solidFill>
                    <a:srgbClr val="000000"/>
                  </a:solidFill>
                  <a:latin typeface="Arial"/>
                  <a:ea typeface="DejaVu Sans"/>
                </a:endParaRPr>
              </a:p>
            </p:txBody>
          </p:sp>
          <p:sp>
            <p:nvSpPr>
              <p:cNvPr id="3968" name="Google Shape;2710;p 1"/>
              <p:cNvSpPr/>
              <p:nvPr/>
            </p:nvSpPr>
            <p:spPr bwMode="auto">
              <a:xfrm rot="5376600" flipH="1">
                <a:off x="647280" y="2108880"/>
                <a:ext cx="474120" cy="474120"/>
              </a:xfrm>
              <a:prstGeom prst="ellipse">
                <a:avLst/>
              </a:prstGeom>
              <a:solidFill>
                <a:schemeClr val="accent1"/>
              </a:solidFill>
              <a:ln w="0">
                <a:solidFill>
                  <a:srgbClr val="494949"/>
                </a:solidFill>
              </a:ln>
            </p:spPr>
            <p:style>
              <a:lnRef idx="0"/>
              <a:fillRef idx="0"/>
              <a:effectRef idx="0"/>
              <a:fontRef idx="minor"/>
            </p:style>
            <p:txBody>
              <a:bodyPr lIns="85320" tIns="86760" rIns="85320" bIns="86760" anchor="ctr">
                <a:noAutofit/>
              </a:bodyPr>
              <a:p>
                <a:pPr>
                  <a:lnSpc>
                    <a:spcPct val="100000"/>
                  </a:lnSpc>
                  <a:defRPr/>
                </a:pPr>
                <a:endParaRPr lang="fr-FR" sz="1400" b="0" strike="noStrike" spc="-1">
                  <a:solidFill>
                    <a:srgbClr val="000000"/>
                  </a:solidFill>
                  <a:latin typeface="Arial"/>
                  <a:ea typeface="DejaVu Sans"/>
                </a:endParaRPr>
              </a:p>
            </p:txBody>
          </p:sp>
        </p:grpSp>
        <p:cxnSp>
          <p:nvCxnSpPr>
            <p:cNvPr id="3971" name="Google Shape;2713;p 1"/>
            <p:cNvCxnSpPr>
              <a:cxnSpLocks/>
            </p:cNvCxnSpPr>
            <p:nvPr/>
          </p:nvCxnSpPr>
          <p:spPr bwMode="auto">
            <a:xfrm flipH="1">
              <a:off x="1141920" y="1231200"/>
              <a:ext cx="232560" cy="1800"/>
            </a:xfrm>
            <a:prstGeom prst="straightConnector1">
              <a:avLst/>
            </a:prstGeom>
            <a:ln w="0">
              <a:solidFill>
                <a:srgbClr val="494949"/>
              </a:solidFill>
            </a:ln>
          </p:spPr>
        </p:cxnSp>
        <p:grpSp>
          <p:nvGrpSpPr>
            <p:cNvPr id="3972" name="Google Shape;2714;p 1"/>
            <p:cNvGrpSpPr/>
            <p:nvPr/>
          </p:nvGrpSpPr>
          <p:grpSpPr bwMode="auto">
            <a:xfrm>
              <a:off x="578160" y="914400"/>
              <a:ext cx="641160" cy="641160"/>
              <a:chOff x="578160" y="914400"/>
              <a:chExt cx="641160" cy="641160"/>
            </a:xfrm>
          </p:grpSpPr>
          <p:sp>
            <p:nvSpPr>
              <p:cNvPr id="3973" name="Google Shape;2715;p 1"/>
              <p:cNvSpPr/>
              <p:nvPr/>
            </p:nvSpPr>
            <p:spPr bwMode="auto">
              <a:xfrm rot="5376600" flipH="1">
                <a:off x="579960" y="916560"/>
                <a:ext cx="636840" cy="636840"/>
              </a:xfrm>
              <a:prstGeom prst="ellipse">
                <a:avLst/>
              </a:prstGeom>
              <a:solidFill>
                <a:schemeClr val="accent1"/>
              </a:solidFill>
              <a:ln w="0">
                <a:solidFill>
                  <a:srgbClr val="494949"/>
                </a:solidFill>
              </a:ln>
            </p:spPr>
            <p:style>
              <a:lnRef idx="0"/>
              <a:fillRef idx="0"/>
              <a:effectRef idx="0"/>
              <a:fontRef idx="minor"/>
            </p:style>
            <p:txBody>
              <a:bodyPr lIns="85320" tIns="86760" rIns="85320" bIns="86760" anchor="ctr">
                <a:noAutofit/>
              </a:bodyPr>
              <a:p>
                <a:pPr>
                  <a:lnSpc>
                    <a:spcPct val="100000"/>
                  </a:lnSpc>
                  <a:defRPr/>
                </a:pPr>
                <a:endParaRPr lang="fr-FR" sz="1400" b="0" strike="noStrike" spc="-1">
                  <a:solidFill>
                    <a:srgbClr val="000000"/>
                  </a:solidFill>
                  <a:latin typeface="Arial"/>
                  <a:ea typeface="DejaVu Sans"/>
                </a:endParaRPr>
              </a:p>
            </p:txBody>
          </p:sp>
          <p:sp>
            <p:nvSpPr>
              <p:cNvPr id="3974" name="Google Shape;2716;p 1"/>
              <p:cNvSpPr/>
              <p:nvPr/>
            </p:nvSpPr>
            <p:spPr bwMode="auto">
              <a:xfrm rot="5376600" flipH="1">
                <a:off x="666720" y="997200"/>
                <a:ext cx="473760" cy="474120"/>
              </a:xfrm>
              <a:prstGeom prst="ellipse">
                <a:avLst/>
              </a:prstGeom>
              <a:solidFill>
                <a:srgbClr val="FFFFFF"/>
              </a:solidFill>
              <a:ln w="0">
                <a:solidFill>
                  <a:srgbClr val="595959"/>
                </a:solidFill>
              </a:ln>
            </p:spPr>
            <p:style>
              <a:lnRef idx="0"/>
              <a:fillRef idx="0"/>
              <a:effectRef idx="0"/>
              <a:fontRef idx="minor"/>
            </p:style>
            <p:txBody>
              <a:bodyPr lIns="85320" tIns="86760" rIns="85320" bIns="86760" anchor="ctr">
                <a:noAutofit/>
              </a:bodyPr>
              <a:p>
                <a:pPr>
                  <a:lnSpc>
                    <a:spcPct val="100000"/>
                  </a:lnSpc>
                  <a:defRPr/>
                </a:pPr>
                <a:endParaRPr lang="fr-FR" sz="1400" b="0" strike="noStrike" spc="-1">
                  <a:solidFill>
                    <a:srgbClr val="000000"/>
                  </a:solidFill>
                  <a:latin typeface="Arial"/>
                  <a:ea typeface="DejaVu Sans"/>
                </a:endParaRPr>
              </a:p>
            </p:txBody>
          </p:sp>
        </p:grpSp>
        <p:cxnSp>
          <p:nvCxnSpPr>
            <p:cNvPr id="3975" name="Google Shape;2717;p 1"/>
            <p:cNvCxnSpPr>
              <a:cxnSpLocks/>
              <a:stCxn id="3976" idx="0"/>
            </p:cNvCxnSpPr>
            <p:nvPr/>
          </p:nvCxnSpPr>
          <p:spPr bwMode="auto">
            <a:xfrm flipV="1">
              <a:off x="1136520" y="4468320"/>
              <a:ext cx="258480" cy="3240"/>
            </a:xfrm>
            <a:prstGeom prst="straightConnector1">
              <a:avLst/>
            </a:prstGeom>
            <a:ln w="0">
              <a:solidFill>
                <a:srgbClr val="494949"/>
              </a:solidFill>
            </a:ln>
          </p:spPr>
        </p:cxnSp>
        <p:grpSp>
          <p:nvGrpSpPr>
            <p:cNvPr id="3977" name="Google Shape;2719;p 1"/>
            <p:cNvGrpSpPr/>
            <p:nvPr/>
          </p:nvGrpSpPr>
          <p:grpSpPr bwMode="auto">
            <a:xfrm>
              <a:off x="578160" y="4151519"/>
              <a:ext cx="640800" cy="640800"/>
              <a:chOff x="578160" y="4151519"/>
              <a:chExt cx="640800" cy="640800"/>
            </a:xfrm>
          </p:grpSpPr>
          <p:sp>
            <p:nvSpPr>
              <p:cNvPr id="3978" name="Google Shape;2704;p 1"/>
              <p:cNvSpPr/>
              <p:nvPr/>
            </p:nvSpPr>
            <p:spPr bwMode="auto">
              <a:xfrm rot="5377799" flipH="1">
                <a:off x="579960" y="4153320"/>
                <a:ext cx="636840" cy="636840"/>
              </a:xfrm>
              <a:prstGeom prst="ellipse">
                <a:avLst/>
              </a:prstGeom>
              <a:solidFill>
                <a:srgbClr val="FFFFFF"/>
              </a:solidFill>
              <a:ln w="0">
                <a:solidFill>
                  <a:srgbClr val="494949"/>
                </a:solidFill>
              </a:ln>
            </p:spPr>
            <p:style>
              <a:lnRef idx="0"/>
              <a:fillRef idx="0"/>
              <a:effectRef idx="0"/>
              <a:fontRef idx="minor"/>
            </p:style>
            <p:txBody>
              <a:bodyPr lIns="85320" tIns="86760" rIns="85320" bIns="86760" anchor="ctr">
                <a:noAutofit/>
              </a:bodyPr>
              <a:p>
                <a:pPr>
                  <a:lnSpc>
                    <a:spcPct val="100000"/>
                  </a:lnSpc>
                  <a:defRPr/>
                </a:pPr>
                <a:endParaRPr lang="fr-FR" sz="1400" b="0" strike="noStrike" spc="-1">
                  <a:solidFill>
                    <a:srgbClr val="000000"/>
                  </a:solidFill>
                  <a:latin typeface="Arial"/>
                  <a:ea typeface="DejaVu Sans"/>
                </a:endParaRPr>
              </a:p>
            </p:txBody>
          </p:sp>
          <p:sp>
            <p:nvSpPr>
              <p:cNvPr id="3976" name="Google Shape;2718;p 1"/>
              <p:cNvSpPr/>
              <p:nvPr/>
            </p:nvSpPr>
            <p:spPr bwMode="auto">
              <a:xfrm rot="5376600" flipH="1">
                <a:off x="661320" y="4235400"/>
                <a:ext cx="474480" cy="473760"/>
              </a:xfrm>
              <a:prstGeom prst="ellipse">
                <a:avLst/>
              </a:prstGeom>
              <a:solidFill>
                <a:schemeClr val="accent1"/>
              </a:solidFill>
              <a:ln w="0">
                <a:solidFill>
                  <a:srgbClr val="494949"/>
                </a:solidFill>
              </a:ln>
            </p:spPr>
            <p:style>
              <a:lnRef idx="0"/>
              <a:fillRef idx="0"/>
              <a:effectRef idx="0"/>
              <a:fontRef idx="minor"/>
            </p:style>
            <p:txBody>
              <a:bodyPr lIns="85320" tIns="86760" rIns="85320" bIns="86760" anchor="ctr">
                <a:noAutofit/>
              </a:bodyPr>
              <a:p>
                <a:pPr>
                  <a:lnSpc>
                    <a:spcPct val="100000"/>
                  </a:lnSpc>
                  <a:defRPr/>
                </a:pPr>
                <a:endParaRPr lang="fr-FR" sz="1400" b="0" strike="noStrike" spc="-1">
                  <a:solidFill>
                    <a:srgbClr val="000000"/>
                  </a:solidFill>
                  <a:latin typeface="Arial"/>
                  <a:ea typeface="DejaVu Sans"/>
                </a:endParaRPr>
              </a:p>
            </p:txBody>
          </p:sp>
        </p:grpSp>
        <p:sp>
          <p:nvSpPr>
            <p:cNvPr id="3979" name="Google Shape;2720;p 1"/>
            <p:cNvSpPr/>
            <p:nvPr/>
          </p:nvSpPr>
          <p:spPr bwMode="auto">
            <a:xfrm rot="5376000" flipH="1">
              <a:off x="1351800" y="4443840"/>
              <a:ext cx="50760" cy="51120"/>
            </a:xfrm>
            <a:prstGeom prst="ellipse">
              <a:avLst/>
            </a:prstGeom>
            <a:solidFill>
              <a:schemeClr val="accent1"/>
            </a:solidFill>
            <a:ln w="0">
              <a:solidFill>
                <a:srgbClr val="3D3D3D"/>
              </a:solidFill>
            </a:ln>
          </p:spPr>
          <p:style>
            <a:lnRef idx="0"/>
            <a:fillRef idx="0"/>
            <a:effectRef idx="0"/>
            <a:fontRef idx="minor"/>
          </p:style>
          <p:txBody>
            <a:bodyPr lIns="85320" tIns="12960" rIns="85320" bIns="12960" anchor="ctr">
              <a:noAutofit/>
            </a:bodyPr>
            <a:p>
              <a:pPr>
                <a:lnSpc>
                  <a:spcPct val="100000"/>
                </a:lnSpc>
                <a:defRPr/>
              </a:pPr>
              <a:endParaRPr lang="fr-FR" sz="1400" b="0" strike="noStrike" spc="-1">
                <a:solidFill>
                  <a:srgbClr val="000000"/>
                </a:solidFill>
                <a:latin typeface="Arial"/>
                <a:ea typeface="DejaVu Sans"/>
              </a:endParaRPr>
            </a:p>
          </p:txBody>
        </p:sp>
        <p:sp>
          <p:nvSpPr>
            <p:cNvPr id="3980" name="Google Shape;2721;p 1"/>
            <p:cNvSpPr/>
            <p:nvPr/>
          </p:nvSpPr>
          <p:spPr bwMode="auto">
            <a:xfrm rot="5376000" flipH="1">
              <a:off x="1337040" y="2317320"/>
              <a:ext cx="51120" cy="51120"/>
            </a:xfrm>
            <a:prstGeom prst="ellipse">
              <a:avLst/>
            </a:prstGeom>
            <a:solidFill>
              <a:schemeClr val="accent1"/>
            </a:solidFill>
            <a:ln w="0">
              <a:solidFill>
                <a:srgbClr val="3D3D3D"/>
              </a:solidFill>
            </a:ln>
          </p:spPr>
          <p:style>
            <a:lnRef idx="0"/>
            <a:fillRef idx="0"/>
            <a:effectRef idx="0"/>
            <a:fontRef idx="minor"/>
          </p:style>
          <p:txBody>
            <a:bodyPr lIns="85320" tIns="12960" rIns="85320" bIns="12960" anchor="ctr">
              <a:noAutofit/>
            </a:bodyPr>
            <a:p>
              <a:pPr>
                <a:lnSpc>
                  <a:spcPct val="100000"/>
                </a:lnSpc>
                <a:defRPr/>
              </a:pPr>
              <a:endParaRPr lang="fr-FR" sz="1400" b="0" strike="noStrike" spc="-1">
                <a:solidFill>
                  <a:srgbClr val="000000"/>
                </a:solidFill>
                <a:latin typeface="Arial"/>
                <a:ea typeface="DejaVu Sans"/>
              </a:endParaRPr>
            </a:p>
          </p:txBody>
        </p:sp>
        <p:sp>
          <p:nvSpPr>
            <p:cNvPr id="3981" name="Google Shape;2722;p 1"/>
            <p:cNvSpPr/>
            <p:nvPr/>
          </p:nvSpPr>
          <p:spPr bwMode="auto">
            <a:xfrm rot="5400000" flipH="1">
              <a:off x="1360800" y="3380040"/>
              <a:ext cx="51120" cy="50760"/>
            </a:xfrm>
            <a:prstGeom prst="ellipse">
              <a:avLst/>
            </a:prstGeom>
            <a:solidFill>
              <a:srgbClr val="FFFFFF"/>
            </a:solidFill>
            <a:ln w="0">
              <a:solidFill>
                <a:srgbClr val="3D3D3D"/>
              </a:solidFill>
            </a:ln>
          </p:spPr>
          <p:style>
            <a:lnRef idx="0"/>
            <a:fillRef idx="0"/>
            <a:effectRef idx="0"/>
            <a:fontRef idx="minor"/>
          </p:style>
          <p:txBody>
            <a:bodyPr lIns="85320" tIns="13320" rIns="85320" bIns="13320" anchor="ctr">
              <a:noAutofit/>
            </a:bodyPr>
            <a:p>
              <a:pPr>
                <a:lnSpc>
                  <a:spcPct val="100000"/>
                </a:lnSpc>
                <a:defRPr/>
              </a:pPr>
              <a:endParaRPr lang="fr-FR" sz="1400" b="0" strike="noStrike" spc="-1">
                <a:solidFill>
                  <a:srgbClr val="000000"/>
                </a:solidFill>
                <a:latin typeface="Arial"/>
                <a:ea typeface="DejaVu Sans"/>
              </a:endParaRPr>
            </a:p>
          </p:txBody>
        </p:sp>
        <p:sp>
          <p:nvSpPr>
            <p:cNvPr id="3982" name="Google Shape;2723;p 1"/>
            <p:cNvSpPr/>
            <p:nvPr/>
          </p:nvSpPr>
          <p:spPr bwMode="auto">
            <a:xfrm rot="5376000" flipH="1">
              <a:off x="1363320" y="1205280"/>
              <a:ext cx="51120" cy="51120"/>
            </a:xfrm>
            <a:prstGeom prst="ellipse">
              <a:avLst/>
            </a:prstGeom>
            <a:solidFill>
              <a:srgbClr val="FFFFFF"/>
            </a:solidFill>
            <a:ln w="0">
              <a:solidFill>
                <a:srgbClr val="3D3D3D"/>
              </a:solidFill>
            </a:ln>
          </p:spPr>
          <p:style>
            <a:lnRef idx="0"/>
            <a:fillRef idx="0"/>
            <a:effectRef idx="0"/>
            <a:fontRef idx="minor"/>
          </p:style>
          <p:txBody>
            <a:bodyPr lIns="85320" tIns="12960" rIns="85320" bIns="12960" anchor="ctr">
              <a:noAutofit/>
            </a:bodyPr>
            <a:p>
              <a:pPr>
                <a:lnSpc>
                  <a:spcPct val="100000"/>
                </a:lnSpc>
                <a:defRPr/>
              </a:pPr>
              <a:endParaRPr lang="fr-FR" sz="1400" b="0" strike="noStrike" spc="-1">
                <a:solidFill>
                  <a:srgbClr val="000000"/>
                </a:solidFill>
                <a:latin typeface="Arial"/>
                <a:ea typeface="DejaVu Sans"/>
              </a:endParaRPr>
            </a:p>
          </p:txBody>
        </p:sp>
        <p:sp>
          <p:nvSpPr>
            <p:cNvPr id="3983" name=""/>
            <p:cNvSpPr/>
            <p:nvPr/>
          </p:nvSpPr>
          <p:spPr bwMode="auto">
            <a:xfrm>
              <a:off x="608040" y="1073520"/>
              <a:ext cx="64116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400" b="0" strike="noStrike" spc="-1">
                  <a:solidFill>
                    <a:srgbClr val="000000"/>
                  </a:solidFill>
                  <a:latin typeface="Arial"/>
                </a:rPr>
                <a:t>1990</a:t>
              </a:r>
              <a:endParaRPr lang="fr-FR" sz="1400" b="0" strike="noStrike" spc="-1">
                <a:solidFill>
                  <a:srgbClr val="000000"/>
                </a:solidFill>
                <a:latin typeface="Arial"/>
              </a:endParaRPr>
            </a:p>
          </p:txBody>
        </p:sp>
        <p:sp>
          <p:nvSpPr>
            <p:cNvPr id="3984" name=""/>
            <p:cNvSpPr/>
            <p:nvPr/>
          </p:nvSpPr>
          <p:spPr bwMode="auto">
            <a:xfrm>
              <a:off x="608040" y="4312440"/>
              <a:ext cx="64116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400" b="0" strike="noStrike" spc="-1">
                  <a:solidFill>
                    <a:srgbClr val="000000"/>
                  </a:solidFill>
                  <a:latin typeface="Arial"/>
                </a:rPr>
                <a:t>2010</a:t>
              </a:r>
              <a:endParaRPr lang="fr-FR" sz="1400" b="0" strike="noStrike" spc="-1">
                <a:solidFill>
                  <a:srgbClr val="000000"/>
                </a:solidFill>
                <a:latin typeface="Arial"/>
              </a:endParaRPr>
            </a:p>
          </p:txBody>
        </p:sp>
        <p:sp>
          <p:nvSpPr>
            <p:cNvPr id="3985" name=""/>
            <p:cNvSpPr/>
            <p:nvPr/>
          </p:nvSpPr>
          <p:spPr bwMode="auto">
            <a:xfrm>
              <a:off x="608040" y="2189880"/>
              <a:ext cx="64116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400" b="0" strike="noStrike" spc="-1">
                  <a:solidFill>
                    <a:srgbClr val="000000"/>
                  </a:solidFill>
                  <a:latin typeface="Arial"/>
                </a:rPr>
                <a:t>1990</a:t>
              </a:r>
              <a:endParaRPr lang="fr-FR" sz="1400" b="0" strike="noStrike" spc="-1">
                <a:solidFill>
                  <a:srgbClr val="000000"/>
                </a:solidFill>
                <a:latin typeface="Arial"/>
              </a:endParaRPr>
            </a:p>
          </p:txBody>
        </p:sp>
        <p:sp>
          <p:nvSpPr>
            <p:cNvPr id="3986" name=""/>
            <p:cNvSpPr/>
            <p:nvPr/>
          </p:nvSpPr>
          <p:spPr bwMode="auto">
            <a:xfrm>
              <a:off x="608040" y="3264120"/>
              <a:ext cx="64116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400" b="0" strike="noStrike" spc="-1">
                  <a:solidFill>
                    <a:srgbClr val="000000"/>
                  </a:solidFill>
                  <a:latin typeface="Arial"/>
                </a:rPr>
                <a:t>2000</a:t>
              </a:r>
              <a:endParaRPr lang="fr-FR" sz="1400" b="0" strike="noStrike" spc="-1">
                <a:solidFill>
                  <a:srgbClr val="000000"/>
                </a:solidFill>
                <a:latin typeface="Arial"/>
              </a:endParaRPr>
            </a:p>
          </p:txBody>
        </p:sp>
        <p:sp>
          <p:nvSpPr>
            <p:cNvPr id="3987" name=""/>
            <p:cNvSpPr/>
            <p:nvPr/>
          </p:nvSpPr>
          <p:spPr bwMode="auto">
            <a:xfrm>
              <a:off x="1523880" y="914400"/>
              <a:ext cx="5838480" cy="60948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800" b="0" strike="noStrike" spc="-1">
                  <a:solidFill>
                    <a:srgbClr val="000000"/>
                  </a:solidFill>
                  <a:latin typeface="Arial"/>
                </a:rPr>
                <a:t>Début (années 1990) : Tatu Ylönen crée SSH comme alternative sécurisée pour l'accès à distance.</a:t>
              </a:r>
              <a:endParaRPr lang="fr-FR" sz="1800" b="0" strike="noStrike" spc="-1">
                <a:solidFill>
                  <a:srgbClr val="000000"/>
                </a:solidFill>
                <a:latin typeface="Arial"/>
              </a:endParaRPr>
            </a:p>
          </p:txBody>
        </p:sp>
        <p:sp>
          <p:nvSpPr>
            <p:cNvPr id="3988" name=""/>
            <p:cNvSpPr/>
            <p:nvPr/>
          </p:nvSpPr>
          <p:spPr bwMode="auto">
            <a:xfrm>
              <a:off x="1524240" y="2048040"/>
              <a:ext cx="7428960" cy="857879"/>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800" b="0" strike="noStrike" spc="-1">
                  <a:solidFill>
                    <a:srgbClr val="000000"/>
                  </a:solidFill>
                  <a:latin typeface="Arial"/>
                </a:rPr>
                <a:t>Évolution (milieu à fin des années 1990) :SSH-2 est introduit, devenant un standard de facto pour la sécurité dans les communications.</a:t>
              </a:r>
              <a:endParaRPr lang="fr-FR" sz="1800" b="0" strike="noStrike" spc="-1">
                <a:solidFill>
                  <a:srgbClr val="000000"/>
                </a:solidFill>
                <a:latin typeface="Arial"/>
              </a:endParaRPr>
            </a:p>
          </p:txBody>
        </p:sp>
        <p:sp>
          <p:nvSpPr>
            <p:cNvPr id="3989" name=""/>
            <p:cNvSpPr/>
            <p:nvPr/>
          </p:nvSpPr>
          <p:spPr bwMode="auto">
            <a:xfrm>
              <a:off x="1524240" y="3162240"/>
              <a:ext cx="7324200" cy="61920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800" b="0" strike="noStrike" spc="-1">
                  <a:solidFill>
                    <a:srgbClr val="000000"/>
                  </a:solidFill>
                  <a:latin typeface="Arial"/>
                </a:rPr>
                <a:t>Défis (années 2000) :Découverte de vulnérabilités, nécessitant des mises à jour régulières pour maintenir la sécurité.</a:t>
              </a:r>
              <a:endParaRPr lang="fr-FR" sz="1800" b="0" strike="noStrike" spc="-1">
                <a:solidFill>
                  <a:srgbClr val="000000"/>
                </a:solidFill>
                <a:latin typeface="Arial"/>
              </a:endParaRPr>
            </a:p>
          </p:txBody>
        </p:sp>
        <p:sp>
          <p:nvSpPr>
            <p:cNvPr id="3990" name=""/>
            <p:cNvSpPr/>
            <p:nvPr/>
          </p:nvSpPr>
          <p:spPr bwMode="auto">
            <a:xfrm>
              <a:off x="1524240" y="4162320"/>
              <a:ext cx="7324200" cy="8665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800" b="0" strike="noStrike" spc="-1">
                  <a:solidFill>
                    <a:srgbClr val="000000"/>
                  </a:solidFill>
                  <a:latin typeface="Arial"/>
                </a:rPr>
                <a:t>Intégration moderne (années 2010 à aujourd'hui) :SSH devient essentiel dans la sécurité informatique, utilisé pour l'accès distant, le transfert de fichiers sécurisé et la gestion des identités.</a:t>
              </a:r>
              <a:endParaRPr lang="fr-FR" sz="1800" b="0" strike="noStrike" spc="-1">
                <a:solidFill>
                  <a:srgbClr val="000000"/>
                </a:solidFill>
                <a:latin typeface="Arial"/>
              </a:endParaRPr>
            </a:p>
          </p:txBody>
        </p:sp>
      </p:grpSp>
      <p:sp>
        <p:nvSpPr>
          <p:cNvPr id="3991" name="Google Shape;2724;p 1"/>
          <p:cNvSpPr/>
          <p:nvPr/>
        </p:nvSpPr>
        <p:spPr bwMode="auto">
          <a:xfrm>
            <a:off x="1469880" y="2723760"/>
            <a:ext cx="703440" cy="282600"/>
          </a:xfrm>
          <a:prstGeom prst="rect">
            <a:avLst/>
          </a:prstGeom>
          <a:noFill/>
          <a:ln w="0">
            <a:noFill/>
          </a:ln>
        </p:spPr>
        <p:style>
          <a:lnRef idx="0"/>
          <a:fillRef idx="0"/>
          <a:effectRef idx="0"/>
          <a:fontRef idx="minor"/>
        </p:style>
        <p:txBody>
          <a:bodyPr lIns="90000" tIns="91440" rIns="90000" bIns="91440" anchor="ctr">
            <a:noAutofit/>
          </a:bodyPr>
          <a:p>
            <a:pPr algn="ctr">
              <a:lnSpc>
                <a:spcPct val="100000"/>
              </a:lnSpc>
              <a:tabLst>
                <a:tab pos="0" algn="l"/>
              </a:tabLst>
              <a:defRPr/>
            </a:pPr>
            <a:endParaRPr lang="fr-FR" sz="1800" b="0" strike="noStrike" spc="-1">
              <a:solidFill>
                <a:srgbClr val="000000"/>
              </a:solidFill>
              <a:latin typeface="Arial"/>
              <a:ea typeface="DejaVu Sans"/>
            </a:endParaRPr>
          </a:p>
        </p:txBody>
      </p:sp>
      <p:sp>
        <p:nvSpPr>
          <p:cNvPr id="3992" name="Google Shape;2725;p 1"/>
          <p:cNvSpPr/>
          <p:nvPr/>
        </p:nvSpPr>
        <p:spPr bwMode="auto">
          <a:xfrm>
            <a:off x="3107880" y="2744280"/>
            <a:ext cx="703440" cy="282600"/>
          </a:xfrm>
          <a:prstGeom prst="rect">
            <a:avLst/>
          </a:prstGeom>
          <a:noFill/>
          <a:ln w="0">
            <a:noFill/>
          </a:ln>
        </p:spPr>
        <p:style>
          <a:lnRef idx="0"/>
          <a:fillRef idx="0"/>
          <a:effectRef idx="0"/>
          <a:fontRef idx="minor"/>
        </p:style>
        <p:txBody>
          <a:bodyPr lIns="90000" tIns="91440" rIns="90000" bIns="91440" anchor="ctr">
            <a:noAutofit/>
          </a:bodyPr>
          <a:p>
            <a:pPr algn="ctr">
              <a:lnSpc>
                <a:spcPct val="100000"/>
              </a:lnSpc>
              <a:tabLst>
                <a:tab pos="0" algn="l"/>
              </a:tabLst>
              <a:defRPr/>
            </a:pPr>
            <a:endParaRPr lang="fr-FR" sz="1800" b="0" strike="noStrike" spc="-1">
              <a:solidFill>
                <a:srgbClr val="000000"/>
              </a:solidFill>
              <a:latin typeface="Arial"/>
              <a:ea typeface="DejaVu Sans"/>
            </a:endParaRPr>
          </a:p>
        </p:txBody>
      </p:sp>
      <p:sp>
        <p:nvSpPr>
          <p:cNvPr id="3993" name="Google Shape;2726;p 1"/>
          <p:cNvSpPr/>
          <p:nvPr/>
        </p:nvSpPr>
        <p:spPr bwMode="auto">
          <a:xfrm>
            <a:off x="4745880" y="2744280"/>
            <a:ext cx="703440" cy="282600"/>
          </a:xfrm>
          <a:prstGeom prst="rect">
            <a:avLst/>
          </a:prstGeom>
          <a:noFill/>
          <a:ln w="0">
            <a:noFill/>
          </a:ln>
        </p:spPr>
        <p:style>
          <a:lnRef idx="0"/>
          <a:fillRef idx="0"/>
          <a:effectRef idx="0"/>
          <a:fontRef idx="minor"/>
        </p:style>
        <p:txBody>
          <a:bodyPr lIns="90000" tIns="91440" rIns="90000" bIns="91440" anchor="ctr">
            <a:noAutofit/>
          </a:bodyPr>
          <a:p>
            <a:pPr algn="ctr">
              <a:lnSpc>
                <a:spcPct val="100000"/>
              </a:lnSpc>
              <a:tabLst>
                <a:tab pos="0" algn="l"/>
              </a:tabLst>
              <a:defRPr/>
            </a:pPr>
            <a:endParaRPr lang="fr-FR" sz="1800" b="0" strike="noStrike" spc="-1">
              <a:solidFill>
                <a:srgbClr val="000000"/>
              </a:solidFill>
              <a:latin typeface="Arial"/>
              <a:ea typeface="DejaVu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94" name=""/>
          <p:cNvSpPr/>
          <p:nvPr/>
        </p:nvSpPr>
        <p:spPr bwMode="auto">
          <a:xfrm>
            <a:off x="4737240" y="735120"/>
            <a:ext cx="4113360" cy="370944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endParaRPr lang="en-US" sz="1800" b="0" strike="noStrike" spc="-1">
              <a:solidFill>
                <a:srgbClr val="000000"/>
              </a:solidFill>
              <a:latin typeface="Arial"/>
              <a:ea typeface="DejaVu Sans"/>
            </a:endParaRPr>
          </a:p>
        </p:txBody>
      </p:sp>
      <p:sp>
        <p:nvSpPr>
          <p:cNvPr id="3995" name="PlaceHolder 35"/>
          <p:cNvSpPr/>
          <p:nvPr/>
        </p:nvSpPr>
        <p:spPr bwMode="auto">
          <a:xfrm>
            <a:off x="1788480" y="354240"/>
            <a:ext cx="5953320" cy="227160"/>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sng" strike="noStrike" spc="-1">
                <a:solidFill>
                  <a:srgbClr val="666666"/>
                </a:solidFill>
                <a:latin typeface="Fjalla One"/>
                <a:ea typeface="Vidaloka"/>
              </a:rPr>
              <a:t>Positionement du SSH dans TCP-IP/OSI</a:t>
            </a:r>
            <a:endParaRPr lang="fr-FR" sz="2000" b="0" strike="noStrike" spc="-1">
              <a:solidFill>
                <a:srgbClr val="000000"/>
              </a:solidFill>
              <a:latin typeface="Arial"/>
            </a:endParaRPr>
          </a:p>
        </p:txBody>
      </p:sp>
      <p:sp>
        <p:nvSpPr>
          <p:cNvPr id="3996" name="PlaceHolder 36"/>
          <p:cNvSpPr/>
          <p:nvPr/>
        </p:nvSpPr>
        <p:spPr bwMode="auto">
          <a:xfrm>
            <a:off x="5136480" y="1000080"/>
            <a:ext cx="3072960" cy="1768320"/>
          </a:xfrm>
          <a:prstGeom prst="rect">
            <a:avLst/>
          </a:prstGeom>
          <a:noFill/>
          <a:ln w="36720">
            <a:solidFill>
              <a:srgbClr val="000000"/>
            </a:solidFill>
            <a:round/>
          </a:ln>
        </p:spPr>
        <p:style>
          <a:lnRef idx="0"/>
          <a:fillRef idx="0"/>
          <a:effectRef idx="0"/>
          <a:fontRef idx="minor"/>
        </p:style>
        <p:txBody>
          <a:bodyPr vertOverflow="overflow" horzOverflow="overflow" vert="horz" wrap="square" lIns="109800" tIns="109800" rIns="109800" bIns="109800" numCol="1" spcCol="0" rtlCol="0" fromWordArt="0" anchor="ctr" anchorCtr="0" forceAA="0" upright="0" compatLnSpc="0">
            <a:noAutofit/>
          </a:bodyPr>
          <a:p>
            <a:pPr algn="ctr">
              <a:lnSpc>
                <a:spcPct val="100000"/>
              </a:lnSpc>
              <a:tabLst>
                <a:tab pos="0" algn="l"/>
              </a:tabLst>
              <a:defRPr/>
            </a:pPr>
            <a:r>
              <a:rPr lang="fr-FR" sz="9600" b="0" strike="noStrike" spc="-1">
                <a:solidFill>
                  <a:schemeClr val="dk2"/>
                </a:solidFill>
                <a:latin typeface="Barlow Semi Condensed"/>
                <a:ea typeface="Barlow Semi Condensed"/>
              </a:rPr>
              <a:t>OSI</a:t>
            </a:r>
            <a:endParaRPr lang="fr-FR" sz="9600" b="0" strike="noStrike" spc="-1">
              <a:solidFill>
                <a:srgbClr val="000000"/>
              </a:solidFill>
              <a:latin typeface="Arial"/>
            </a:endParaRPr>
          </a:p>
        </p:txBody>
      </p:sp>
      <p:sp>
        <p:nvSpPr>
          <p:cNvPr id="3997" name=""/>
          <p:cNvSpPr/>
          <p:nvPr/>
        </p:nvSpPr>
        <p:spPr bwMode="auto">
          <a:xfrm>
            <a:off x="5136480" y="2768760"/>
            <a:ext cx="3072960" cy="2221560"/>
          </a:xfrm>
          <a:prstGeom prst="rect">
            <a:avLst/>
          </a:prstGeom>
          <a:noFill/>
          <a:ln w="36720">
            <a:solidFill>
              <a:srgbClr val="000000"/>
            </a:solidFill>
            <a:round/>
          </a:ln>
        </p:spPr>
        <p:style>
          <a:lnRef idx="0"/>
          <a:fillRef idx="0"/>
          <a:effectRef idx="0"/>
          <a:fontRef idx="minor"/>
        </p:style>
        <p:txBody>
          <a:bodyPr lIns="108359" tIns="63360" rIns="108359" bIns="63360" anchor="t">
            <a:noAutofit/>
          </a:bodyPr>
          <a:p>
            <a:pPr defTabSz="914400">
              <a:lnSpc>
                <a:spcPct val="100000"/>
              </a:lnSpc>
              <a:tabLst>
                <a:tab pos="0" algn="l"/>
              </a:tabLst>
              <a:defRPr/>
            </a:pPr>
            <a:r>
              <a:rPr lang="fr-FR" sz="1300" b="0" strike="noStrike" spc="-1">
                <a:solidFill>
                  <a:schemeClr val="dk2"/>
                </a:solidFill>
                <a:latin typeface="Montserrat"/>
                <a:ea typeface="Montserrat"/>
              </a:rPr>
              <a:t>SSH (Secure Shell) se positionne principalement au niveau de la couche application du modèle OSI.  </a:t>
            </a:r>
            <a:endParaRPr lang="fr-FR" sz="1300" b="0" strike="noStrike" spc="-1">
              <a:solidFill>
                <a:srgbClr val="000000"/>
              </a:solidFill>
              <a:latin typeface="Arial"/>
            </a:endParaRPr>
          </a:p>
          <a:p>
            <a:pPr defTabSz="914400">
              <a:lnSpc>
                <a:spcPct val="100000"/>
              </a:lnSpc>
              <a:tabLst>
                <a:tab pos="0" algn="l"/>
              </a:tabLst>
              <a:defRPr/>
            </a:pPr>
            <a:r>
              <a:rPr lang="fr-FR" sz="1300" b="0" strike="noStrike" spc="-1">
                <a:solidFill>
                  <a:schemeClr val="dk2"/>
                </a:solidFill>
                <a:latin typeface="Montserrat"/>
                <a:ea typeface="Montserrat"/>
              </a:rPr>
              <a:t> </a:t>
            </a:r>
            <a:endParaRPr lang="fr-FR" sz="1300" b="0" strike="noStrike" spc="-1">
              <a:solidFill>
                <a:srgbClr val="000000"/>
              </a:solidFill>
              <a:latin typeface="Arial"/>
            </a:endParaRPr>
          </a:p>
          <a:p>
            <a:pPr defTabSz="914400">
              <a:lnSpc>
                <a:spcPct val="100000"/>
              </a:lnSpc>
              <a:tabLst>
                <a:tab pos="0" algn="l"/>
              </a:tabLst>
              <a:defRPr/>
            </a:pPr>
            <a:r>
              <a:rPr lang="fr-FR" sz="1300" b="0" strike="noStrike" spc="-1">
                <a:solidFill>
                  <a:schemeClr val="dk2"/>
                </a:solidFill>
                <a:latin typeface="Montserrat"/>
                <a:ea typeface="Montserrat"/>
              </a:rPr>
              <a:t> </a:t>
            </a:r>
            <a:r>
              <a:rPr lang="fr-FR" sz="1300" b="0" strike="noStrike" spc="-1">
                <a:solidFill>
                  <a:schemeClr val="dk2"/>
                </a:solidFill>
                <a:latin typeface="Montserrat"/>
                <a:ea typeface="Montserrat"/>
              </a:rPr>
              <a:t>Il opère au-dessus des couches de transport (par exemple, TCP) et de réseau (par exemple, IP), assurant ainsi une sécurisation des données à un niveau élevé dans la pile de protocoles.</a:t>
            </a:r>
            <a:endParaRPr lang="fr-FR" sz="1300" b="0" strike="noStrike" spc="-1">
              <a:solidFill>
                <a:srgbClr val="000000"/>
              </a:solidFill>
              <a:latin typeface="Arial"/>
            </a:endParaRPr>
          </a:p>
        </p:txBody>
      </p:sp>
      <p:sp>
        <p:nvSpPr>
          <p:cNvPr id="3998" name="PlaceHolder 37"/>
          <p:cNvSpPr/>
          <p:nvPr/>
        </p:nvSpPr>
        <p:spPr bwMode="auto">
          <a:xfrm>
            <a:off x="537840" y="1000440"/>
            <a:ext cx="3072960" cy="1768320"/>
          </a:xfrm>
          <a:prstGeom prst="rect">
            <a:avLst/>
          </a:prstGeom>
          <a:noFill/>
          <a:ln w="36720">
            <a:solidFill>
              <a:srgbClr val="000000">
                <a:alpha val="99999"/>
              </a:srgbClr>
            </a:solidFill>
            <a:round/>
          </a:ln>
        </p:spPr>
        <p:style>
          <a:lnRef idx="0"/>
          <a:fillRef idx="0"/>
          <a:effectRef idx="0"/>
          <a:fontRef idx="minor"/>
        </p:style>
        <p:txBody>
          <a:bodyPr vertOverflow="overflow" horzOverflow="overflow" vert="horz" wrap="square" lIns="109800" tIns="109800" rIns="109800" bIns="109800" numCol="1" spcCol="0" rtlCol="0" fromWordArt="0" anchor="ctr" anchorCtr="0" forceAA="0" upright="0" compatLnSpc="0">
            <a:noAutofit/>
          </a:bodyPr>
          <a:p>
            <a:pPr algn="ctr">
              <a:lnSpc>
                <a:spcPct val="100000"/>
              </a:lnSpc>
              <a:tabLst>
                <a:tab pos="0" algn="l"/>
              </a:tabLst>
              <a:defRPr/>
            </a:pPr>
            <a:r>
              <a:rPr lang="fr-FR" sz="6000" b="0" i="0" u="none" strike="noStrike" cap="none" spc="0">
                <a:solidFill>
                  <a:schemeClr val="dk2"/>
                </a:solidFill>
                <a:latin typeface="Barlow Semi Condensed"/>
                <a:ea typeface="Barlow Semi Condensed"/>
                <a:cs typeface="Barlow Semi Condensed"/>
              </a:rPr>
              <a:t>TCP/IP</a:t>
            </a:r>
            <a:endParaRPr lang="fr-FR" sz="6000" b="0" i="0" u="none" strike="noStrike" cap="none" spc="0">
              <a:solidFill>
                <a:schemeClr val="dk2"/>
              </a:solidFill>
              <a:latin typeface="Times New Roman"/>
              <a:cs typeface="Times New Roman"/>
            </a:endParaRPr>
          </a:p>
        </p:txBody>
      </p:sp>
      <p:sp>
        <p:nvSpPr>
          <p:cNvPr id="3999" name=""/>
          <p:cNvSpPr/>
          <p:nvPr/>
        </p:nvSpPr>
        <p:spPr bwMode="auto">
          <a:xfrm>
            <a:off x="537840" y="2769120"/>
            <a:ext cx="3072960" cy="2205720"/>
          </a:xfrm>
          <a:prstGeom prst="rect">
            <a:avLst/>
          </a:prstGeom>
          <a:noFill/>
          <a:ln w="36720">
            <a:solidFill>
              <a:srgbClr val="000000"/>
            </a:solidFill>
            <a:round/>
          </a:ln>
        </p:spPr>
        <p:style>
          <a:lnRef idx="0"/>
          <a:fillRef idx="0"/>
          <a:effectRef idx="0"/>
          <a:fontRef idx="minor"/>
        </p:style>
        <p:txBody>
          <a:bodyPr lIns="108359" tIns="63360" rIns="108359" bIns="63360" anchor="t">
            <a:noAutofit/>
          </a:bodyPr>
          <a:p>
            <a:pPr defTabSz="914400">
              <a:lnSpc>
                <a:spcPct val="100000"/>
              </a:lnSpc>
              <a:tabLst>
                <a:tab pos="0" algn="l"/>
              </a:tabLst>
              <a:defRPr/>
            </a:pPr>
            <a:r>
              <a:rPr lang="fr-FR" sz="1400" b="0" strike="noStrike" spc="-1">
                <a:solidFill>
                  <a:schemeClr val="dk2"/>
                </a:solidFill>
                <a:latin typeface="Montserrat"/>
                <a:ea typeface="Montserrat"/>
              </a:rPr>
              <a:t> </a:t>
            </a:r>
            <a:r>
              <a:rPr lang="fr-FR" sz="1400" b="0" strike="noStrike" spc="-1">
                <a:solidFill>
                  <a:schemeClr val="dk2"/>
                </a:solidFill>
                <a:latin typeface="Montserrat"/>
                <a:ea typeface="Montserrat"/>
              </a:rPr>
              <a:t>Dans le modèle TCP/IP, SSH s'insère également au niveau de la couche application, correspondant à la couche d'application du modèle OSI.  </a:t>
            </a:r>
            <a:endParaRPr lang="fr-FR" sz="1400" b="0" strike="noStrike" spc="-1">
              <a:solidFill>
                <a:srgbClr val="000000"/>
              </a:solidFill>
              <a:latin typeface="Arial"/>
            </a:endParaRPr>
          </a:p>
          <a:p>
            <a:pPr defTabSz="914400">
              <a:lnSpc>
                <a:spcPct val="100000"/>
              </a:lnSpc>
              <a:tabLst>
                <a:tab pos="0" algn="l"/>
              </a:tabLst>
              <a:defRPr/>
            </a:pPr>
            <a:endParaRPr lang="fr-FR" sz="1400" b="0" strike="noStrike" spc="-1">
              <a:solidFill>
                <a:srgbClr val="000000"/>
              </a:solidFill>
              <a:latin typeface="Arial"/>
            </a:endParaRPr>
          </a:p>
          <a:p>
            <a:pPr defTabSz="914400">
              <a:lnSpc>
                <a:spcPct val="100000"/>
              </a:lnSpc>
              <a:tabLst>
                <a:tab pos="0" algn="l"/>
              </a:tabLst>
              <a:defRPr/>
            </a:pPr>
            <a:r>
              <a:rPr lang="fr-FR" sz="1400" b="0" strike="noStrike" spc="-1">
                <a:solidFill>
                  <a:schemeClr val="dk2"/>
                </a:solidFill>
                <a:latin typeface="Montserrat"/>
                <a:ea typeface="Montserrat"/>
              </a:rPr>
              <a:t> </a:t>
            </a:r>
            <a:r>
              <a:rPr lang="fr-FR" sz="1400" b="0" strike="noStrike" spc="-1">
                <a:solidFill>
                  <a:schemeClr val="dk2"/>
                </a:solidFill>
                <a:latin typeface="Montserrat"/>
                <a:ea typeface="Montserrat"/>
              </a:rPr>
              <a:t>Il utilise des protocoles de transport sous-jacents tels que TCP pour assurer la fiabilité de la communication.</a:t>
            </a:r>
            <a:endParaRPr lang="fr-FR" sz="14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01" name="PlaceHolder 38"/>
          <p:cNvSpPr/>
          <p:nvPr/>
        </p:nvSpPr>
        <p:spPr bwMode="auto">
          <a:xfrm>
            <a:off x="2264760" y="216000"/>
            <a:ext cx="4415400" cy="227160"/>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sng" strike="noStrike" spc="-1">
                <a:solidFill>
                  <a:srgbClr val="666666"/>
                </a:solidFill>
                <a:latin typeface="Fjalla One"/>
                <a:ea typeface="Vidaloka"/>
              </a:rPr>
              <a:t>SSL en résumé</a:t>
            </a:r>
            <a:endParaRPr lang="fr-FR" sz="2000" b="0" strike="noStrike" spc="-1">
              <a:solidFill>
                <a:srgbClr val="000000"/>
              </a:solidFill>
              <a:latin typeface="Arial"/>
            </a:endParaRPr>
          </a:p>
        </p:txBody>
      </p:sp>
      <p:sp>
        <p:nvSpPr>
          <p:cNvPr id="4002" name=""/>
          <p:cNvSpPr/>
          <p:nvPr/>
        </p:nvSpPr>
        <p:spPr bwMode="auto">
          <a:xfrm>
            <a:off x="360720" y="1211759"/>
            <a:ext cx="3680280" cy="205884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defRPr/>
            </a:pPr>
            <a:r>
              <a:rPr lang="en-US" sz="1800" b="0" strike="noStrike" spc="-1">
                <a:solidFill>
                  <a:srgbClr val="000000"/>
                </a:solidFill>
                <a:latin typeface="Arial"/>
                <a:ea typeface="Microsoft YaHei"/>
              </a:rPr>
              <a:t>Le SSL(</a:t>
            </a:r>
            <a:r>
              <a:rPr lang="en-US" sz="1800" b="0" strike="noStrike" spc="-1">
                <a:solidFill>
                  <a:srgbClr val="000000"/>
                </a:solidFill>
                <a:latin typeface="Arial"/>
                <a:ea typeface="DejaVu Sans"/>
              </a:rPr>
              <a:t>Secure Sockets Layer): est une technologie standard de sécurisation des connexions Internet par le chiffrement des données transitant entre un navigateur et un site web (ou entre deux serveurs). Durant leur transfert, les données (personnelles, financières, etc.) sont ainsi protégées des hackers qui ne peuvent ni les voir ni les détourner.</a:t>
            </a:r>
            <a:endParaRPr lang="fr-FR" sz="1800" b="0" strike="noStrike" spc="-1">
              <a:solidFill>
                <a:srgbClr val="000000"/>
              </a:solidFill>
              <a:latin typeface="Arial"/>
            </a:endParaRPr>
          </a:p>
        </p:txBody>
      </p:sp>
      <p:sp>
        <p:nvSpPr>
          <p:cNvPr id="4003" name=""/>
          <p:cNvSpPr/>
          <p:nvPr/>
        </p:nvSpPr>
        <p:spPr bwMode="auto">
          <a:xfrm>
            <a:off x="4737240" y="735120"/>
            <a:ext cx="4113360" cy="370944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endParaRPr lang="en-US" sz="1800" b="0" strike="noStrike" spc="-1">
              <a:solidFill>
                <a:srgbClr val="000000"/>
              </a:solidFill>
              <a:latin typeface="Arial"/>
              <a:ea typeface="DejaVu Sans"/>
            </a:endParaRPr>
          </a:p>
        </p:txBody>
      </p:sp>
      <p:pic>
        <p:nvPicPr>
          <p:cNvPr id="4004" name="" descr=""/>
          <p:cNvPicPr/>
          <p:nvPr/>
        </p:nvPicPr>
        <p:blipFill>
          <a:blip r:embed="rId3"/>
          <a:stretch/>
        </p:blipFill>
        <p:spPr bwMode="auto">
          <a:xfrm>
            <a:off x="4573800" y="1479960"/>
            <a:ext cx="4055760" cy="244548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05" name="PlaceHolder 39"/>
          <p:cNvSpPr/>
          <p:nvPr/>
        </p:nvSpPr>
        <p:spPr bwMode="auto">
          <a:xfrm>
            <a:off x="2034360" y="216000"/>
            <a:ext cx="5442480" cy="518760"/>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sng" strike="noStrike" spc="-1">
                <a:solidFill>
                  <a:srgbClr val="666666"/>
                </a:solidFill>
                <a:latin typeface="Fjalla One"/>
                <a:ea typeface="Vidaloka"/>
              </a:rPr>
              <a:t>SSH keys Pour sécuriser bien</a:t>
            </a:r>
            <a:br>
              <a:rPr sz="2000"/>
            </a:br>
            <a:r>
              <a:rPr lang="en" sz="2000" b="1" u="sng" strike="noStrike" spc="-1">
                <a:solidFill>
                  <a:srgbClr val="666666"/>
                </a:solidFill>
                <a:latin typeface="Fjalla One"/>
                <a:ea typeface="Vidaloka"/>
              </a:rPr>
              <a:t>la connexion</a:t>
            </a:r>
            <a:endParaRPr lang="fr-FR" sz="2000" b="0" strike="noStrike" spc="-1">
              <a:solidFill>
                <a:srgbClr val="000000"/>
              </a:solidFill>
              <a:latin typeface="Arial"/>
            </a:endParaRPr>
          </a:p>
        </p:txBody>
      </p:sp>
      <p:sp>
        <p:nvSpPr>
          <p:cNvPr id="4006" name=""/>
          <p:cNvSpPr/>
          <p:nvPr/>
        </p:nvSpPr>
        <p:spPr bwMode="auto">
          <a:xfrm>
            <a:off x="333360" y="1047960"/>
            <a:ext cx="8334000" cy="205884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800" b="0" strike="noStrike" spc="-1">
                <a:solidFill>
                  <a:srgbClr val="000000"/>
                </a:solidFill>
                <a:latin typeface="Arial"/>
                <a:ea typeface="DejaVu Sans"/>
              </a:rPr>
              <a:t>Les clés SSH, ou clés de chiffrement Secure Shell, sont une méthode de sécurisation des connexions réseau, notamment utilisée pour l'accès à distance à des serveurs. Le principe de base est le chiffrement asymétrique, qui implique l'utilisation de deux clés distinctes : une clé privée et une clé publique.</a:t>
            </a:r>
            <a:endParaRPr lang="fr-FR" sz="1800" b="0" strike="noStrike" spc="-1">
              <a:solidFill>
                <a:srgbClr val="000000"/>
              </a:solidFill>
              <a:latin typeface="Arial"/>
            </a:endParaRPr>
          </a:p>
        </p:txBody>
      </p:sp>
      <p:sp>
        <p:nvSpPr>
          <p:cNvPr id="4007" name=""/>
          <p:cNvSpPr/>
          <p:nvPr/>
        </p:nvSpPr>
        <p:spPr bwMode="auto">
          <a:xfrm>
            <a:off x="4737240" y="735120"/>
            <a:ext cx="4113360" cy="370944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endParaRPr lang="en-US" sz="1800" b="0" strike="noStrike" spc="-1">
              <a:solidFill>
                <a:srgbClr val="000000"/>
              </a:solidFill>
              <a:latin typeface="Arial"/>
              <a:ea typeface="DejaVu Sans"/>
            </a:endParaRPr>
          </a:p>
        </p:txBody>
      </p:sp>
      <p:sp>
        <p:nvSpPr>
          <p:cNvPr id="4008" name="PlaceHolder 40"/>
          <p:cNvSpPr/>
          <p:nvPr/>
        </p:nvSpPr>
        <p:spPr bwMode="auto">
          <a:xfrm>
            <a:off x="388080" y="2354040"/>
            <a:ext cx="3072960" cy="381960"/>
          </a:xfrm>
          <a:prstGeom prst="rect">
            <a:avLst/>
          </a:prstGeom>
          <a:noFill/>
          <a:ln w="36720">
            <a:solidFill>
              <a:srgbClr val="000000"/>
            </a:solidFill>
            <a:round/>
          </a:ln>
        </p:spPr>
        <p:style>
          <a:lnRef idx="0"/>
          <a:fillRef idx="0"/>
          <a:effectRef idx="0"/>
          <a:fontRef idx="minor"/>
        </p:style>
        <p:txBody>
          <a:bodyPr lIns="109800" tIns="36720" rIns="109800" bIns="109800" anchor="t">
            <a:noAutofit/>
          </a:bodyPr>
          <a:p>
            <a:pPr algn="ctr">
              <a:lnSpc>
                <a:spcPct val="100000"/>
              </a:lnSpc>
              <a:tabLst>
                <a:tab pos="0" algn="l"/>
              </a:tabLst>
              <a:defRPr/>
            </a:pPr>
            <a:r>
              <a:rPr lang="fr-FR" sz="2000" b="1" strike="noStrike" spc="-1">
                <a:solidFill>
                  <a:schemeClr val="dk2"/>
                </a:solidFill>
                <a:latin typeface="Barlow Semi Condensed"/>
                <a:ea typeface="Barlow Semi Condensed"/>
              </a:rPr>
              <a:t> </a:t>
            </a:r>
            <a:r>
              <a:rPr lang="fr-FR" sz="2000" b="1" strike="noStrike" spc="-1">
                <a:solidFill>
                  <a:schemeClr val="dk2"/>
                </a:solidFill>
                <a:latin typeface="Barlow Semi Condensed"/>
                <a:ea typeface="Barlow Semi Condensed"/>
              </a:rPr>
              <a:t>Clé Privée</a:t>
            </a:r>
            <a:endParaRPr lang="fr-FR" sz="2000" b="0" strike="noStrike" spc="-1">
              <a:solidFill>
                <a:srgbClr val="000000"/>
              </a:solidFill>
              <a:latin typeface="Arial"/>
            </a:endParaRPr>
          </a:p>
        </p:txBody>
      </p:sp>
      <p:sp>
        <p:nvSpPr>
          <p:cNvPr id="4009" name=""/>
          <p:cNvSpPr/>
          <p:nvPr/>
        </p:nvSpPr>
        <p:spPr bwMode="auto">
          <a:xfrm>
            <a:off x="388080" y="2736360"/>
            <a:ext cx="3072960" cy="2239200"/>
          </a:xfrm>
          <a:prstGeom prst="rect">
            <a:avLst/>
          </a:prstGeom>
          <a:noFill/>
          <a:ln w="36720">
            <a:solidFill>
              <a:srgbClr val="000000"/>
            </a:solidFill>
            <a:round/>
          </a:ln>
        </p:spPr>
        <p:style>
          <a:lnRef idx="0"/>
          <a:fillRef idx="0"/>
          <a:effectRef idx="0"/>
          <a:fontRef idx="minor"/>
        </p:style>
        <p:txBody>
          <a:bodyPr lIns="108359" tIns="63360" rIns="108359" bIns="63360" anchor="t">
            <a:noAutofit/>
          </a:bodyPr>
          <a:p>
            <a:pPr defTabSz="914400">
              <a:lnSpc>
                <a:spcPct val="100000"/>
              </a:lnSpc>
              <a:tabLst>
                <a:tab pos="0" algn="l"/>
              </a:tabLst>
              <a:defRPr/>
            </a:pPr>
            <a:r>
              <a:rPr lang="fr-FR" sz="1600" b="0" strike="noStrike" spc="-1">
                <a:solidFill>
                  <a:schemeClr val="dk2"/>
                </a:solidFill>
                <a:latin typeface="Montserrat"/>
                <a:ea typeface="Montserrat"/>
              </a:rPr>
              <a:t>- C'est la clé secrète qui doit être gardée confidentielle.</a:t>
            </a:r>
            <a:endParaRPr lang="fr-FR" sz="1600" b="0" strike="noStrike" spc="-1">
              <a:solidFill>
                <a:srgbClr val="000000"/>
              </a:solidFill>
              <a:latin typeface="Arial"/>
            </a:endParaRPr>
          </a:p>
          <a:p>
            <a:pPr defTabSz="914400">
              <a:lnSpc>
                <a:spcPct val="100000"/>
              </a:lnSpc>
              <a:tabLst>
                <a:tab pos="0" algn="l"/>
              </a:tabLst>
              <a:defRPr/>
            </a:pPr>
            <a:r>
              <a:rPr lang="fr-FR" sz="1600" b="0" strike="noStrike" spc="-1">
                <a:solidFill>
                  <a:schemeClr val="dk2"/>
                </a:solidFill>
                <a:latin typeface="Montserrat"/>
                <a:ea typeface="Montserrat"/>
              </a:rPr>
              <a:t>- Elle est utilisée pour signer numériquement les données et déchiffrer les informations chiffrées par la clé publique correspondante.</a:t>
            </a:r>
            <a:endParaRPr lang="fr-FR" sz="1600" b="0" strike="noStrike" spc="-1">
              <a:solidFill>
                <a:srgbClr val="000000"/>
              </a:solidFill>
              <a:latin typeface="Arial"/>
            </a:endParaRPr>
          </a:p>
        </p:txBody>
      </p:sp>
      <p:sp>
        <p:nvSpPr>
          <p:cNvPr id="4010" name="PlaceHolder 42"/>
          <p:cNvSpPr/>
          <p:nvPr/>
        </p:nvSpPr>
        <p:spPr bwMode="auto">
          <a:xfrm>
            <a:off x="5415840" y="2354040"/>
            <a:ext cx="3072960" cy="381960"/>
          </a:xfrm>
          <a:prstGeom prst="rect">
            <a:avLst/>
          </a:prstGeom>
          <a:noFill/>
          <a:ln w="36720">
            <a:solidFill>
              <a:srgbClr val="000000"/>
            </a:solidFill>
            <a:round/>
          </a:ln>
        </p:spPr>
        <p:style>
          <a:lnRef idx="0"/>
          <a:fillRef idx="0"/>
          <a:effectRef idx="0"/>
          <a:fontRef idx="minor"/>
        </p:style>
        <p:txBody>
          <a:bodyPr lIns="109800" tIns="36720" rIns="109800" bIns="109800" anchor="t">
            <a:noAutofit/>
          </a:bodyPr>
          <a:p>
            <a:pPr algn="ctr">
              <a:lnSpc>
                <a:spcPct val="100000"/>
              </a:lnSpc>
              <a:tabLst>
                <a:tab pos="0" algn="l"/>
              </a:tabLst>
              <a:defRPr/>
            </a:pPr>
            <a:r>
              <a:rPr lang="fr-FR" sz="2000" b="1" strike="noStrike" spc="-1">
                <a:solidFill>
                  <a:schemeClr val="dk2"/>
                </a:solidFill>
                <a:latin typeface="Barlow Semi Condensed"/>
                <a:ea typeface="Barlow Semi Condensed"/>
              </a:rPr>
              <a:t>  </a:t>
            </a:r>
            <a:r>
              <a:rPr lang="fr-FR" sz="2000" b="1" strike="noStrike" spc="-1">
                <a:solidFill>
                  <a:schemeClr val="dk2"/>
                </a:solidFill>
                <a:latin typeface="Barlow Semi Condensed"/>
                <a:ea typeface="Barlow Semi Condensed"/>
              </a:rPr>
              <a:t>Clé Publique</a:t>
            </a:r>
            <a:endParaRPr lang="fr-FR" sz="2000" b="0" strike="noStrike" spc="-1">
              <a:solidFill>
                <a:srgbClr val="000000"/>
              </a:solidFill>
              <a:latin typeface="Arial"/>
            </a:endParaRPr>
          </a:p>
        </p:txBody>
      </p:sp>
      <p:sp>
        <p:nvSpPr>
          <p:cNvPr id="4011" name=""/>
          <p:cNvSpPr/>
          <p:nvPr/>
        </p:nvSpPr>
        <p:spPr bwMode="auto">
          <a:xfrm>
            <a:off x="5415840" y="2736360"/>
            <a:ext cx="3072960" cy="2202480"/>
          </a:xfrm>
          <a:prstGeom prst="rect">
            <a:avLst/>
          </a:prstGeom>
          <a:noFill/>
          <a:ln w="36720">
            <a:solidFill>
              <a:srgbClr val="000000"/>
            </a:solidFill>
            <a:round/>
          </a:ln>
        </p:spPr>
        <p:style>
          <a:lnRef idx="0"/>
          <a:fillRef idx="0"/>
          <a:effectRef idx="0"/>
          <a:fontRef idx="minor"/>
        </p:style>
        <p:txBody>
          <a:bodyPr lIns="108359" tIns="63360" rIns="108359" bIns="63360" anchor="t">
            <a:noAutofit/>
          </a:bodyPr>
          <a:p>
            <a:pPr defTabSz="914400">
              <a:lnSpc>
                <a:spcPct val="100000"/>
              </a:lnSpc>
              <a:tabLst>
                <a:tab pos="0" algn="l"/>
              </a:tabLst>
              <a:defRPr/>
            </a:pPr>
            <a:r>
              <a:rPr lang="fr-FR" sz="1500" b="0" strike="noStrike" spc="-1">
                <a:solidFill>
                  <a:schemeClr val="dk2"/>
                </a:solidFill>
                <a:latin typeface="Montserrat"/>
                <a:ea typeface="Montserrat"/>
              </a:rPr>
              <a:t>- C'est la clé qui peut être partagée publiquement sans compromettre la sécurité.</a:t>
            </a:r>
            <a:endParaRPr lang="fr-FR" sz="1500" b="0" strike="noStrike" spc="-1">
              <a:solidFill>
                <a:srgbClr val="000000"/>
              </a:solidFill>
              <a:latin typeface="Arial"/>
            </a:endParaRPr>
          </a:p>
          <a:p>
            <a:pPr defTabSz="914400">
              <a:lnSpc>
                <a:spcPct val="100000"/>
              </a:lnSpc>
              <a:tabLst>
                <a:tab pos="0" algn="l"/>
              </a:tabLst>
              <a:defRPr/>
            </a:pPr>
            <a:r>
              <a:rPr lang="fr-FR" sz="1500" b="0" strike="noStrike" spc="-1">
                <a:solidFill>
                  <a:schemeClr val="dk2"/>
                </a:solidFill>
                <a:latin typeface="Montserrat"/>
                <a:ea typeface="Montserrat"/>
              </a:rPr>
              <a:t>- Elle est utilisée pour vérifier la signature numérique créée par la clé privée et pour chiffrer les données de manière à ce que seule la clé privée puisse les déchiffrer.</a:t>
            </a:r>
            <a:endParaRPr lang="fr-FR" sz="15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12" name="Google Shape;2698;p 1"/>
          <p:cNvSpPr/>
          <p:nvPr/>
        </p:nvSpPr>
        <p:spPr bwMode="auto">
          <a:xfrm>
            <a:off x="5735160" y="3521160"/>
            <a:ext cx="2632680" cy="634680"/>
          </a:xfrm>
          <a:prstGeom prst="rect">
            <a:avLst/>
          </a:prstGeom>
          <a:noFill/>
          <a:ln w="0">
            <a:noFill/>
          </a:ln>
        </p:spPr>
        <p:style>
          <a:lnRef idx="0"/>
          <a:fillRef idx="0"/>
          <a:effectRef idx="0"/>
          <a:fontRef idx="minor"/>
        </p:style>
        <p:txBody>
          <a:bodyPr lIns="90000" tIns="91440" rIns="90000" bIns="91440" anchor="t">
            <a:noAutofit/>
          </a:bodyPr>
          <a:p>
            <a:pPr algn="ctr">
              <a:lnSpc>
                <a:spcPct val="100000"/>
              </a:lnSpc>
              <a:tabLst>
                <a:tab pos="0" algn="l"/>
              </a:tabLst>
              <a:defRPr/>
            </a:pPr>
            <a:r>
              <a:rPr lang="fr-FR" sz="1400" b="0" strike="noStrike" spc="-1">
                <a:solidFill>
                  <a:schemeClr val="dk2"/>
                </a:solidFill>
                <a:latin typeface="Barlow Semi Condensed"/>
                <a:ea typeface="Barlow Semi Condensed"/>
              </a:rPr>
              <a:t> </a:t>
            </a:r>
            <a:r>
              <a:rPr lang="fr-FR" sz="1400" b="0" strike="noStrike" spc="-1">
                <a:solidFill>
                  <a:schemeClr val="dk2"/>
                </a:solidFill>
                <a:latin typeface="Barlow Semi Condensed"/>
                <a:ea typeface="Barlow Semi Condensed"/>
              </a:rPr>
              <a:t>De plus, la clé privée est utilisée pour signer numériquement les données envoyées au serveur, ce qui permet au serveur de vérifier l'identité de l'utilisateur.</a:t>
            </a:r>
            <a:endParaRPr lang="fr-FR" sz="1400" b="0" strike="noStrike" spc="-1">
              <a:solidFill>
                <a:srgbClr val="000000"/>
              </a:solidFill>
              <a:latin typeface="Arial"/>
            </a:endParaRPr>
          </a:p>
        </p:txBody>
      </p:sp>
      <p:sp>
        <p:nvSpPr>
          <p:cNvPr id="4013" name="PlaceHolder 41"/>
          <p:cNvSpPr/>
          <p:nvPr/>
        </p:nvSpPr>
        <p:spPr bwMode="auto">
          <a:xfrm>
            <a:off x="1959120" y="120600"/>
            <a:ext cx="5495760" cy="571680"/>
          </a:xfrm>
          <a:prstGeom prst="rect">
            <a:avLst/>
          </a:prstGeom>
          <a:noFill/>
          <a:ln w="0">
            <a:noFill/>
          </a:ln>
        </p:spPr>
        <p:style>
          <a:lnRef idx="0"/>
          <a:fillRef idx="0"/>
          <a:effectRef idx="0"/>
          <a:fontRef idx="minor"/>
        </p:style>
        <p:txBody>
          <a:bodyPr lIns="90000" tIns="91440" rIns="90000" bIns="91440" anchor="t">
            <a:noAutofit/>
          </a:bodyPr>
          <a:p>
            <a:pPr algn="ctr">
              <a:lnSpc>
                <a:spcPct val="100000"/>
              </a:lnSpc>
              <a:tabLst>
                <a:tab pos="0" algn="l"/>
              </a:tabLst>
              <a:defRPr/>
            </a:pPr>
            <a:r>
              <a:rPr lang="fr-FR" sz="2800" b="0" strike="noStrike" spc="-1">
                <a:solidFill>
                  <a:schemeClr val="dk2"/>
                </a:solidFill>
                <a:latin typeface="Fjalla One"/>
                <a:ea typeface="Fjalla One"/>
              </a:rPr>
              <a:t>Le processus est le suivant :</a:t>
            </a:r>
            <a:endParaRPr lang="fr-FR" sz="2800" b="0" strike="noStrike" spc="-1">
              <a:solidFill>
                <a:srgbClr val="000000"/>
              </a:solidFill>
              <a:latin typeface="Arial"/>
            </a:endParaRPr>
          </a:p>
        </p:txBody>
      </p:sp>
      <p:sp>
        <p:nvSpPr>
          <p:cNvPr id="4014" name="Google Shape;2695;p 1"/>
          <p:cNvSpPr/>
          <p:nvPr/>
        </p:nvSpPr>
        <p:spPr bwMode="auto">
          <a:xfrm flipH="0" flipV="0">
            <a:off x="858240" y="1012680"/>
            <a:ext cx="2218320" cy="1173240"/>
          </a:xfrm>
          <a:prstGeom prst="rect">
            <a:avLst/>
          </a:prstGeom>
          <a:noFill/>
          <a:ln w="0">
            <a:noFill/>
          </a:ln>
        </p:spPr>
        <p:style>
          <a:lnRef idx="0"/>
          <a:fillRef idx="0"/>
          <a:effectRef idx="0"/>
          <a:fontRef idx="minor"/>
        </p:style>
        <p:txBody>
          <a:bodyPr lIns="90000" tIns="91440" rIns="90000" bIns="91440" anchor="t">
            <a:noAutofit/>
          </a:bodyPr>
          <a:p>
            <a:pPr algn="ctr">
              <a:lnSpc>
                <a:spcPct val="100000"/>
              </a:lnSpc>
              <a:tabLst>
                <a:tab pos="0" algn="l"/>
              </a:tabLst>
              <a:defRPr/>
            </a:pPr>
            <a:r>
              <a:rPr lang="fr-FR" sz="1600" b="0" strike="noStrike" spc="-1">
                <a:solidFill>
                  <a:schemeClr val="dk2"/>
                </a:solidFill>
                <a:latin typeface="Barlow Semi Condensed"/>
                <a:ea typeface="Barlow Semi Condensed"/>
              </a:rPr>
              <a:t>Un utilisateur génère une paire de clés (publique et privée) sur son ordinateur.</a:t>
            </a:r>
            <a:endParaRPr lang="fr-FR" sz="1600" b="0" strike="noStrike" spc="-1">
              <a:solidFill>
                <a:srgbClr val="000000"/>
              </a:solidFill>
              <a:latin typeface="Arial"/>
            </a:endParaRPr>
          </a:p>
        </p:txBody>
      </p:sp>
      <p:sp>
        <p:nvSpPr>
          <p:cNvPr id="4015" name="Google Shape;2696;p 1"/>
          <p:cNvSpPr/>
          <p:nvPr/>
        </p:nvSpPr>
        <p:spPr bwMode="auto">
          <a:xfrm flipH="0" flipV="0">
            <a:off x="3735435" y="1085400"/>
            <a:ext cx="2939968" cy="1100519"/>
          </a:xfrm>
          <a:prstGeom prst="rect">
            <a:avLst/>
          </a:prstGeom>
          <a:noFill/>
          <a:ln w="0">
            <a:noFill/>
          </a:ln>
        </p:spPr>
        <p:style>
          <a:lnRef idx="0"/>
          <a:fillRef idx="0"/>
          <a:effectRef idx="0"/>
          <a:fontRef idx="minor"/>
        </p:style>
        <p:txBody>
          <a:bodyPr lIns="90000" tIns="91440" rIns="90000" bIns="91440" anchor="t">
            <a:noAutofit/>
          </a:bodyPr>
          <a:p>
            <a:pPr algn="ctr">
              <a:lnSpc>
                <a:spcPct val="100000"/>
              </a:lnSpc>
              <a:tabLst>
                <a:tab pos="0" algn="l"/>
              </a:tabLst>
              <a:defRPr/>
            </a:pPr>
            <a:r>
              <a:rPr lang="fr-FR" sz="1200" b="0" strike="noStrike" spc="-1">
                <a:solidFill>
                  <a:schemeClr val="dk2"/>
                </a:solidFill>
                <a:latin typeface="Barlow Semi Condensed"/>
                <a:ea typeface="Barlow Semi Condensed"/>
              </a:rPr>
              <a:t> </a:t>
            </a:r>
            <a:r>
              <a:rPr lang="fr-FR" sz="1200" b="0" strike="noStrike" spc="-1">
                <a:solidFill>
                  <a:schemeClr val="dk2"/>
                </a:solidFill>
                <a:latin typeface="Barlow Semi Condensed"/>
                <a:ea typeface="Barlow Semi Condensed"/>
              </a:rPr>
              <a:t>Lorsqu'une connexion SSH est établie, le serveur utilise la clé publique pour chiffrer un message, et seule la clé privée correspondante, détenue par l'utilisateur, peut le déchiffrer.</a:t>
            </a:r>
            <a:endParaRPr sz="1200" b="0" strike="noStrike" spc="-1">
              <a:solidFill>
                <a:srgbClr val="000000"/>
              </a:solidFill>
              <a:latin typeface="Arial"/>
            </a:endParaRPr>
          </a:p>
        </p:txBody>
      </p:sp>
      <p:sp>
        <p:nvSpPr>
          <p:cNvPr id="4016" name="Google Shape;2697;p 1"/>
          <p:cNvSpPr/>
          <p:nvPr/>
        </p:nvSpPr>
        <p:spPr bwMode="auto">
          <a:xfrm flipH="0" flipV="0">
            <a:off x="2252061" y="3609360"/>
            <a:ext cx="2548277" cy="634680"/>
          </a:xfrm>
          <a:prstGeom prst="rect">
            <a:avLst/>
          </a:prstGeom>
          <a:noFill/>
          <a:ln w="0">
            <a:noFill/>
          </a:ln>
        </p:spPr>
        <p:style>
          <a:lnRef idx="0"/>
          <a:fillRef idx="0"/>
          <a:effectRef idx="0"/>
          <a:fontRef idx="minor"/>
        </p:style>
        <p:txBody>
          <a:bodyPr lIns="90000" tIns="91440" rIns="90000" bIns="91440" anchor="t">
            <a:noAutofit/>
          </a:bodyPr>
          <a:p>
            <a:pPr algn="ctr">
              <a:lnSpc>
                <a:spcPct val="100000"/>
              </a:lnSpc>
              <a:tabLst>
                <a:tab pos="0" algn="l"/>
              </a:tabLst>
              <a:defRPr/>
            </a:pPr>
            <a:r>
              <a:rPr lang="fr-FR" sz="1400" b="0" strike="noStrike" spc="-1">
                <a:solidFill>
                  <a:schemeClr val="dk2"/>
                </a:solidFill>
                <a:latin typeface="Barlow Semi Condensed"/>
                <a:ea typeface="Barlow Semi Condensed"/>
              </a:rPr>
              <a:t> </a:t>
            </a:r>
            <a:r>
              <a:rPr lang="fr-FR" sz="1400" b="0" strike="noStrike" spc="-1">
                <a:solidFill>
                  <a:schemeClr val="dk2"/>
                </a:solidFill>
                <a:latin typeface="Barlow Semi Condensed"/>
                <a:ea typeface="Barlow Semi Condensed"/>
              </a:rPr>
              <a:t>La clé publique est ensuite copiée sur les serveurs distants auxquels l'utilisateur souhaite se connecter de manière sécurisée.</a:t>
            </a:r>
            <a:endParaRPr lang="fr-FR" sz="1400" b="0" strike="noStrike" spc="-1">
              <a:solidFill>
                <a:srgbClr val="000000"/>
              </a:solidFill>
              <a:latin typeface="Arial"/>
            </a:endParaRPr>
          </a:p>
        </p:txBody>
      </p:sp>
      <p:grpSp>
        <p:nvGrpSpPr>
          <p:cNvPr id="4017" name="Google Shape;2699;p 2"/>
          <p:cNvGrpSpPr/>
          <p:nvPr/>
        </p:nvGrpSpPr>
        <p:grpSpPr bwMode="auto">
          <a:xfrm>
            <a:off x="1436400" y="2107080"/>
            <a:ext cx="5899320" cy="1516320"/>
            <a:chOff x="1436400" y="2107080"/>
            <a:chExt cx="5899320" cy="1516320"/>
          </a:xfrm>
        </p:grpSpPr>
        <p:grpSp>
          <p:nvGrpSpPr>
            <p:cNvPr id="4018" name="Google Shape;2700;p 2"/>
            <p:cNvGrpSpPr/>
            <p:nvPr/>
          </p:nvGrpSpPr>
          <p:grpSpPr bwMode="auto">
            <a:xfrm>
              <a:off x="2419200" y="2884680"/>
              <a:ext cx="4022280" cy="1440"/>
              <a:chOff x="2419200" y="2884680"/>
              <a:chExt cx="4022280" cy="1440"/>
            </a:xfrm>
          </p:grpSpPr>
          <p:cxnSp>
            <p:nvCxnSpPr>
              <p:cNvPr id="4019" name="Google Shape;2701;p 2"/>
              <p:cNvCxnSpPr>
                <a:cxnSpLocks/>
              </p:cNvCxnSpPr>
              <p:nvPr/>
            </p:nvCxnSpPr>
            <p:spPr bwMode="auto">
              <a:xfrm>
                <a:off x="3971519" y="2884680"/>
                <a:ext cx="831600" cy="1080"/>
              </a:xfrm>
              <a:prstGeom prst="straightConnector1">
                <a:avLst/>
              </a:prstGeom>
              <a:ln w="9525">
                <a:solidFill>
                  <a:srgbClr val="595959"/>
                </a:solidFill>
                <a:round/>
              </a:ln>
            </p:spPr>
          </p:cxnSp>
          <p:cxnSp>
            <p:nvCxnSpPr>
              <p:cNvPr id="4020" name="Google Shape;2702;p 2"/>
              <p:cNvCxnSpPr>
                <a:cxnSpLocks/>
              </p:cNvCxnSpPr>
              <p:nvPr/>
            </p:nvCxnSpPr>
            <p:spPr bwMode="auto">
              <a:xfrm>
                <a:off x="5610240" y="2884680"/>
                <a:ext cx="831600" cy="1080"/>
              </a:xfrm>
              <a:prstGeom prst="straightConnector1">
                <a:avLst/>
              </a:prstGeom>
              <a:ln w="9525">
                <a:solidFill>
                  <a:srgbClr val="595959"/>
                </a:solidFill>
                <a:round/>
              </a:ln>
            </p:spPr>
          </p:cxnSp>
          <p:cxnSp>
            <p:nvCxnSpPr>
              <p:cNvPr id="4021" name="Google Shape;2703;p 2"/>
              <p:cNvCxnSpPr>
                <a:cxnSpLocks/>
              </p:cNvCxnSpPr>
              <p:nvPr/>
            </p:nvCxnSpPr>
            <p:spPr bwMode="auto">
              <a:xfrm>
                <a:off x="2419200" y="2885400"/>
                <a:ext cx="657360" cy="1080"/>
              </a:xfrm>
              <a:prstGeom prst="straightConnector1">
                <a:avLst/>
              </a:prstGeom>
              <a:ln w="9525">
                <a:solidFill>
                  <a:srgbClr val="595959"/>
                </a:solidFill>
                <a:round/>
              </a:ln>
            </p:spPr>
          </p:cxnSp>
        </p:grpSp>
        <p:cxnSp>
          <p:nvCxnSpPr>
            <p:cNvPr id="4022" name="Google Shape;2706;p 2"/>
            <p:cNvCxnSpPr>
              <a:cxnSpLocks/>
            </p:cNvCxnSpPr>
            <p:nvPr/>
          </p:nvCxnSpPr>
          <p:spPr bwMode="auto">
            <a:xfrm>
              <a:off x="3566519" y="3186000"/>
              <a:ext cx="1080" cy="359280"/>
            </a:xfrm>
            <a:prstGeom prst="straightConnector1">
              <a:avLst/>
            </a:prstGeom>
            <a:ln w="9525">
              <a:solidFill>
                <a:srgbClr val="494949"/>
              </a:solidFill>
              <a:round/>
            </a:ln>
          </p:spPr>
        </p:cxnSp>
        <p:grpSp>
          <p:nvGrpSpPr>
            <p:cNvPr id="4023" name="Google Shape;2707;p 2"/>
            <p:cNvGrpSpPr/>
            <p:nvPr/>
          </p:nvGrpSpPr>
          <p:grpSpPr bwMode="auto">
            <a:xfrm>
              <a:off x="3075480" y="2393640"/>
              <a:ext cx="982080" cy="982080"/>
              <a:chOff x="3075480" y="2393640"/>
              <a:chExt cx="982080" cy="982080"/>
            </a:xfrm>
          </p:grpSpPr>
          <p:sp>
            <p:nvSpPr>
              <p:cNvPr id="4024" name="Google Shape;2705;p 2"/>
              <p:cNvSpPr/>
              <p:nvPr/>
            </p:nvSpPr>
            <p:spPr bwMode="auto">
              <a:xfrm>
                <a:off x="3075480" y="2393640"/>
                <a:ext cx="982080" cy="982080"/>
              </a:xfrm>
              <a:prstGeom prst="ellipse">
                <a:avLst/>
              </a:prstGeom>
              <a:solidFill>
                <a:schemeClr val="accent1"/>
              </a:solidFill>
              <a:ln w="9525">
                <a:solidFill>
                  <a:srgbClr val="494949"/>
                </a:solidFill>
                <a:round/>
              </a:ln>
            </p:spPr>
            <p:style>
              <a:lnRef idx="0"/>
              <a:fillRef idx="0"/>
              <a:effectRef idx="0"/>
              <a:fontRef idx="minor"/>
            </p:style>
            <p:txBody>
              <a:bodyPr lIns="90000" tIns="91440" rIns="90000" bIns="91440" anchor="ctr">
                <a:noAutofit/>
              </a:bodyPr>
              <a:p>
                <a:pPr>
                  <a:lnSpc>
                    <a:spcPct val="100000"/>
                  </a:lnSpc>
                  <a:defRPr/>
                </a:pPr>
                <a:endParaRPr lang="fr-FR" sz="1400" b="0" strike="noStrike" spc="-1">
                  <a:solidFill>
                    <a:srgbClr val="000000"/>
                  </a:solidFill>
                  <a:latin typeface="Arial"/>
                  <a:ea typeface="DejaVu Sans"/>
                </a:endParaRPr>
              </a:p>
            </p:txBody>
          </p:sp>
          <p:sp>
            <p:nvSpPr>
              <p:cNvPr id="4025" name="Google Shape;2708;p 2"/>
              <p:cNvSpPr/>
              <p:nvPr/>
            </p:nvSpPr>
            <p:spPr bwMode="auto">
              <a:xfrm>
                <a:off x="3201120" y="2519280"/>
                <a:ext cx="731160" cy="731160"/>
              </a:xfrm>
              <a:prstGeom prst="ellipse">
                <a:avLst/>
              </a:prstGeom>
              <a:solidFill>
                <a:srgbClr val="FFFFFF"/>
              </a:solidFill>
              <a:ln w="9525">
                <a:solidFill>
                  <a:srgbClr val="494949"/>
                </a:solidFill>
                <a:round/>
              </a:ln>
            </p:spPr>
            <p:style>
              <a:lnRef idx="0"/>
              <a:fillRef idx="0"/>
              <a:effectRef idx="0"/>
              <a:fontRef idx="minor"/>
            </p:style>
            <p:txBody>
              <a:bodyPr lIns="90000" tIns="91440" rIns="90000" bIns="91440" anchor="ctr">
                <a:noAutofit/>
              </a:bodyPr>
              <a:p>
                <a:pPr>
                  <a:lnSpc>
                    <a:spcPct val="100000"/>
                  </a:lnSpc>
                  <a:defRPr/>
                </a:pPr>
                <a:endParaRPr lang="fr-FR" sz="1400" b="0" strike="noStrike" spc="-1">
                  <a:solidFill>
                    <a:srgbClr val="000000"/>
                  </a:solidFill>
                  <a:latin typeface="Arial"/>
                  <a:ea typeface="DejaVu Sans"/>
                </a:endParaRPr>
              </a:p>
            </p:txBody>
          </p:sp>
        </p:grpSp>
        <p:cxnSp>
          <p:nvCxnSpPr>
            <p:cNvPr id="4026" name="Google Shape;2709;p 2"/>
            <p:cNvCxnSpPr>
              <a:cxnSpLocks/>
              <a:stCxn id="4027" idx="0"/>
            </p:cNvCxnSpPr>
            <p:nvPr/>
          </p:nvCxnSpPr>
          <p:spPr bwMode="auto">
            <a:xfrm flipV="1">
              <a:off x="5205600" y="2121840"/>
              <a:ext cx="1440" cy="397439"/>
            </a:xfrm>
            <a:prstGeom prst="straightConnector1">
              <a:avLst/>
            </a:prstGeom>
            <a:ln w="9525">
              <a:solidFill>
                <a:srgbClr val="494949"/>
              </a:solidFill>
              <a:round/>
            </a:ln>
          </p:spPr>
        </p:cxnSp>
        <p:grpSp>
          <p:nvGrpSpPr>
            <p:cNvPr id="4028" name="Google Shape;2711;p 2"/>
            <p:cNvGrpSpPr/>
            <p:nvPr/>
          </p:nvGrpSpPr>
          <p:grpSpPr bwMode="auto">
            <a:xfrm>
              <a:off x="4714560" y="2393280"/>
              <a:ext cx="982080" cy="982080"/>
              <a:chOff x="4714560" y="2393280"/>
              <a:chExt cx="982080" cy="982080"/>
            </a:xfrm>
          </p:grpSpPr>
          <p:sp>
            <p:nvSpPr>
              <p:cNvPr id="4029" name="Google Shape;2712;p 2"/>
              <p:cNvSpPr/>
              <p:nvPr/>
            </p:nvSpPr>
            <p:spPr bwMode="auto">
              <a:xfrm>
                <a:off x="4714560" y="2393280"/>
                <a:ext cx="982080" cy="982080"/>
              </a:xfrm>
              <a:prstGeom prst="ellipse">
                <a:avLst/>
              </a:prstGeom>
              <a:solidFill>
                <a:srgbClr val="FFFFFF"/>
              </a:solidFill>
              <a:ln w="9525">
                <a:solidFill>
                  <a:srgbClr val="494949"/>
                </a:solidFill>
                <a:round/>
              </a:ln>
            </p:spPr>
            <p:style>
              <a:lnRef idx="0"/>
              <a:fillRef idx="0"/>
              <a:effectRef idx="0"/>
              <a:fontRef idx="minor"/>
            </p:style>
            <p:txBody>
              <a:bodyPr lIns="90000" tIns="91440" rIns="90000" bIns="91440" anchor="ctr">
                <a:noAutofit/>
              </a:bodyPr>
              <a:p>
                <a:pPr>
                  <a:lnSpc>
                    <a:spcPct val="100000"/>
                  </a:lnSpc>
                  <a:defRPr/>
                </a:pPr>
                <a:endParaRPr lang="fr-FR" sz="1400" b="0" strike="noStrike" spc="-1">
                  <a:solidFill>
                    <a:srgbClr val="000000"/>
                  </a:solidFill>
                  <a:latin typeface="Arial"/>
                  <a:ea typeface="DejaVu Sans"/>
                </a:endParaRPr>
              </a:p>
            </p:txBody>
          </p:sp>
          <p:sp>
            <p:nvSpPr>
              <p:cNvPr id="4027" name="Google Shape;2710;p 2"/>
              <p:cNvSpPr/>
              <p:nvPr/>
            </p:nvSpPr>
            <p:spPr bwMode="auto">
              <a:xfrm>
                <a:off x="4840200" y="2518920"/>
                <a:ext cx="730800" cy="730800"/>
              </a:xfrm>
              <a:prstGeom prst="ellipse">
                <a:avLst/>
              </a:prstGeom>
              <a:solidFill>
                <a:schemeClr val="accent1"/>
              </a:solidFill>
              <a:ln w="9525">
                <a:solidFill>
                  <a:srgbClr val="494949"/>
                </a:solidFill>
                <a:round/>
              </a:ln>
            </p:spPr>
            <p:style>
              <a:lnRef idx="0"/>
              <a:fillRef idx="0"/>
              <a:effectRef idx="0"/>
              <a:fontRef idx="minor"/>
            </p:style>
            <p:txBody>
              <a:bodyPr lIns="90000" tIns="91440" rIns="90000" bIns="91440" anchor="ctr">
                <a:noAutofit/>
              </a:bodyPr>
              <a:p>
                <a:pPr>
                  <a:lnSpc>
                    <a:spcPct val="100000"/>
                  </a:lnSpc>
                  <a:defRPr/>
                </a:pPr>
                <a:endParaRPr lang="fr-FR" sz="1400" b="0" strike="noStrike" spc="-1">
                  <a:solidFill>
                    <a:srgbClr val="000000"/>
                  </a:solidFill>
                  <a:latin typeface="Arial"/>
                  <a:ea typeface="DejaVu Sans"/>
                </a:endParaRPr>
              </a:p>
            </p:txBody>
          </p:sp>
        </p:grpSp>
        <p:cxnSp>
          <p:nvCxnSpPr>
            <p:cNvPr id="4030" name="Google Shape;2713;p 2"/>
            <p:cNvCxnSpPr>
              <a:cxnSpLocks/>
            </p:cNvCxnSpPr>
            <p:nvPr/>
          </p:nvCxnSpPr>
          <p:spPr bwMode="auto">
            <a:xfrm>
              <a:off x="6845400" y="3186000"/>
              <a:ext cx="1080" cy="358200"/>
            </a:xfrm>
            <a:prstGeom prst="straightConnector1">
              <a:avLst/>
            </a:prstGeom>
            <a:ln w="9525">
              <a:solidFill>
                <a:srgbClr val="494949"/>
              </a:solidFill>
              <a:round/>
            </a:ln>
          </p:spPr>
        </p:cxnSp>
        <p:grpSp>
          <p:nvGrpSpPr>
            <p:cNvPr id="4031" name="Google Shape;2714;p 2"/>
            <p:cNvGrpSpPr/>
            <p:nvPr/>
          </p:nvGrpSpPr>
          <p:grpSpPr bwMode="auto">
            <a:xfrm>
              <a:off x="6353640" y="2393280"/>
              <a:ext cx="982080" cy="982080"/>
              <a:chOff x="6353640" y="2393280"/>
              <a:chExt cx="982080" cy="982080"/>
            </a:xfrm>
          </p:grpSpPr>
          <p:sp>
            <p:nvSpPr>
              <p:cNvPr id="4032" name="Google Shape;2715;p 2"/>
              <p:cNvSpPr/>
              <p:nvPr/>
            </p:nvSpPr>
            <p:spPr bwMode="auto">
              <a:xfrm>
                <a:off x="6353640" y="2393280"/>
                <a:ext cx="982080" cy="982080"/>
              </a:xfrm>
              <a:prstGeom prst="ellipse">
                <a:avLst/>
              </a:prstGeom>
              <a:solidFill>
                <a:schemeClr val="accent1"/>
              </a:solidFill>
              <a:ln w="9525">
                <a:solidFill>
                  <a:srgbClr val="494949"/>
                </a:solidFill>
                <a:round/>
              </a:ln>
            </p:spPr>
            <p:style>
              <a:lnRef idx="0"/>
              <a:fillRef idx="0"/>
              <a:effectRef idx="0"/>
              <a:fontRef idx="minor"/>
            </p:style>
            <p:txBody>
              <a:bodyPr lIns="90000" tIns="91440" rIns="90000" bIns="91440" anchor="ctr">
                <a:noAutofit/>
              </a:bodyPr>
              <a:p>
                <a:pPr>
                  <a:lnSpc>
                    <a:spcPct val="100000"/>
                  </a:lnSpc>
                  <a:defRPr/>
                </a:pPr>
                <a:endParaRPr lang="fr-FR" sz="1400" b="0" strike="noStrike" spc="-1">
                  <a:solidFill>
                    <a:srgbClr val="000000"/>
                  </a:solidFill>
                  <a:latin typeface="Arial"/>
                  <a:ea typeface="DejaVu Sans"/>
                </a:endParaRPr>
              </a:p>
            </p:txBody>
          </p:sp>
          <p:sp>
            <p:nvSpPr>
              <p:cNvPr id="4033" name="Google Shape;2716;p 2"/>
              <p:cNvSpPr/>
              <p:nvPr/>
            </p:nvSpPr>
            <p:spPr bwMode="auto">
              <a:xfrm>
                <a:off x="6479280" y="2518920"/>
                <a:ext cx="730800" cy="730800"/>
              </a:xfrm>
              <a:prstGeom prst="ellipse">
                <a:avLst/>
              </a:prstGeom>
              <a:solidFill>
                <a:srgbClr val="FFFFFF"/>
              </a:solidFill>
              <a:ln w="9525">
                <a:solidFill>
                  <a:srgbClr val="595959"/>
                </a:solidFill>
                <a:round/>
              </a:ln>
            </p:spPr>
            <p:style>
              <a:lnRef idx="0"/>
              <a:fillRef idx="0"/>
              <a:effectRef idx="0"/>
              <a:fontRef idx="minor"/>
            </p:style>
            <p:txBody>
              <a:bodyPr lIns="90000" tIns="91440" rIns="90000" bIns="91440" anchor="ctr">
                <a:noAutofit/>
              </a:bodyPr>
              <a:p>
                <a:pPr>
                  <a:lnSpc>
                    <a:spcPct val="100000"/>
                  </a:lnSpc>
                  <a:defRPr/>
                </a:pPr>
                <a:endParaRPr lang="fr-FR" sz="1400" b="0" strike="noStrike" spc="-1">
                  <a:solidFill>
                    <a:srgbClr val="000000"/>
                  </a:solidFill>
                  <a:latin typeface="Arial"/>
                  <a:ea typeface="DejaVu Sans"/>
                </a:endParaRPr>
              </a:p>
            </p:txBody>
          </p:sp>
        </p:grpSp>
        <p:cxnSp>
          <p:nvCxnSpPr>
            <p:cNvPr id="4034" name="Google Shape;2717;p 2"/>
            <p:cNvCxnSpPr>
              <a:cxnSpLocks/>
              <a:stCxn id="4035" idx="0"/>
            </p:cNvCxnSpPr>
            <p:nvPr/>
          </p:nvCxnSpPr>
          <p:spPr bwMode="auto">
            <a:xfrm flipV="1">
              <a:off x="1927440" y="2122200"/>
              <a:ext cx="1440" cy="397439"/>
            </a:xfrm>
            <a:prstGeom prst="straightConnector1">
              <a:avLst/>
            </a:prstGeom>
            <a:ln w="9525">
              <a:solidFill>
                <a:srgbClr val="494949"/>
              </a:solidFill>
              <a:round/>
            </a:ln>
          </p:spPr>
        </p:cxnSp>
        <p:grpSp>
          <p:nvGrpSpPr>
            <p:cNvPr id="4036" name="Google Shape;2719;p 2"/>
            <p:cNvGrpSpPr/>
            <p:nvPr/>
          </p:nvGrpSpPr>
          <p:grpSpPr bwMode="auto">
            <a:xfrm>
              <a:off x="1436400" y="2393640"/>
              <a:ext cx="982080" cy="982440"/>
              <a:chOff x="1436400" y="2393640"/>
              <a:chExt cx="982080" cy="982440"/>
            </a:xfrm>
          </p:grpSpPr>
          <p:sp>
            <p:nvSpPr>
              <p:cNvPr id="4037" name="Google Shape;2704;p 2"/>
              <p:cNvSpPr/>
              <p:nvPr/>
            </p:nvSpPr>
            <p:spPr bwMode="auto">
              <a:xfrm>
                <a:off x="1436400" y="2393640"/>
                <a:ext cx="982080" cy="982440"/>
              </a:xfrm>
              <a:prstGeom prst="ellipse">
                <a:avLst/>
              </a:prstGeom>
              <a:solidFill>
                <a:srgbClr val="FFFFFF"/>
              </a:solidFill>
              <a:ln w="9525">
                <a:solidFill>
                  <a:srgbClr val="494949"/>
                </a:solidFill>
                <a:round/>
              </a:ln>
            </p:spPr>
            <p:style>
              <a:lnRef idx="0"/>
              <a:fillRef idx="0"/>
              <a:effectRef idx="0"/>
              <a:fontRef idx="minor"/>
            </p:style>
            <p:txBody>
              <a:bodyPr lIns="90000" tIns="91440" rIns="90000" bIns="91440" anchor="ctr">
                <a:noAutofit/>
              </a:bodyPr>
              <a:p>
                <a:pPr>
                  <a:lnSpc>
                    <a:spcPct val="100000"/>
                  </a:lnSpc>
                  <a:defRPr/>
                </a:pPr>
                <a:endParaRPr lang="fr-FR" sz="1400" b="0" strike="noStrike" spc="-1">
                  <a:solidFill>
                    <a:srgbClr val="000000"/>
                  </a:solidFill>
                  <a:latin typeface="Arial"/>
                  <a:ea typeface="DejaVu Sans"/>
                </a:endParaRPr>
              </a:p>
            </p:txBody>
          </p:sp>
          <p:sp>
            <p:nvSpPr>
              <p:cNvPr id="4035" name="Google Shape;2718;p 2"/>
              <p:cNvSpPr/>
              <p:nvPr/>
            </p:nvSpPr>
            <p:spPr bwMode="auto">
              <a:xfrm>
                <a:off x="1561680" y="2519280"/>
                <a:ext cx="731160" cy="731160"/>
              </a:xfrm>
              <a:prstGeom prst="ellipse">
                <a:avLst/>
              </a:prstGeom>
              <a:solidFill>
                <a:schemeClr val="accent1"/>
              </a:solidFill>
              <a:ln w="9525">
                <a:solidFill>
                  <a:srgbClr val="494949"/>
                </a:solidFill>
                <a:round/>
              </a:ln>
            </p:spPr>
            <p:style>
              <a:lnRef idx="0"/>
              <a:fillRef idx="0"/>
              <a:effectRef idx="0"/>
              <a:fontRef idx="minor"/>
            </p:style>
            <p:txBody>
              <a:bodyPr lIns="90000" tIns="91440" rIns="90000" bIns="91440" anchor="ctr">
                <a:noAutofit/>
              </a:bodyPr>
              <a:p>
                <a:pPr>
                  <a:lnSpc>
                    <a:spcPct val="100000"/>
                  </a:lnSpc>
                  <a:defRPr/>
                </a:pPr>
                <a:endParaRPr lang="fr-FR" sz="1400" b="0" strike="noStrike" spc="-1">
                  <a:solidFill>
                    <a:srgbClr val="000000"/>
                  </a:solidFill>
                  <a:latin typeface="Arial"/>
                  <a:ea typeface="DejaVu Sans"/>
                </a:endParaRPr>
              </a:p>
            </p:txBody>
          </p:sp>
        </p:grpSp>
        <p:sp>
          <p:nvSpPr>
            <p:cNvPr id="4038" name="Google Shape;2720;p 2"/>
            <p:cNvSpPr/>
            <p:nvPr/>
          </p:nvSpPr>
          <p:spPr bwMode="auto">
            <a:xfrm>
              <a:off x="1887480" y="2107080"/>
              <a:ext cx="78840" cy="78840"/>
            </a:xfrm>
            <a:prstGeom prst="ellipse">
              <a:avLst/>
            </a:prstGeom>
            <a:solidFill>
              <a:schemeClr val="accent1"/>
            </a:solidFill>
            <a:ln w="9525">
              <a:solidFill>
                <a:srgbClr val="3D3D3D"/>
              </a:solidFill>
              <a:round/>
            </a:ln>
          </p:spPr>
          <p:style>
            <a:lnRef idx="0"/>
            <a:fillRef idx="0"/>
            <a:effectRef idx="0"/>
            <a:fontRef idx="minor"/>
          </p:style>
          <p:txBody>
            <a:bodyPr lIns="90000" tIns="27720" rIns="90000" bIns="27720" anchor="ctr">
              <a:noAutofit/>
            </a:bodyPr>
            <a:p>
              <a:pPr>
                <a:lnSpc>
                  <a:spcPct val="100000"/>
                </a:lnSpc>
                <a:defRPr/>
              </a:pPr>
              <a:endParaRPr lang="fr-FR" sz="1400" b="0" strike="noStrike" spc="-1">
                <a:solidFill>
                  <a:srgbClr val="000000"/>
                </a:solidFill>
                <a:latin typeface="Arial"/>
                <a:ea typeface="DejaVu Sans"/>
              </a:endParaRPr>
            </a:p>
          </p:txBody>
        </p:sp>
        <p:sp>
          <p:nvSpPr>
            <p:cNvPr id="4039" name="Google Shape;2721;p 2"/>
            <p:cNvSpPr/>
            <p:nvPr/>
          </p:nvSpPr>
          <p:spPr bwMode="auto">
            <a:xfrm>
              <a:off x="5166000" y="2107080"/>
              <a:ext cx="78840" cy="78840"/>
            </a:xfrm>
            <a:prstGeom prst="ellipse">
              <a:avLst/>
            </a:prstGeom>
            <a:solidFill>
              <a:schemeClr val="accent1"/>
            </a:solidFill>
            <a:ln w="9525">
              <a:solidFill>
                <a:srgbClr val="3D3D3D"/>
              </a:solidFill>
              <a:round/>
            </a:ln>
          </p:spPr>
          <p:style>
            <a:lnRef idx="0"/>
            <a:fillRef idx="0"/>
            <a:effectRef idx="0"/>
            <a:fontRef idx="minor"/>
          </p:style>
          <p:txBody>
            <a:bodyPr lIns="90000" tIns="27720" rIns="90000" bIns="27720" anchor="ctr">
              <a:noAutofit/>
            </a:bodyPr>
            <a:p>
              <a:pPr>
                <a:lnSpc>
                  <a:spcPct val="100000"/>
                </a:lnSpc>
                <a:defRPr/>
              </a:pPr>
              <a:endParaRPr lang="fr-FR" sz="1400" b="0" strike="noStrike" spc="-1">
                <a:solidFill>
                  <a:srgbClr val="000000"/>
                </a:solidFill>
                <a:latin typeface="Arial"/>
                <a:ea typeface="DejaVu Sans"/>
              </a:endParaRPr>
            </a:p>
          </p:txBody>
        </p:sp>
        <p:sp>
          <p:nvSpPr>
            <p:cNvPr id="4040" name="Google Shape;2722;p 2"/>
            <p:cNvSpPr/>
            <p:nvPr/>
          </p:nvSpPr>
          <p:spPr bwMode="auto">
            <a:xfrm>
              <a:off x="3526200" y="3544560"/>
              <a:ext cx="78840" cy="78840"/>
            </a:xfrm>
            <a:prstGeom prst="ellipse">
              <a:avLst/>
            </a:prstGeom>
            <a:solidFill>
              <a:srgbClr val="FFFFFF"/>
            </a:solidFill>
            <a:ln w="9525">
              <a:solidFill>
                <a:srgbClr val="3D3D3D"/>
              </a:solidFill>
              <a:round/>
            </a:ln>
          </p:spPr>
          <p:style>
            <a:lnRef idx="0"/>
            <a:fillRef idx="0"/>
            <a:effectRef idx="0"/>
            <a:fontRef idx="minor"/>
          </p:style>
          <p:txBody>
            <a:bodyPr lIns="90000" tIns="27720" rIns="90000" bIns="27720" anchor="ctr">
              <a:noAutofit/>
            </a:bodyPr>
            <a:p>
              <a:pPr>
                <a:lnSpc>
                  <a:spcPct val="100000"/>
                </a:lnSpc>
                <a:defRPr/>
              </a:pPr>
              <a:endParaRPr lang="fr-FR" sz="1400" b="0" strike="noStrike" spc="-1">
                <a:solidFill>
                  <a:srgbClr val="000000"/>
                </a:solidFill>
                <a:latin typeface="Arial"/>
                <a:ea typeface="DejaVu Sans"/>
              </a:endParaRPr>
            </a:p>
          </p:txBody>
        </p:sp>
        <p:sp>
          <p:nvSpPr>
            <p:cNvPr id="4041" name="Google Shape;2723;p 2"/>
            <p:cNvSpPr/>
            <p:nvPr/>
          </p:nvSpPr>
          <p:spPr bwMode="auto">
            <a:xfrm>
              <a:off x="6805440" y="3544560"/>
              <a:ext cx="78840" cy="78840"/>
            </a:xfrm>
            <a:prstGeom prst="ellipse">
              <a:avLst/>
            </a:prstGeom>
            <a:solidFill>
              <a:srgbClr val="FFFFFF"/>
            </a:solidFill>
            <a:ln w="9525">
              <a:solidFill>
                <a:srgbClr val="3D3D3D"/>
              </a:solidFill>
              <a:round/>
            </a:ln>
          </p:spPr>
          <p:style>
            <a:lnRef idx="0"/>
            <a:fillRef idx="0"/>
            <a:effectRef idx="0"/>
            <a:fontRef idx="minor"/>
          </p:style>
          <p:txBody>
            <a:bodyPr lIns="90000" tIns="27720" rIns="90000" bIns="27720" anchor="ctr">
              <a:noAutofit/>
            </a:bodyPr>
            <a:p>
              <a:pPr>
                <a:lnSpc>
                  <a:spcPct val="100000"/>
                </a:lnSpc>
                <a:defRPr/>
              </a:pPr>
              <a:endParaRPr lang="fr-FR" sz="1400" b="0" strike="noStrike" spc="-1">
                <a:solidFill>
                  <a:srgbClr val="000000"/>
                </a:solidFill>
                <a:latin typeface="Arial"/>
                <a:ea typeface="DejaVu Sans"/>
              </a:endParaRPr>
            </a:p>
          </p:txBody>
        </p:sp>
      </p:grpSp>
      <p:sp>
        <p:nvSpPr>
          <p:cNvPr id="4042" name="Google Shape;2724;p 2"/>
          <p:cNvSpPr/>
          <p:nvPr/>
        </p:nvSpPr>
        <p:spPr bwMode="auto">
          <a:xfrm>
            <a:off x="1578960" y="2723760"/>
            <a:ext cx="703440" cy="282600"/>
          </a:xfrm>
          <a:prstGeom prst="rect">
            <a:avLst/>
          </a:prstGeom>
          <a:noFill/>
          <a:ln w="0">
            <a:noFill/>
          </a:ln>
        </p:spPr>
        <p:style>
          <a:lnRef idx="0"/>
          <a:fillRef idx="0"/>
          <a:effectRef idx="0"/>
          <a:fontRef idx="minor"/>
        </p:style>
        <p:txBody>
          <a:bodyPr lIns="90000" tIns="91440" rIns="90000" bIns="91440" anchor="ctr">
            <a:noAutofit/>
          </a:bodyPr>
          <a:p>
            <a:pPr algn="ctr">
              <a:lnSpc>
                <a:spcPct val="100000"/>
              </a:lnSpc>
              <a:tabLst>
                <a:tab pos="0" algn="l"/>
              </a:tabLst>
              <a:defRPr/>
            </a:pPr>
            <a:r>
              <a:rPr lang="fr-FR" sz="1800" b="0" strike="noStrike" spc="-1">
                <a:solidFill>
                  <a:schemeClr val="lt1"/>
                </a:solidFill>
                <a:latin typeface="Barlow Semi Condensed Medium"/>
                <a:ea typeface="Barlow Semi Condensed Medium"/>
              </a:rPr>
              <a:t>1</a:t>
            </a:r>
            <a:endParaRPr lang="fr-FR" sz="1800" b="0" strike="noStrike" spc="-1">
              <a:solidFill>
                <a:srgbClr val="000000"/>
              </a:solidFill>
              <a:latin typeface="Arial"/>
            </a:endParaRPr>
          </a:p>
        </p:txBody>
      </p:sp>
      <p:sp>
        <p:nvSpPr>
          <p:cNvPr id="4043" name="Google Shape;2725;p 2"/>
          <p:cNvSpPr/>
          <p:nvPr/>
        </p:nvSpPr>
        <p:spPr bwMode="auto">
          <a:xfrm>
            <a:off x="3216960" y="2744280"/>
            <a:ext cx="703440" cy="282600"/>
          </a:xfrm>
          <a:prstGeom prst="rect">
            <a:avLst/>
          </a:prstGeom>
          <a:noFill/>
          <a:ln w="0">
            <a:noFill/>
          </a:ln>
        </p:spPr>
        <p:style>
          <a:lnRef idx="0"/>
          <a:fillRef idx="0"/>
          <a:effectRef idx="0"/>
          <a:fontRef idx="minor"/>
        </p:style>
        <p:txBody>
          <a:bodyPr lIns="90000" tIns="91440" rIns="90000" bIns="91440" anchor="ctr">
            <a:noAutofit/>
          </a:bodyPr>
          <a:p>
            <a:pPr algn="ctr">
              <a:lnSpc>
                <a:spcPct val="100000"/>
              </a:lnSpc>
              <a:tabLst>
                <a:tab pos="0" algn="l"/>
              </a:tabLst>
              <a:defRPr/>
            </a:pPr>
            <a:r>
              <a:rPr lang="fr-FR" sz="1800" b="0" strike="noStrike" spc="-1">
                <a:solidFill>
                  <a:schemeClr val="accent1"/>
                </a:solidFill>
                <a:latin typeface="Barlow Semi Condensed Medium"/>
                <a:ea typeface="Barlow Semi Condensed Medium"/>
              </a:rPr>
              <a:t>2</a:t>
            </a:r>
            <a:endParaRPr lang="fr-FR" sz="1800" b="0" strike="noStrike" spc="-1">
              <a:solidFill>
                <a:srgbClr val="000000"/>
              </a:solidFill>
              <a:latin typeface="Arial"/>
            </a:endParaRPr>
          </a:p>
        </p:txBody>
      </p:sp>
      <p:sp>
        <p:nvSpPr>
          <p:cNvPr id="4044" name="Google Shape;2726;p 2"/>
          <p:cNvSpPr/>
          <p:nvPr/>
        </p:nvSpPr>
        <p:spPr bwMode="auto">
          <a:xfrm>
            <a:off x="4854960" y="2744280"/>
            <a:ext cx="703440" cy="282600"/>
          </a:xfrm>
          <a:prstGeom prst="rect">
            <a:avLst/>
          </a:prstGeom>
          <a:noFill/>
          <a:ln w="0">
            <a:noFill/>
          </a:ln>
        </p:spPr>
        <p:style>
          <a:lnRef idx="0"/>
          <a:fillRef idx="0"/>
          <a:effectRef idx="0"/>
          <a:fontRef idx="minor"/>
        </p:style>
        <p:txBody>
          <a:bodyPr lIns="90000" tIns="91440" rIns="90000" bIns="91440" anchor="ctr">
            <a:noAutofit/>
          </a:bodyPr>
          <a:p>
            <a:pPr algn="ctr">
              <a:lnSpc>
                <a:spcPct val="100000"/>
              </a:lnSpc>
              <a:tabLst>
                <a:tab pos="0" algn="l"/>
              </a:tabLst>
              <a:defRPr/>
            </a:pPr>
            <a:r>
              <a:rPr lang="fr-FR" sz="1800" b="0" strike="noStrike" spc="-1">
                <a:solidFill>
                  <a:schemeClr val="lt1"/>
                </a:solidFill>
                <a:latin typeface="Barlow Semi Condensed Medium"/>
                <a:ea typeface="Barlow Semi Condensed Medium"/>
              </a:rPr>
              <a:t>3</a:t>
            </a:r>
            <a:endParaRPr lang="fr-FR" sz="1800" b="0" strike="noStrike" spc="-1">
              <a:solidFill>
                <a:srgbClr val="000000"/>
              </a:solidFill>
              <a:latin typeface="Arial"/>
            </a:endParaRPr>
          </a:p>
        </p:txBody>
      </p:sp>
      <p:sp>
        <p:nvSpPr>
          <p:cNvPr id="4045" name="Google Shape;2727;p 1"/>
          <p:cNvSpPr/>
          <p:nvPr/>
        </p:nvSpPr>
        <p:spPr bwMode="auto">
          <a:xfrm>
            <a:off x="6492600" y="2744280"/>
            <a:ext cx="703440" cy="282600"/>
          </a:xfrm>
          <a:prstGeom prst="rect">
            <a:avLst/>
          </a:prstGeom>
          <a:noFill/>
          <a:ln w="0">
            <a:noFill/>
          </a:ln>
        </p:spPr>
        <p:style>
          <a:lnRef idx="0"/>
          <a:fillRef idx="0"/>
          <a:effectRef idx="0"/>
          <a:fontRef idx="minor"/>
        </p:style>
        <p:txBody>
          <a:bodyPr lIns="90000" tIns="91440" rIns="90000" bIns="91440" anchor="ctr">
            <a:noAutofit/>
          </a:bodyPr>
          <a:p>
            <a:pPr algn="ctr">
              <a:lnSpc>
                <a:spcPct val="100000"/>
              </a:lnSpc>
              <a:tabLst>
                <a:tab pos="0" algn="l"/>
              </a:tabLst>
              <a:defRPr/>
            </a:pPr>
            <a:r>
              <a:rPr lang="fr-FR" sz="1800" b="0" strike="noStrike" spc="-1">
                <a:solidFill>
                  <a:schemeClr val="accent1"/>
                </a:solidFill>
                <a:latin typeface="Barlow Semi Condensed Medium"/>
                <a:ea typeface="Barlow Semi Condensed Medium"/>
              </a:rPr>
              <a:t>4</a:t>
            </a:r>
            <a:endParaRPr lang="fr-FR" sz="18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46" name="PlaceHolder 12"/>
          <p:cNvSpPr txBox="1"/>
          <p:nvPr/>
        </p:nvSpPr>
        <p:spPr bwMode="auto">
          <a:xfrm>
            <a:off x="3378600" y="1904759"/>
            <a:ext cx="3390120" cy="473760"/>
          </a:xfrm>
          <a:prstGeom prst="rect">
            <a:avLst/>
          </a:prstGeom>
          <a:noFill/>
          <a:ln w="0">
            <a:noFill/>
          </a:ln>
        </p:spPr>
        <p:txBody>
          <a:bodyPr tIns="91440" bIns="91440" anchor="ctr">
            <a:noAutofit/>
          </a:bodyPr>
          <a:p>
            <a:pPr marL="457200">
              <a:lnSpc>
                <a:spcPct val="100000"/>
              </a:lnSpc>
              <a:tabLst>
                <a:tab pos="0" algn="l"/>
              </a:tabLst>
              <a:defRPr/>
            </a:pPr>
            <a:r>
              <a:rPr lang="fr-FR" sz="4800" b="0" strike="noStrike" spc="-1">
                <a:solidFill>
                  <a:srgbClr val="494949"/>
                </a:solidFill>
                <a:latin typeface="Fjalla One"/>
                <a:ea typeface="Barlow Semi Condensed"/>
              </a:rPr>
              <a:t>   </a:t>
            </a:r>
            <a:r>
              <a:rPr lang="fr-FR" sz="4800" b="0" strike="noStrike" spc="-1">
                <a:solidFill>
                  <a:srgbClr val="494949"/>
                </a:solidFill>
                <a:latin typeface="Fjalla One"/>
                <a:ea typeface="Barlow Semi Condensed"/>
              </a:rPr>
              <a:t>NSIBLE</a:t>
            </a:r>
            <a:endParaRPr lang="fr-FR" sz="4800" b="0" strike="noStrike" spc="-1">
              <a:solidFill>
                <a:srgbClr val="000000"/>
              </a:solidFill>
              <a:latin typeface="Arial"/>
            </a:endParaRPr>
          </a:p>
        </p:txBody>
      </p:sp>
      <p:sp>
        <p:nvSpPr>
          <p:cNvPr id="4047" name="PlaceHolder 13"/>
          <p:cNvSpPr txBox="1"/>
          <p:nvPr/>
        </p:nvSpPr>
        <p:spPr bwMode="auto">
          <a:xfrm>
            <a:off x="2178000" y="1828800"/>
            <a:ext cx="2082600" cy="634680"/>
          </a:xfrm>
          <a:prstGeom prst="rect">
            <a:avLst/>
          </a:prstGeom>
          <a:noFill/>
          <a:ln w="0">
            <a:noFill/>
          </a:ln>
        </p:spPr>
        <p:txBody>
          <a:bodyPr tIns="91440" bIns="91440" anchor="ctr">
            <a:noAutofit/>
          </a:bodyPr>
          <a:p>
            <a:pPr algn="ctr">
              <a:lnSpc>
                <a:spcPct val="100000"/>
              </a:lnSpc>
              <a:tabLst>
                <a:tab pos="0" algn="l"/>
              </a:tabLst>
              <a:defRPr/>
            </a:pPr>
            <a:r>
              <a:rPr lang="fr-FR" sz="4800" b="0" strike="noStrike" spc="-1">
                <a:solidFill>
                  <a:schemeClr val="dk2"/>
                </a:solidFill>
                <a:latin typeface="Fjalla One"/>
                <a:ea typeface="Fjalla One"/>
              </a:rPr>
              <a:t>03</a:t>
            </a:r>
            <a:endParaRPr lang="fr-FR" sz="4800" b="0" strike="noStrike" spc="-1">
              <a:solidFill>
                <a:srgbClr val="000000"/>
              </a:solidFill>
              <a:latin typeface="Arial"/>
            </a:endParaRPr>
          </a:p>
        </p:txBody>
      </p:sp>
      <p:sp>
        <p:nvSpPr>
          <p:cNvPr id="4048" name="PlaceHolder 28"/>
          <p:cNvSpPr txBox="1"/>
          <p:nvPr/>
        </p:nvSpPr>
        <p:spPr bwMode="auto">
          <a:xfrm>
            <a:off x="2660760" y="2711519"/>
            <a:ext cx="4563720" cy="684720"/>
          </a:xfrm>
          <a:prstGeom prst="rect">
            <a:avLst/>
          </a:prstGeom>
          <a:noFill/>
          <a:ln w="0">
            <a:noFill/>
          </a:ln>
        </p:spPr>
        <p:txBody>
          <a:bodyPr tIns="91440" bIns="91440" anchor="t">
            <a:noAutofit/>
          </a:bodyPr>
          <a:p>
            <a:pPr marL="864000">
              <a:lnSpc>
                <a:spcPct val="100000"/>
              </a:lnSpc>
              <a:tabLst>
                <a:tab pos="0" algn="l"/>
              </a:tabLst>
              <a:defRPr/>
            </a:pPr>
            <a:r>
              <a:rPr lang="fr-FR" sz="1200" b="0" strike="noStrike" spc="-1">
                <a:solidFill>
                  <a:schemeClr val="dk2"/>
                </a:solidFill>
                <a:latin typeface="Barlow Semi Condensed"/>
                <a:ea typeface="Barlow Semi Condensed"/>
              </a:rPr>
              <a:t>- C’est quoi l’ANSIBLE et l’utilisation du SSH dans ANSIBLE</a:t>
            </a:r>
            <a:endParaRPr lang="fr-FR" sz="1200" b="0" strike="noStrike" spc="-1">
              <a:solidFill>
                <a:srgbClr val="000000"/>
              </a:solidFill>
              <a:latin typeface="Arial"/>
            </a:endParaRPr>
          </a:p>
          <a:p>
            <a:pPr marL="864000">
              <a:lnSpc>
                <a:spcPct val="100000"/>
              </a:lnSpc>
              <a:tabLst>
                <a:tab pos="0" algn="l"/>
              </a:tabLst>
              <a:defRPr/>
            </a:pPr>
            <a:r>
              <a:rPr lang="fr-FR" sz="1200" b="0" strike="noStrike" spc="-1">
                <a:solidFill>
                  <a:schemeClr val="dk2"/>
                </a:solidFill>
                <a:latin typeface="Barlow Semi Condensed"/>
                <a:ea typeface="Barlow Semi Condensed"/>
              </a:rPr>
              <a:t>- YAML </a:t>
            </a:r>
            <a:endParaRPr lang="fr-FR" sz="1200" b="0" strike="noStrike" spc="-1">
              <a:solidFill>
                <a:srgbClr val="000000"/>
              </a:solidFill>
              <a:latin typeface="Arial"/>
            </a:endParaRPr>
          </a:p>
        </p:txBody>
      </p:sp>
      <p:pic>
        <p:nvPicPr>
          <p:cNvPr id="4049" name="" descr=""/>
          <p:cNvPicPr/>
          <p:nvPr/>
        </p:nvPicPr>
        <p:blipFill>
          <a:blip r:embed="rId3"/>
          <a:stretch/>
        </p:blipFill>
        <p:spPr bwMode="auto">
          <a:xfrm>
            <a:off x="3831348" y="1864079"/>
            <a:ext cx="564120" cy="56412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50" name="PlaceHolder 10"/>
          <p:cNvSpPr/>
          <p:nvPr/>
        </p:nvSpPr>
        <p:spPr bwMode="auto">
          <a:xfrm>
            <a:off x="1947333" y="288149"/>
            <a:ext cx="5755320" cy="752400"/>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sng" strike="noStrike" spc="-1">
                <a:solidFill>
                  <a:srgbClr val="666666"/>
                </a:solidFill>
                <a:latin typeface="Fjalla One"/>
                <a:ea typeface="Vidaloka"/>
              </a:rPr>
              <a:t>C’est quoi ANSIBLE et l’utilisation du SSH dans l’ANSIBLE:</a:t>
            </a:r>
            <a:endParaRPr lang="fr-FR" sz="2000" b="0" strike="noStrike" spc="-1">
              <a:solidFill>
                <a:srgbClr val="000000"/>
              </a:solidFill>
              <a:latin typeface="Arial"/>
            </a:endParaRPr>
          </a:p>
        </p:txBody>
      </p:sp>
      <p:sp>
        <p:nvSpPr>
          <p:cNvPr id="4051" name=""/>
          <p:cNvSpPr/>
          <p:nvPr/>
        </p:nvSpPr>
        <p:spPr bwMode="auto">
          <a:xfrm>
            <a:off x="333360" y="1340280"/>
            <a:ext cx="4204080" cy="259884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defRPr/>
            </a:pPr>
            <a:r>
              <a:rPr lang="en-US" sz="1500" b="0" strike="noStrike" spc="-1">
                <a:solidFill>
                  <a:srgbClr val="000000"/>
                </a:solidFill>
                <a:latin typeface="Arial"/>
                <a:ea typeface="DejaVu Sans"/>
              </a:rPr>
              <a:t>Ansible est une plateforme open source d'automatisation des configurations et du déploiement d'infrastructures informatiques. Elle simplifie les tâches répétitives liées à la gestion de configuration, au déploiement d'applications et à l'orchestration des infrastructures. Ansible est développé par Red Hat, écrit en Python, et repose sur un modèle déclaratif, où les utilisateurs décrivent simplement l'état souhaité du système, et Ansible se charge d'appliquer ces états sur les machines cibles.</a:t>
            </a:r>
            <a:endParaRPr lang="fr-FR" sz="1500" b="0" strike="noStrike" spc="-1">
              <a:solidFill>
                <a:srgbClr val="000000"/>
              </a:solidFill>
              <a:latin typeface="Arial"/>
            </a:endParaRPr>
          </a:p>
        </p:txBody>
      </p:sp>
      <p:pic>
        <p:nvPicPr>
          <p:cNvPr id="4052" name="" descr=""/>
          <p:cNvPicPr/>
          <p:nvPr/>
        </p:nvPicPr>
        <p:blipFill>
          <a:blip r:embed="rId3"/>
          <a:stretch/>
        </p:blipFill>
        <p:spPr bwMode="auto">
          <a:xfrm>
            <a:off x="4879800" y="1913040"/>
            <a:ext cx="4046040" cy="225036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53" name="PlaceHolder 11"/>
          <p:cNvSpPr/>
          <p:nvPr/>
        </p:nvSpPr>
        <p:spPr bwMode="auto">
          <a:xfrm>
            <a:off x="170280" y="1095120"/>
            <a:ext cx="5755320" cy="752400"/>
          </a:xfrm>
          <a:prstGeom prst="rect">
            <a:avLst/>
          </a:prstGeom>
          <a:noFill/>
          <a:ln w="0">
            <a:noFill/>
          </a:ln>
        </p:spPr>
        <p:style>
          <a:lnRef idx="0"/>
          <a:fillRef idx="0"/>
          <a:effectRef idx="0"/>
          <a:fontRef idx="minor"/>
        </p:style>
        <p:txBody>
          <a:bodyPr lIns="90000" tIns="91440" rIns="90000" bIns="91440" anchor="t">
            <a:noAutofit/>
          </a:bodyPr>
          <a:p>
            <a:pPr defTabSz="914400">
              <a:lnSpc>
                <a:spcPct val="100000"/>
              </a:lnSpc>
              <a:tabLst>
                <a:tab pos="0" algn="l"/>
              </a:tabLst>
              <a:defRPr/>
            </a:pPr>
            <a:r>
              <a:rPr lang="en" sz="2000" b="1" u="sng" strike="noStrike" spc="-1">
                <a:solidFill>
                  <a:srgbClr val="666666"/>
                </a:solidFill>
                <a:latin typeface="Fjalla One"/>
                <a:ea typeface="Vidaloka"/>
              </a:rPr>
              <a:t>YAML :</a:t>
            </a:r>
            <a:endParaRPr lang="fr-FR" sz="2000" b="0" strike="noStrike" spc="-1">
              <a:solidFill>
                <a:srgbClr val="000000"/>
              </a:solidFill>
              <a:latin typeface="Arial"/>
            </a:endParaRPr>
          </a:p>
        </p:txBody>
      </p:sp>
      <p:sp>
        <p:nvSpPr>
          <p:cNvPr id="4054" name=""/>
          <p:cNvSpPr/>
          <p:nvPr/>
        </p:nvSpPr>
        <p:spPr bwMode="auto">
          <a:xfrm>
            <a:off x="170280" y="1898640"/>
            <a:ext cx="4204080" cy="259884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defRPr/>
            </a:pPr>
            <a:r>
              <a:rPr lang="en-US" sz="1500" b="0" strike="noStrike" spc="-1">
                <a:solidFill>
                  <a:srgbClr val="000000"/>
                </a:solidFill>
                <a:latin typeface="Arial"/>
                <a:ea typeface="DejaVu Sans"/>
              </a:rPr>
              <a:t>En Ansible, YAML (YAML Ain't Markup Language) est un langage de sérialisation de données utilisé pour décrire les configurations. Il est employé dans les fichiers de configuration Ansible tels que les playbooks, les fichiers de variables et les inventaires. La syntaxe YAML est basée sur l'indentation, favorisant la lisibilité, et permet de définir des tâches, des rôles et d'autres éléments nécessaires à l'automatisation des infrastructures de manière concise. Son utilisation simplifie la rédaction et la lecture des fichiers de configuration Ansible.</a:t>
            </a:r>
            <a:endParaRPr lang="fr-FR" sz="1500" b="0" strike="noStrike" spc="-1">
              <a:solidFill>
                <a:srgbClr val="000000"/>
              </a:solidFill>
              <a:latin typeface="Arial"/>
            </a:endParaRPr>
          </a:p>
        </p:txBody>
      </p:sp>
      <p:pic>
        <p:nvPicPr>
          <p:cNvPr id="4055" name="" descr=""/>
          <p:cNvPicPr/>
          <p:nvPr/>
        </p:nvPicPr>
        <p:blipFill>
          <a:blip r:embed="rId3"/>
          <a:stretch/>
        </p:blipFill>
        <p:spPr bwMode="auto">
          <a:xfrm>
            <a:off x="4701600" y="1898640"/>
            <a:ext cx="4020120" cy="2828519"/>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56" name="PlaceHolder 14"/>
          <p:cNvSpPr txBox="1"/>
          <p:nvPr/>
        </p:nvSpPr>
        <p:spPr bwMode="auto">
          <a:xfrm>
            <a:off x="1517400" y="1988020"/>
            <a:ext cx="6463800" cy="473760"/>
          </a:xfrm>
          <a:prstGeom prst="rect">
            <a:avLst/>
          </a:prstGeom>
          <a:noFill/>
          <a:ln w="0">
            <a:noFill/>
          </a:ln>
        </p:spPr>
        <p:txBody>
          <a:bodyPr tIns="91440" bIns="91440" anchor="ctr">
            <a:noAutofit/>
          </a:bodyPr>
          <a:p>
            <a:pPr marL="457200" algn="ctr">
              <a:lnSpc>
                <a:spcPct val="100000"/>
              </a:lnSpc>
              <a:tabLst>
                <a:tab pos="0" algn="l"/>
              </a:tabLst>
              <a:defRPr/>
            </a:pPr>
            <a:r>
              <a:rPr lang="fr-FR" sz="2400" b="0" strike="noStrike" spc="-1">
                <a:solidFill>
                  <a:srgbClr val="494949"/>
                </a:solidFill>
                <a:latin typeface="Fjalla One"/>
                <a:ea typeface="Barlow Semi Condensed"/>
              </a:rPr>
              <a:t>Configuration du </a:t>
            </a:r>
            <a:br>
              <a:rPr sz="2400"/>
            </a:br>
            <a:r>
              <a:rPr lang="fr-FR" sz="2400" b="0" strike="noStrike" spc="-1">
                <a:solidFill>
                  <a:srgbClr val="494949"/>
                </a:solidFill>
                <a:latin typeface="Fjalla One"/>
                <a:ea typeface="Barlow Semi Condensed"/>
              </a:rPr>
              <a:t>SSH et ANSIBLE</a:t>
            </a:r>
            <a:endParaRPr lang="fr-FR" sz="2400" b="0" strike="noStrike" spc="-1">
              <a:solidFill>
                <a:srgbClr val="000000"/>
              </a:solidFill>
              <a:latin typeface="Arial"/>
            </a:endParaRPr>
          </a:p>
        </p:txBody>
      </p:sp>
      <p:sp>
        <p:nvSpPr>
          <p:cNvPr id="4057" name="PlaceHolder 15"/>
          <p:cNvSpPr txBox="1"/>
          <p:nvPr/>
        </p:nvSpPr>
        <p:spPr bwMode="auto">
          <a:xfrm>
            <a:off x="2114640" y="1907560"/>
            <a:ext cx="2082600" cy="634680"/>
          </a:xfrm>
          <a:prstGeom prst="rect">
            <a:avLst/>
          </a:prstGeom>
          <a:noFill/>
          <a:ln w="0">
            <a:noFill/>
          </a:ln>
        </p:spPr>
        <p:txBody>
          <a:bodyPr tIns="91440" bIns="91440" anchor="ctr">
            <a:noAutofit/>
          </a:bodyPr>
          <a:p>
            <a:pPr algn="ctr">
              <a:lnSpc>
                <a:spcPct val="100000"/>
              </a:lnSpc>
              <a:tabLst>
                <a:tab pos="0" algn="l"/>
              </a:tabLst>
              <a:defRPr/>
            </a:pPr>
            <a:r>
              <a:rPr lang="fr-FR" sz="5000" b="0" strike="noStrike" spc="-1">
                <a:solidFill>
                  <a:schemeClr val="dk2"/>
                </a:solidFill>
                <a:latin typeface="Fjalla One"/>
                <a:ea typeface="Fjalla One"/>
              </a:rPr>
              <a:t>04</a:t>
            </a:r>
            <a:endParaRPr lang="fr-FR" sz="5000" b="0" strike="noStrike" spc="-1">
              <a:solidFill>
                <a:srgbClr val="000000"/>
              </a:solidFill>
              <a:latin typeface="Arial"/>
            </a:endParaRPr>
          </a:p>
        </p:txBody>
      </p:sp>
      <p:sp>
        <p:nvSpPr>
          <p:cNvPr id="4058" name="PlaceHolder 30"/>
          <p:cNvSpPr txBox="1"/>
          <p:nvPr/>
        </p:nvSpPr>
        <p:spPr bwMode="auto">
          <a:xfrm>
            <a:off x="3697200" y="2650320"/>
            <a:ext cx="4563720" cy="684720"/>
          </a:xfrm>
          <a:prstGeom prst="rect">
            <a:avLst/>
          </a:prstGeom>
          <a:noFill/>
          <a:ln w="0">
            <a:noFill/>
          </a:ln>
        </p:spPr>
        <p:txBody>
          <a:bodyPr tIns="91440" bIns="91440" anchor="t">
            <a:noAutofit/>
          </a:bodyPr>
          <a:p>
            <a:pPr>
              <a:lnSpc>
                <a:spcPct val="100000"/>
              </a:lnSpc>
              <a:tabLst>
                <a:tab pos="0" algn="l"/>
              </a:tabLst>
              <a:defRPr/>
            </a:pPr>
            <a:r>
              <a:rPr lang="fr-FR" sz="1300" b="0" strike="noStrike" spc="-1">
                <a:solidFill>
                  <a:schemeClr val="dk2"/>
                </a:solidFill>
                <a:latin typeface="Barlow Semi Condensed"/>
                <a:ea typeface="Barlow Semi Condensed"/>
              </a:rPr>
              <a:t>- Installation</a:t>
            </a:r>
            <a:endParaRPr lang="fr-FR" sz="1300" b="0" strike="noStrike" spc="-1">
              <a:solidFill>
                <a:srgbClr val="000000"/>
              </a:solidFill>
              <a:latin typeface="Arial"/>
            </a:endParaRPr>
          </a:p>
          <a:p>
            <a:pPr>
              <a:lnSpc>
                <a:spcPct val="100000"/>
              </a:lnSpc>
              <a:tabLst>
                <a:tab pos="0" algn="l"/>
              </a:tabLst>
              <a:defRPr/>
            </a:pPr>
            <a:r>
              <a:rPr lang="fr-FR" sz="1300" b="0" strike="noStrike" spc="-1">
                <a:solidFill>
                  <a:schemeClr val="dk2"/>
                </a:solidFill>
                <a:latin typeface="Barlow Semi Condensed"/>
                <a:ea typeface="Barlow Semi Condensed"/>
              </a:rPr>
              <a:t>- Connexion des machine avec SSH</a:t>
            </a:r>
            <a:endParaRPr lang="fr-FR" sz="1300" b="0" strike="noStrike" spc="-1">
              <a:solidFill>
                <a:srgbClr val="000000"/>
              </a:solidFill>
              <a:latin typeface="Arial"/>
            </a:endParaRPr>
          </a:p>
          <a:p>
            <a:pPr>
              <a:lnSpc>
                <a:spcPct val="100000"/>
              </a:lnSpc>
              <a:tabLst>
                <a:tab pos="0" algn="l"/>
              </a:tabLst>
              <a:defRPr/>
            </a:pPr>
            <a:r>
              <a:rPr lang="fr-FR" sz="1300" b="0" strike="noStrike" spc="-1">
                <a:solidFill>
                  <a:schemeClr val="dk2"/>
                </a:solidFill>
                <a:latin typeface="Barlow Semi Condensed"/>
                <a:ea typeface="Barlow Semi Condensed"/>
              </a:rPr>
              <a:t>- Génération du SSH keys</a:t>
            </a:r>
            <a:endParaRPr lang="fr-FR" sz="1300" b="0" strike="noStrike" spc="-1">
              <a:solidFill>
                <a:srgbClr val="000000"/>
              </a:solidFill>
              <a:latin typeface="Arial"/>
            </a:endParaRPr>
          </a:p>
        </p:txBody>
      </p:sp>
      <p:pic>
        <p:nvPicPr>
          <p:cNvPr id="252002102" name="" descr=""/>
          <p:cNvPicPr/>
          <p:nvPr/>
        </p:nvPicPr>
        <p:blipFill>
          <a:blip r:embed="rId3"/>
          <a:stretch/>
        </p:blipFill>
        <p:spPr bwMode="auto">
          <a:xfrm>
            <a:off x="1768248" y="2992680"/>
            <a:ext cx="913680" cy="913680"/>
          </a:xfrm>
          <a:prstGeom prst="rect">
            <a:avLst/>
          </a:prstGeom>
          <a:ln w="19080">
            <a:noFill/>
          </a:ln>
        </p:spPr>
      </p:pic>
      <p:pic>
        <p:nvPicPr>
          <p:cNvPr id="1260803596" name="" descr=""/>
          <p:cNvPicPr/>
          <p:nvPr/>
        </p:nvPicPr>
        <p:blipFill>
          <a:blip r:embed="rId4"/>
          <a:stretch/>
        </p:blipFill>
        <p:spPr bwMode="auto">
          <a:xfrm flipH="0" flipV="0">
            <a:off x="6759007" y="2992680"/>
            <a:ext cx="827843" cy="834328"/>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3815799" name="PlaceHolder 10"/>
          <p:cNvSpPr/>
          <p:nvPr/>
        </p:nvSpPr>
        <p:spPr bwMode="auto">
          <a:xfrm>
            <a:off x="1947332" y="288149"/>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sng" strike="noStrike" spc="0">
                <a:solidFill>
                  <a:srgbClr val="666666"/>
                </a:solidFill>
                <a:latin typeface="Fjalla One"/>
                <a:ea typeface="Vidaloka"/>
              </a:rPr>
              <a:t>INSTALLATION</a:t>
            </a:r>
            <a:endParaRPr lang="fr-FR" sz="2000" b="0" strike="noStrike" spc="0">
              <a:solidFill>
                <a:srgbClr val="000000"/>
              </a:solidFill>
              <a:latin typeface="Arial"/>
            </a:endParaRPr>
          </a:p>
        </p:txBody>
      </p:sp>
      <p:pic>
        <p:nvPicPr>
          <p:cNvPr id="401898250" name=""/>
          <p:cNvPicPr>
            <a:picLocks noChangeAspect="1"/>
          </p:cNvPicPr>
          <p:nvPr/>
        </p:nvPicPr>
        <p:blipFill>
          <a:blip r:embed="rId3"/>
          <a:srcRect l="0" t="37898" r="51906" b="0"/>
          <a:stretch/>
        </p:blipFill>
        <p:spPr bwMode="auto">
          <a:xfrm flipH="0" flipV="0">
            <a:off x="309033" y="1428748"/>
            <a:ext cx="4183270" cy="3376083"/>
          </a:xfrm>
          <a:prstGeom prst="rect">
            <a:avLst/>
          </a:prstGeom>
        </p:spPr>
      </p:pic>
      <p:sp>
        <p:nvSpPr>
          <p:cNvPr id="102948897" name="PlaceHolder 10"/>
          <p:cNvSpPr/>
          <p:nvPr/>
        </p:nvSpPr>
        <p:spPr bwMode="auto">
          <a:xfrm>
            <a:off x="-638598" y="897183"/>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none" strike="noStrike" spc="0">
                <a:solidFill>
                  <a:srgbClr val="666666"/>
                </a:solidFill>
                <a:latin typeface="Fjalla One"/>
                <a:ea typeface="Vidaloka"/>
              </a:rPr>
              <a:t>SSH</a:t>
            </a:r>
            <a:endParaRPr sz="2000" b="0" u="none" strike="noStrike" spc="0">
              <a:solidFill>
                <a:srgbClr val="000000"/>
              </a:solidFill>
              <a:latin typeface="Arial"/>
            </a:endParaRPr>
          </a:p>
        </p:txBody>
      </p:sp>
      <p:sp>
        <p:nvSpPr>
          <p:cNvPr id="242989720" name="PlaceHolder 10"/>
          <p:cNvSpPr/>
          <p:nvPr/>
        </p:nvSpPr>
        <p:spPr bwMode="auto">
          <a:xfrm>
            <a:off x="3822548" y="897183"/>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none" strike="noStrike" spc="0">
                <a:solidFill>
                  <a:srgbClr val="666666"/>
                </a:solidFill>
                <a:latin typeface="Fjalla One"/>
                <a:ea typeface="Vidaloka"/>
              </a:rPr>
              <a:t>ANSIBLE</a:t>
            </a:r>
            <a:endParaRPr sz="2000" b="0" u="none" strike="noStrike" spc="0">
              <a:solidFill>
                <a:srgbClr val="000000"/>
              </a:solidFill>
              <a:latin typeface="Arial"/>
            </a:endParaRPr>
          </a:p>
        </p:txBody>
      </p:sp>
      <p:pic>
        <p:nvPicPr>
          <p:cNvPr id="664397677" name=""/>
          <p:cNvPicPr>
            <a:picLocks noChangeAspect="1"/>
          </p:cNvPicPr>
          <p:nvPr/>
        </p:nvPicPr>
        <p:blipFill>
          <a:blip r:embed="rId4"/>
          <a:srcRect l="0" t="37242" r="51900" b="11111"/>
          <a:stretch/>
        </p:blipFill>
        <p:spPr bwMode="auto">
          <a:xfrm flipH="0" flipV="0">
            <a:off x="4767639" y="1428748"/>
            <a:ext cx="3958383" cy="337608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14" name="PlaceHolder 1"/>
          <p:cNvSpPr>
            <a:spLocks noGrp="1"/>
          </p:cNvSpPr>
          <p:nvPr>
            <p:ph type="title"/>
          </p:nvPr>
        </p:nvSpPr>
        <p:spPr bwMode="auto">
          <a:xfrm>
            <a:off x="2694060" y="0"/>
            <a:ext cx="4086360" cy="574920"/>
          </a:xfrm>
          <a:prstGeom prst="rect">
            <a:avLst/>
          </a:prstGeom>
          <a:noFill/>
          <a:ln w="0">
            <a:noFill/>
          </a:ln>
        </p:spPr>
        <p:txBody>
          <a:bodyPr lIns="91440" tIns="91440" rIns="91440" bIns="91440" anchor="t">
            <a:noAutofit/>
          </a:bodyPr>
          <a:p>
            <a:pPr indent="0" algn="ctr">
              <a:lnSpc>
                <a:spcPct val="100000"/>
              </a:lnSpc>
              <a:buNone/>
              <a:tabLst>
                <a:tab pos="0" algn="l"/>
              </a:tabLst>
              <a:defRPr/>
            </a:pPr>
            <a:r>
              <a:rPr lang="fr-FR" sz="2800" b="0" strike="noStrike" spc="-1">
                <a:solidFill>
                  <a:schemeClr val="dk2"/>
                </a:solidFill>
                <a:latin typeface="Fjalla One"/>
                <a:ea typeface="Fjalla One"/>
              </a:rPr>
              <a:t>Tableau de contenue:</a:t>
            </a:r>
            <a:endParaRPr lang="fr-FR" sz="2800" b="0" strike="noStrike" spc="-1">
              <a:solidFill>
                <a:srgbClr val="000000"/>
              </a:solidFill>
              <a:latin typeface="Arial"/>
            </a:endParaRPr>
          </a:p>
        </p:txBody>
      </p:sp>
      <p:sp>
        <p:nvSpPr>
          <p:cNvPr id="3915" name="PlaceHolder 2"/>
          <p:cNvSpPr>
            <a:spLocks noGrp="1"/>
          </p:cNvSpPr>
          <p:nvPr>
            <p:ph/>
          </p:nvPr>
        </p:nvSpPr>
        <p:spPr bwMode="auto">
          <a:xfrm flipH="0" flipV="0">
            <a:off x="-188166" y="709083"/>
            <a:ext cx="5122333" cy="4603749"/>
          </a:xfrm>
          <a:prstGeom prst="rect">
            <a:avLst/>
          </a:prstGeom>
          <a:noFill/>
          <a:ln w="0">
            <a:noFill/>
          </a:ln>
        </p:spPr>
        <p:txBody>
          <a:bodyPr lIns="0" tIns="0" rIns="0" bIns="0" anchor="t">
            <a:noAutofit/>
          </a:bodyPr>
          <a:p>
            <a:pPr indent="0">
              <a:lnSpc>
                <a:spcPct val="100000"/>
              </a:lnSpc>
              <a:buNone/>
              <a:tabLst>
                <a:tab pos="0" algn="l"/>
              </a:tabLst>
              <a:defRPr/>
            </a:pPr>
            <a:endParaRPr lang="fr-FR" sz="1600" b="0" strike="noStrike" spc="-1">
              <a:solidFill>
                <a:srgbClr val="000000"/>
              </a:solidFill>
              <a:latin typeface="Arial"/>
            </a:endParaRPr>
          </a:p>
          <a:p>
            <a:pPr marL="457200" indent="0">
              <a:lnSpc>
                <a:spcPct val="100000"/>
              </a:lnSpc>
              <a:buNone/>
              <a:tabLst>
                <a:tab pos="0" algn="l"/>
              </a:tabLst>
              <a:defRPr/>
            </a:pPr>
            <a:r>
              <a:rPr lang="fr-FR" sz="1600" b="0" strike="noStrike" spc="-1">
                <a:solidFill>
                  <a:srgbClr val="000000"/>
                </a:solidFill>
                <a:latin typeface="Barlow Semi Condensed"/>
                <a:ea typeface="Barlow Semi Condensed"/>
              </a:rPr>
              <a:t>1 - Introduction au réseau informatique</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a. Définition réseau informatique et </a:t>
            </a:r>
            <a:r>
              <a:rPr lang="fr-FR" sz="1600" b="0" strike="noStrike" spc="-1">
                <a:solidFill>
                  <a:srgbClr val="494949"/>
                </a:solidFill>
                <a:latin typeface="Barlow Semi Condensed"/>
                <a:ea typeface="Barlow Semi Condensed"/>
              </a:rPr>
              <a:t>ces objectifs</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b. Les modèles TCP-IP/OSI </a:t>
            </a:r>
            <a:endParaRPr lang="fr-FR" sz="1600" b="0" strike="noStrike" spc="-1">
              <a:solidFill>
                <a:srgbClr val="000000"/>
              </a:solidFill>
              <a:latin typeface="Arial"/>
            </a:endParaRPr>
          </a:p>
          <a:p>
            <a:pPr marL="864000" indent="0">
              <a:lnSpc>
                <a:spcPct val="100000"/>
              </a:lnSpc>
              <a:buNone/>
              <a:tabLst>
                <a:tab pos="0" algn="l"/>
              </a:tabLst>
              <a:defRPr/>
            </a:pPr>
            <a:endParaRPr lang="fr-FR" sz="1600" b="0" strike="noStrike" spc="-1">
              <a:solidFill>
                <a:srgbClr val="000000"/>
              </a:solidFill>
              <a:latin typeface="Arial"/>
            </a:endParaRPr>
          </a:p>
          <a:p>
            <a:pPr marL="457200" indent="0">
              <a:lnSpc>
                <a:spcPct val="100000"/>
              </a:lnSpc>
              <a:buNone/>
              <a:tabLst>
                <a:tab pos="0" algn="l"/>
              </a:tabLst>
              <a:defRPr/>
            </a:pPr>
            <a:r>
              <a:rPr lang="fr-FR" sz="1600" b="0" strike="noStrike" spc="-1">
                <a:solidFill>
                  <a:srgbClr val="000000"/>
                </a:solidFill>
                <a:latin typeface="Barlow Semi Condensed"/>
                <a:ea typeface="Barlow Semi Condensed"/>
              </a:rPr>
              <a:t>2 - SSH/SSL</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a. Définition SSH et son but.</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b. L'histoire du SSH</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c. Positionnement du SSH dans TCP-IP/OSI</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d. SSL en résumé</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e. SSH keys pour sécuriser bien la connexion </a:t>
            </a:r>
            <a:endParaRPr lang="fr-FR" sz="1600" b="0" strike="noStrike" spc="-1">
              <a:solidFill>
                <a:srgbClr val="000000"/>
              </a:solidFill>
              <a:latin typeface="Arial"/>
            </a:endParaRPr>
          </a:p>
          <a:p>
            <a:pPr marL="864000" indent="0">
              <a:lnSpc>
                <a:spcPct val="100000"/>
              </a:lnSpc>
              <a:buNone/>
              <a:tabLst>
                <a:tab pos="0" algn="l"/>
              </a:tabLst>
              <a:defRPr/>
            </a:pPr>
            <a:endParaRPr lang="fr-FR" sz="1600" b="0" strike="noStrike" spc="-1">
              <a:solidFill>
                <a:srgbClr val="000000"/>
              </a:solidFill>
              <a:latin typeface="Arial"/>
            </a:endParaRPr>
          </a:p>
          <a:p>
            <a:pPr marL="457200" indent="0">
              <a:lnSpc>
                <a:spcPct val="100000"/>
              </a:lnSpc>
              <a:buNone/>
              <a:tabLst>
                <a:tab pos="0" algn="l"/>
              </a:tabLst>
              <a:defRPr/>
            </a:pPr>
            <a:r>
              <a:rPr lang="fr-FR" sz="1600" b="0" strike="noStrike" spc="-1">
                <a:solidFill>
                  <a:srgbClr val="000000"/>
                </a:solidFill>
                <a:latin typeface="Barlow Semi Condensed"/>
                <a:ea typeface="Barlow Semi Condensed"/>
              </a:rPr>
              <a:t>3 – ANSIBLE</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a. C’est quoi ANSIBLE L’utilisation du SSH dans l’ANSIBLE </a:t>
            </a:r>
            <a:endParaRPr lang="fr-FR" sz="1600" b="0" strike="noStrike" spc="-1">
              <a:solidFill>
                <a:srgbClr val="000000"/>
              </a:solidFill>
              <a:latin typeface="Arial"/>
            </a:endParaRPr>
          </a:p>
          <a:p>
            <a:pPr marL="864000" indent="0">
              <a:lnSpc>
                <a:spcPct val="100000"/>
              </a:lnSpc>
              <a:buNone/>
              <a:tabLst>
                <a:tab pos="0" algn="l"/>
              </a:tabLst>
              <a:defRPr/>
            </a:pPr>
            <a:r>
              <a:rPr lang="fr-FR" sz="1600" b="0" strike="noStrike" spc="-1">
                <a:solidFill>
                  <a:srgbClr val="494949"/>
                </a:solidFill>
                <a:latin typeface="Barlow Semi Condensed"/>
                <a:ea typeface="Barlow Semi Condensed"/>
              </a:rPr>
              <a:t>b. YAML</a:t>
            </a:r>
            <a:endParaRPr lang="fr-FR" sz="1600" b="0" strike="noStrike" spc="-1">
              <a:solidFill>
                <a:srgbClr val="000000"/>
              </a:solidFill>
              <a:latin typeface="Arial"/>
            </a:endParaRPr>
          </a:p>
        </p:txBody>
      </p:sp>
      <p:sp>
        <p:nvSpPr>
          <p:cNvPr id="3916" name="Google Shape;1891;p 1"/>
          <p:cNvSpPr/>
          <p:nvPr/>
        </p:nvSpPr>
        <p:spPr bwMode="auto">
          <a:xfrm flipH="0" flipV="0">
            <a:off x="4684323" y="500756"/>
            <a:ext cx="4387926" cy="4325243"/>
          </a:xfrm>
          <a:prstGeom prst="rect">
            <a:avLst/>
          </a:prstGeom>
          <a:noFill/>
          <a:ln w="0">
            <a:noFill/>
          </a:ln>
        </p:spPr>
        <p:style>
          <a:lnRef idx="0"/>
          <a:fillRef idx="0"/>
          <a:effectRef idx="0"/>
          <a:fontRef idx="minor"/>
        </p:style>
        <p:txBody>
          <a:bodyPr lIns="0" tIns="0" rIns="0" bIns="0" anchor="t">
            <a:noAutofit/>
          </a:bodyPr>
          <a:p>
            <a:pPr>
              <a:lnSpc>
                <a:spcPct val="100000"/>
              </a:lnSpc>
              <a:tabLst>
                <a:tab pos="0" algn="l"/>
              </a:tabLst>
              <a:defRPr/>
            </a:pPr>
            <a:endParaRPr lang="fr-FR" sz="1600" b="0" strike="noStrike" spc="-1">
              <a:solidFill>
                <a:srgbClr val="000000"/>
              </a:solidFill>
              <a:latin typeface="Arial"/>
            </a:endParaRPr>
          </a:p>
          <a:p>
            <a:pPr>
              <a:lnSpc>
                <a:spcPct val="100000"/>
              </a:lnSpc>
              <a:tabLst>
                <a:tab pos="0" algn="l"/>
              </a:tabLst>
              <a:defRPr/>
            </a:pPr>
            <a:endParaRPr lang="fr-FR" sz="1600" b="0" strike="noStrike" spc="-1">
              <a:solidFill>
                <a:srgbClr val="000000"/>
              </a:solidFill>
              <a:latin typeface="Arial"/>
            </a:endParaRPr>
          </a:p>
          <a:p>
            <a:pPr>
              <a:lnSpc>
                <a:spcPct val="100000"/>
              </a:lnSpc>
              <a:tabLst>
                <a:tab pos="0" algn="l"/>
              </a:tabLst>
              <a:defRPr/>
            </a:pPr>
            <a:r>
              <a:rPr lang="fr-FR" sz="1600" b="0" strike="noStrike" spc="-1">
                <a:solidFill>
                  <a:srgbClr val="000000"/>
                </a:solidFill>
                <a:latin typeface="Barlow Semi Condensed"/>
                <a:ea typeface="Barlow Semi Condensed"/>
              </a:rPr>
              <a:t>      4 - Configuration du SSH et ANSIBLE </a:t>
            </a:r>
            <a:endParaRPr lang="fr-FR" sz="1600" b="0" strike="noStrike" spc="-1">
              <a:solidFill>
                <a:srgbClr val="000000"/>
              </a:solidFill>
              <a:latin typeface="Arial"/>
            </a:endParaRPr>
          </a:p>
          <a:p>
            <a:pPr lvl="1">
              <a:lnSpc>
                <a:spcPct val="100000"/>
              </a:lnSpc>
              <a:tabLst>
                <a:tab pos="0" algn="l"/>
              </a:tabLst>
              <a:defRPr/>
            </a:pPr>
            <a:r>
              <a:rPr lang="fr-FR" sz="1600" b="0" strike="noStrike" spc="-1">
                <a:solidFill>
                  <a:srgbClr val="494949"/>
                </a:solidFill>
                <a:latin typeface="Barlow Semi Condensed"/>
                <a:ea typeface="Barlow Semi Condensed"/>
              </a:rPr>
              <a:t>	a. Installation</a:t>
            </a:r>
            <a:endParaRPr lang="fr-FR" sz="1600" b="0" strike="noStrike" spc="-1">
              <a:solidFill>
                <a:srgbClr val="000000"/>
              </a:solidFill>
              <a:latin typeface="Arial"/>
            </a:endParaRPr>
          </a:p>
          <a:p>
            <a:pPr lvl="1">
              <a:lnSpc>
                <a:spcPct val="100000"/>
              </a:lnSpc>
              <a:tabLst>
                <a:tab pos="0" algn="l"/>
              </a:tabLst>
              <a:defRPr/>
            </a:pPr>
            <a:r>
              <a:rPr lang="fr-FR" sz="1600" b="0" strike="noStrike" spc="-1">
                <a:solidFill>
                  <a:srgbClr val="494949"/>
                </a:solidFill>
                <a:latin typeface="Barlow Semi Condensed"/>
                <a:ea typeface="Barlow Semi Condensed"/>
              </a:rPr>
              <a:t>	b. Connexion des machine avec SSH</a:t>
            </a:r>
            <a:endParaRPr lang="fr-FR" sz="1600" b="0" strike="noStrike" spc="-1">
              <a:solidFill>
                <a:srgbClr val="000000"/>
              </a:solidFill>
              <a:latin typeface="Arial"/>
            </a:endParaRPr>
          </a:p>
          <a:p>
            <a:pPr lvl="1">
              <a:lnSpc>
                <a:spcPct val="100000"/>
              </a:lnSpc>
              <a:tabLst>
                <a:tab pos="0" algn="l"/>
              </a:tabLst>
              <a:defRPr/>
            </a:pPr>
            <a:r>
              <a:rPr lang="fr-FR" sz="1600" b="0" strike="noStrike" spc="-1">
                <a:solidFill>
                  <a:srgbClr val="494949"/>
                </a:solidFill>
                <a:latin typeface="Barlow Semi Condensed"/>
                <a:ea typeface="Barlow Semi Condensed"/>
              </a:rPr>
              <a:t>	c. Génération du SSH keys</a:t>
            </a:r>
            <a:endParaRPr lang="fr-FR" sz="1600" b="0" strike="noStrike" spc="-1">
              <a:solidFill>
                <a:srgbClr val="000000"/>
              </a:solidFill>
              <a:latin typeface="Arial"/>
            </a:endParaRPr>
          </a:p>
          <a:p>
            <a:pPr lvl="1">
              <a:lnSpc>
                <a:spcPct val="100000"/>
              </a:lnSpc>
              <a:tabLst>
                <a:tab pos="0" algn="l"/>
              </a:tabLst>
              <a:defRPr/>
            </a:pPr>
            <a:r>
              <a:rPr lang="fr-FR" sz="1600" b="0" strike="noStrike" spc="-1">
                <a:solidFill>
                  <a:srgbClr val="494949"/>
                </a:solidFill>
                <a:latin typeface="Barlow Semi Condensed"/>
                <a:ea typeface="Barlow Semi Condensed"/>
              </a:rPr>
              <a:t>	d. Utilisation de ANSIBLE pour 	automatiser quelques tache en 	utilisant SSH</a:t>
            </a:r>
            <a:endParaRPr lang="fr-FR" sz="1600" b="0" strike="noStrike" spc="-1">
              <a:solidFill>
                <a:srgbClr val="000000"/>
              </a:solidFill>
              <a:latin typeface="Arial"/>
            </a:endParaRPr>
          </a:p>
          <a:p>
            <a:pPr>
              <a:lnSpc>
                <a:spcPct val="100000"/>
              </a:lnSpc>
              <a:tabLst>
                <a:tab pos="0" algn="l"/>
              </a:tabLst>
              <a:defRPr/>
            </a:pPr>
            <a:endParaRPr lang="fr-FR" sz="1600" b="0" strike="noStrike" spc="-1">
              <a:solidFill>
                <a:srgbClr val="000000"/>
              </a:solidFill>
              <a:latin typeface="Arial"/>
            </a:endParaRPr>
          </a:p>
          <a:p>
            <a:pPr>
              <a:lnSpc>
                <a:spcPct val="100000"/>
              </a:lnSpc>
              <a:tabLst>
                <a:tab pos="0" algn="l"/>
              </a:tabLst>
              <a:defRPr/>
            </a:pPr>
            <a:r>
              <a:rPr lang="fr-FR" sz="1600" b="0" strike="noStrike" spc="-1">
                <a:solidFill>
                  <a:srgbClr val="000000"/>
                </a:solidFill>
                <a:latin typeface="Barlow Semi Condensed"/>
                <a:ea typeface="Barlow Semi Condensed"/>
              </a:rPr>
              <a:t>      5 - Wireshark</a:t>
            </a:r>
            <a:endParaRPr lang="fr-FR" sz="1600" b="0" strike="noStrike" spc="-1">
              <a:solidFill>
                <a:srgbClr val="000000"/>
              </a:solidFill>
              <a:latin typeface="Arial"/>
            </a:endParaRPr>
          </a:p>
          <a:p>
            <a:pPr lvl="1">
              <a:lnSpc>
                <a:spcPct val="100000"/>
              </a:lnSpc>
              <a:tabLst>
                <a:tab pos="0" algn="l"/>
              </a:tabLst>
              <a:defRPr/>
            </a:pPr>
            <a:r>
              <a:rPr lang="fr-FR" sz="1600" b="0" strike="noStrike" spc="-1">
                <a:solidFill>
                  <a:srgbClr val="494949"/>
                </a:solidFill>
                <a:latin typeface="Barlow Semi Condensed"/>
                <a:ea typeface="Barlow Semi Condensed"/>
              </a:rPr>
              <a:t>	a. C’est quoi Wireshark</a:t>
            </a:r>
            <a:endParaRPr lang="fr-FR" sz="1600" b="0" strike="noStrike" spc="-1">
              <a:solidFill>
                <a:srgbClr val="000000"/>
              </a:solidFill>
              <a:latin typeface="Arial"/>
            </a:endParaRPr>
          </a:p>
          <a:p>
            <a:pPr lvl="1">
              <a:lnSpc>
                <a:spcPct val="100000"/>
              </a:lnSpc>
              <a:tabLst>
                <a:tab pos="0" algn="l"/>
              </a:tabLst>
              <a:defRPr/>
            </a:pPr>
            <a:r>
              <a:rPr lang="fr-FR" sz="1600" b="0" strike="noStrike" spc="-1">
                <a:solidFill>
                  <a:srgbClr val="494949"/>
                </a:solidFill>
                <a:latin typeface="Barlow Semi Condensed"/>
                <a:ea typeface="Barlow Semi Condensed"/>
              </a:rPr>
              <a:t>	b. Installation  du Wireshark</a:t>
            </a:r>
            <a:endParaRPr lang="fr-FR" sz="1600" b="0" strike="noStrike" spc="-1">
              <a:solidFill>
                <a:srgbClr val="000000"/>
              </a:solidFill>
              <a:latin typeface="Arial"/>
            </a:endParaRPr>
          </a:p>
          <a:p>
            <a:pPr lvl="1">
              <a:lnSpc>
                <a:spcPct val="100000"/>
              </a:lnSpc>
              <a:tabLst>
                <a:tab pos="0" algn="l"/>
              </a:tabLst>
              <a:defRPr/>
            </a:pPr>
            <a:r>
              <a:rPr lang="fr-FR" sz="1600" b="0" strike="noStrike" spc="-1">
                <a:solidFill>
                  <a:srgbClr val="494949"/>
                </a:solidFill>
                <a:latin typeface="Barlow Semi Condensed"/>
                <a:ea typeface="Barlow Semi Condensed"/>
              </a:rPr>
              <a:t>	c. L'attaque du Wireshark</a:t>
            </a:r>
            <a:endParaRPr lang="fr-FR" sz="1600" b="0" strike="noStrike" spc="-1">
              <a:solidFill>
                <a:srgbClr val="000000"/>
              </a:solidFill>
              <a:latin typeface="Arial"/>
            </a:endParaRPr>
          </a:p>
          <a:p>
            <a:pPr>
              <a:lnSpc>
                <a:spcPct val="100000"/>
              </a:lnSpc>
              <a:tabLst>
                <a:tab pos="0" algn="l"/>
              </a:tabLst>
              <a:defRPr/>
            </a:pPr>
            <a:endParaRPr lang="fr-FR" sz="1600" b="0" strike="noStrike" spc="-1">
              <a:solidFill>
                <a:srgbClr val="000000"/>
              </a:solidFill>
              <a:latin typeface="Arial"/>
            </a:endParaRPr>
          </a:p>
          <a:p>
            <a:pPr>
              <a:lnSpc>
                <a:spcPct val="100000"/>
              </a:lnSpc>
              <a:tabLst>
                <a:tab pos="0" algn="l"/>
              </a:tabLst>
              <a:defRPr/>
            </a:pPr>
            <a:r>
              <a:rPr lang="fr-FR" sz="1600" b="0" strike="noStrike" spc="-1">
                <a:solidFill>
                  <a:srgbClr val="000000"/>
                </a:solidFill>
                <a:latin typeface="Barlow Semi Condensed"/>
                <a:ea typeface="Barlow Semi Condensed"/>
              </a:rPr>
              <a:t>      6 - Analyse des résultats (conclusion)</a:t>
            </a:r>
            <a:endParaRPr lang="fr-FR" sz="16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67956997" name="PlaceHolder 10"/>
          <p:cNvSpPr/>
          <p:nvPr/>
        </p:nvSpPr>
        <p:spPr bwMode="auto">
          <a:xfrm>
            <a:off x="1927173" y="288149"/>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Activation de firewall</a:t>
            </a:r>
            <a:endParaRPr sz="2600" b="0" u="sng" strike="noStrike" spc="0">
              <a:solidFill>
                <a:srgbClr val="000000"/>
              </a:solidFill>
              <a:latin typeface="Arial"/>
            </a:endParaRPr>
          </a:p>
        </p:txBody>
      </p:sp>
      <p:pic>
        <p:nvPicPr>
          <p:cNvPr id="594087073" name=""/>
          <p:cNvPicPr>
            <a:picLocks noChangeAspect="1"/>
          </p:cNvPicPr>
          <p:nvPr/>
        </p:nvPicPr>
        <p:blipFill>
          <a:blip r:embed="rId3"/>
          <a:srcRect l="0" t="37860" r="55887" b="7817"/>
          <a:stretch/>
        </p:blipFill>
        <p:spPr bwMode="auto">
          <a:xfrm flipH="0" flipV="0">
            <a:off x="330199" y="1555749"/>
            <a:ext cx="3630299" cy="2793999"/>
          </a:xfrm>
          <a:prstGeom prst="rect">
            <a:avLst/>
          </a:prstGeom>
        </p:spPr>
      </p:pic>
      <p:sp>
        <p:nvSpPr>
          <p:cNvPr id="532744980" name="PlaceHolder 10"/>
          <p:cNvSpPr/>
          <p:nvPr/>
        </p:nvSpPr>
        <p:spPr bwMode="auto">
          <a:xfrm>
            <a:off x="-950486" y="981849"/>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none" strike="noStrike" spc="0">
                <a:solidFill>
                  <a:srgbClr val="666666"/>
                </a:solidFill>
                <a:latin typeface="Fjalla One"/>
                <a:ea typeface="Vidaloka"/>
              </a:rPr>
              <a:t>firewall</a:t>
            </a:r>
            <a:endParaRPr sz="2000" b="0" u="none" strike="noStrike" spc="0">
              <a:solidFill>
                <a:srgbClr val="000000"/>
              </a:solidFill>
              <a:latin typeface="Arial"/>
            </a:endParaRPr>
          </a:p>
        </p:txBody>
      </p:sp>
      <p:pic>
        <p:nvPicPr>
          <p:cNvPr id="842123041" name=""/>
          <p:cNvPicPr>
            <a:picLocks noChangeAspect="1"/>
          </p:cNvPicPr>
          <p:nvPr/>
        </p:nvPicPr>
        <p:blipFill>
          <a:blip r:embed="rId4"/>
          <a:srcRect l="0" t="87860" r="56248" b="1646"/>
          <a:stretch/>
        </p:blipFill>
        <p:spPr bwMode="auto">
          <a:xfrm flipH="0" flipV="0">
            <a:off x="4688416" y="1555749"/>
            <a:ext cx="3600563" cy="539749"/>
          </a:xfrm>
          <a:prstGeom prst="rect">
            <a:avLst/>
          </a:prstGeom>
        </p:spPr>
      </p:pic>
      <p:pic>
        <p:nvPicPr>
          <p:cNvPr id="814875766" name=""/>
          <p:cNvPicPr>
            <a:picLocks noChangeAspect="1"/>
          </p:cNvPicPr>
          <p:nvPr/>
        </p:nvPicPr>
        <p:blipFill>
          <a:blip r:embed="rId5"/>
          <a:srcRect l="0" t="38271" r="58563" b="25720"/>
          <a:stretch/>
        </p:blipFill>
        <p:spPr bwMode="auto">
          <a:xfrm flipH="0" flipV="0">
            <a:off x="4688416" y="2095499"/>
            <a:ext cx="3600563" cy="1852083"/>
          </a:xfrm>
          <a:prstGeom prst="rect">
            <a:avLst/>
          </a:prstGeom>
        </p:spPr>
      </p:pic>
      <p:sp>
        <p:nvSpPr>
          <p:cNvPr id="1774025870" name="PlaceHolder 10"/>
          <p:cNvSpPr/>
          <p:nvPr/>
        </p:nvSpPr>
        <p:spPr bwMode="auto">
          <a:xfrm>
            <a:off x="3611038" y="1040549"/>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none" strike="noStrike" spc="0">
                <a:solidFill>
                  <a:srgbClr val="666666"/>
                </a:solidFill>
                <a:latin typeface="Fjalla One"/>
                <a:ea typeface="Vidaloka"/>
              </a:rPr>
              <a:t>Enable firewall &amp; status</a:t>
            </a:r>
            <a:endParaRPr sz="2000" b="0" u="none"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3176027" name="PlaceHolder 10"/>
          <p:cNvSpPr/>
          <p:nvPr/>
        </p:nvSpPr>
        <p:spPr bwMode="auto">
          <a:xfrm>
            <a:off x="2079572" y="224072"/>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Connexion des machine avec SSH</a:t>
            </a:r>
            <a:endParaRPr sz="2600" b="0" u="sng" strike="noStrike" spc="0">
              <a:solidFill>
                <a:srgbClr val="000000"/>
              </a:solidFill>
              <a:latin typeface="Arial"/>
            </a:endParaRPr>
          </a:p>
        </p:txBody>
      </p:sp>
      <p:pic>
        <p:nvPicPr>
          <p:cNvPr id="2023245337" name=""/>
          <p:cNvPicPr>
            <a:picLocks noChangeAspect="1"/>
          </p:cNvPicPr>
          <p:nvPr/>
        </p:nvPicPr>
        <p:blipFill>
          <a:blip r:embed="rId3"/>
          <a:srcRect l="0" t="31144" r="15043" b="0"/>
          <a:stretch/>
        </p:blipFill>
        <p:spPr bwMode="auto">
          <a:xfrm flipH="0" flipV="0">
            <a:off x="963668" y="1047749"/>
            <a:ext cx="6991527" cy="354156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5275552" name="PlaceHolder 10"/>
          <p:cNvSpPr/>
          <p:nvPr/>
        </p:nvSpPr>
        <p:spPr bwMode="auto">
          <a:xfrm>
            <a:off x="2079572" y="224071"/>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G</a:t>
            </a:r>
            <a:r>
              <a:rPr lang="en" sz="2600" b="1" i="0" u="sng" strike="noStrike" cap="none" spc="0">
                <a:solidFill>
                  <a:srgbClr val="666666"/>
                </a:solidFill>
                <a:latin typeface="Fjalla One"/>
                <a:ea typeface="Vidaloka"/>
                <a:cs typeface="Fjalla One"/>
              </a:rPr>
              <a:t>é</a:t>
            </a:r>
            <a:r>
              <a:rPr lang="en" sz="2600" b="1" u="sng" strike="noStrike" spc="0">
                <a:solidFill>
                  <a:srgbClr val="666666"/>
                </a:solidFill>
                <a:latin typeface="Fjalla One"/>
                <a:ea typeface="Vidaloka"/>
              </a:rPr>
              <a:t>n</a:t>
            </a:r>
            <a:r>
              <a:rPr lang="en" sz="2600" b="1" i="0" u="sng" strike="noStrike" cap="none" spc="0">
                <a:solidFill>
                  <a:srgbClr val="666666"/>
                </a:solidFill>
                <a:latin typeface="Fjalla One"/>
                <a:ea typeface="Vidaloka"/>
                <a:cs typeface="Fjalla One"/>
              </a:rPr>
              <a:t>é</a:t>
            </a:r>
            <a:r>
              <a:rPr lang="en" sz="2600" b="1" u="sng" strike="noStrike" spc="0">
                <a:solidFill>
                  <a:srgbClr val="666666"/>
                </a:solidFill>
                <a:latin typeface="Fjalla One"/>
                <a:ea typeface="Vidaloka"/>
              </a:rPr>
              <a:t>ration du </a:t>
            </a:r>
            <a:r>
              <a:rPr lang="fr-FR" sz="2600" b="1" u="sng" strike="noStrike" spc="0">
                <a:solidFill>
                  <a:srgbClr val="666666"/>
                </a:solidFill>
                <a:latin typeface="Fjalla One"/>
                <a:ea typeface="Vidaloka"/>
              </a:rPr>
              <a:t>SSH </a:t>
            </a:r>
            <a:r>
              <a:rPr lang="en" sz="2600" b="1" u="sng" strike="noStrike" spc="0">
                <a:solidFill>
                  <a:srgbClr val="666666"/>
                </a:solidFill>
                <a:latin typeface="Fjalla One"/>
                <a:ea typeface="Vidaloka"/>
              </a:rPr>
              <a:t>Keys</a:t>
            </a:r>
            <a:endParaRPr lang="fr-FR" sz="2600" b="0" u="sng" strike="noStrike" spc="0">
              <a:solidFill>
                <a:srgbClr val="000000"/>
              </a:solidFill>
              <a:latin typeface="Arial"/>
            </a:endParaRPr>
          </a:p>
        </p:txBody>
      </p:sp>
      <p:pic>
        <p:nvPicPr>
          <p:cNvPr id="67201237" name=""/>
          <p:cNvPicPr>
            <a:picLocks noChangeAspect="1"/>
          </p:cNvPicPr>
          <p:nvPr/>
        </p:nvPicPr>
        <p:blipFill>
          <a:blip r:embed="rId3"/>
          <a:srcRect l="0" t="17340" r="29037" b="4206"/>
          <a:stretch/>
        </p:blipFill>
        <p:spPr bwMode="auto">
          <a:xfrm flipH="0" flipV="0">
            <a:off x="1729997" y="891886"/>
            <a:ext cx="5839868" cy="403513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89844188" name=""/>
          <p:cNvPicPr>
            <a:picLocks noChangeAspect="1"/>
          </p:cNvPicPr>
          <p:nvPr/>
        </p:nvPicPr>
        <p:blipFill>
          <a:blip r:embed="rId3"/>
          <a:srcRect l="0" t="5621" r="8715" b="2447"/>
          <a:stretch/>
        </p:blipFill>
        <p:spPr bwMode="auto">
          <a:xfrm flipH="0" flipV="0">
            <a:off x="1596798" y="892118"/>
            <a:ext cx="6066630" cy="3818504"/>
          </a:xfrm>
          <a:prstGeom prst="rect">
            <a:avLst/>
          </a:prstGeom>
        </p:spPr>
      </p:pic>
      <p:sp>
        <p:nvSpPr>
          <p:cNvPr id="1117924655" name="PlaceHolder 10"/>
          <p:cNvSpPr/>
          <p:nvPr/>
        </p:nvSpPr>
        <p:spPr bwMode="auto">
          <a:xfrm>
            <a:off x="2079571" y="224071"/>
            <a:ext cx="5755320"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Copie le cle du SSH</a:t>
            </a:r>
            <a:endParaRPr sz="2600" b="0" u="sng"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64149334" name="PlaceHolder 10"/>
          <p:cNvSpPr/>
          <p:nvPr/>
        </p:nvSpPr>
        <p:spPr bwMode="auto">
          <a:xfrm>
            <a:off x="2079572" y="224071"/>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Connexion avec SSH keys</a:t>
            </a:r>
            <a:endParaRPr lang="fr-FR" sz="2600" b="0" u="sng" strike="noStrike" spc="0">
              <a:solidFill>
                <a:srgbClr val="000000"/>
              </a:solidFill>
              <a:latin typeface="Arial"/>
            </a:endParaRPr>
          </a:p>
        </p:txBody>
      </p:sp>
      <p:pic>
        <p:nvPicPr>
          <p:cNvPr id="414341954" name=""/>
          <p:cNvPicPr>
            <a:picLocks noChangeAspect="1"/>
          </p:cNvPicPr>
          <p:nvPr/>
        </p:nvPicPr>
        <p:blipFill>
          <a:blip r:embed="rId3"/>
          <a:srcRect l="0" t="35521" r="37455" b="0"/>
          <a:stretch/>
        </p:blipFill>
        <p:spPr bwMode="auto">
          <a:xfrm flipH="0" flipV="0">
            <a:off x="1721338" y="976471"/>
            <a:ext cx="5832530" cy="375804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95582122" name=""/>
          <p:cNvPicPr>
            <a:picLocks noChangeAspect="1"/>
          </p:cNvPicPr>
          <p:nvPr/>
        </p:nvPicPr>
        <p:blipFill>
          <a:blip r:embed="rId3"/>
          <a:srcRect l="0" t="0" r="42238" b="71010"/>
          <a:stretch/>
        </p:blipFill>
        <p:spPr bwMode="auto">
          <a:xfrm flipH="0" flipV="0">
            <a:off x="816843" y="1094490"/>
            <a:ext cx="7742116" cy="1916089"/>
          </a:xfrm>
          <a:prstGeom prst="rect">
            <a:avLst/>
          </a:prstGeom>
        </p:spPr>
      </p:pic>
      <p:sp>
        <p:nvSpPr>
          <p:cNvPr id="625326650" name="PlaceHolder 10"/>
          <p:cNvSpPr/>
          <p:nvPr/>
        </p:nvSpPr>
        <p:spPr bwMode="auto">
          <a:xfrm>
            <a:off x="2079571" y="224070"/>
            <a:ext cx="5755320"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Configuration de l’ANSIBLE</a:t>
            </a:r>
            <a:endParaRPr lang="fr-FR" sz="2600" b="0" u="sng" strike="noStrike" spc="0">
              <a:solidFill>
                <a:srgbClr val="000000"/>
              </a:solidFill>
              <a:latin typeface="Arial"/>
            </a:endParaRPr>
          </a:p>
        </p:txBody>
      </p:sp>
      <p:pic>
        <p:nvPicPr>
          <p:cNvPr id="1384094528" name=""/>
          <p:cNvPicPr>
            <a:picLocks noChangeAspect="1"/>
          </p:cNvPicPr>
          <p:nvPr/>
        </p:nvPicPr>
        <p:blipFill>
          <a:blip r:embed="rId4"/>
          <a:srcRect l="0" t="0" r="19833" b="43382"/>
          <a:stretch/>
        </p:blipFill>
        <p:spPr bwMode="auto">
          <a:xfrm flipH="0" flipV="0">
            <a:off x="166687" y="3206863"/>
            <a:ext cx="4698736" cy="1062377"/>
          </a:xfrm>
          <a:prstGeom prst="rect">
            <a:avLst/>
          </a:prstGeom>
        </p:spPr>
      </p:pic>
      <p:pic>
        <p:nvPicPr>
          <p:cNvPr id="1812674446" name=""/>
          <p:cNvPicPr>
            <a:picLocks noChangeAspect="1"/>
          </p:cNvPicPr>
          <p:nvPr/>
        </p:nvPicPr>
        <p:blipFill>
          <a:blip r:embed="rId5"/>
          <a:srcRect l="-19989" t="0" r="19989" b="0"/>
          <a:stretch/>
        </p:blipFill>
        <p:spPr bwMode="auto">
          <a:xfrm>
            <a:off x="4321138" y="3202440"/>
            <a:ext cx="4467224" cy="10667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901715588" name=""/>
          <p:cNvPicPr>
            <a:picLocks noChangeAspect="1"/>
          </p:cNvPicPr>
          <p:nvPr/>
        </p:nvPicPr>
        <p:blipFill>
          <a:blip r:embed="rId3"/>
          <a:stretch/>
        </p:blipFill>
        <p:spPr bwMode="auto">
          <a:xfrm>
            <a:off x="0" y="1874519"/>
            <a:ext cx="9144000" cy="1394460"/>
          </a:xfrm>
          <a:prstGeom prst="rect">
            <a:avLst/>
          </a:prstGeom>
        </p:spPr>
      </p:pic>
      <p:sp>
        <p:nvSpPr>
          <p:cNvPr id="1990798826" name="PlaceHolder 10"/>
          <p:cNvSpPr/>
          <p:nvPr/>
        </p:nvSpPr>
        <p:spPr bwMode="auto">
          <a:xfrm>
            <a:off x="2079571" y="224070"/>
            <a:ext cx="5755320"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Test ping avec ANSIBLE</a:t>
            </a:r>
            <a:endParaRPr lang="fr-FR" sz="2600" b="0" u="sng"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83341990" name=""/>
          <p:cNvPicPr>
            <a:picLocks noChangeAspect="1"/>
          </p:cNvPicPr>
          <p:nvPr/>
        </p:nvPicPr>
        <p:blipFill>
          <a:blip r:embed="rId3"/>
          <a:srcRect l="0" t="0" r="5682" b="0"/>
          <a:stretch/>
        </p:blipFill>
        <p:spPr bwMode="auto">
          <a:xfrm flipH="0" flipV="0">
            <a:off x="841941" y="1005501"/>
            <a:ext cx="7714419" cy="3334480"/>
          </a:xfrm>
          <a:prstGeom prst="rect">
            <a:avLst/>
          </a:prstGeom>
        </p:spPr>
      </p:pic>
      <p:sp>
        <p:nvSpPr>
          <p:cNvPr id="1960264819" name="PlaceHolder 10"/>
          <p:cNvSpPr/>
          <p:nvPr/>
        </p:nvSpPr>
        <p:spPr bwMode="auto">
          <a:xfrm>
            <a:off x="2079571" y="224070"/>
            <a:ext cx="5755320"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Exemple d’un playbook No 1</a:t>
            </a:r>
            <a:endParaRPr lang="fr-FR" sz="2600" b="0" u="sng"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084989430" name=""/>
          <p:cNvPicPr>
            <a:picLocks noChangeAspect="1"/>
          </p:cNvPicPr>
          <p:nvPr/>
        </p:nvPicPr>
        <p:blipFill>
          <a:blip r:embed="rId3"/>
          <a:srcRect l="0" t="27866" r="0" b="0"/>
          <a:stretch/>
        </p:blipFill>
        <p:spPr bwMode="auto">
          <a:xfrm flipH="0" flipV="0">
            <a:off x="170089" y="1573318"/>
            <a:ext cx="7995066" cy="1996863"/>
          </a:xfrm>
          <a:prstGeom prst="rect">
            <a:avLst/>
          </a:prstGeom>
        </p:spPr>
      </p:pic>
      <p:pic>
        <p:nvPicPr>
          <p:cNvPr id="1296336816" name=""/>
          <p:cNvPicPr>
            <a:picLocks noChangeAspect="1"/>
          </p:cNvPicPr>
          <p:nvPr/>
        </p:nvPicPr>
        <p:blipFill>
          <a:blip r:embed="rId4"/>
          <a:stretch/>
        </p:blipFill>
        <p:spPr bwMode="auto">
          <a:xfrm flipH="0" flipV="0">
            <a:off x="170089" y="4029856"/>
            <a:ext cx="7995066" cy="447624"/>
          </a:xfrm>
          <a:prstGeom prst="rect">
            <a:avLst/>
          </a:prstGeom>
        </p:spPr>
      </p:pic>
      <p:sp>
        <p:nvSpPr>
          <p:cNvPr id="758000397" name="PlaceHolder 10"/>
          <p:cNvSpPr/>
          <p:nvPr/>
        </p:nvSpPr>
        <p:spPr bwMode="auto">
          <a:xfrm>
            <a:off x="2079571" y="224070"/>
            <a:ext cx="5755320"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i="0" u="sng" strike="noStrike" cap="none" spc="0">
                <a:solidFill>
                  <a:srgbClr val="666666"/>
                </a:solidFill>
                <a:latin typeface="Fjalla One"/>
                <a:ea typeface="Vidaloka"/>
                <a:cs typeface="Fjalla One"/>
              </a:rPr>
              <a:t>Execution du </a:t>
            </a:r>
            <a:r>
              <a:rPr lang="en" sz="2600" b="1" u="sng" strike="noStrike" spc="0">
                <a:solidFill>
                  <a:srgbClr val="666666"/>
                </a:solidFill>
                <a:latin typeface="Fjalla One"/>
                <a:ea typeface="Vidaloka"/>
              </a:rPr>
              <a:t>playbook No 1</a:t>
            </a:r>
            <a:endParaRPr lang="fr-FR" sz="2600" b="0" u="sng"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58846966" name="PlaceHolder 10"/>
          <p:cNvSpPr/>
          <p:nvPr/>
        </p:nvSpPr>
        <p:spPr bwMode="auto">
          <a:xfrm>
            <a:off x="2079571" y="224070"/>
            <a:ext cx="5755320"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Exemple du playbook No 2</a:t>
            </a:r>
            <a:endParaRPr lang="fr-FR" sz="2600" b="0" u="sng" strike="noStrike" spc="0">
              <a:solidFill>
                <a:srgbClr val="000000"/>
              </a:solidFill>
              <a:latin typeface="Arial"/>
            </a:endParaRPr>
          </a:p>
        </p:txBody>
      </p:sp>
      <p:pic>
        <p:nvPicPr>
          <p:cNvPr id="1190336748" name=""/>
          <p:cNvPicPr>
            <a:picLocks noChangeAspect="1"/>
          </p:cNvPicPr>
          <p:nvPr/>
        </p:nvPicPr>
        <p:blipFill>
          <a:blip r:embed="rId3"/>
          <a:srcRect l="0" t="0" r="6092" b="34895"/>
          <a:stretch/>
        </p:blipFill>
        <p:spPr bwMode="auto">
          <a:xfrm flipH="0" flipV="0">
            <a:off x="247434" y="1403236"/>
            <a:ext cx="8518122" cy="240753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17" name="PlaceHolder 22"/>
          <p:cNvSpPr txBox="1"/>
          <p:nvPr/>
        </p:nvSpPr>
        <p:spPr bwMode="auto">
          <a:xfrm>
            <a:off x="2178000" y="1786680"/>
            <a:ext cx="2082600" cy="634680"/>
          </a:xfrm>
          <a:prstGeom prst="rect">
            <a:avLst/>
          </a:prstGeom>
          <a:noFill/>
          <a:ln w="0">
            <a:noFill/>
          </a:ln>
        </p:spPr>
        <p:txBody>
          <a:bodyPr tIns="91440" bIns="91440" anchor="ctr">
            <a:noAutofit/>
          </a:bodyPr>
          <a:p>
            <a:pPr algn="ctr">
              <a:lnSpc>
                <a:spcPct val="100000"/>
              </a:lnSpc>
              <a:tabLst>
                <a:tab pos="0" algn="l"/>
              </a:tabLst>
              <a:defRPr/>
            </a:pPr>
            <a:r>
              <a:rPr lang="fr-FR" sz="4800" b="0" strike="noStrike" spc="-1">
                <a:solidFill>
                  <a:schemeClr val="dk2"/>
                </a:solidFill>
                <a:latin typeface="Fjalla One"/>
                <a:ea typeface="Fjalla One"/>
              </a:rPr>
              <a:t>01</a:t>
            </a:r>
            <a:endParaRPr lang="fr-FR" sz="4800" b="0" strike="noStrike" spc="-1">
              <a:solidFill>
                <a:srgbClr val="000000"/>
              </a:solidFill>
              <a:latin typeface="Arial"/>
            </a:endParaRPr>
          </a:p>
        </p:txBody>
      </p:sp>
      <p:sp>
        <p:nvSpPr>
          <p:cNvPr id="3918" name="PlaceHolder 23"/>
          <p:cNvSpPr/>
          <p:nvPr/>
        </p:nvSpPr>
        <p:spPr bwMode="auto">
          <a:xfrm>
            <a:off x="2685600" y="1719000"/>
            <a:ext cx="4641480" cy="803520"/>
          </a:xfrm>
          <a:prstGeom prst="rect">
            <a:avLst/>
          </a:prstGeom>
          <a:noFill/>
          <a:ln w="0">
            <a:noFill/>
          </a:ln>
        </p:spPr>
        <p:style>
          <a:lnRef idx="0"/>
          <a:fillRef idx="0"/>
          <a:effectRef idx="0"/>
          <a:fontRef idx="minor"/>
        </p:style>
        <p:txBody>
          <a:bodyPr lIns="90000" tIns="91440" rIns="90000" bIns="91440" anchor="ctr">
            <a:noAutofit/>
          </a:bodyPr>
          <a:p>
            <a:pPr marL="457200" algn="ctr">
              <a:lnSpc>
                <a:spcPct val="100000"/>
              </a:lnSpc>
              <a:tabLst>
                <a:tab pos="0" algn="l"/>
              </a:tabLst>
              <a:defRPr/>
            </a:pPr>
            <a:r>
              <a:rPr lang="fr-FR" sz="1800" b="1" strike="noStrike" spc="-1">
                <a:solidFill>
                  <a:srgbClr val="494949"/>
                </a:solidFill>
                <a:latin typeface="Fjalla One"/>
                <a:ea typeface="Barlow Semi Condensed"/>
              </a:rPr>
              <a:t>Introduction au réseau </a:t>
            </a:r>
            <a:br>
              <a:rPr sz="1800"/>
            </a:br>
            <a:r>
              <a:rPr lang="fr-FR" sz="1800" b="1" strike="noStrike" spc="-1">
                <a:solidFill>
                  <a:srgbClr val="494949"/>
                </a:solidFill>
                <a:latin typeface="Fjalla One"/>
                <a:ea typeface="Barlow Semi Condensed"/>
              </a:rPr>
              <a:t>informatique</a:t>
            </a:r>
            <a:endParaRPr lang="fr-FR" sz="1800" b="0" strike="noStrike" spc="-1">
              <a:solidFill>
                <a:srgbClr val="000000"/>
              </a:solidFill>
              <a:latin typeface="Arial"/>
            </a:endParaRPr>
          </a:p>
        </p:txBody>
      </p:sp>
      <p:sp>
        <p:nvSpPr>
          <p:cNvPr id="3919" name="PlaceHolder 24"/>
          <p:cNvSpPr/>
          <p:nvPr/>
        </p:nvSpPr>
        <p:spPr bwMode="auto">
          <a:xfrm>
            <a:off x="2973240" y="2459519"/>
            <a:ext cx="4563720" cy="684720"/>
          </a:xfrm>
          <a:prstGeom prst="rect">
            <a:avLst/>
          </a:prstGeom>
          <a:noFill/>
          <a:ln w="0">
            <a:noFill/>
          </a:ln>
        </p:spPr>
        <p:style>
          <a:lnRef idx="0"/>
          <a:fillRef idx="0"/>
          <a:effectRef idx="0"/>
          <a:fontRef idx="minor"/>
        </p:style>
        <p:txBody>
          <a:bodyPr lIns="90000" tIns="91440" rIns="90000" bIns="91440" anchor="t">
            <a:noAutofit/>
          </a:bodyPr>
          <a:p>
            <a:pPr marL="864000">
              <a:lnSpc>
                <a:spcPct val="100000"/>
              </a:lnSpc>
              <a:tabLst>
                <a:tab pos="0" algn="l"/>
              </a:tabLst>
              <a:defRPr/>
            </a:pPr>
            <a:r>
              <a:rPr lang="fr-FR" sz="1500" b="0" strike="noStrike" spc="-1">
                <a:solidFill>
                  <a:schemeClr val="dk2"/>
                </a:solidFill>
                <a:latin typeface="Barlow Semi Condensed"/>
                <a:ea typeface="Barlow Semi Condensed"/>
              </a:rPr>
              <a:t>- Définition réseau informatique </a:t>
            </a:r>
            <a:endParaRPr lang="fr-FR" sz="1500" b="0" strike="noStrike" spc="-1">
              <a:solidFill>
                <a:srgbClr val="000000"/>
              </a:solidFill>
              <a:latin typeface="Arial"/>
            </a:endParaRPr>
          </a:p>
          <a:p>
            <a:pPr marL="864000">
              <a:lnSpc>
                <a:spcPct val="100000"/>
              </a:lnSpc>
              <a:tabLst>
                <a:tab pos="0" algn="l"/>
              </a:tabLst>
              <a:defRPr/>
            </a:pPr>
            <a:r>
              <a:rPr lang="fr-FR" sz="1500" b="0" strike="noStrike" spc="-1">
                <a:solidFill>
                  <a:schemeClr val="dk2"/>
                </a:solidFill>
                <a:latin typeface="Barlow Semi Condensed"/>
                <a:ea typeface="Barlow Semi Condensed"/>
              </a:rPr>
              <a:t>   </a:t>
            </a:r>
            <a:r>
              <a:rPr lang="fr-FR" sz="1500" b="0" strike="noStrike" spc="-1">
                <a:solidFill>
                  <a:schemeClr val="dk2"/>
                </a:solidFill>
                <a:latin typeface="Barlow Semi Condensed"/>
                <a:ea typeface="Barlow Semi Condensed"/>
              </a:rPr>
              <a:t>et ces objectifs</a:t>
            </a:r>
            <a:endParaRPr lang="fr-FR" sz="1500" b="0" strike="noStrike" spc="-1">
              <a:solidFill>
                <a:srgbClr val="000000"/>
              </a:solidFill>
              <a:latin typeface="Arial"/>
            </a:endParaRPr>
          </a:p>
          <a:p>
            <a:pPr marL="864000">
              <a:lnSpc>
                <a:spcPct val="100000"/>
              </a:lnSpc>
              <a:tabLst>
                <a:tab pos="0" algn="l"/>
              </a:tabLst>
              <a:defRPr/>
            </a:pPr>
            <a:r>
              <a:rPr lang="fr-FR" sz="1500" b="0" strike="noStrike" spc="-1">
                <a:solidFill>
                  <a:schemeClr val="dk2"/>
                </a:solidFill>
                <a:latin typeface="Barlow Semi Condensed"/>
                <a:ea typeface="Barlow Semi Condensed"/>
              </a:rPr>
              <a:t>- Les modèles TCP-IP/OSI </a:t>
            </a:r>
            <a:endParaRPr lang="fr-FR" sz="15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45878934" name=""/>
          <p:cNvPicPr>
            <a:picLocks noChangeAspect="1"/>
          </p:cNvPicPr>
          <p:nvPr/>
        </p:nvPicPr>
        <p:blipFill>
          <a:blip r:embed="rId3"/>
          <a:srcRect l="0" t="10675" r="0" b="0"/>
          <a:stretch/>
        </p:blipFill>
        <p:spPr bwMode="auto">
          <a:xfrm flipH="0" flipV="0">
            <a:off x="391205" y="891425"/>
            <a:ext cx="7935535" cy="2454347"/>
          </a:xfrm>
          <a:prstGeom prst="rect">
            <a:avLst/>
          </a:prstGeom>
        </p:spPr>
      </p:pic>
      <p:sp>
        <p:nvSpPr>
          <p:cNvPr id="943115642" name="PlaceHolder 10"/>
          <p:cNvSpPr/>
          <p:nvPr/>
        </p:nvSpPr>
        <p:spPr bwMode="auto">
          <a:xfrm>
            <a:off x="2079571" y="224070"/>
            <a:ext cx="5755320"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Execution du playbook No 2</a:t>
            </a:r>
            <a:endParaRPr lang="fr-FR" sz="2600" b="0" u="sng" strike="noStrike" spc="0">
              <a:solidFill>
                <a:srgbClr val="000000"/>
              </a:solidFill>
              <a:latin typeface="Arial"/>
            </a:endParaRPr>
          </a:p>
        </p:txBody>
      </p:sp>
      <p:pic>
        <p:nvPicPr>
          <p:cNvPr id="971241650" name=""/>
          <p:cNvPicPr>
            <a:picLocks noChangeAspect="1"/>
          </p:cNvPicPr>
          <p:nvPr/>
        </p:nvPicPr>
        <p:blipFill>
          <a:blip r:embed="rId4"/>
          <a:srcRect l="0" t="0" r="0" b="44690"/>
          <a:stretch/>
        </p:blipFill>
        <p:spPr bwMode="auto">
          <a:xfrm flipH="0" flipV="0">
            <a:off x="391205" y="3430817"/>
            <a:ext cx="7935535" cy="15069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60" name="PlaceHolder 17"/>
          <p:cNvSpPr txBox="1"/>
          <p:nvPr/>
        </p:nvSpPr>
        <p:spPr bwMode="auto">
          <a:xfrm>
            <a:off x="2178360" y="1838159"/>
            <a:ext cx="2082600" cy="634680"/>
          </a:xfrm>
          <a:prstGeom prst="rect">
            <a:avLst/>
          </a:prstGeom>
          <a:noFill/>
          <a:ln w="0">
            <a:noFill/>
          </a:ln>
        </p:spPr>
        <p:txBody>
          <a:bodyPr tIns="91440" bIns="91440" anchor="ctr">
            <a:noAutofit/>
          </a:bodyPr>
          <a:p>
            <a:pPr algn="ctr">
              <a:lnSpc>
                <a:spcPct val="100000"/>
              </a:lnSpc>
              <a:tabLst>
                <a:tab pos="0" algn="l"/>
              </a:tabLst>
              <a:defRPr/>
            </a:pPr>
            <a:r>
              <a:rPr lang="fr-FR" sz="4800" b="0" strike="noStrike" spc="-1">
                <a:solidFill>
                  <a:schemeClr val="dk2"/>
                </a:solidFill>
                <a:latin typeface="Fjalla One"/>
                <a:ea typeface="Fjalla One"/>
              </a:rPr>
              <a:t>05</a:t>
            </a:r>
            <a:endParaRPr lang="fr-FR" sz="4800" b="0" strike="noStrike" spc="-1">
              <a:solidFill>
                <a:srgbClr val="000000"/>
              </a:solidFill>
              <a:latin typeface="Arial"/>
            </a:endParaRPr>
          </a:p>
        </p:txBody>
      </p:sp>
      <p:sp>
        <p:nvSpPr>
          <p:cNvPr id="4061" name="PlaceHolder 31"/>
          <p:cNvSpPr txBox="1"/>
          <p:nvPr/>
        </p:nvSpPr>
        <p:spPr bwMode="auto">
          <a:xfrm>
            <a:off x="3747960" y="2472840"/>
            <a:ext cx="4563720" cy="684720"/>
          </a:xfrm>
          <a:prstGeom prst="rect">
            <a:avLst/>
          </a:prstGeom>
          <a:noFill/>
          <a:ln w="0">
            <a:noFill/>
          </a:ln>
        </p:spPr>
        <p:txBody>
          <a:bodyPr tIns="91440" bIns="91440" anchor="t">
            <a:noAutofit/>
          </a:bodyPr>
          <a:p>
            <a:pPr>
              <a:lnSpc>
                <a:spcPct val="100000"/>
              </a:lnSpc>
              <a:tabLst>
                <a:tab pos="0" algn="l"/>
              </a:tabLst>
              <a:defRPr/>
            </a:pPr>
            <a:r>
              <a:rPr lang="fr-FR" sz="1500" b="0" strike="noStrike" spc="-1">
                <a:solidFill>
                  <a:schemeClr val="dk2"/>
                </a:solidFill>
                <a:latin typeface="Barlow Semi Condensed"/>
                <a:ea typeface="Barlow Semi Condensed"/>
              </a:rPr>
              <a:t>- C’est quoi WIRESHARK</a:t>
            </a:r>
            <a:endParaRPr lang="fr-FR" sz="1500" b="0" strike="noStrike" spc="-1">
              <a:solidFill>
                <a:srgbClr val="000000"/>
              </a:solidFill>
              <a:latin typeface="Arial"/>
            </a:endParaRPr>
          </a:p>
          <a:p>
            <a:pPr>
              <a:lnSpc>
                <a:spcPct val="100000"/>
              </a:lnSpc>
              <a:tabLst>
                <a:tab pos="0" algn="l"/>
              </a:tabLst>
              <a:defRPr/>
            </a:pPr>
            <a:r>
              <a:rPr lang="fr-FR" sz="1500" b="0" strike="noStrike" spc="-1">
                <a:solidFill>
                  <a:schemeClr val="dk2"/>
                </a:solidFill>
                <a:latin typeface="Barlow Semi Condensed"/>
                <a:ea typeface="Barlow Semi Condensed"/>
              </a:rPr>
              <a:t>- Installation du Wireshark</a:t>
            </a:r>
            <a:endParaRPr lang="fr-FR" sz="1500" b="0" strike="noStrike" spc="-1">
              <a:solidFill>
                <a:srgbClr val="000000"/>
              </a:solidFill>
              <a:latin typeface="Arial"/>
            </a:endParaRPr>
          </a:p>
          <a:p>
            <a:pPr>
              <a:lnSpc>
                <a:spcPct val="100000"/>
              </a:lnSpc>
              <a:tabLst>
                <a:tab pos="0" algn="l"/>
              </a:tabLst>
              <a:defRPr/>
            </a:pPr>
            <a:r>
              <a:rPr lang="fr-FR" sz="1500" b="0" strike="noStrike" spc="-1">
                <a:solidFill>
                  <a:schemeClr val="dk2"/>
                </a:solidFill>
                <a:latin typeface="Barlow Semi Condensed"/>
                <a:ea typeface="Barlow Semi Condensed"/>
              </a:rPr>
              <a:t>- L'attaque du Wireshark</a:t>
            </a:r>
            <a:endParaRPr lang="fr-FR" sz="1500" b="0" strike="noStrike" spc="-1">
              <a:solidFill>
                <a:srgbClr val="000000"/>
              </a:solidFill>
              <a:latin typeface="Arial"/>
            </a:endParaRPr>
          </a:p>
        </p:txBody>
      </p:sp>
      <p:pic>
        <p:nvPicPr>
          <p:cNvPr id="623912301" name="" descr=""/>
          <p:cNvPicPr/>
          <p:nvPr/>
        </p:nvPicPr>
        <p:blipFill>
          <a:blip r:embed="rId3">
            <a:grayscl/>
          </a:blip>
          <a:stretch/>
        </p:blipFill>
        <p:spPr bwMode="auto">
          <a:xfrm>
            <a:off x="3747960" y="1648080"/>
            <a:ext cx="2856599" cy="78012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6087048" name=""/>
          <p:cNvSpPr/>
          <p:nvPr/>
        </p:nvSpPr>
        <p:spPr bwMode="auto">
          <a:xfrm>
            <a:off x="228600" y="801000"/>
            <a:ext cx="4799880" cy="422748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1800" b="0" strike="noStrike" spc="0">
                <a:solidFill>
                  <a:srgbClr val="000000"/>
                </a:solidFill>
                <a:latin typeface="Arial"/>
              </a:rPr>
              <a:t> </a:t>
            </a:r>
            <a:r>
              <a:rPr lang="en-US" sz="2400" b="1" strike="noStrike" spc="0">
                <a:solidFill>
                  <a:srgbClr val="000000"/>
                </a:solidFill>
                <a:latin typeface="Arial"/>
              </a:rPr>
              <a:t>Wireshark</a:t>
            </a:r>
            <a:r>
              <a:rPr lang="en-US" sz="2400" b="0" strike="noStrike" spc="0">
                <a:solidFill>
                  <a:srgbClr val="000000"/>
                </a:solidFill>
                <a:latin typeface="Arial"/>
              </a:rPr>
              <a:t> est un outil open-source d'analyse de paquets réseau qui permet de capturer, visualiser, et inspecter le trafic sur un réseau. Il offre une compréhension approfondie du fonctionnement des communications réseau en examinant les paquets de données qui transitent entre les différents points du réseau.</a:t>
            </a:r>
            <a:endParaRPr lang="en-US" sz="2400" b="0" strike="noStrike" spc="0">
              <a:solidFill>
                <a:srgbClr val="000000"/>
              </a:solidFill>
              <a:latin typeface="Arial"/>
            </a:endParaRPr>
          </a:p>
          <a:p>
            <a:pPr>
              <a:lnSpc>
                <a:spcPct val="100000"/>
              </a:lnSpc>
              <a:defRPr/>
            </a:pPr>
            <a:endParaRPr lang="en-US" sz="1400" b="0" strike="noStrike" spc="0">
              <a:solidFill>
                <a:srgbClr val="000000"/>
              </a:solidFill>
              <a:latin typeface="Arial"/>
            </a:endParaRPr>
          </a:p>
          <a:p>
            <a:pPr>
              <a:lnSpc>
                <a:spcPct val="100000"/>
              </a:lnSpc>
              <a:defRPr/>
            </a:pPr>
            <a:endParaRPr lang="en-US" sz="1400" b="0" strike="noStrike" spc="0">
              <a:solidFill>
                <a:srgbClr val="000000"/>
              </a:solidFill>
              <a:latin typeface="Arial"/>
            </a:endParaRPr>
          </a:p>
        </p:txBody>
      </p:sp>
      <p:pic>
        <p:nvPicPr>
          <p:cNvPr id="1475254794" name="" descr=""/>
          <p:cNvPicPr/>
          <p:nvPr/>
        </p:nvPicPr>
        <p:blipFill>
          <a:blip r:embed="rId3"/>
          <a:stretch/>
        </p:blipFill>
        <p:spPr bwMode="auto">
          <a:xfrm>
            <a:off x="5182920" y="1688522"/>
            <a:ext cx="3503160" cy="2729160"/>
          </a:xfrm>
          <a:prstGeom prst="rect">
            <a:avLst/>
          </a:prstGeom>
          <a:ln w="29160">
            <a:solidFill>
              <a:srgbClr val="302709"/>
            </a:solidFill>
            <a:round/>
          </a:ln>
        </p:spPr>
      </p:pic>
      <p:sp>
        <p:nvSpPr>
          <p:cNvPr id="2135083518" name="PlaceHolder 10"/>
          <p:cNvSpPr/>
          <p:nvPr/>
        </p:nvSpPr>
        <p:spPr bwMode="auto">
          <a:xfrm>
            <a:off x="2079572" y="224071"/>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C’est quoi WIRESHARK</a:t>
            </a:r>
            <a:endParaRPr lang="fr-FR" sz="2600" b="0" u="sng"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05871129" name=""/>
          <p:cNvPicPr>
            <a:picLocks noChangeAspect="1"/>
          </p:cNvPicPr>
          <p:nvPr/>
        </p:nvPicPr>
        <p:blipFill>
          <a:blip r:embed="rId3"/>
          <a:srcRect l="0" t="36195" r="41664" b="9259"/>
          <a:stretch/>
        </p:blipFill>
        <p:spPr bwMode="auto">
          <a:xfrm flipH="0" flipV="0">
            <a:off x="1444247" y="969818"/>
            <a:ext cx="6445487" cy="3766704"/>
          </a:xfrm>
          <a:prstGeom prst="rect">
            <a:avLst/>
          </a:prstGeom>
        </p:spPr>
      </p:pic>
      <p:sp>
        <p:nvSpPr>
          <p:cNvPr id="744854278" name="PlaceHolder 10"/>
          <p:cNvSpPr/>
          <p:nvPr/>
        </p:nvSpPr>
        <p:spPr bwMode="auto">
          <a:xfrm>
            <a:off x="2079572" y="224071"/>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Installation du WIRESHARK</a:t>
            </a:r>
            <a:endParaRPr lang="fr-FR" sz="2600" b="0" u="sng"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59404606" name="PlaceHolder 10"/>
          <p:cNvSpPr/>
          <p:nvPr/>
        </p:nvSpPr>
        <p:spPr bwMode="auto">
          <a:xfrm flipH="0" flipV="0">
            <a:off x="1866960" y="224070"/>
            <a:ext cx="6128106"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200" b="1" u="sng" strike="noStrike" spc="0">
                <a:solidFill>
                  <a:srgbClr val="666666"/>
                </a:solidFill>
                <a:latin typeface="Fjalla One"/>
                <a:ea typeface="Vidaloka"/>
              </a:rPr>
              <a:t>Ouvrir WIRESHARK avec command sudo</a:t>
            </a:r>
            <a:endParaRPr lang="en" sz="2200" b="1" u="sng" strike="noStrike" spc="0">
              <a:solidFill>
                <a:srgbClr val="666666"/>
              </a:solidFill>
              <a:latin typeface="Fjalla One"/>
              <a:ea typeface="Vidaloka"/>
            </a:endParaRPr>
          </a:p>
        </p:txBody>
      </p:sp>
      <p:pic>
        <p:nvPicPr>
          <p:cNvPr id="1981741221" name=""/>
          <p:cNvPicPr>
            <a:picLocks noChangeAspect="1"/>
          </p:cNvPicPr>
          <p:nvPr/>
        </p:nvPicPr>
        <p:blipFill>
          <a:blip r:embed="rId3"/>
          <a:srcRect l="0" t="2861" r="0" b="0"/>
          <a:stretch/>
        </p:blipFill>
        <p:spPr bwMode="auto">
          <a:xfrm flipH="0" flipV="0">
            <a:off x="1262494" y="976469"/>
            <a:ext cx="6359413" cy="386088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02471320" name="PlaceHolder 10"/>
          <p:cNvSpPr/>
          <p:nvPr/>
        </p:nvSpPr>
        <p:spPr bwMode="auto">
          <a:xfrm>
            <a:off x="2079572" y="224071"/>
            <a:ext cx="5755320" cy="752399"/>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L’attaque avec WIRESHARK</a:t>
            </a:r>
            <a:endParaRPr lang="fr-FR" sz="2600" b="0" u="sng" strike="noStrike" spc="0">
              <a:solidFill>
                <a:srgbClr val="000000"/>
              </a:solidFill>
              <a:latin typeface="Arial"/>
            </a:endParaRPr>
          </a:p>
        </p:txBody>
      </p:sp>
      <p:pic>
        <p:nvPicPr>
          <p:cNvPr id="1557691360" name=""/>
          <p:cNvPicPr>
            <a:picLocks noChangeAspect="1"/>
          </p:cNvPicPr>
          <p:nvPr/>
        </p:nvPicPr>
        <p:blipFill>
          <a:blip r:embed="rId3"/>
          <a:srcRect l="0" t="3198" r="0" b="0"/>
          <a:stretch/>
        </p:blipFill>
        <p:spPr bwMode="auto">
          <a:xfrm flipH="0" flipV="0">
            <a:off x="1227858" y="976471"/>
            <a:ext cx="6480640" cy="392084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62" name="PlaceHolder 18"/>
          <p:cNvSpPr txBox="1"/>
          <p:nvPr/>
        </p:nvSpPr>
        <p:spPr bwMode="auto">
          <a:xfrm flipH="0" flipV="0">
            <a:off x="3753360" y="2106360"/>
            <a:ext cx="3068090" cy="473760"/>
          </a:xfrm>
          <a:prstGeom prst="rect">
            <a:avLst/>
          </a:prstGeom>
          <a:noFill/>
          <a:ln w="0">
            <a:noFill/>
          </a:ln>
        </p:spPr>
        <p:txBody>
          <a:bodyPr tIns="91440" bIns="91440" anchor="ctr">
            <a:noAutofit/>
          </a:bodyPr>
          <a:p>
            <a:pPr>
              <a:lnSpc>
                <a:spcPct val="100000"/>
              </a:lnSpc>
              <a:tabLst>
                <a:tab pos="0" algn="l"/>
              </a:tabLst>
              <a:defRPr/>
            </a:pPr>
            <a:r>
              <a:rPr lang="fr-FR" sz="2100" b="0" strike="noStrike" spc="-1">
                <a:solidFill>
                  <a:srgbClr val="494949"/>
                </a:solidFill>
                <a:latin typeface="Fjalla One"/>
                <a:ea typeface="Barlow Semi Condensed"/>
              </a:rPr>
              <a:t>Analyse des résultats (conclusion)</a:t>
            </a:r>
            <a:endParaRPr lang="fr-FR" sz="2100" b="0" strike="noStrike" spc="-1">
              <a:solidFill>
                <a:srgbClr val="000000"/>
              </a:solidFill>
              <a:latin typeface="Arial"/>
            </a:endParaRPr>
          </a:p>
        </p:txBody>
      </p:sp>
      <p:sp>
        <p:nvSpPr>
          <p:cNvPr id="4063" name="PlaceHolder 19"/>
          <p:cNvSpPr txBox="1"/>
          <p:nvPr/>
        </p:nvSpPr>
        <p:spPr bwMode="auto">
          <a:xfrm>
            <a:off x="2082240" y="2008800"/>
            <a:ext cx="2082600" cy="634680"/>
          </a:xfrm>
          <a:prstGeom prst="rect">
            <a:avLst/>
          </a:prstGeom>
          <a:noFill/>
          <a:ln w="0">
            <a:noFill/>
          </a:ln>
        </p:spPr>
        <p:txBody>
          <a:bodyPr tIns="91440" bIns="91440" anchor="ctr">
            <a:noAutofit/>
          </a:bodyPr>
          <a:p>
            <a:pPr algn="ctr">
              <a:lnSpc>
                <a:spcPct val="100000"/>
              </a:lnSpc>
              <a:tabLst>
                <a:tab pos="0" algn="l"/>
              </a:tabLst>
              <a:defRPr/>
            </a:pPr>
            <a:r>
              <a:rPr lang="fr-FR" sz="6600" b="0" strike="noStrike" spc="-1">
                <a:solidFill>
                  <a:schemeClr val="dk2"/>
                </a:solidFill>
                <a:latin typeface="Fjalla One"/>
                <a:ea typeface="Fjalla One"/>
              </a:rPr>
              <a:t>06</a:t>
            </a:r>
            <a:endParaRPr lang="fr-FR" sz="66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9592890" name=""/>
          <p:cNvSpPr/>
          <p:nvPr/>
        </p:nvSpPr>
        <p:spPr bwMode="auto">
          <a:xfrm flipH="0" flipV="0">
            <a:off x="228599" y="979013"/>
            <a:ext cx="8457480" cy="392203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US" sz="2000" b="0" strike="noStrike" spc="0">
                <a:solidFill>
                  <a:srgbClr val="000000"/>
                </a:solidFill>
                <a:latin typeface="Arial"/>
              </a:rPr>
              <a:t>  </a:t>
            </a:r>
            <a:r>
              <a:rPr lang="en-US" sz="1800" b="0" strike="noStrike" spc="0">
                <a:solidFill>
                  <a:srgbClr val="000000"/>
                </a:solidFill>
                <a:latin typeface="Arial"/>
              </a:rPr>
              <a:t> </a:t>
            </a:r>
            <a:r>
              <a:rPr lang="en-US" sz="1800" b="0" strike="noStrike" spc="0">
                <a:solidFill>
                  <a:srgbClr val="000000"/>
                </a:solidFill>
                <a:latin typeface="Arial"/>
              </a:rPr>
              <a:t>- En examinant les résultats de la simulation avec SSH, on peut montrer que les données échangées entre le client et le serveur sont sécurisées. Le chiffrement des données par SSH garantit que même si un attaquant intercepte les paquets, il ne peut pas comprendre le contenu, car il est chiffré.</a:t>
            </a:r>
            <a:endParaRPr lang="en-US" sz="1800" b="0" strike="noStrike" spc="0">
              <a:solidFill>
                <a:srgbClr val="000000"/>
              </a:solidFill>
              <a:latin typeface="Arial"/>
            </a:endParaRPr>
          </a:p>
          <a:p>
            <a:pPr>
              <a:lnSpc>
                <a:spcPct val="100000"/>
              </a:lnSpc>
              <a:defRPr/>
            </a:pPr>
            <a:endParaRPr lang="en-US" sz="1800" b="0" strike="noStrike" spc="0">
              <a:solidFill>
                <a:srgbClr val="000000"/>
              </a:solidFill>
              <a:latin typeface="Arial"/>
            </a:endParaRPr>
          </a:p>
          <a:p>
            <a:pPr>
              <a:lnSpc>
                <a:spcPct val="100000"/>
              </a:lnSpc>
              <a:defRPr/>
            </a:pPr>
            <a:r>
              <a:rPr lang="en-US" sz="1800" b="0" strike="noStrike" spc="0">
                <a:solidFill>
                  <a:srgbClr val="000000"/>
                </a:solidFill>
                <a:latin typeface="Arial"/>
              </a:rPr>
              <a:t>   </a:t>
            </a:r>
            <a:r>
              <a:rPr lang="en-US" sz="1800" b="0" strike="noStrike" spc="0">
                <a:solidFill>
                  <a:srgbClr val="000000"/>
                </a:solidFill>
                <a:latin typeface="Arial"/>
              </a:rPr>
              <a:t>- La comparaison visuelle des données capturées avec Wireshark dans les deux scénarios soulignera la sécurité renforcée offerte par SSH. Les informations sensibles, telles que les identifiants de connexion, les commandes, ou les données confidentielles, restent confidentielles et ne peuvent pas être exploitées par un tiers non autorisé.</a:t>
            </a:r>
            <a:endParaRPr lang="en-US" sz="1800" b="0" strike="noStrike" spc="0">
              <a:solidFill>
                <a:srgbClr val="000000"/>
              </a:solidFill>
              <a:latin typeface="Arial"/>
            </a:endParaRPr>
          </a:p>
          <a:p>
            <a:pPr>
              <a:lnSpc>
                <a:spcPct val="100000"/>
              </a:lnSpc>
              <a:defRPr/>
            </a:pPr>
            <a:endParaRPr lang="en-US" sz="1800" b="0" strike="noStrike" spc="0">
              <a:solidFill>
                <a:srgbClr val="000000"/>
              </a:solidFill>
              <a:latin typeface="Arial"/>
            </a:endParaRPr>
          </a:p>
          <a:p>
            <a:pPr>
              <a:lnSpc>
                <a:spcPct val="100000"/>
              </a:lnSpc>
              <a:defRPr/>
            </a:pPr>
            <a:r>
              <a:rPr lang="en-US" sz="1800" b="0" strike="noStrike" spc="0">
                <a:solidFill>
                  <a:srgbClr val="000000"/>
                </a:solidFill>
                <a:latin typeface="Arial"/>
              </a:rPr>
              <a:t>   </a:t>
            </a:r>
            <a:r>
              <a:rPr lang="en-US" sz="1800" b="0" strike="noStrike" spc="0">
                <a:solidFill>
                  <a:srgbClr val="000000"/>
                </a:solidFill>
                <a:latin typeface="Arial"/>
              </a:rPr>
              <a:t>- On peut également mettre en avant le mécanisme d'authentification forte de SSH, qui ajoute une couche supplémentaire de sécurité en vérifiant l'identité des parties impliquées dans la communication.</a:t>
            </a:r>
            <a:endParaRPr lang="en-US" sz="1800" b="0" strike="noStrike" spc="0">
              <a:solidFill>
                <a:srgbClr val="000000"/>
              </a:solidFill>
              <a:latin typeface="Arial"/>
            </a:endParaRPr>
          </a:p>
        </p:txBody>
      </p:sp>
      <p:sp>
        <p:nvSpPr>
          <p:cNvPr id="2108036579" name="PlaceHolder 10"/>
          <p:cNvSpPr/>
          <p:nvPr/>
        </p:nvSpPr>
        <p:spPr bwMode="auto">
          <a:xfrm>
            <a:off x="2079571" y="224070"/>
            <a:ext cx="5755320" cy="752398"/>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600" b="1" u="sng" strike="noStrike" spc="0">
                <a:solidFill>
                  <a:srgbClr val="666666"/>
                </a:solidFill>
                <a:latin typeface="Fjalla One"/>
                <a:ea typeface="Vidaloka"/>
              </a:rPr>
              <a:t>Analyse des r</a:t>
            </a:r>
            <a:r>
              <a:rPr lang="en" sz="2600" b="1" i="0" u="sng" strike="noStrike" cap="none" spc="0">
                <a:solidFill>
                  <a:srgbClr val="666666"/>
                </a:solidFill>
                <a:latin typeface="Fjalla One"/>
                <a:ea typeface="Vidaloka"/>
                <a:cs typeface="Fjalla One"/>
              </a:rPr>
              <a:t>é</a:t>
            </a:r>
            <a:r>
              <a:rPr lang="en" sz="2600" b="1" u="sng" strike="noStrike" spc="0">
                <a:solidFill>
                  <a:srgbClr val="666666"/>
                </a:solidFill>
                <a:latin typeface="Fjalla One"/>
                <a:ea typeface="Vidaloka"/>
              </a:rPr>
              <a:t>sultats</a:t>
            </a:r>
            <a:endParaRPr lang="fr-FR" sz="2600" b="0" u="sng"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035817" name="PlaceHolder 1"/>
          <p:cNvSpPr>
            <a:spLocks noGrp="1"/>
          </p:cNvSpPr>
          <p:nvPr>
            <p:ph type="title"/>
          </p:nvPr>
        </p:nvSpPr>
        <p:spPr bwMode="auto">
          <a:xfrm flipH="0" flipV="0">
            <a:off x="-8659" y="1304219"/>
            <a:ext cx="9161318" cy="1078200"/>
          </a:xfrm>
          <a:prstGeom prst="rect">
            <a:avLst/>
          </a:prstGeom>
          <a:noFill/>
          <a:ln w="0">
            <a:noFill/>
          </a:ln>
        </p:spPr>
        <p:txBody>
          <a:bodyPr lIns="91440" tIns="91440" rIns="91440" bIns="91440" anchor="t">
            <a:noAutofit/>
          </a:bodyPr>
          <a:p>
            <a:pPr algn="ctr" defTabSz="914400">
              <a:lnSpc>
                <a:spcPct val="100000"/>
              </a:lnSpc>
              <a:defRPr/>
            </a:pPr>
            <a:r>
              <a:rPr lang="fr-FR" sz="7200" b="1" i="0" u="none" strike="noStrike" cap="none" spc="0">
                <a:solidFill>
                  <a:schemeClr val="dk1"/>
                </a:solidFill>
                <a:latin typeface="Vidaloka"/>
                <a:ea typeface="Vidaloka"/>
                <a:cs typeface="Vidaloka"/>
              </a:rPr>
              <a:t>MERCI POUR VOTRE ATTENTION</a:t>
            </a:r>
            <a:endParaRPr sz="7200" b="0" strike="noStrike" spc="0">
              <a:solidFill>
                <a:srgbClr val="000000"/>
              </a:solidFill>
              <a:latin typeface="Arial"/>
            </a:endParaRPr>
          </a:p>
          <a:p>
            <a:pPr>
              <a:defRPr/>
            </a:pPr>
            <a:endParaRPr/>
          </a:p>
        </p:txBody>
      </p:sp>
      <p:sp>
        <p:nvSpPr>
          <p:cNvPr id="1944280061" name="PlaceHolder 3"/>
          <p:cNvSpPr>
            <a:spLocks noGrp="1"/>
          </p:cNvSpPr>
          <p:nvPr/>
        </p:nvSpPr>
        <p:spPr bwMode="auto">
          <a:xfrm flipH="0" flipV="0">
            <a:off x="-6750" y="4787420"/>
            <a:ext cx="9161318" cy="337319"/>
          </a:xfrm>
          <a:prstGeom prst="rect">
            <a:avLst/>
          </a:prstGeom>
          <a:noFill/>
          <a:ln w="0">
            <a:noFill/>
          </a:ln>
        </p:spPr>
        <p:txBody>
          <a:bodyPr lIns="91440" tIns="91440" rIns="91440" bIns="91440" anchor="t">
            <a:noAutofit/>
          </a:bodyPr>
          <a:lstStyle/>
          <a:p>
            <a:pPr algn="ctr">
              <a:defRPr/>
            </a:pPr>
            <a:r>
              <a:rPr sz="1000" b="1" i="0" u="none">
                <a:solidFill>
                  <a:srgbClr val="000000"/>
                </a:solidFill>
                <a:latin typeface="Times New Roman"/>
                <a:ea typeface="Times New Roman"/>
                <a:cs typeface="Times New Roman"/>
              </a:rPr>
              <a:t>©</a:t>
            </a:r>
            <a:r>
              <a:rPr sz="1000"/>
              <a:t> ENS S5 INFORMATIQUE -  2023</a:t>
            </a:r>
            <a:endParaRPr sz="1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00" name="PlaceHolder 3"/>
          <p:cNvSpPr>
            <a:spLocks noGrp="1"/>
          </p:cNvSpPr>
          <p:nvPr>
            <p:ph type="title"/>
          </p:nvPr>
        </p:nvSpPr>
        <p:spPr bwMode="auto">
          <a:xfrm>
            <a:off x="2532960" y="50940"/>
            <a:ext cx="4086360" cy="574920"/>
          </a:xfrm>
          <a:prstGeom prst="rect">
            <a:avLst/>
          </a:prstGeom>
          <a:noFill/>
          <a:ln w="0">
            <a:noFill/>
          </a:ln>
        </p:spPr>
        <p:txBody>
          <a:bodyPr lIns="91440" tIns="91440" rIns="91440" bIns="91440" anchor="t">
            <a:noAutofit/>
          </a:bodyPr>
          <a:p>
            <a:pPr indent="0" algn="ctr">
              <a:lnSpc>
                <a:spcPct val="100000"/>
              </a:lnSpc>
              <a:buNone/>
              <a:tabLst>
                <a:tab pos="0" algn="l"/>
              </a:tabLst>
              <a:defRPr/>
            </a:pPr>
            <a:r>
              <a:rPr lang="fr-FR" sz="2800" b="0" strike="noStrike" spc="-1">
                <a:solidFill>
                  <a:schemeClr val="dk2"/>
                </a:solidFill>
                <a:latin typeface="Fjalla One"/>
                <a:ea typeface="Fjalla One"/>
              </a:rPr>
              <a:t>Resources</a:t>
            </a:r>
            <a:endParaRPr lang="fr-FR" sz="2800" b="0" strike="noStrike" spc="-1">
              <a:solidFill>
                <a:srgbClr val="000000"/>
              </a:solidFill>
              <a:latin typeface="Arial"/>
            </a:endParaRPr>
          </a:p>
        </p:txBody>
      </p:sp>
      <p:sp>
        <p:nvSpPr>
          <p:cNvPr id="1537850700" name=""/>
          <p:cNvSpPr txBox="1"/>
          <p:nvPr/>
        </p:nvSpPr>
        <p:spPr bwMode="auto">
          <a:xfrm flipH="0" flipV="0">
            <a:off x="1217008" y="765401"/>
            <a:ext cx="6999445" cy="42675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nSpc>
                <a:spcPct val="100000"/>
              </a:lnSpc>
              <a:defRPr/>
            </a:pPr>
            <a:r>
              <a:rPr lang="fr-FR" sz="2200" b="1" i="0" u="sng" strike="noStrike" cap="none" spc="0">
                <a:solidFill>
                  <a:schemeClr val="tx2"/>
                </a:solidFill>
                <a:latin typeface="FreeSans"/>
                <a:ea typeface="FreeSans"/>
                <a:cs typeface="FreeSans"/>
                <a:hlinkClick r:id="rId3" tooltip="https://wiki.archlinux.org/title/Secure_Shell"/>
              </a:rPr>
              <a:t>https://wiki.archlinux.org/title/Secure_Shell</a:t>
            </a:r>
            <a:endParaRPr sz="2200" b="1">
              <a:solidFill>
                <a:schemeClr val="tx2"/>
              </a:solidFill>
              <a:latin typeface="FreeSans"/>
              <a:cs typeface="FreeSans"/>
            </a:endParaRPr>
          </a:p>
          <a:p>
            <a:pPr>
              <a:lnSpc>
                <a:spcPct val="100000"/>
              </a:lnSpc>
              <a:defRPr/>
            </a:pPr>
            <a:endParaRPr sz="2200" b="1">
              <a:solidFill>
                <a:schemeClr val="tx2"/>
              </a:solidFill>
              <a:latin typeface="FreeSans"/>
              <a:cs typeface="FreeSans"/>
            </a:endParaRPr>
          </a:p>
          <a:p>
            <a:pPr>
              <a:lnSpc>
                <a:spcPct val="100000"/>
              </a:lnSpc>
              <a:defRPr/>
            </a:pPr>
            <a:r>
              <a:rPr lang="fr-FR" sz="2200" b="1" i="0" u="sng" strike="noStrike" cap="none" spc="0">
                <a:solidFill>
                  <a:schemeClr val="tx2"/>
                </a:solidFill>
                <a:latin typeface="FreeSans"/>
                <a:ea typeface="FreeSans"/>
                <a:cs typeface="FreeSans"/>
                <a:hlinkClick r:id="rId4" tooltip="https://wiki.archlinux.org/title/Ansible"/>
              </a:rPr>
              <a:t>https://wiki.archlinux.org/title/Ansible</a:t>
            </a:r>
            <a:endParaRPr sz="2200" b="1">
              <a:solidFill>
                <a:schemeClr val="tx2"/>
              </a:solidFill>
              <a:latin typeface="FreeSans"/>
              <a:cs typeface="FreeSans"/>
            </a:endParaRPr>
          </a:p>
          <a:p>
            <a:pPr>
              <a:lnSpc>
                <a:spcPct val="100000"/>
              </a:lnSpc>
              <a:defRPr/>
            </a:pPr>
            <a:endParaRPr sz="2200" b="1">
              <a:solidFill>
                <a:schemeClr val="tx2"/>
              </a:solidFill>
              <a:latin typeface="FreeSans"/>
              <a:cs typeface="FreeSans"/>
            </a:endParaRPr>
          </a:p>
          <a:p>
            <a:pPr>
              <a:lnSpc>
                <a:spcPct val="100000"/>
              </a:lnSpc>
              <a:defRPr/>
            </a:pPr>
            <a:r>
              <a:rPr lang="fr-FR" sz="2200" b="1" i="0" u="sng" strike="noStrike" cap="none" spc="0">
                <a:solidFill>
                  <a:schemeClr val="tx2"/>
                </a:solidFill>
                <a:latin typeface="FreeSans"/>
                <a:ea typeface="FreeSans"/>
                <a:cs typeface="FreeSans"/>
                <a:hlinkClick r:id="rId5" tooltip="https://wiki.archlinux.org/title/Wireshark"/>
              </a:rPr>
              <a:t>https://wiki.archlinux.org/title/Wireshark</a:t>
            </a:r>
            <a:endParaRPr sz="2200" b="1">
              <a:solidFill>
                <a:schemeClr val="tx2"/>
              </a:solidFill>
              <a:latin typeface="FreeSans"/>
              <a:cs typeface="FreeSans"/>
            </a:endParaRPr>
          </a:p>
          <a:p>
            <a:pPr>
              <a:lnSpc>
                <a:spcPct val="100000"/>
              </a:lnSpc>
              <a:defRPr/>
            </a:pPr>
            <a:endParaRPr sz="2200" b="1" i="0" u="none" strike="noStrike" cap="none" spc="0">
              <a:solidFill>
                <a:schemeClr val="tx2"/>
              </a:solidFill>
              <a:latin typeface="FreeSans"/>
              <a:cs typeface="FreeSans"/>
            </a:endParaRPr>
          </a:p>
          <a:p>
            <a:pPr>
              <a:lnSpc>
                <a:spcPct val="100000"/>
              </a:lnSpc>
              <a:defRPr/>
            </a:pPr>
            <a:r>
              <a:rPr lang="fr-FR" sz="2200" b="1" i="0" u="sng" strike="noStrike" cap="none" spc="0">
                <a:solidFill>
                  <a:schemeClr val="tx2"/>
                </a:solidFill>
                <a:latin typeface="FreeSans"/>
                <a:ea typeface="FreeSans"/>
                <a:cs typeface="FreeSans"/>
                <a:hlinkClick r:id="rId6" tooltip="https://www.geeksforgeeks.org/tcp-ip-model/"/>
              </a:rPr>
              <a:t>https://www.geeksforgeeks.org/tcp-ip-model/</a:t>
            </a:r>
            <a:endParaRPr sz="2200" b="1" i="0" u="none" strike="noStrike" cap="none" spc="0">
              <a:solidFill>
                <a:schemeClr val="tx2"/>
              </a:solidFill>
              <a:latin typeface="FreeSans"/>
              <a:cs typeface="FreeSans"/>
            </a:endParaRPr>
          </a:p>
          <a:p>
            <a:pPr>
              <a:lnSpc>
                <a:spcPct val="100000"/>
              </a:lnSpc>
              <a:defRPr/>
            </a:pPr>
            <a:endParaRPr sz="2200" b="1">
              <a:solidFill>
                <a:schemeClr val="tx2"/>
              </a:solidFill>
              <a:latin typeface="FreeSans"/>
              <a:cs typeface="FreeSans"/>
            </a:endParaRPr>
          </a:p>
          <a:p>
            <a:pPr>
              <a:lnSpc>
                <a:spcPct val="100000"/>
              </a:lnSpc>
              <a:defRPr/>
            </a:pPr>
            <a:r>
              <a:rPr lang="fr-FR" sz="2200" b="1" i="0" u="sng" strike="noStrike" cap="none" spc="0">
                <a:solidFill>
                  <a:schemeClr val="tx2"/>
                </a:solidFill>
                <a:latin typeface="FreeSans"/>
                <a:ea typeface="FreeSans"/>
                <a:cs typeface="FreeSans"/>
                <a:hlinkClick r:id="rId7" tooltip="https://www.digicert.com/fr/what-is-ssl-tls-and-https"/>
              </a:rPr>
              <a:t>https://www.digicert.com/fr/what-is-ssl-tls-and-https</a:t>
            </a:r>
            <a:endParaRPr sz="2200" b="1">
              <a:solidFill>
                <a:schemeClr val="tx2"/>
              </a:solidFill>
              <a:latin typeface="FreeSans"/>
              <a:cs typeface="FreeSans"/>
            </a:endParaRPr>
          </a:p>
          <a:p>
            <a:pPr>
              <a:lnSpc>
                <a:spcPct val="100000"/>
              </a:lnSpc>
              <a:defRPr/>
            </a:pPr>
            <a:endParaRPr sz="2200" b="1">
              <a:solidFill>
                <a:schemeClr val="tx2"/>
              </a:solidFill>
              <a:latin typeface="FreeSans"/>
              <a:cs typeface="FreeSans"/>
            </a:endParaRPr>
          </a:p>
          <a:p>
            <a:pPr>
              <a:defRPr/>
            </a:pPr>
            <a:r>
              <a:rPr lang="fr-FR" sz="2200" b="1" i="0" u="sng" strike="noStrike" cap="none" spc="0">
                <a:solidFill>
                  <a:schemeClr val="tx2"/>
                </a:solidFill>
                <a:latin typeface="FreeSans"/>
                <a:ea typeface="FreeSans"/>
                <a:cs typeface="FreeSans"/>
                <a:hlinkClick r:id="rId8" tooltip="https://docs.ansible.com"/>
              </a:rPr>
              <a:t>https://docs.ansible.com</a:t>
            </a:r>
            <a:endParaRPr sz="2200" b="0" i="0" u="none" strike="noStrike" cap="none" spc="0">
              <a:solidFill>
                <a:schemeClr val="tx2"/>
              </a:solidFill>
              <a:latin typeface="Times New Roman"/>
              <a:cs typeface="Times New Roman"/>
            </a:endParaRPr>
          </a:p>
          <a:p>
            <a:pPr>
              <a:defRPr/>
            </a:pPr>
            <a:endParaRPr>
              <a:solidFill>
                <a:schemeClr val="tx2"/>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20" name="PlaceHolder 1"/>
          <p:cNvSpPr>
            <a:spLocks noGrp="1"/>
          </p:cNvSpPr>
          <p:nvPr>
            <p:ph type="title"/>
          </p:nvPr>
        </p:nvSpPr>
        <p:spPr bwMode="auto">
          <a:xfrm>
            <a:off x="552600" y="312480"/>
            <a:ext cx="7416360" cy="574920"/>
          </a:xfrm>
          <a:prstGeom prst="rect">
            <a:avLst/>
          </a:prstGeom>
          <a:noFill/>
          <a:ln w="0">
            <a:noFill/>
          </a:ln>
        </p:spPr>
        <p:txBody>
          <a:bodyPr lIns="91440" tIns="91440" rIns="91440" bIns="91440" anchor="t">
            <a:noAutofit/>
          </a:bodyPr>
          <a:p>
            <a:pPr marL="457200" indent="0" algn="ctr">
              <a:lnSpc>
                <a:spcPct val="100000"/>
              </a:lnSpc>
              <a:buNone/>
              <a:tabLst>
                <a:tab pos="0" algn="l"/>
              </a:tabLst>
              <a:defRPr/>
            </a:pPr>
            <a:r>
              <a:rPr lang="fr-FR" sz="1800" b="1" u="sng" strike="noStrike" spc="-1">
                <a:solidFill>
                  <a:schemeClr val="dk2"/>
                </a:solidFill>
                <a:latin typeface="Fjalla One"/>
                <a:ea typeface="Barlow Semi Condensed"/>
              </a:rPr>
              <a:t>Introduction au réseau informatique</a:t>
            </a:r>
            <a:endParaRPr lang="fr-FR" sz="1800" b="0" strike="noStrike" spc="-1">
              <a:solidFill>
                <a:srgbClr val="000000"/>
              </a:solidFill>
              <a:latin typeface="Arial"/>
            </a:endParaRPr>
          </a:p>
        </p:txBody>
      </p:sp>
      <p:sp>
        <p:nvSpPr>
          <p:cNvPr id="3921" name="PlaceHolder 2"/>
          <p:cNvSpPr>
            <a:spLocks noGrp="1"/>
          </p:cNvSpPr>
          <p:nvPr>
            <p:ph type="subTitle"/>
          </p:nvPr>
        </p:nvSpPr>
        <p:spPr bwMode="auto">
          <a:xfrm flipH="0" flipV="0">
            <a:off x="875879" y="967103"/>
            <a:ext cx="7529619" cy="2832313"/>
          </a:xfrm>
          <a:prstGeom prst="rect">
            <a:avLst/>
          </a:prstGeom>
          <a:noFill/>
          <a:ln w="0">
            <a:noFill/>
          </a:ln>
        </p:spPr>
        <p:txBody>
          <a:bodyPr vertOverflow="overflow" horzOverflow="overflow" vert="horz" wrap="square" lIns="91440" tIns="91440" rIns="91440" bIns="91440" numCol="1" spcCol="0" rtlCol="0" fromWordArt="0" anchor="t" anchorCtr="0" forceAA="0" upright="0" compatLnSpc="0">
            <a:noAutofit/>
          </a:bodyPr>
          <a:p>
            <a:pPr algn="just">
              <a:lnSpc>
                <a:spcPct val="100000"/>
              </a:lnSpc>
              <a:tabLst>
                <a:tab pos="0" algn="l"/>
              </a:tabLst>
              <a:defRPr/>
            </a:pPr>
            <a:r>
              <a:rPr lang="fr-FR" sz="2400" b="0" strike="noStrike" spc="-1">
                <a:solidFill>
                  <a:schemeClr val="dk2"/>
                </a:solidFill>
                <a:latin typeface="Barlow Semi Condensed"/>
                <a:ea typeface="Barlow Semi Condensed"/>
              </a:rPr>
              <a:t>Un réseau informatique est une structure qui permet </a:t>
            </a:r>
            <a:endParaRPr lang="fr-FR" sz="2400" b="0" strike="noStrike" spc="-1">
              <a:solidFill>
                <a:srgbClr val="000000"/>
              </a:solidFill>
              <a:latin typeface="Arial"/>
            </a:endParaRPr>
          </a:p>
          <a:p>
            <a:pPr indent="0" algn="just">
              <a:lnSpc>
                <a:spcPct val="100000"/>
              </a:lnSpc>
              <a:buNone/>
              <a:tabLst>
                <a:tab pos="0" algn="l"/>
              </a:tabLst>
              <a:defRPr/>
            </a:pPr>
            <a:r>
              <a:rPr lang="fr-FR" sz="2400" b="0" strike="noStrike" spc="-1">
                <a:solidFill>
                  <a:schemeClr val="dk2"/>
                </a:solidFill>
                <a:latin typeface="Barlow Semi Condensed"/>
                <a:ea typeface="Barlow Semi Condensed"/>
              </a:rPr>
              <a:t>   </a:t>
            </a:r>
            <a:r>
              <a:rPr lang="fr-FR" sz="2400" b="0" strike="noStrike" spc="-1">
                <a:solidFill>
                  <a:schemeClr val="dk2"/>
                </a:solidFill>
                <a:latin typeface="Barlow Semi Condensed"/>
                <a:ea typeface="Barlow Semi Condensed"/>
              </a:rPr>
              <a:t>l'interconnexion de systèmes et de dispositifs afin de </a:t>
            </a:r>
            <a:endParaRPr lang="fr-FR" sz="2400" b="0" strike="noStrike" spc="-1">
              <a:solidFill>
                <a:srgbClr val="000000"/>
              </a:solidFill>
              <a:latin typeface="Arial"/>
            </a:endParaRPr>
          </a:p>
          <a:p>
            <a:pPr indent="0" algn="just">
              <a:lnSpc>
                <a:spcPct val="100000"/>
              </a:lnSpc>
              <a:buNone/>
              <a:tabLst>
                <a:tab pos="0" algn="l"/>
              </a:tabLst>
              <a:defRPr/>
            </a:pPr>
            <a:r>
              <a:rPr lang="fr-FR" sz="2400" b="0" strike="noStrike" spc="-1">
                <a:solidFill>
                  <a:schemeClr val="dk2"/>
                </a:solidFill>
                <a:latin typeface="Barlow Semi Condensed"/>
                <a:ea typeface="Barlow Semi Condensed"/>
              </a:rPr>
              <a:t>   </a:t>
            </a:r>
            <a:r>
              <a:rPr lang="fr-FR" sz="2400" b="0" strike="noStrike" spc="-1">
                <a:solidFill>
                  <a:schemeClr val="dk2"/>
                </a:solidFill>
                <a:latin typeface="Barlow Semi Condensed"/>
                <a:ea typeface="Barlow Semi Condensed"/>
              </a:rPr>
              <a:t>faciliter le partage de ressources et d'informations entre Eux. </a:t>
            </a:r>
            <a:endParaRPr lang="fr-FR" sz="2400" b="0" strike="noStrike" spc="-1">
              <a:solidFill>
                <a:srgbClr val="000000"/>
              </a:solidFill>
              <a:latin typeface="Arial"/>
            </a:endParaRPr>
          </a:p>
          <a:p>
            <a:pPr indent="0" algn="just">
              <a:lnSpc>
                <a:spcPct val="100000"/>
              </a:lnSpc>
              <a:buNone/>
              <a:tabLst>
                <a:tab pos="0" algn="l"/>
              </a:tabLst>
              <a:defRPr/>
            </a:pPr>
            <a:endParaRPr lang="fr-FR" sz="2400" b="0" strike="noStrike" spc="-1">
              <a:solidFill>
                <a:srgbClr val="000000"/>
              </a:solidFill>
              <a:latin typeface="Arial"/>
            </a:endParaRPr>
          </a:p>
          <a:p>
            <a:pPr algn="just">
              <a:lnSpc>
                <a:spcPct val="100000"/>
              </a:lnSpc>
              <a:tabLst>
                <a:tab pos="0" algn="l"/>
              </a:tabLst>
              <a:defRPr/>
            </a:pPr>
            <a:r>
              <a:rPr lang="fr-FR" sz="2400" b="0" strike="noStrike" spc="-1">
                <a:solidFill>
                  <a:schemeClr val="dk2"/>
                </a:solidFill>
                <a:latin typeface="Barlow Semi Condensed"/>
                <a:ea typeface="Barlow Semi Condensed"/>
              </a:rPr>
              <a:t>L'objectif principal : est de permettre la communication </a:t>
            </a:r>
            <a:r>
              <a:rPr lang="fr-FR" sz="2400" b="0" strike="noStrike" spc="0">
                <a:solidFill>
                  <a:schemeClr val="dk2"/>
                </a:solidFill>
                <a:latin typeface="Barlow Semi Condensed"/>
                <a:ea typeface="Barlow Semi Condensed"/>
              </a:rPr>
              <a:t>efficace et la collaboration entre les différents éléments du réseau, </a:t>
            </a:r>
            <a:r>
              <a:rPr lang="fr-FR" sz="2400" b="0" strike="noStrike" spc="0">
                <a:solidFill>
                  <a:schemeClr val="dk2"/>
                </a:solidFill>
                <a:latin typeface="Barlow Semi Condensed"/>
                <a:ea typeface="Barlow Semi Condensed"/>
              </a:rPr>
              <a:t>favorisant ainsi le partage de données, de fichiers et de périphériques.</a:t>
            </a:r>
            <a:endParaRPr lang="fr-FR" sz="24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22" name="PlaceHolder 1"/>
          <p:cNvSpPr>
            <a:spLocks noGrp="1"/>
          </p:cNvSpPr>
          <p:nvPr>
            <p:ph type="subTitle"/>
          </p:nvPr>
        </p:nvSpPr>
        <p:spPr bwMode="auto">
          <a:xfrm flipH="0" flipV="0">
            <a:off x="1195387" y="1399005"/>
            <a:ext cx="6773572" cy="1317319"/>
          </a:xfrm>
          <a:prstGeom prst="rect">
            <a:avLst/>
          </a:prstGeom>
          <a:noFill/>
          <a:ln w="0">
            <a:noFill/>
          </a:ln>
        </p:spPr>
        <p:txBody>
          <a:bodyPr lIns="91440" tIns="91440" rIns="91440" bIns="91440" anchor="t">
            <a:noAutofit/>
          </a:bodyPr>
          <a:p>
            <a:pPr>
              <a:lnSpc>
                <a:spcPct val="100000"/>
              </a:lnSpc>
              <a:tabLst>
                <a:tab pos="0" algn="l"/>
              </a:tabLst>
              <a:defRPr/>
            </a:pPr>
            <a:r>
              <a:rPr lang="fr-FR" sz="7200" b="0" strike="noStrike" spc="-1">
                <a:solidFill>
                  <a:schemeClr val="dk2"/>
                </a:solidFill>
                <a:latin typeface="Barlow Semi Condensed"/>
                <a:ea typeface="Barlow Semi Condensed"/>
              </a:rPr>
              <a:t>TCP/IP vs OSI</a:t>
            </a:r>
            <a:endParaRPr sz="7200" b="0" strike="noStrike" spc="-1">
              <a:solidFill>
                <a:srgbClr val="000000"/>
              </a:solidFill>
              <a:latin typeface="Arial"/>
            </a:endParaRPr>
          </a:p>
        </p:txBody>
      </p:sp>
      <p:sp>
        <p:nvSpPr>
          <p:cNvPr id="3923" name="PlaceHolder 34"/>
          <p:cNvSpPr/>
          <p:nvPr/>
        </p:nvSpPr>
        <p:spPr bwMode="auto">
          <a:xfrm>
            <a:off x="552600" y="312480"/>
            <a:ext cx="7416360" cy="574920"/>
          </a:xfrm>
          <a:prstGeom prst="rect">
            <a:avLst/>
          </a:prstGeom>
          <a:noFill/>
          <a:ln w="0">
            <a:noFill/>
          </a:ln>
        </p:spPr>
        <p:style>
          <a:lnRef idx="0"/>
          <a:fillRef idx="0"/>
          <a:effectRef idx="0"/>
          <a:fontRef idx="minor"/>
        </p:style>
        <p:txBody>
          <a:bodyPr lIns="90000" tIns="91440" rIns="90000" bIns="91440" anchor="t">
            <a:noAutofit/>
          </a:bodyPr>
          <a:p>
            <a:pPr marL="457200" algn="ctr">
              <a:lnSpc>
                <a:spcPct val="100000"/>
              </a:lnSpc>
              <a:tabLst>
                <a:tab pos="0" algn="l"/>
              </a:tabLst>
              <a:defRPr/>
            </a:pPr>
            <a:r>
              <a:rPr lang="fr-FR" sz="1800" b="1" u="sng" strike="noStrike" spc="-1">
                <a:solidFill>
                  <a:schemeClr val="dk2"/>
                </a:solidFill>
                <a:latin typeface="Fjalla One"/>
                <a:ea typeface="Barlow Semi Condensed"/>
              </a:rPr>
              <a:t>Les Modèles TCP-IP/OSI</a:t>
            </a:r>
            <a:endParaRPr lang="fr-FR" sz="1800" b="0" strike="noStrike" spc="-1">
              <a:solidFill>
                <a:srgbClr val="000000"/>
              </a:solidFill>
              <a:latin typeface="Arial"/>
            </a:endParaRPr>
          </a:p>
        </p:txBody>
      </p:sp>
      <p:sp>
        <p:nvSpPr>
          <p:cNvPr id="3924" name=""/>
          <p:cNvSpPr/>
          <p:nvPr/>
        </p:nvSpPr>
        <p:spPr bwMode="auto">
          <a:xfrm>
            <a:off x="5092560" y="3073512"/>
            <a:ext cx="3072960" cy="1453680"/>
          </a:xfrm>
          <a:prstGeom prst="rect">
            <a:avLst/>
          </a:prstGeom>
          <a:noFill/>
          <a:ln w="36720">
            <a:solidFill>
              <a:srgbClr val="000000"/>
            </a:solidFill>
            <a:round/>
          </a:ln>
        </p:spPr>
        <p:style>
          <a:lnRef idx="0"/>
          <a:fillRef idx="0"/>
          <a:effectRef idx="0"/>
          <a:fontRef idx="minor"/>
        </p:style>
        <p:txBody>
          <a:bodyPr lIns="108359" tIns="63360" rIns="108359" bIns="63360" anchor="t">
            <a:noAutofit/>
          </a:bodyPr>
          <a:p>
            <a:pPr algn="just">
              <a:lnSpc>
                <a:spcPct val="100000"/>
              </a:lnSpc>
              <a:defRPr/>
            </a:pPr>
            <a:r>
              <a:rPr lang="en-US" sz="1500" b="0" strike="noStrike" spc="-1">
                <a:solidFill>
                  <a:srgbClr val="000000"/>
                </a:solidFill>
                <a:latin typeface="Arial"/>
              </a:rPr>
              <a:t>Le modèle OSI est une norme de </a:t>
            </a:r>
            <a:endParaRPr lang="fr-FR" sz="1500" b="0" strike="noStrike" spc="-1">
              <a:solidFill>
                <a:srgbClr val="000000"/>
              </a:solidFill>
              <a:latin typeface="Arial"/>
            </a:endParaRPr>
          </a:p>
          <a:p>
            <a:pPr algn="just">
              <a:lnSpc>
                <a:spcPct val="100000"/>
              </a:lnSpc>
              <a:defRPr/>
            </a:pPr>
            <a:r>
              <a:rPr lang="en-US" sz="1500" b="0" strike="noStrike" spc="-1">
                <a:solidFill>
                  <a:srgbClr val="000000"/>
                </a:solidFill>
                <a:latin typeface="Arial"/>
              </a:rPr>
              <a:t>référence internationale pour la </a:t>
            </a:r>
            <a:endParaRPr lang="fr-FR" sz="1500" b="0" strike="noStrike" spc="-1">
              <a:solidFill>
                <a:srgbClr val="000000"/>
              </a:solidFill>
              <a:latin typeface="Arial"/>
            </a:endParaRPr>
          </a:p>
          <a:p>
            <a:pPr algn="just">
              <a:lnSpc>
                <a:spcPct val="100000"/>
              </a:lnSpc>
              <a:defRPr/>
            </a:pPr>
            <a:r>
              <a:rPr lang="en-US" sz="1500" b="0" strike="noStrike" spc="-1">
                <a:solidFill>
                  <a:srgbClr val="000000"/>
                </a:solidFill>
                <a:latin typeface="Arial"/>
              </a:rPr>
              <a:t>conception et le fonctionnement </a:t>
            </a:r>
            <a:endParaRPr lang="fr-FR" sz="1500" b="0" strike="noStrike" spc="-1">
              <a:solidFill>
                <a:srgbClr val="000000"/>
              </a:solidFill>
              <a:latin typeface="Arial"/>
            </a:endParaRPr>
          </a:p>
          <a:p>
            <a:pPr algn="just">
              <a:lnSpc>
                <a:spcPct val="100000"/>
              </a:lnSpc>
              <a:defRPr/>
            </a:pPr>
            <a:r>
              <a:rPr lang="en-US" sz="1500" b="0" strike="noStrike" spc="-1">
                <a:solidFill>
                  <a:srgbClr val="000000"/>
                </a:solidFill>
                <a:latin typeface="Arial"/>
              </a:rPr>
              <a:t>des réseaux informatiques. Il est </a:t>
            </a:r>
            <a:endParaRPr lang="fr-FR" sz="1500" b="0" strike="noStrike" spc="-1">
              <a:solidFill>
                <a:srgbClr val="000000"/>
              </a:solidFill>
              <a:latin typeface="Arial"/>
            </a:endParaRPr>
          </a:p>
          <a:p>
            <a:pPr algn="just">
              <a:lnSpc>
                <a:spcPct val="100000"/>
              </a:lnSpc>
              <a:defRPr/>
            </a:pPr>
            <a:r>
              <a:rPr lang="en-US" sz="1500" b="0" strike="noStrike" spc="-1">
                <a:solidFill>
                  <a:srgbClr val="000000"/>
                </a:solidFill>
                <a:latin typeface="Arial"/>
              </a:rPr>
              <a:t>divisé en sept couches, chacune </a:t>
            </a:r>
            <a:endParaRPr lang="fr-FR" sz="1500" b="0" strike="noStrike" spc="-1">
              <a:solidFill>
                <a:srgbClr val="000000"/>
              </a:solidFill>
              <a:latin typeface="Arial"/>
            </a:endParaRPr>
          </a:p>
          <a:p>
            <a:pPr algn="just">
              <a:lnSpc>
                <a:spcPct val="100000"/>
              </a:lnSpc>
              <a:defRPr/>
            </a:pPr>
            <a:r>
              <a:rPr lang="en-US" sz="1500" b="0" strike="noStrike" spc="-1">
                <a:solidFill>
                  <a:srgbClr val="000000"/>
                </a:solidFill>
                <a:latin typeface="Arial"/>
              </a:rPr>
              <a:t>ayant des fonctions spécifiques.</a:t>
            </a:r>
            <a:endParaRPr lang="fr-FR" sz="1500" b="0" strike="noStrike" spc="-1">
              <a:solidFill>
                <a:srgbClr val="000000"/>
              </a:solidFill>
              <a:latin typeface="Arial"/>
            </a:endParaRPr>
          </a:p>
        </p:txBody>
      </p:sp>
      <p:sp>
        <p:nvSpPr>
          <p:cNvPr id="3925" name=""/>
          <p:cNvSpPr/>
          <p:nvPr/>
        </p:nvSpPr>
        <p:spPr bwMode="auto">
          <a:xfrm flipH="0" flipV="0">
            <a:off x="950188" y="3073512"/>
            <a:ext cx="3072960" cy="1453679"/>
          </a:xfrm>
          <a:prstGeom prst="rect">
            <a:avLst/>
          </a:prstGeom>
          <a:noFill/>
          <a:ln w="36720">
            <a:solidFill>
              <a:srgbClr val="000000"/>
            </a:solidFill>
            <a:round/>
          </a:ln>
        </p:spPr>
        <p:style>
          <a:lnRef idx="0"/>
          <a:fillRef idx="0"/>
          <a:effectRef idx="0"/>
          <a:fontRef idx="minor"/>
        </p:style>
        <p:txBody>
          <a:bodyPr lIns="108359" tIns="63360" rIns="108359" bIns="63360" anchor="t">
            <a:noAutofit/>
          </a:bodyPr>
          <a:p>
            <a:pPr algn="just">
              <a:lnSpc>
                <a:spcPct val="100000"/>
              </a:lnSpc>
              <a:defRPr/>
            </a:pPr>
            <a:r>
              <a:rPr lang="en-US" sz="1300" b="0" strike="noStrike" spc="-1">
                <a:solidFill>
                  <a:srgbClr val="000000"/>
                </a:solidFill>
                <a:latin typeface="Arial"/>
              </a:rPr>
              <a:t>Le modèle TCP/IP est un ensemble </a:t>
            </a:r>
            <a:endParaRPr lang="fr-FR" sz="1300" b="0" strike="noStrike" spc="-1">
              <a:solidFill>
                <a:srgbClr val="000000"/>
              </a:solidFill>
              <a:latin typeface="Arial"/>
            </a:endParaRPr>
          </a:p>
          <a:p>
            <a:pPr algn="just">
              <a:lnSpc>
                <a:spcPct val="100000"/>
              </a:lnSpc>
              <a:defRPr/>
            </a:pPr>
            <a:r>
              <a:rPr lang="en-US" sz="1300" b="0" strike="noStrike" spc="-1">
                <a:solidFill>
                  <a:srgbClr val="000000"/>
                </a:solidFill>
                <a:latin typeface="Arial"/>
              </a:rPr>
              <a:t>de protocoles largement utilisé pour </a:t>
            </a:r>
            <a:endParaRPr lang="fr-FR" sz="1300" b="0" strike="noStrike" spc="-1">
              <a:solidFill>
                <a:srgbClr val="000000"/>
              </a:solidFill>
              <a:latin typeface="Arial"/>
            </a:endParaRPr>
          </a:p>
          <a:p>
            <a:pPr algn="just">
              <a:lnSpc>
                <a:spcPct val="100000"/>
              </a:lnSpc>
              <a:defRPr/>
            </a:pPr>
            <a:r>
              <a:rPr lang="en-US" sz="1300" b="0" strike="noStrike" spc="-1">
                <a:solidFill>
                  <a:srgbClr val="000000"/>
                </a:solidFill>
                <a:latin typeface="Arial"/>
              </a:rPr>
              <a:t>les communications sur Internet. Il </a:t>
            </a:r>
            <a:endParaRPr lang="fr-FR" sz="1300" b="0" strike="noStrike" spc="-1">
              <a:solidFill>
                <a:srgbClr val="000000"/>
              </a:solidFill>
              <a:latin typeface="Arial"/>
            </a:endParaRPr>
          </a:p>
          <a:p>
            <a:pPr algn="just">
              <a:lnSpc>
                <a:spcPct val="100000"/>
              </a:lnSpc>
              <a:defRPr/>
            </a:pPr>
            <a:r>
              <a:rPr lang="en-US" sz="1300" b="0" strike="noStrike" spc="-1">
                <a:solidFill>
                  <a:srgbClr val="000000"/>
                </a:solidFill>
                <a:latin typeface="Arial"/>
              </a:rPr>
              <a:t>est divisé en quatre couches, </a:t>
            </a:r>
            <a:endParaRPr lang="fr-FR" sz="1300" b="0" strike="noStrike" spc="-1">
              <a:solidFill>
                <a:srgbClr val="000000"/>
              </a:solidFill>
              <a:latin typeface="Arial"/>
            </a:endParaRPr>
          </a:p>
          <a:p>
            <a:pPr algn="just">
              <a:lnSpc>
                <a:spcPct val="100000"/>
              </a:lnSpc>
              <a:defRPr/>
            </a:pPr>
            <a:r>
              <a:rPr lang="en-US" sz="1300" b="0" strike="noStrike" spc="-1">
                <a:solidFill>
                  <a:srgbClr val="000000"/>
                </a:solidFill>
                <a:latin typeface="Arial"/>
              </a:rPr>
              <a:t>souvent regroupées en deux </a:t>
            </a:r>
            <a:endParaRPr lang="fr-FR" sz="1300" b="0" strike="noStrike" spc="-1">
              <a:solidFill>
                <a:srgbClr val="000000"/>
              </a:solidFill>
              <a:latin typeface="Arial"/>
            </a:endParaRPr>
          </a:p>
          <a:p>
            <a:pPr algn="just">
              <a:lnSpc>
                <a:spcPct val="100000"/>
              </a:lnSpc>
              <a:defRPr/>
            </a:pPr>
            <a:r>
              <a:rPr lang="en-US" sz="1300" b="0" strike="noStrike" spc="-1">
                <a:solidFill>
                  <a:srgbClr val="000000"/>
                </a:solidFill>
                <a:latin typeface="Arial"/>
              </a:rPr>
              <a:t>catégories : la couche hôte et la </a:t>
            </a:r>
            <a:endParaRPr lang="fr-FR" sz="1300" b="0" strike="noStrike" spc="-1">
              <a:solidFill>
                <a:srgbClr val="000000"/>
              </a:solidFill>
              <a:latin typeface="Arial"/>
            </a:endParaRPr>
          </a:p>
          <a:p>
            <a:pPr algn="just">
              <a:lnSpc>
                <a:spcPct val="100000"/>
              </a:lnSpc>
              <a:defRPr/>
            </a:pPr>
            <a:r>
              <a:rPr lang="en-US" sz="1300" b="0" strike="noStrike" spc="-1">
                <a:solidFill>
                  <a:srgbClr val="000000"/>
                </a:solidFill>
                <a:latin typeface="Arial"/>
              </a:rPr>
              <a:t>couche réseau.</a:t>
            </a:r>
            <a:endParaRPr lang="fr-FR" sz="13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935" name="Picture 1" descr=""/>
          <p:cNvPicPr/>
          <p:nvPr/>
        </p:nvPicPr>
        <p:blipFill>
          <a:blip r:embed="rId3"/>
          <a:srcRect l="0" t="-9" r="54771" b="5477"/>
          <a:stretch/>
        </p:blipFill>
        <p:spPr bwMode="auto">
          <a:xfrm>
            <a:off x="3757680" y="469439"/>
            <a:ext cx="1456920" cy="3657600"/>
          </a:xfrm>
          <a:prstGeom prst="rect">
            <a:avLst/>
          </a:prstGeom>
          <a:ln w="0">
            <a:noFill/>
          </a:ln>
        </p:spPr>
      </p:pic>
      <p:cxnSp>
        <p:nvCxnSpPr>
          <p:cNvPr id="3936" name="Elbow Connector 1"/>
          <p:cNvCxnSpPr>
            <a:cxnSpLocks/>
            <a:endCxn id="3937" idx="1"/>
          </p:cNvCxnSpPr>
          <p:nvPr/>
        </p:nvCxnSpPr>
        <p:spPr bwMode="auto">
          <a:xfrm flipV="1">
            <a:off x="5300640" y="1881720"/>
            <a:ext cx="686160" cy="150840"/>
          </a:xfrm>
          <a:prstGeom prst="bentConnector3">
            <a:avLst>
              <a:gd name="adj1" fmla="val 50078"/>
            </a:avLst>
          </a:prstGeom>
          <a:ln w="29160">
            <a:solidFill>
              <a:srgbClr val="3465A4"/>
            </a:solidFill>
            <a:round/>
            <a:headEnd type="triangle" w="med" len="med"/>
            <a:tailEnd type="triangle" w="med" len="med"/>
          </a:ln>
        </p:spPr>
      </p:cxnSp>
      <p:cxnSp>
        <p:nvCxnSpPr>
          <p:cNvPr id="3938" name="Elbow Connector 2"/>
          <p:cNvCxnSpPr>
            <a:cxnSpLocks/>
            <a:endCxn id="3939" idx="1"/>
          </p:cNvCxnSpPr>
          <p:nvPr/>
        </p:nvCxnSpPr>
        <p:spPr bwMode="auto">
          <a:xfrm flipV="1">
            <a:off x="5300640" y="766080"/>
            <a:ext cx="645480" cy="315000"/>
          </a:xfrm>
          <a:prstGeom prst="bentConnector3">
            <a:avLst>
              <a:gd name="adj1" fmla="val 50000"/>
            </a:avLst>
          </a:prstGeom>
          <a:ln w="29160">
            <a:solidFill>
              <a:srgbClr val="3465A4"/>
            </a:solidFill>
            <a:round/>
            <a:headEnd type="triangle" w="med" len="med"/>
            <a:tailEnd type="triangle" w="med" len="med"/>
          </a:ln>
        </p:spPr>
      </p:cxnSp>
      <p:cxnSp>
        <p:nvCxnSpPr>
          <p:cNvPr id="3940" name="Elbow Connector 3"/>
          <p:cNvCxnSpPr>
            <a:cxnSpLocks/>
            <a:stCxn id="3941" idx="3"/>
          </p:cNvCxnSpPr>
          <p:nvPr/>
        </p:nvCxnSpPr>
        <p:spPr bwMode="auto">
          <a:xfrm>
            <a:off x="3209040" y="1229759"/>
            <a:ext cx="550080" cy="289080"/>
          </a:xfrm>
          <a:prstGeom prst="bentConnector3">
            <a:avLst>
              <a:gd name="adj1" fmla="val 50098"/>
            </a:avLst>
          </a:prstGeom>
          <a:ln w="29160">
            <a:solidFill>
              <a:srgbClr val="3465A4"/>
            </a:solidFill>
            <a:round/>
            <a:headEnd type="triangle" w="med" len="med"/>
            <a:tailEnd type="triangle" w="med" len="med"/>
          </a:ln>
        </p:spPr>
      </p:cxnSp>
      <p:cxnSp>
        <p:nvCxnSpPr>
          <p:cNvPr id="3942" name="Elbow Connector 4"/>
          <p:cNvCxnSpPr>
            <a:cxnSpLocks/>
            <a:stCxn id="3943" idx="3"/>
          </p:cNvCxnSpPr>
          <p:nvPr/>
        </p:nvCxnSpPr>
        <p:spPr bwMode="auto">
          <a:xfrm>
            <a:off x="3026880" y="2345760"/>
            <a:ext cx="732240" cy="140760"/>
          </a:xfrm>
          <a:prstGeom prst="bentConnector3">
            <a:avLst>
              <a:gd name="adj1" fmla="val 50073"/>
            </a:avLst>
          </a:prstGeom>
          <a:ln w="29160">
            <a:solidFill>
              <a:srgbClr val="3465A4"/>
            </a:solidFill>
            <a:round/>
            <a:headEnd type="triangle" w="med" len="med"/>
            <a:tailEnd type="triangle" w="med" len="med"/>
          </a:ln>
        </p:spPr>
      </p:cxnSp>
      <p:cxnSp>
        <p:nvCxnSpPr>
          <p:cNvPr id="3944" name="Elbow Connector 16"/>
          <p:cNvCxnSpPr>
            <a:cxnSpLocks/>
            <a:endCxn id="3945" idx="1"/>
          </p:cNvCxnSpPr>
          <p:nvPr/>
        </p:nvCxnSpPr>
        <p:spPr bwMode="auto">
          <a:xfrm>
            <a:off x="5300640" y="2958480"/>
            <a:ext cx="645480" cy="194400"/>
          </a:xfrm>
          <a:prstGeom prst="bentConnector3">
            <a:avLst>
              <a:gd name="adj1" fmla="val 50000"/>
            </a:avLst>
          </a:prstGeom>
          <a:ln w="29160">
            <a:solidFill>
              <a:srgbClr val="3465A4"/>
            </a:solidFill>
            <a:round/>
            <a:headEnd type="triangle" w="med" len="med"/>
            <a:tailEnd type="triangle" w="med" len="med"/>
          </a:ln>
        </p:spPr>
      </p:cxnSp>
      <p:cxnSp>
        <p:nvCxnSpPr>
          <p:cNvPr id="3946" name="Elbow Connector 18"/>
          <p:cNvCxnSpPr>
            <a:cxnSpLocks/>
            <a:endCxn id="3947" idx="1"/>
          </p:cNvCxnSpPr>
          <p:nvPr/>
        </p:nvCxnSpPr>
        <p:spPr bwMode="auto">
          <a:xfrm>
            <a:off x="5270400" y="3926880"/>
            <a:ext cx="675720" cy="326520"/>
          </a:xfrm>
          <a:prstGeom prst="bentConnector3">
            <a:avLst>
              <a:gd name="adj1" fmla="val 50000"/>
            </a:avLst>
          </a:prstGeom>
          <a:ln w="29160">
            <a:solidFill>
              <a:srgbClr val="3465A4"/>
            </a:solidFill>
            <a:round/>
            <a:headEnd type="triangle" w="med" len="med"/>
            <a:tailEnd type="triangle" w="med" len="med"/>
          </a:ln>
        </p:spPr>
      </p:cxnSp>
      <p:sp>
        <p:nvSpPr>
          <p:cNvPr id="3939" name="TextBox 1"/>
          <p:cNvSpPr/>
          <p:nvPr/>
        </p:nvSpPr>
        <p:spPr bwMode="auto">
          <a:xfrm>
            <a:off x="5945760" y="388080"/>
            <a:ext cx="2004120" cy="75600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Fournit des interfaces pour les applications réseau.</a:t>
            </a:r>
            <a:endParaRPr lang="fr-FR" sz="1300" b="0" strike="noStrike" spc="-1">
              <a:solidFill>
                <a:srgbClr val="000000"/>
              </a:solidFill>
              <a:latin typeface="Arial"/>
            </a:endParaRPr>
          </a:p>
        </p:txBody>
      </p:sp>
      <p:sp>
        <p:nvSpPr>
          <p:cNvPr id="3937" name="TextBox 2"/>
          <p:cNvSpPr/>
          <p:nvPr/>
        </p:nvSpPr>
        <p:spPr bwMode="auto">
          <a:xfrm>
            <a:off x="5986440" y="1539360"/>
            <a:ext cx="2186640" cy="68508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Établit, maintient, et termine les sessions entre les applications.</a:t>
            </a:r>
            <a:endParaRPr lang="fr-FR" sz="1300" b="0" strike="noStrike" spc="-1">
              <a:solidFill>
                <a:srgbClr val="000000"/>
              </a:solidFill>
              <a:latin typeface="Arial"/>
            </a:endParaRPr>
          </a:p>
        </p:txBody>
      </p:sp>
      <p:sp>
        <p:nvSpPr>
          <p:cNvPr id="3945" name="TextBox 3"/>
          <p:cNvSpPr/>
          <p:nvPr/>
        </p:nvSpPr>
        <p:spPr bwMode="auto">
          <a:xfrm>
            <a:off x="5945760" y="2822400"/>
            <a:ext cx="1821960" cy="66060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Routage des données à travers le réseau.</a:t>
            </a:r>
            <a:endParaRPr lang="fr-FR" sz="1300" b="0" strike="noStrike" spc="-1">
              <a:solidFill>
                <a:srgbClr val="000000"/>
              </a:solidFill>
              <a:latin typeface="Arial"/>
            </a:endParaRPr>
          </a:p>
        </p:txBody>
      </p:sp>
      <p:sp>
        <p:nvSpPr>
          <p:cNvPr id="3947" name="TextBox 4"/>
          <p:cNvSpPr/>
          <p:nvPr/>
        </p:nvSpPr>
        <p:spPr bwMode="auto">
          <a:xfrm>
            <a:off x="5945760" y="3812400"/>
            <a:ext cx="2186640" cy="88164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Responsable de la transmission brute des bits sur un support physique.</a:t>
            </a:r>
            <a:endParaRPr lang="fr-FR" sz="1300" b="0" strike="noStrike" spc="-1">
              <a:solidFill>
                <a:srgbClr val="000000"/>
              </a:solidFill>
              <a:latin typeface="Arial"/>
            </a:endParaRPr>
          </a:p>
        </p:txBody>
      </p:sp>
      <p:sp>
        <p:nvSpPr>
          <p:cNvPr id="3941" name="TextBox 16"/>
          <p:cNvSpPr/>
          <p:nvPr/>
        </p:nvSpPr>
        <p:spPr bwMode="auto">
          <a:xfrm>
            <a:off x="1022400" y="799920"/>
            <a:ext cx="2186640" cy="86004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Gère la </a:t>
            </a:r>
            <a:r>
              <a:rPr lang="en-US" sz="1300" b="0" i="1" strike="noStrike" spc="-1">
                <a:solidFill>
                  <a:srgbClr val="000000"/>
                </a:solidFill>
                <a:latin typeface="DejaVu Sans"/>
                <a:ea typeface="DejaVu Sans"/>
              </a:rPr>
              <a:t>traduction</a:t>
            </a:r>
            <a:r>
              <a:rPr lang="en-US" sz="1300" b="0" strike="noStrike" spc="-1">
                <a:solidFill>
                  <a:srgbClr val="000000"/>
                </a:solidFill>
                <a:latin typeface="DejaVu Sans"/>
                <a:ea typeface="DejaVu Sans"/>
              </a:rPr>
              <a:t>, la compression et le chiffrement des données.</a:t>
            </a:r>
            <a:endParaRPr lang="fr-FR" sz="1300" b="0" strike="noStrike" spc="-1">
              <a:solidFill>
                <a:srgbClr val="000000"/>
              </a:solidFill>
              <a:latin typeface="Arial"/>
            </a:endParaRPr>
          </a:p>
        </p:txBody>
      </p:sp>
      <p:sp>
        <p:nvSpPr>
          <p:cNvPr id="3943" name="TextBox 17"/>
          <p:cNvSpPr/>
          <p:nvPr/>
        </p:nvSpPr>
        <p:spPr bwMode="auto">
          <a:xfrm>
            <a:off x="1022400" y="2137320"/>
            <a:ext cx="2004480" cy="41724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Gère la fiabilité de la communication.</a:t>
            </a:r>
            <a:endParaRPr lang="fr-FR" sz="1300" b="0" strike="noStrike" spc="-1">
              <a:solidFill>
                <a:srgbClr val="000000"/>
              </a:solidFill>
              <a:latin typeface="Arial"/>
            </a:endParaRPr>
          </a:p>
        </p:txBody>
      </p:sp>
      <p:sp>
        <p:nvSpPr>
          <p:cNvPr id="3948" name="TextBox 18"/>
          <p:cNvSpPr/>
          <p:nvPr/>
        </p:nvSpPr>
        <p:spPr bwMode="auto">
          <a:xfrm>
            <a:off x="1022400" y="3354840"/>
            <a:ext cx="2004480" cy="84960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Gère l'accès au support physique, la détection d'erreurs, et le contrôle de flux.</a:t>
            </a:r>
            <a:endParaRPr lang="fr-FR" sz="1300" b="0" strike="noStrike" spc="-1">
              <a:solidFill>
                <a:srgbClr val="000000"/>
              </a:solidFill>
              <a:latin typeface="Arial"/>
            </a:endParaRPr>
          </a:p>
        </p:txBody>
      </p:sp>
      <p:cxnSp>
        <p:nvCxnSpPr>
          <p:cNvPr id="3949" name="Elbow Connector 17"/>
          <p:cNvCxnSpPr>
            <a:cxnSpLocks/>
            <a:stCxn id="3948" idx="3"/>
          </p:cNvCxnSpPr>
          <p:nvPr/>
        </p:nvCxnSpPr>
        <p:spPr bwMode="auto">
          <a:xfrm flipV="1">
            <a:off x="3026880" y="3601800"/>
            <a:ext cx="731520" cy="178200"/>
          </a:xfrm>
          <a:prstGeom prst="bentConnector3">
            <a:avLst>
              <a:gd name="adj1" fmla="val 50073"/>
            </a:avLst>
          </a:prstGeom>
          <a:ln w="29160">
            <a:solidFill>
              <a:srgbClr val="3465A4"/>
            </a:solidFill>
            <a:round/>
            <a:headEnd type="triangle" w="med" len="med"/>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926" name="Picture 1994" descr=""/>
          <p:cNvPicPr/>
          <p:nvPr/>
        </p:nvPicPr>
        <p:blipFill>
          <a:blip r:embed="rId3"/>
          <a:stretch/>
        </p:blipFill>
        <p:spPr bwMode="auto">
          <a:xfrm>
            <a:off x="3866400" y="258480"/>
            <a:ext cx="1445759" cy="4115880"/>
          </a:xfrm>
          <a:prstGeom prst="rect">
            <a:avLst/>
          </a:prstGeom>
          <a:ln w="0">
            <a:noFill/>
          </a:ln>
        </p:spPr>
      </p:pic>
      <p:cxnSp>
        <p:nvCxnSpPr>
          <p:cNvPr id="3927" name="Elbow Connector 5"/>
          <p:cNvCxnSpPr>
            <a:cxnSpLocks/>
            <a:stCxn id="3928" idx="3"/>
          </p:cNvCxnSpPr>
          <p:nvPr/>
        </p:nvCxnSpPr>
        <p:spPr bwMode="auto">
          <a:xfrm flipV="1">
            <a:off x="3281400" y="1159920"/>
            <a:ext cx="510480" cy="624240"/>
          </a:xfrm>
          <a:prstGeom prst="bentConnector3">
            <a:avLst>
              <a:gd name="adj1" fmla="val 50105"/>
            </a:avLst>
          </a:prstGeom>
          <a:ln w="29160">
            <a:solidFill>
              <a:srgbClr val="3465A4"/>
            </a:solidFill>
            <a:round/>
            <a:headEnd type="triangle" w="med" len="med"/>
            <a:tailEnd type="triangle" w="med" len="med"/>
          </a:ln>
        </p:spPr>
      </p:cxnSp>
      <p:cxnSp>
        <p:nvCxnSpPr>
          <p:cNvPr id="3929" name="Elbow Connector 6"/>
          <p:cNvCxnSpPr>
            <a:cxnSpLocks/>
          </p:cNvCxnSpPr>
          <p:nvPr/>
        </p:nvCxnSpPr>
        <p:spPr bwMode="auto">
          <a:xfrm flipV="1">
            <a:off x="5312160" y="1261800"/>
            <a:ext cx="746640" cy="1054800"/>
          </a:xfrm>
          <a:prstGeom prst="bentConnector3">
            <a:avLst>
              <a:gd name="adj1" fmla="val 50072"/>
            </a:avLst>
          </a:prstGeom>
          <a:ln w="29160">
            <a:solidFill>
              <a:srgbClr val="3465A4"/>
            </a:solidFill>
            <a:round/>
            <a:headEnd type="triangle" w="med" len="med"/>
            <a:tailEnd type="triangle" w="med" len="med"/>
          </a:ln>
        </p:spPr>
      </p:cxnSp>
      <p:cxnSp>
        <p:nvCxnSpPr>
          <p:cNvPr id="3931" name="Elbow Connector 7"/>
          <p:cNvCxnSpPr>
            <a:cxnSpLocks/>
          </p:cNvCxnSpPr>
          <p:nvPr/>
        </p:nvCxnSpPr>
        <p:spPr bwMode="auto">
          <a:xfrm flipV="1">
            <a:off x="3260160" y="2993760"/>
            <a:ext cx="543600" cy="471960"/>
          </a:xfrm>
          <a:prstGeom prst="bentConnector3">
            <a:avLst>
              <a:gd name="adj1" fmla="val 50099"/>
            </a:avLst>
          </a:prstGeom>
          <a:ln w="29160">
            <a:solidFill>
              <a:srgbClr val="3465A4"/>
            </a:solidFill>
            <a:round/>
            <a:headEnd type="triangle" w="med" len="med"/>
            <a:tailEnd type="triangle" w="med" len="med"/>
          </a:ln>
        </p:spPr>
      </p:cxnSp>
      <p:cxnSp>
        <p:nvCxnSpPr>
          <p:cNvPr id="3933" name="Elbow Connector 15"/>
          <p:cNvCxnSpPr>
            <a:cxnSpLocks/>
          </p:cNvCxnSpPr>
          <p:nvPr/>
        </p:nvCxnSpPr>
        <p:spPr bwMode="auto">
          <a:xfrm flipV="1">
            <a:off x="5384880" y="3614400"/>
            <a:ext cx="605879" cy="139680"/>
          </a:xfrm>
          <a:prstGeom prst="bentConnector3">
            <a:avLst>
              <a:gd name="adj1" fmla="val 50000"/>
            </a:avLst>
          </a:prstGeom>
          <a:ln w="29160">
            <a:solidFill>
              <a:srgbClr val="3465A4"/>
            </a:solidFill>
            <a:round/>
            <a:headEnd type="triangle" w="med" len="med"/>
            <a:tailEnd type="triangle" w="med" len="med"/>
          </a:ln>
        </p:spPr>
      </p:cxnSp>
      <p:sp>
        <p:nvSpPr>
          <p:cNvPr id="3928" name="TextBox 5"/>
          <p:cNvSpPr/>
          <p:nvPr/>
        </p:nvSpPr>
        <p:spPr bwMode="auto">
          <a:xfrm>
            <a:off x="891360" y="1098360"/>
            <a:ext cx="2390040" cy="137124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200" b="0" strike="noStrike" spc="-1">
                <a:solidFill>
                  <a:srgbClr val="000000"/>
                </a:solidFill>
                <a:latin typeface="DejaVu Sans"/>
                <a:ea typeface="DejaVu Sans"/>
              </a:rPr>
              <a:t>- Correspondant aux couches session, présentation et application du modèle OSI.</a:t>
            </a:r>
            <a:endParaRPr lang="fr-FR" sz="1200" b="0" strike="noStrike" spc="-1">
              <a:solidFill>
                <a:srgbClr val="000000"/>
              </a:solidFill>
              <a:latin typeface="Arial"/>
            </a:endParaRPr>
          </a:p>
          <a:p>
            <a:pPr defTabSz="914400">
              <a:lnSpc>
                <a:spcPct val="100000"/>
              </a:lnSpc>
              <a:defRPr/>
            </a:pPr>
            <a:r>
              <a:rPr lang="en-US" sz="1200" b="0" strike="noStrike" spc="-1">
                <a:solidFill>
                  <a:srgbClr val="000000"/>
                </a:solidFill>
                <a:latin typeface="DejaVu Sans"/>
                <a:ea typeface="DejaVu Sans"/>
              </a:rPr>
              <a:t>- Fournit des services réseau directement aux applications utilisateur.</a:t>
            </a:r>
            <a:endParaRPr lang="fr-FR" sz="1200" b="0" strike="noStrike" spc="-1">
              <a:solidFill>
                <a:srgbClr val="000000"/>
              </a:solidFill>
              <a:latin typeface="Arial"/>
            </a:endParaRPr>
          </a:p>
        </p:txBody>
      </p:sp>
      <p:sp>
        <p:nvSpPr>
          <p:cNvPr id="3932" name="TextBox 6"/>
          <p:cNvSpPr/>
          <p:nvPr/>
        </p:nvSpPr>
        <p:spPr bwMode="auto">
          <a:xfrm>
            <a:off x="918360" y="3033000"/>
            <a:ext cx="2341800" cy="86508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 Correspond à la couche transport du modèle OSI.</a:t>
            </a:r>
            <a:endParaRPr lang="fr-FR" sz="1300" b="0" strike="noStrike" spc="-1">
              <a:solidFill>
                <a:srgbClr val="000000"/>
              </a:solidFill>
              <a:latin typeface="Arial"/>
            </a:endParaRPr>
          </a:p>
          <a:p>
            <a:pPr defTabSz="914400">
              <a:lnSpc>
                <a:spcPct val="100000"/>
              </a:lnSpc>
              <a:defRPr/>
            </a:pPr>
            <a:r>
              <a:rPr lang="en-US" sz="1300" b="0" strike="noStrike" spc="-1">
                <a:solidFill>
                  <a:srgbClr val="000000"/>
                </a:solidFill>
                <a:latin typeface="DejaVu Sans"/>
                <a:ea typeface="DejaVu Sans"/>
              </a:rPr>
              <a:t>- Gère le transport des données de bout en bout.</a:t>
            </a:r>
            <a:endParaRPr lang="fr-FR" sz="1300" b="0" strike="noStrike" spc="-1">
              <a:solidFill>
                <a:srgbClr val="000000"/>
              </a:solidFill>
              <a:latin typeface="Arial"/>
            </a:endParaRPr>
          </a:p>
        </p:txBody>
      </p:sp>
      <p:sp>
        <p:nvSpPr>
          <p:cNvPr id="3930" name="TextBox 7"/>
          <p:cNvSpPr/>
          <p:nvPr/>
        </p:nvSpPr>
        <p:spPr bwMode="auto">
          <a:xfrm>
            <a:off x="6058440" y="612360"/>
            <a:ext cx="2029320" cy="129924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 Correspond à la couche réseau du modèle OSI.</a:t>
            </a:r>
            <a:endParaRPr lang="fr-FR" sz="1300" b="0" strike="noStrike" spc="-1">
              <a:solidFill>
                <a:srgbClr val="000000"/>
              </a:solidFill>
              <a:latin typeface="Arial"/>
            </a:endParaRPr>
          </a:p>
          <a:p>
            <a:pPr defTabSz="914400">
              <a:lnSpc>
                <a:spcPct val="100000"/>
              </a:lnSpc>
              <a:defRPr/>
            </a:pPr>
            <a:r>
              <a:rPr lang="en-US" sz="1300" b="0" strike="noStrike" spc="-1">
                <a:solidFill>
                  <a:srgbClr val="000000"/>
                </a:solidFill>
                <a:latin typeface="DejaVu Sans"/>
                <a:ea typeface="DejaVu Sans"/>
              </a:rPr>
              <a:t>- Responsable du routage des paquets à travers le réseau.</a:t>
            </a:r>
            <a:endParaRPr lang="fr-FR" sz="1300" b="0" strike="noStrike" spc="-1">
              <a:solidFill>
                <a:srgbClr val="000000"/>
              </a:solidFill>
              <a:latin typeface="Arial"/>
            </a:endParaRPr>
          </a:p>
        </p:txBody>
      </p:sp>
      <p:sp>
        <p:nvSpPr>
          <p:cNvPr id="3934" name="TextBox 15"/>
          <p:cNvSpPr/>
          <p:nvPr/>
        </p:nvSpPr>
        <p:spPr bwMode="auto">
          <a:xfrm>
            <a:off x="5990400" y="2772720"/>
            <a:ext cx="2029320" cy="1683360"/>
          </a:xfrm>
          <a:prstGeom prst="rect">
            <a:avLst/>
          </a:prstGeom>
          <a:noFill/>
          <a:ln w="0">
            <a:noFill/>
          </a:ln>
        </p:spPr>
        <p:style>
          <a:lnRef idx="0"/>
          <a:fillRef idx="0"/>
          <a:effectRef idx="0"/>
          <a:fontRef idx="minor"/>
        </p:style>
        <p:txBody>
          <a:bodyPr lIns="90000" tIns="45000" rIns="90000" bIns="45000" anchor="t">
            <a:noAutofit/>
          </a:bodyPr>
          <a:p>
            <a:pPr defTabSz="914400">
              <a:lnSpc>
                <a:spcPct val="100000"/>
              </a:lnSpc>
              <a:defRPr/>
            </a:pPr>
            <a:r>
              <a:rPr lang="en-US" sz="1300" b="0" strike="noStrike" spc="-1">
                <a:solidFill>
                  <a:srgbClr val="000000"/>
                </a:solidFill>
                <a:latin typeface="DejaVu Sans"/>
                <a:ea typeface="DejaVu Sans"/>
              </a:rPr>
              <a:t>- Correspond aux couches physiques et de liaison de données du modèle OSI.</a:t>
            </a:r>
            <a:endParaRPr lang="fr-FR" sz="1300" b="0" strike="noStrike" spc="-1">
              <a:solidFill>
                <a:srgbClr val="000000"/>
              </a:solidFill>
              <a:latin typeface="Arial"/>
            </a:endParaRPr>
          </a:p>
          <a:p>
            <a:pPr defTabSz="914400">
              <a:lnSpc>
                <a:spcPct val="100000"/>
              </a:lnSpc>
              <a:defRPr/>
            </a:pPr>
            <a:r>
              <a:rPr lang="en-US" sz="1300" b="0" strike="noStrike" spc="-1">
                <a:solidFill>
                  <a:srgbClr val="000000"/>
                </a:solidFill>
                <a:latin typeface="DejaVu Sans"/>
                <a:ea typeface="DejaVu Sans"/>
              </a:rPr>
              <a:t>        </a:t>
            </a:r>
            <a:r>
              <a:rPr lang="en-US" sz="1300" b="0" strike="noStrike" spc="-1">
                <a:solidFill>
                  <a:srgbClr val="000000"/>
                </a:solidFill>
                <a:latin typeface="DejaVu Sans"/>
                <a:ea typeface="DejaVu Sans"/>
              </a:rPr>
              <a:t>- Gère l'accès au support physique et la transmission des données.</a:t>
            </a:r>
            <a:endParaRPr lang="fr-FR" sz="13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50" name="PlaceHolder 20"/>
          <p:cNvSpPr txBox="1"/>
          <p:nvPr/>
        </p:nvSpPr>
        <p:spPr bwMode="auto">
          <a:xfrm>
            <a:off x="3378600" y="1862640"/>
            <a:ext cx="3390120" cy="473760"/>
          </a:xfrm>
          <a:prstGeom prst="rect">
            <a:avLst/>
          </a:prstGeom>
          <a:noFill/>
          <a:ln w="0">
            <a:noFill/>
          </a:ln>
        </p:spPr>
        <p:txBody>
          <a:bodyPr tIns="91440" bIns="91440" anchor="ctr">
            <a:noAutofit/>
          </a:bodyPr>
          <a:p>
            <a:pPr marL="457200">
              <a:lnSpc>
                <a:spcPct val="100000"/>
              </a:lnSpc>
              <a:tabLst>
                <a:tab pos="0" algn="l"/>
              </a:tabLst>
              <a:defRPr/>
            </a:pPr>
            <a:r>
              <a:rPr lang="fr-FR" sz="4800" b="0" strike="noStrike" spc="-1">
                <a:solidFill>
                  <a:srgbClr val="494949"/>
                </a:solidFill>
                <a:latin typeface="Fjalla One"/>
                <a:ea typeface="Barlow Semi Condensed"/>
              </a:rPr>
              <a:t>SSH/SSL</a:t>
            </a:r>
            <a:endParaRPr lang="fr-FR" sz="4800" b="0" strike="noStrike" spc="-1">
              <a:solidFill>
                <a:srgbClr val="000000"/>
              </a:solidFill>
              <a:latin typeface="Arial"/>
            </a:endParaRPr>
          </a:p>
        </p:txBody>
      </p:sp>
      <p:sp>
        <p:nvSpPr>
          <p:cNvPr id="3951" name="PlaceHolder 21"/>
          <p:cNvSpPr txBox="1"/>
          <p:nvPr/>
        </p:nvSpPr>
        <p:spPr bwMode="auto">
          <a:xfrm>
            <a:off x="2178000" y="1780560"/>
            <a:ext cx="2082600" cy="634680"/>
          </a:xfrm>
          <a:prstGeom prst="rect">
            <a:avLst/>
          </a:prstGeom>
          <a:noFill/>
          <a:ln w="0">
            <a:noFill/>
          </a:ln>
        </p:spPr>
        <p:txBody>
          <a:bodyPr tIns="91440" bIns="91440" anchor="ctr">
            <a:noAutofit/>
          </a:bodyPr>
          <a:p>
            <a:pPr algn="ctr">
              <a:lnSpc>
                <a:spcPct val="100000"/>
              </a:lnSpc>
              <a:tabLst>
                <a:tab pos="0" algn="l"/>
              </a:tabLst>
              <a:defRPr/>
            </a:pPr>
            <a:r>
              <a:rPr lang="fr-FR" sz="4800" b="0" strike="noStrike" spc="-1">
                <a:solidFill>
                  <a:schemeClr val="dk2"/>
                </a:solidFill>
                <a:latin typeface="Fjalla One"/>
                <a:ea typeface="Fjalla One"/>
              </a:rPr>
              <a:t>02</a:t>
            </a:r>
            <a:endParaRPr lang="fr-FR" sz="4800" b="0" strike="noStrike" spc="-1">
              <a:solidFill>
                <a:srgbClr val="000000"/>
              </a:solidFill>
              <a:latin typeface="Arial"/>
            </a:endParaRPr>
          </a:p>
        </p:txBody>
      </p:sp>
      <p:sp>
        <p:nvSpPr>
          <p:cNvPr id="3952" name="PlaceHolder 27"/>
          <p:cNvSpPr txBox="1"/>
          <p:nvPr/>
        </p:nvSpPr>
        <p:spPr bwMode="auto">
          <a:xfrm>
            <a:off x="2966760" y="2466360"/>
            <a:ext cx="4563720" cy="684720"/>
          </a:xfrm>
          <a:prstGeom prst="rect">
            <a:avLst/>
          </a:prstGeom>
          <a:noFill/>
          <a:ln w="0">
            <a:noFill/>
          </a:ln>
        </p:spPr>
        <p:txBody>
          <a:bodyPr tIns="91440" bIns="91440" anchor="t">
            <a:noAutofit/>
          </a:bodyPr>
          <a:p>
            <a:pPr marL="864000">
              <a:lnSpc>
                <a:spcPct val="100000"/>
              </a:lnSpc>
              <a:tabLst>
                <a:tab pos="0" algn="l"/>
              </a:tabLst>
              <a:defRPr/>
            </a:pPr>
            <a:r>
              <a:rPr lang="fr-FR" sz="1200" b="0" strike="noStrike" spc="-1">
                <a:solidFill>
                  <a:schemeClr val="dk2"/>
                </a:solidFill>
                <a:latin typeface="Barlow Semi Condensed"/>
                <a:ea typeface="Barlow Semi Condensed"/>
              </a:rPr>
              <a:t>- Définition SSH et son but.</a:t>
            </a:r>
            <a:endParaRPr lang="fr-FR" sz="1200" b="0" strike="noStrike" spc="-1">
              <a:solidFill>
                <a:srgbClr val="000000"/>
              </a:solidFill>
              <a:latin typeface="Arial"/>
            </a:endParaRPr>
          </a:p>
          <a:p>
            <a:pPr marL="864000">
              <a:lnSpc>
                <a:spcPct val="100000"/>
              </a:lnSpc>
              <a:tabLst>
                <a:tab pos="0" algn="l"/>
              </a:tabLst>
              <a:defRPr/>
            </a:pPr>
            <a:r>
              <a:rPr lang="fr-FR" sz="1200" b="0" strike="noStrike" spc="-1">
                <a:solidFill>
                  <a:schemeClr val="dk2"/>
                </a:solidFill>
                <a:latin typeface="Barlow Semi Condensed"/>
                <a:ea typeface="Barlow Semi Condensed"/>
              </a:rPr>
              <a:t>- L'histoire du SSH</a:t>
            </a:r>
            <a:endParaRPr lang="fr-FR" sz="1200" b="0" strike="noStrike" spc="-1">
              <a:solidFill>
                <a:srgbClr val="000000"/>
              </a:solidFill>
              <a:latin typeface="Arial"/>
            </a:endParaRPr>
          </a:p>
          <a:p>
            <a:pPr marL="864000">
              <a:lnSpc>
                <a:spcPct val="100000"/>
              </a:lnSpc>
              <a:tabLst>
                <a:tab pos="0" algn="l"/>
              </a:tabLst>
              <a:defRPr/>
            </a:pPr>
            <a:r>
              <a:rPr lang="fr-FR" sz="1200" b="0" strike="noStrike" spc="-1">
                <a:solidFill>
                  <a:schemeClr val="dk2"/>
                </a:solidFill>
                <a:latin typeface="Barlow Semi Condensed"/>
                <a:ea typeface="Barlow Semi Condensed"/>
              </a:rPr>
              <a:t>- Positionnement du SSH dans TCP-IP/OSI</a:t>
            </a:r>
            <a:endParaRPr lang="fr-FR" sz="1200" b="0" strike="noStrike" spc="-1">
              <a:solidFill>
                <a:srgbClr val="000000"/>
              </a:solidFill>
              <a:latin typeface="Arial"/>
            </a:endParaRPr>
          </a:p>
          <a:p>
            <a:pPr marL="864000">
              <a:lnSpc>
                <a:spcPct val="100000"/>
              </a:lnSpc>
              <a:tabLst>
                <a:tab pos="0" algn="l"/>
              </a:tabLst>
              <a:defRPr/>
            </a:pPr>
            <a:r>
              <a:rPr lang="fr-FR" sz="1200" b="0" strike="noStrike" spc="-1">
                <a:solidFill>
                  <a:schemeClr val="dk2"/>
                </a:solidFill>
                <a:latin typeface="Barlow Semi Condensed"/>
                <a:ea typeface="Barlow Semi Condensed"/>
              </a:rPr>
              <a:t>- SSL en résumé</a:t>
            </a:r>
            <a:endParaRPr lang="fr-FR" sz="1200" b="0" strike="noStrike" spc="-1">
              <a:solidFill>
                <a:srgbClr val="000000"/>
              </a:solidFill>
              <a:latin typeface="Arial"/>
            </a:endParaRPr>
          </a:p>
          <a:p>
            <a:pPr marL="864000">
              <a:lnSpc>
                <a:spcPct val="100000"/>
              </a:lnSpc>
              <a:tabLst>
                <a:tab pos="0" algn="l"/>
              </a:tabLst>
              <a:defRPr/>
            </a:pPr>
            <a:r>
              <a:rPr lang="fr-FR" sz="1200" b="0" strike="noStrike" spc="-1">
                <a:solidFill>
                  <a:schemeClr val="dk2"/>
                </a:solidFill>
                <a:latin typeface="Barlow Semi Condensed"/>
                <a:ea typeface="Barlow Semi Condensed"/>
              </a:rPr>
              <a:t>- SSH keys pour sécuriser bien la connexion </a:t>
            </a:r>
            <a:endParaRPr lang="fr-FR" sz="1200" b="0" strike="noStrike" spc="-1">
              <a:solidFill>
                <a:srgbClr val="000000"/>
              </a:solidFill>
              <a:latin typeface="Arial"/>
            </a:endParaRPr>
          </a:p>
        </p:txBody>
      </p:sp>
      <p:pic>
        <p:nvPicPr>
          <p:cNvPr id="1976400293" name="" descr=""/>
          <p:cNvPicPr/>
          <p:nvPr/>
        </p:nvPicPr>
        <p:blipFill>
          <a:blip r:embed="rId3"/>
          <a:stretch/>
        </p:blipFill>
        <p:spPr bwMode="auto">
          <a:xfrm>
            <a:off x="2762459" y="2466360"/>
            <a:ext cx="913680" cy="913680"/>
          </a:xfrm>
          <a:prstGeom prst="rect">
            <a:avLst/>
          </a:prstGeom>
          <a:ln w="1908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76119460" name="PlaceHolder 25"/>
          <p:cNvSpPr/>
          <p:nvPr/>
        </p:nvSpPr>
        <p:spPr bwMode="auto">
          <a:xfrm>
            <a:off x="2264760" y="216000"/>
            <a:ext cx="4415400" cy="227160"/>
          </a:xfrm>
          <a:prstGeom prst="rect">
            <a:avLst/>
          </a:prstGeom>
          <a:noFill/>
          <a:ln w="0">
            <a:noFill/>
          </a:ln>
        </p:spPr>
        <p:style>
          <a:lnRef idx="0"/>
          <a:fillRef idx="0"/>
          <a:effectRef idx="0"/>
          <a:fontRef idx="minor"/>
        </p:style>
        <p:txBody>
          <a:bodyPr lIns="90000" tIns="91440" rIns="90000" bIns="91440" anchor="t">
            <a:noAutofit/>
          </a:bodyPr>
          <a:p>
            <a:pPr algn="ctr" defTabSz="914400">
              <a:lnSpc>
                <a:spcPct val="100000"/>
              </a:lnSpc>
              <a:tabLst>
                <a:tab pos="0" algn="l"/>
              </a:tabLst>
              <a:defRPr/>
            </a:pPr>
            <a:r>
              <a:rPr lang="en" sz="2000" b="1" u="sng" strike="noStrike" spc="0">
                <a:solidFill>
                  <a:srgbClr val="666666"/>
                </a:solidFill>
                <a:latin typeface="Fjalla One"/>
                <a:ea typeface="Vidaloka"/>
              </a:rPr>
              <a:t>Définition de SSH et son but</a:t>
            </a:r>
            <a:endParaRPr lang="fr-FR" sz="2000" b="0" strike="noStrike" spc="0">
              <a:solidFill>
                <a:srgbClr val="000000"/>
              </a:solidFill>
              <a:latin typeface="Arial"/>
            </a:endParaRPr>
          </a:p>
        </p:txBody>
      </p:sp>
      <p:sp>
        <p:nvSpPr>
          <p:cNvPr id="86680579" name=""/>
          <p:cNvSpPr/>
          <p:nvPr/>
        </p:nvSpPr>
        <p:spPr bwMode="auto">
          <a:xfrm>
            <a:off x="333360" y="735120"/>
            <a:ext cx="8334000" cy="205884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endParaRPr lang="fr-FR" sz="1800" b="0" strike="noStrike" spc="0">
              <a:solidFill>
                <a:srgbClr val="000000"/>
              </a:solidFill>
              <a:latin typeface="Arial"/>
            </a:endParaRPr>
          </a:p>
          <a:p>
            <a:pPr>
              <a:lnSpc>
                <a:spcPct val="100000"/>
              </a:lnSpc>
              <a:defRPr/>
            </a:pPr>
            <a:r>
              <a:rPr lang="en-US" sz="1800" b="0" strike="noStrike" spc="0">
                <a:solidFill>
                  <a:srgbClr val="000000"/>
                </a:solidFill>
                <a:latin typeface="Arial"/>
                <a:ea typeface="DejaVu Sans"/>
              </a:rPr>
              <a:t>- SSH, qui signifie "Secure Shell", est un protocole de communication sécurisé conçu pour permettre l'accès sécurisé à des systèmes distants sur un réseau non sécurisé.</a:t>
            </a:r>
            <a:endParaRPr lang="fr-FR" sz="1800" b="0" strike="noStrike" spc="0">
              <a:solidFill>
                <a:srgbClr val="000000"/>
              </a:solidFill>
              <a:latin typeface="Arial"/>
            </a:endParaRPr>
          </a:p>
          <a:p>
            <a:pPr>
              <a:lnSpc>
                <a:spcPct val="100000"/>
              </a:lnSpc>
              <a:defRPr/>
            </a:pPr>
            <a:endParaRPr lang="fr-FR" sz="1800" b="0" strike="noStrike" spc="0">
              <a:solidFill>
                <a:srgbClr val="000000"/>
              </a:solidFill>
              <a:latin typeface="Arial"/>
            </a:endParaRPr>
          </a:p>
          <a:p>
            <a:pPr>
              <a:lnSpc>
                <a:spcPct val="100000"/>
              </a:lnSpc>
              <a:defRPr/>
            </a:pPr>
            <a:r>
              <a:rPr lang="en-US" sz="1800" b="0" strike="noStrike" spc="0">
                <a:solidFill>
                  <a:srgbClr val="000000"/>
                </a:solidFill>
                <a:latin typeface="Arial"/>
                <a:ea typeface="DejaVu Sans"/>
              </a:rPr>
              <a:t>- Il fournit un canal sécurisé sur une connexion non sécurisée, typiquement l'Internet, en utilisant des techniques de chiffrement pour protéger les données transitant entre le client et le serveur.</a:t>
            </a:r>
            <a:endParaRPr lang="fr-FR" sz="1800" b="0" strike="noStrike" spc="0">
              <a:solidFill>
                <a:srgbClr val="000000"/>
              </a:solidFill>
              <a:latin typeface="Arial"/>
            </a:endParaRPr>
          </a:p>
        </p:txBody>
      </p:sp>
      <p:sp>
        <p:nvSpPr>
          <p:cNvPr id="1500730691" name=""/>
          <p:cNvSpPr/>
          <p:nvPr/>
        </p:nvSpPr>
        <p:spPr bwMode="auto">
          <a:xfrm>
            <a:off x="4737240" y="735120"/>
            <a:ext cx="4113360" cy="370944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endParaRPr lang="en-US" sz="1800" b="0" strike="noStrike" spc="0">
              <a:solidFill>
                <a:srgbClr val="000000"/>
              </a:solidFill>
              <a:latin typeface="Arial"/>
              <a:ea typeface="DejaVu Sans"/>
            </a:endParaRPr>
          </a:p>
        </p:txBody>
      </p:sp>
      <p:pic>
        <p:nvPicPr>
          <p:cNvPr id="1424393660" name="" descr=""/>
          <p:cNvPicPr/>
          <p:nvPr/>
        </p:nvPicPr>
        <p:blipFill>
          <a:blip r:embed="rId3"/>
          <a:srcRect l="0" t="14936" r="0" b="21435"/>
          <a:stretch/>
        </p:blipFill>
        <p:spPr bwMode="auto">
          <a:xfrm>
            <a:off x="2749859" y="3547875"/>
            <a:ext cx="3445200" cy="1363680"/>
          </a:xfrm>
          <a:prstGeom prst="rect">
            <a:avLst/>
          </a:prstGeom>
          <a:ln w="18360">
            <a:solidFill>
              <a:srgbClr val="355269"/>
            </a:solidFill>
            <a:round/>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_rels/theme5.xml.rels><?xml version="1.0" encoding="UTF-8" standalone="yes"?><Relationships xmlns="http://schemas.openxmlformats.org/package/2006/relationships"></Relationships>
</file>

<file path=ppt/theme/_rels/theme6.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tint val="100000"/>
                <a:shade val="100000"/>
              </a:schemeClr>
            </a:gs>
            <a:gs pos="100000">
              <a:schemeClr val="phClr">
                <a:tint val="50000"/>
                <a:shade val="100000"/>
              </a:schemeClr>
            </a:gs>
          </a:gsLst>
          <a:lin ang="16200000" scaled="0"/>
        </a:gradFill>
      </a:fillStyleLst>
      <a:lnStyleLst>
        <a:ln w="9525" cap="flat" cmpd="sng" algn="ctr">
          <a:prstDash val="solid"/>
        </a:ln>
        <a:ln w="25400" cap="flat" cmpd="sng" algn="ctr">
          <a:prstDash val="solid"/>
        </a:ln>
        <a:ln w="38100" cap="flat" cmpd="sng" algn="ctr">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tint val="100000"/>
                <a:shade val="100000"/>
              </a:schemeClr>
            </a:gs>
            <a:gs pos="100000">
              <a:schemeClr val="phClr">
                <a:tint val="50000"/>
                <a:shade val="100000"/>
              </a:schemeClr>
            </a:gs>
          </a:gsLst>
          <a:lin ang="16200000" scaled="0"/>
        </a:gradFill>
      </a:fillStyleLst>
      <a:lnStyleLst>
        <a:ln w="9525" cap="flat" cmpd="sng" algn="ctr">
          <a:prstDash val="solid"/>
        </a:ln>
        <a:ln w="25400" cap="flat" cmpd="sng" algn="ctr">
          <a:prstDash val="solid"/>
        </a:ln>
        <a:ln w="38100" cap="flat" cmpd="sng" algn="ctr">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tint val="100000"/>
                <a:shade val="100000"/>
              </a:schemeClr>
            </a:gs>
            <a:gs pos="100000">
              <a:schemeClr val="phClr">
                <a:tint val="50000"/>
                <a:shade val="100000"/>
              </a:schemeClr>
            </a:gs>
          </a:gsLst>
          <a:lin ang="16200000" scaled="0"/>
        </a:gradFill>
      </a:fillStyleLst>
      <a:lnStyleLst>
        <a:ln w="9525" cap="flat" cmpd="sng" algn="ctr">
          <a:prstDash val="solid"/>
        </a:ln>
        <a:ln w="25400" cap="flat" cmpd="sng" algn="ctr">
          <a:prstDash val="solid"/>
        </a:ln>
        <a:ln w="38100" cap="flat" cmpd="sng" algn="ctr">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tint val="100000"/>
                <a:shade val="100000"/>
              </a:schemeClr>
            </a:gs>
            <a:gs pos="100000">
              <a:schemeClr val="phClr">
                <a:tint val="50000"/>
                <a:shade val="100000"/>
              </a:schemeClr>
            </a:gs>
          </a:gsLst>
          <a:lin ang="16200000" scaled="0"/>
        </a:gradFill>
      </a:fillStyleLst>
      <a:lnStyleLst>
        <a:ln w="9525" cap="flat" cmpd="sng" algn="ctr">
          <a:prstDash val="solid"/>
        </a:ln>
        <a:ln w="25400" cap="flat" cmpd="sng" algn="ctr">
          <a:prstDash val="solid"/>
        </a:ln>
        <a:ln w="38100" cap="flat" cmpd="sng" algn="ctr">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5.xml><?xml version="1.0" encoding="utf-8"?>
<a:theme xmlns:a="http://schemas.openxmlformats.org/drawingml/2006/main" xmlns:r="http://schemas.openxmlformats.org/officeDocument/2006/relationships" xmlns:p="http://schemas.openxmlformats.org/presentation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tint val="100000"/>
                <a:shade val="100000"/>
              </a:schemeClr>
            </a:gs>
            <a:gs pos="100000">
              <a:schemeClr val="phClr">
                <a:tint val="50000"/>
                <a:shade val="100000"/>
              </a:schemeClr>
            </a:gs>
          </a:gsLst>
          <a:lin ang="16200000" scaled="0"/>
        </a:gradFill>
      </a:fillStyleLst>
      <a:lnStyleLst>
        <a:ln w="9525" cap="flat" cmpd="sng" algn="ctr">
          <a:prstDash val="solid"/>
        </a:ln>
        <a:ln w="25400" cap="flat" cmpd="sng" algn="ctr">
          <a:prstDash val="solid"/>
        </a:ln>
        <a:ln w="38100" cap="flat" cmpd="sng" algn="ctr">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6.xml><?xml version="1.0" encoding="utf-8"?>
<a:theme xmlns:a="http://schemas.openxmlformats.org/drawingml/2006/main" xmlns:r="http://schemas.openxmlformats.org/officeDocument/2006/relationships" xmlns:p="http://schemas.openxmlformats.org/presentation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tint val="100000"/>
                <a:shade val="100000"/>
              </a:schemeClr>
            </a:gs>
            <a:gs pos="100000">
              <a:schemeClr val="phClr">
                <a:tint val="50000"/>
                <a:shade val="100000"/>
              </a:schemeClr>
            </a:gs>
          </a:gsLst>
          <a:lin ang="16200000" scaled="0"/>
        </a:gradFill>
      </a:fillStyleLst>
      <a:lnStyleLst>
        <a:ln w="9525" cap="flat" cmpd="sng" algn="ctr">
          <a:prstDash val="solid"/>
        </a:ln>
        <a:ln w="25400" cap="flat" cmpd="sng" algn="ctr">
          <a:prstDash val="solid"/>
        </a:ln>
        <a:ln w="38100" cap="flat" cmpd="sng" algn="ctr">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
  <Paragraphs>0</Paragraphs>
  <Slides>39</Slides>
  <Notes>39</Notes>
  <HiddenSlides>0</HiddenSlides>
  <MMClips>2</MMClips>
  <ScaleCrop>0</ScaleCrop>
  <HeadingPairs>
    <vt:vector size="4" baseType="variant">
      <vt:variant>
        <vt:lpstr>Theme</vt:lpstr>
      </vt:variant>
      <vt:variant>
        <vt:i4>5</vt:i4>
      </vt:variant>
      <vt:variant>
        <vt:lpstr>Slide Titles</vt:lpstr>
      </vt:variant>
      <vt:variant>
        <vt:i4>39</vt:i4>
      </vt:variant>
    </vt:vector>
  </HeadingPairs>
  <TitlesOfParts>
    <vt:vector size="44" baseType="lpstr">
      <vt:lpstr>Theme 1</vt:lpstr>
      <vt:lpstr>Theme 2</vt:lpstr>
      <vt:lpstr>Theme 3</vt:lpstr>
      <vt:lpstr>Theme 4</vt:lpstr>
      <vt:lpstr>Theme 5</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9</cp:revision>
  <dcterms:modified xsi:type="dcterms:W3CDTF">2023-11-22T21:05:11Z</dcterms:modified>
  <cp:category/>
  <cp:contentStatus/>
  <cp:version/>
</cp:coreProperties>
</file>

<file path=docProps/custom.xml><?xml version="1.0" encoding="utf-8"?>
<Properties xmlns="http://schemas.openxmlformats.org/officeDocument/2006/custom-properties" xmlns:vt="http://schemas.openxmlformats.org/officeDocument/2006/docPropsVTypes"/>
</file>