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86" r:id="rId4"/>
    <p:sldId id="259" r:id="rId5"/>
    <p:sldId id="260" r:id="rId6"/>
    <p:sldId id="261" r:id="rId7"/>
    <p:sldId id="262" r:id="rId8"/>
    <p:sldId id="263" r:id="rId9"/>
    <p:sldId id="264" r:id="rId10"/>
    <p:sldId id="273" r:id="rId11"/>
    <p:sldId id="274" r:id="rId12"/>
    <p:sldId id="275" r:id="rId13"/>
    <p:sldId id="276" r:id="rId14"/>
    <p:sldId id="278" r:id="rId15"/>
    <p:sldId id="279" r:id="rId16"/>
    <p:sldId id="280" r:id="rId17"/>
    <p:sldId id="265" r:id="rId18"/>
    <p:sldId id="266" r:id="rId19"/>
    <p:sldId id="267" r:id="rId20"/>
    <p:sldId id="268" r:id="rId21"/>
    <p:sldId id="269" r:id="rId22"/>
    <p:sldId id="270" r:id="rId23"/>
    <p:sldId id="271" r:id="rId24"/>
    <p:sldId id="272" r:id="rId25"/>
    <p:sldId id="281" r:id="rId26"/>
    <p:sldId id="285" r:id="rId2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p:cViewPr>
        <p:scale>
          <a:sx n="75" d="100"/>
          <a:sy n="75" d="100"/>
        </p:scale>
        <p:origin x="1960" y="1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85583CE-7F8D-47D5-9561-12FBF9DB6F1B}" type="datetimeFigureOut">
              <a:rPr lang="fr-FR" smtClean="0"/>
              <a:t>17/03/2024</a:t>
            </a:fld>
            <a:endParaRPr lang="fr-FR"/>
          </a:p>
        </p:txBody>
      </p:sp>
      <p:sp>
        <p:nvSpPr>
          <p:cNvPr id="4" name="Espace réservé de l'image des diapositives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C174E6B-CBAF-45F0-8048-1334A88255A4}" type="slidenum">
              <a:rPr lang="fr-FR" smtClean="0"/>
              <a:t>‹#›</a:t>
            </a:fld>
            <a:endParaRPr lang="fr-FR"/>
          </a:p>
        </p:txBody>
      </p:sp>
    </p:spTree>
    <p:extLst>
      <p:ext uri="{BB962C8B-B14F-4D97-AF65-F5344CB8AC3E}">
        <p14:creationId xmlns:p14="http://schemas.microsoft.com/office/powerpoint/2010/main" val="260666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58241" y="1071498"/>
            <a:ext cx="4782185" cy="452119"/>
          </a:xfrm>
          <a:prstGeom prst="rect">
            <a:avLst/>
          </a:prstGeom>
        </p:spPr>
        <p:txBody>
          <a:bodyPr wrap="square" lIns="0" tIns="0" rIns="0" bIns="0">
            <a:spAutoFit/>
          </a:bodyPr>
          <a:lstStyle>
            <a:lvl1pPr>
              <a:defRPr sz="2500" b="1" i="0">
                <a:solidFill>
                  <a:srgbClr val="404040"/>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99C4EE3-65AD-47AE-9618-2E561020AD50}" type="datetime1">
              <a:rPr lang="en-US" smtClean="0"/>
              <a:t>3/17/24</a:t>
            </a:fld>
            <a:endParaRPr lang="en-US"/>
          </a:p>
        </p:txBody>
      </p:sp>
      <p:sp>
        <p:nvSpPr>
          <p:cNvPr id="6" name="Holder 6"/>
          <p:cNvSpPr>
            <a:spLocks noGrp="1"/>
          </p:cNvSpPr>
          <p:nvPr>
            <p:ph type="sldNum" sz="quarter" idx="7"/>
          </p:nvPr>
        </p:nvSpPr>
        <p:spPr/>
        <p:txBody>
          <a:bodyPr lIns="0" tIns="0" rIns="0" bIns="0"/>
          <a:lstStyle>
            <a:lvl1pPr>
              <a:defRPr sz="1800" b="0" i="0">
                <a:solidFill>
                  <a:srgbClr val="006FC0"/>
                </a:solidFill>
                <a:latin typeface="Franklin Gothic Medium"/>
                <a:cs typeface="Franklin Gothic Medium"/>
              </a:defRPr>
            </a:lvl1pPr>
          </a:lstStyle>
          <a:p>
            <a:pPr marL="173355">
              <a:lnSpc>
                <a:spcPts val="211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40404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10FE8DC-65F6-4BB1-B754-1DAF6CAD8F74}" type="datetime1">
              <a:rPr lang="en-US" smtClean="0"/>
              <a:t>3/17/24</a:t>
            </a:fld>
            <a:endParaRPr lang="en-US"/>
          </a:p>
        </p:txBody>
      </p:sp>
      <p:sp>
        <p:nvSpPr>
          <p:cNvPr id="6" name="Holder 6"/>
          <p:cNvSpPr>
            <a:spLocks noGrp="1"/>
          </p:cNvSpPr>
          <p:nvPr>
            <p:ph type="sldNum" sz="quarter" idx="7"/>
          </p:nvPr>
        </p:nvSpPr>
        <p:spPr/>
        <p:txBody>
          <a:bodyPr lIns="0" tIns="0" rIns="0" bIns="0"/>
          <a:lstStyle>
            <a:lvl1pPr>
              <a:defRPr sz="1800" b="0" i="0">
                <a:solidFill>
                  <a:srgbClr val="006FC0"/>
                </a:solidFill>
                <a:latin typeface="Franklin Gothic Medium"/>
                <a:cs typeface="Franklin Gothic Medium"/>
              </a:defRPr>
            </a:lvl1pPr>
          </a:lstStyle>
          <a:p>
            <a:pPr marL="173355">
              <a:lnSpc>
                <a:spcPts val="211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40404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12BB399-C15E-48DE-B29A-E44D6128E7EB}" type="datetime1">
              <a:rPr lang="en-US" smtClean="0"/>
              <a:t>3/17/24</a:t>
            </a:fld>
            <a:endParaRPr lang="en-US"/>
          </a:p>
        </p:txBody>
      </p:sp>
      <p:sp>
        <p:nvSpPr>
          <p:cNvPr id="7" name="Holder 7"/>
          <p:cNvSpPr>
            <a:spLocks noGrp="1"/>
          </p:cNvSpPr>
          <p:nvPr>
            <p:ph type="sldNum" sz="quarter" idx="7"/>
          </p:nvPr>
        </p:nvSpPr>
        <p:spPr/>
        <p:txBody>
          <a:bodyPr lIns="0" tIns="0" rIns="0" bIns="0"/>
          <a:lstStyle>
            <a:lvl1pPr>
              <a:defRPr sz="1800" b="0" i="0">
                <a:solidFill>
                  <a:srgbClr val="006FC0"/>
                </a:solidFill>
                <a:latin typeface="Franklin Gothic Medium"/>
                <a:cs typeface="Franklin Gothic Medium"/>
              </a:defRPr>
            </a:lvl1pPr>
          </a:lstStyle>
          <a:p>
            <a:pPr marL="173355">
              <a:lnSpc>
                <a:spcPts val="211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40404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67F3BFE-0721-45AB-9DA0-D4FE4CB43772}" type="datetime1">
              <a:rPr lang="en-US" smtClean="0"/>
              <a:t>3/17/24</a:t>
            </a:fld>
            <a:endParaRPr lang="en-US"/>
          </a:p>
        </p:txBody>
      </p:sp>
      <p:sp>
        <p:nvSpPr>
          <p:cNvPr id="5" name="Holder 5"/>
          <p:cNvSpPr>
            <a:spLocks noGrp="1"/>
          </p:cNvSpPr>
          <p:nvPr>
            <p:ph type="sldNum" sz="quarter" idx="7"/>
          </p:nvPr>
        </p:nvSpPr>
        <p:spPr/>
        <p:txBody>
          <a:bodyPr lIns="0" tIns="0" rIns="0" bIns="0"/>
          <a:lstStyle>
            <a:lvl1pPr>
              <a:defRPr sz="1800" b="0" i="0">
                <a:solidFill>
                  <a:srgbClr val="006FC0"/>
                </a:solidFill>
                <a:latin typeface="Franklin Gothic Medium"/>
                <a:cs typeface="Franklin Gothic Medium"/>
              </a:defRPr>
            </a:lvl1pPr>
          </a:lstStyle>
          <a:p>
            <a:pPr marL="173355">
              <a:lnSpc>
                <a:spcPts val="211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0C5B0372-AA34-420A-A6E5-1A279488F8A2}" type="datetime1">
              <a:rPr lang="en-US" smtClean="0"/>
              <a:t>3/17/24</a:t>
            </a:fld>
            <a:endParaRPr lang="en-US"/>
          </a:p>
        </p:txBody>
      </p:sp>
      <p:sp>
        <p:nvSpPr>
          <p:cNvPr id="4" name="Holder 4"/>
          <p:cNvSpPr>
            <a:spLocks noGrp="1"/>
          </p:cNvSpPr>
          <p:nvPr>
            <p:ph type="sldNum" sz="quarter" idx="7"/>
          </p:nvPr>
        </p:nvSpPr>
        <p:spPr/>
        <p:txBody>
          <a:bodyPr lIns="0" tIns="0" rIns="0" bIns="0"/>
          <a:lstStyle>
            <a:lvl1pPr>
              <a:defRPr sz="1800" b="0" i="0">
                <a:solidFill>
                  <a:srgbClr val="006FC0"/>
                </a:solidFill>
                <a:latin typeface="Franklin Gothic Medium"/>
                <a:cs typeface="Franklin Gothic Medium"/>
              </a:defRPr>
            </a:lvl1pPr>
          </a:lstStyle>
          <a:p>
            <a:pPr marL="173355">
              <a:lnSpc>
                <a:spcPts val="211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6531"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465258"/>
          </a:solidFill>
        </p:spPr>
        <p:txBody>
          <a:bodyPr wrap="square" lIns="0" tIns="0" rIns="0" bIns="0" rtlCol="0"/>
          <a:lstStyle/>
          <a:p>
            <a:endParaRPr/>
          </a:p>
        </p:txBody>
      </p:sp>
      <p:sp>
        <p:nvSpPr>
          <p:cNvPr id="17" name="bg object 17"/>
          <p:cNvSpPr/>
          <p:nvPr/>
        </p:nvSpPr>
        <p:spPr>
          <a:xfrm>
            <a:off x="8042147"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sp>
        <p:nvSpPr>
          <p:cNvPr id="18" name="bg object 18"/>
          <p:cNvSpPr/>
          <p:nvPr/>
        </p:nvSpPr>
        <p:spPr>
          <a:xfrm>
            <a:off x="4241291" y="45720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1CACE3"/>
          </a:solidFill>
        </p:spPr>
        <p:txBody>
          <a:bodyPr wrap="square" lIns="0" tIns="0" rIns="0" bIns="0" rtlCol="0"/>
          <a:lstStyle/>
          <a:p>
            <a:endParaRPr/>
          </a:p>
        </p:txBody>
      </p:sp>
      <p:sp>
        <p:nvSpPr>
          <p:cNvPr id="2" name="Holder 2"/>
          <p:cNvSpPr>
            <a:spLocks noGrp="1"/>
          </p:cNvSpPr>
          <p:nvPr>
            <p:ph type="title"/>
          </p:nvPr>
        </p:nvSpPr>
        <p:spPr>
          <a:xfrm>
            <a:off x="358241" y="770890"/>
            <a:ext cx="11475516" cy="848359"/>
          </a:xfrm>
          <a:prstGeom prst="rect">
            <a:avLst/>
          </a:prstGeom>
        </p:spPr>
        <p:txBody>
          <a:bodyPr wrap="square" lIns="0" tIns="0" rIns="0" bIns="0">
            <a:spAutoFit/>
          </a:bodyPr>
          <a:lstStyle>
            <a:lvl1pPr>
              <a:defRPr sz="2500" b="1" i="0">
                <a:solidFill>
                  <a:srgbClr val="404040"/>
                </a:solidFill>
                <a:latin typeface="Trebuchet MS"/>
                <a:cs typeface="Trebuchet MS"/>
              </a:defRPr>
            </a:lvl1pPr>
          </a:lstStyle>
          <a:p>
            <a:endParaRPr/>
          </a:p>
        </p:txBody>
      </p:sp>
      <p:sp>
        <p:nvSpPr>
          <p:cNvPr id="3" name="Holder 3"/>
          <p:cNvSpPr>
            <a:spLocks noGrp="1"/>
          </p:cNvSpPr>
          <p:nvPr>
            <p:ph type="body" idx="1"/>
          </p:nvPr>
        </p:nvSpPr>
        <p:spPr>
          <a:xfrm>
            <a:off x="827633" y="2157171"/>
            <a:ext cx="10539095" cy="2160904"/>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B04FD7F-805D-495F-BBA0-352B98B03E8A}" type="datetime1">
              <a:rPr lang="en-US" smtClean="0"/>
              <a:t>3/17/24</a:t>
            </a:fld>
            <a:endParaRPr lang="en-US"/>
          </a:p>
        </p:txBody>
      </p:sp>
      <p:sp>
        <p:nvSpPr>
          <p:cNvPr id="6" name="Holder 6"/>
          <p:cNvSpPr>
            <a:spLocks noGrp="1"/>
          </p:cNvSpPr>
          <p:nvPr>
            <p:ph type="sldNum" sz="quarter" idx="7"/>
          </p:nvPr>
        </p:nvSpPr>
        <p:spPr>
          <a:xfrm>
            <a:off x="11210543" y="6471195"/>
            <a:ext cx="360679" cy="285115"/>
          </a:xfrm>
          <a:prstGeom prst="rect">
            <a:avLst/>
          </a:prstGeom>
        </p:spPr>
        <p:txBody>
          <a:bodyPr wrap="square" lIns="0" tIns="0" rIns="0" bIns="0">
            <a:spAutoFit/>
          </a:bodyPr>
          <a:lstStyle>
            <a:lvl1pPr>
              <a:defRPr sz="1800" b="0" i="0">
                <a:solidFill>
                  <a:srgbClr val="006FC0"/>
                </a:solidFill>
                <a:latin typeface="Franklin Gothic Medium"/>
                <a:cs typeface="Franklin Gothic Medium"/>
              </a:defRPr>
            </a:lvl1pPr>
          </a:lstStyle>
          <a:p>
            <a:pPr marL="173355">
              <a:lnSpc>
                <a:spcPts val="211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fr.wikipedia.org/wiki/Serveur_informatique" TargetMode="External"/><Relationship Id="rId3" Type="http://schemas.openxmlformats.org/officeDocument/2006/relationships/hyperlink" Target="https://fr.wikipedia.org/wiki/Informatique" TargetMode="External"/><Relationship Id="rId7" Type="http://schemas.openxmlformats.org/officeDocument/2006/relationships/hyperlink" Target="https://fr.wikipedia.org/wiki/Ethernet" TargetMode="External"/><Relationship Id="rId2" Type="http://schemas.openxmlformats.org/officeDocument/2006/relationships/hyperlink" Target="https://fr.wikipedia.org/wiki/Entreprise" TargetMode="External"/><Relationship Id="rId1" Type="http://schemas.openxmlformats.org/officeDocument/2006/relationships/slideLayout" Target="../slideLayouts/slideLayout2.xml"/><Relationship Id="rId6" Type="http://schemas.openxmlformats.org/officeDocument/2006/relationships/hyperlink" Target="https://fr.wikipedia.org/wiki/Commutateur_r%C3%A9seau" TargetMode="External"/><Relationship Id="rId5" Type="http://schemas.openxmlformats.org/officeDocument/2006/relationships/hyperlink" Target="https://fr.wikipedia.org/wiki/Routeur" TargetMode="External"/><Relationship Id="rId4" Type="http://schemas.openxmlformats.org/officeDocument/2006/relationships/hyperlink" Target="https://fr.wikipedia.org/wiki/%C3%89tats-Un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6531"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465258"/>
          </a:solidFill>
        </p:spPr>
        <p:txBody>
          <a:bodyPr wrap="square" lIns="0" tIns="0" rIns="0" bIns="0" rtlCol="0"/>
          <a:lstStyle/>
          <a:p>
            <a:endParaRPr/>
          </a:p>
        </p:txBody>
      </p:sp>
      <p:sp>
        <p:nvSpPr>
          <p:cNvPr id="3" name="object 3"/>
          <p:cNvSpPr/>
          <p:nvPr/>
        </p:nvSpPr>
        <p:spPr>
          <a:xfrm>
            <a:off x="4241291" y="45720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1CACE3"/>
          </a:solidFill>
        </p:spPr>
        <p:txBody>
          <a:bodyPr wrap="square" lIns="0" tIns="0" rIns="0" bIns="0" rtlCol="0"/>
          <a:lstStyle/>
          <a:p>
            <a:endParaRPr/>
          </a:p>
        </p:txBody>
      </p:sp>
      <p:grpSp>
        <p:nvGrpSpPr>
          <p:cNvPr id="4" name="object 4"/>
          <p:cNvGrpSpPr/>
          <p:nvPr/>
        </p:nvGrpSpPr>
        <p:grpSpPr>
          <a:xfrm>
            <a:off x="4059935" y="35051"/>
            <a:ext cx="7686040" cy="1027430"/>
            <a:chOff x="4059935" y="35051"/>
            <a:chExt cx="7686040" cy="1027430"/>
          </a:xfrm>
        </p:grpSpPr>
        <p:sp>
          <p:nvSpPr>
            <p:cNvPr id="5" name="object 5"/>
            <p:cNvSpPr/>
            <p:nvPr/>
          </p:nvSpPr>
          <p:spPr>
            <a:xfrm>
              <a:off x="8042147"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pic>
          <p:nvPicPr>
            <p:cNvPr id="6" name="object 6"/>
            <p:cNvPicPr/>
            <p:nvPr/>
          </p:nvPicPr>
          <p:blipFill>
            <a:blip r:embed="rId2" cstate="print"/>
            <a:stretch>
              <a:fillRect/>
            </a:stretch>
          </p:blipFill>
          <p:spPr>
            <a:xfrm>
              <a:off x="4059935" y="35051"/>
              <a:ext cx="4072127" cy="1027176"/>
            </a:xfrm>
            <a:prstGeom prst="rect">
              <a:avLst/>
            </a:prstGeom>
          </p:spPr>
        </p:pic>
      </p:grpSp>
      <p:sp>
        <p:nvSpPr>
          <p:cNvPr id="7" name="object 7"/>
          <p:cNvSpPr txBox="1"/>
          <p:nvPr/>
        </p:nvSpPr>
        <p:spPr>
          <a:xfrm>
            <a:off x="1066800" y="4981657"/>
            <a:ext cx="3733800" cy="1972335"/>
          </a:xfrm>
          <a:prstGeom prst="rect">
            <a:avLst/>
          </a:prstGeom>
        </p:spPr>
        <p:txBody>
          <a:bodyPr vert="horz" wrap="square" lIns="0" tIns="12700" rIns="0" bIns="0" rtlCol="0">
            <a:spAutoFit/>
          </a:bodyPr>
          <a:lstStyle/>
          <a:p>
            <a:pPr>
              <a:spcBef>
                <a:spcPts val="100"/>
              </a:spcBef>
              <a:tabLst>
                <a:tab pos="1403985" algn="l"/>
              </a:tabLst>
            </a:pPr>
            <a:r>
              <a:rPr lang="fr-MA" b="1" spc="-5" dirty="0">
                <a:solidFill>
                  <a:schemeClr val="tx2">
                    <a:lumMod val="50000"/>
                  </a:schemeClr>
                </a:solidFill>
                <a:latin typeface="Palatino Linotype"/>
              </a:rPr>
              <a:t>Présenté par :  </a:t>
            </a:r>
          </a:p>
          <a:p>
            <a:pPr marL="285750" indent="-285750">
              <a:spcBef>
                <a:spcPts val="100"/>
              </a:spcBef>
              <a:buFont typeface="Arial" panose="020B0604020202020204" pitchFamily="34" charset="0"/>
              <a:buChar char="•"/>
              <a:tabLst>
                <a:tab pos="1403985" algn="l"/>
              </a:tabLst>
            </a:pPr>
            <a:r>
              <a:rPr lang="fr-MA" b="1" spc="-5" dirty="0">
                <a:solidFill>
                  <a:schemeClr val="tx2">
                    <a:lumMod val="50000"/>
                  </a:schemeClr>
                </a:solidFill>
                <a:latin typeface="Palatino Linotype"/>
              </a:rPr>
              <a:t> Marouane AIT BENCHEIKH</a:t>
            </a:r>
          </a:p>
          <a:p>
            <a:pPr marL="285750" indent="-285750">
              <a:spcBef>
                <a:spcPts val="100"/>
              </a:spcBef>
              <a:buFont typeface="Arial" panose="020B0604020202020204" pitchFamily="34" charset="0"/>
              <a:buChar char="•"/>
              <a:tabLst>
                <a:tab pos="1403985" algn="l"/>
              </a:tabLst>
            </a:pPr>
            <a:r>
              <a:rPr lang="fr-MA" b="1" spc="-5" dirty="0">
                <a:solidFill>
                  <a:schemeClr val="tx2">
                    <a:lumMod val="50000"/>
                  </a:schemeClr>
                </a:solidFill>
                <a:latin typeface="Palatino Linotype"/>
              </a:rPr>
              <a:t> El mahdi BEN MEKKI</a:t>
            </a:r>
          </a:p>
          <a:p>
            <a:pPr marL="285750" indent="-285750">
              <a:spcBef>
                <a:spcPts val="100"/>
              </a:spcBef>
              <a:buFont typeface="Arial" panose="020B0604020202020204" pitchFamily="34" charset="0"/>
              <a:buChar char="•"/>
              <a:tabLst>
                <a:tab pos="1403985" algn="l"/>
              </a:tabLst>
            </a:pPr>
            <a:r>
              <a:rPr lang="fr-MA" b="1" spc="-5" dirty="0">
                <a:solidFill>
                  <a:schemeClr val="tx2">
                    <a:lumMod val="50000"/>
                  </a:schemeClr>
                </a:solidFill>
                <a:latin typeface="Palatino Linotype"/>
              </a:rPr>
              <a:t>Amine ELAACH</a:t>
            </a:r>
          </a:p>
          <a:p>
            <a:pPr>
              <a:lnSpc>
                <a:spcPct val="100000"/>
              </a:lnSpc>
              <a:spcBef>
                <a:spcPts val="1290"/>
              </a:spcBef>
            </a:pPr>
            <a:endParaRPr sz="1800" dirty="0">
              <a:latin typeface="Microsoft JhengHei UI"/>
              <a:cs typeface="Microsoft JhengHei UI"/>
            </a:endParaRPr>
          </a:p>
          <a:p>
            <a:pPr marR="5080" algn="r">
              <a:lnSpc>
                <a:spcPct val="100000"/>
              </a:lnSpc>
            </a:pPr>
            <a:endParaRPr sz="2400" dirty="0">
              <a:latin typeface="Franklin Gothic Medium"/>
              <a:cs typeface="Franklin Gothic Medium"/>
            </a:endParaRPr>
          </a:p>
        </p:txBody>
      </p:sp>
      <p:sp>
        <p:nvSpPr>
          <p:cNvPr id="8" name="object 8"/>
          <p:cNvSpPr/>
          <p:nvPr/>
        </p:nvSpPr>
        <p:spPr>
          <a:xfrm>
            <a:off x="0" y="1932432"/>
            <a:ext cx="12188825" cy="2574290"/>
          </a:xfrm>
          <a:custGeom>
            <a:avLst/>
            <a:gdLst/>
            <a:ahLst/>
            <a:cxnLst/>
            <a:rect l="l" t="t" r="r" b="b"/>
            <a:pathLst>
              <a:path w="12188825" h="2574290">
                <a:moveTo>
                  <a:pt x="12188698" y="0"/>
                </a:moveTo>
                <a:lnTo>
                  <a:pt x="0" y="0"/>
                </a:lnTo>
                <a:lnTo>
                  <a:pt x="0" y="2573782"/>
                </a:lnTo>
                <a:lnTo>
                  <a:pt x="12188698" y="2573782"/>
                </a:lnTo>
                <a:lnTo>
                  <a:pt x="12188698" y="0"/>
                </a:lnTo>
                <a:close/>
              </a:path>
            </a:pathLst>
          </a:custGeom>
          <a:solidFill>
            <a:schemeClr val="bg1">
              <a:lumMod val="85000"/>
            </a:schemeClr>
          </a:solidFill>
        </p:spPr>
        <p:txBody>
          <a:bodyPr wrap="square" lIns="0" tIns="0" rIns="0" bIns="0" rtlCol="0"/>
          <a:lstStyle/>
          <a:p>
            <a:pPr algn="l" rtl="0"/>
            <a:endParaRPr dirty="0">
              <a:solidFill>
                <a:srgbClr val="FF0000"/>
              </a:solidFill>
            </a:endParaRPr>
          </a:p>
        </p:txBody>
      </p:sp>
      <p:sp>
        <p:nvSpPr>
          <p:cNvPr id="9" name="object 9"/>
          <p:cNvSpPr txBox="1">
            <a:spLocks noGrp="1"/>
          </p:cNvSpPr>
          <p:nvPr>
            <p:ph type="title"/>
          </p:nvPr>
        </p:nvSpPr>
        <p:spPr>
          <a:xfrm>
            <a:off x="1312988" y="2412866"/>
            <a:ext cx="9559925" cy="1244571"/>
          </a:xfrm>
          <a:prstGeom prst="rect">
            <a:avLst/>
          </a:prstGeom>
        </p:spPr>
        <p:txBody>
          <a:bodyPr vert="horz" wrap="square" lIns="0" tIns="13335" rIns="0" bIns="0" rtlCol="0">
            <a:spAutoFit/>
          </a:bodyPr>
          <a:lstStyle/>
          <a:p>
            <a:pPr marL="12700" algn="ctr">
              <a:lnSpc>
                <a:spcPct val="100000"/>
              </a:lnSpc>
              <a:spcBef>
                <a:spcPts val="105"/>
              </a:spcBef>
            </a:pPr>
            <a:r>
              <a:rPr sz="8000" spc="-140" dirty="0">
                <a:solidFill>
                  <a:srgbClr val="C00000"/>
                </a:solidFill>
                <a:latin typeface="Arial Rounded MT Bold" panose="020F0704030504030204" pitchFamily="34" charset="77"/>
              </a:rPr>
              <a:t>PACKET</a:t>
            </a:r>
            <a:r>
              <a:rPr lang="en-US" sz="8000" spc="-140" dirty="0">
                <a:solidFill>
                  <a:srgbClr val="C00000"/>
                </a:solidFill>
                <a:latin typeface="Arial Rounded MT Bold" panose="020F0704030504030204" pitchFamily="34" charset="77"/>
              </a:rPr>
              <a:t> </a:t>
            </a:r>
            <a:r>
              <a:rPr sz="8000" spc="-180" dirty="0">
                <a:solidFill>
                  <a:srgbClr val="C00000"/>
                </a:solidFill>
                <a:latin typeface="Arial Rounded MT Bold" panose="020F0704030504030204" pitchFamily="34" charset="77"/>
              </a:rPr>
              <a:t> </a:t>
            </a:r>
            <a:r>
              <a:rPr sz="8000" spc="-25" dirty="0">
                <a:solidFill>
                  <a:srgbClr val="C00000"/>
                </a:solidFill>
                <a:latin typeface="Arial Rounded MT Bold" panose="020F0704030504030204" pitchFamily="34" charset="77"/>
              </a:rPr>
              <a:t>TRACER</a:t>
            </a:r>
            <a:endParaRPr sz="8000" dirty="0">
              <a:solidFill>
                <a:srgbClr val="C00000"/>
              </a:solidFill>
              <a:latin typeface="Arial Rounded MT Bold" panose="020F0704030504030204" pitchFamily="34" charset="77"/>
            </a:endParaRPr>
          </a:p>
        </p:txBody>
      </p:sp>
      <p:sp>
        <p:nvSpPr>
          <p:cNvPr id="12" name="ZoneTexte 11">
            <a:extLst>
              <a:ext uri="{FF2B5EF4-FFF2-40B4-BE49-F238E27FC236}">
                <a16:creationId xmlns:a16="http://schemas.microsoft.com/office/drawing/2014/main" id="{C47A7DA1-C6EB-5940-D54C-010372040A95}"/>
              </a:ext>
            </a:extLst>
          </p:cNvPr>
          <p:cNvSpPr txBox="1"/>
          <p:nvPr/>
        </p:nvSpPr>
        <p:spPr>
          <a:xfrm>
            <a:off x="8458200" y="4981657"/>
            <a:ext cx="2972585" cy="659155"/>
          </a:xfrm>
          <a:prstGeom prst="rect">
            <a:avLst/>
          </a:prstGeom>
          <a:noFill/>
        </p:spPr>
        <p:txBody>
          <a:bodyPr wrap="square">
            <a:spAutoFit/>
          </a:bodyPr>
          <a:lstStyle/>
          <a:p>
            <a:pPr>
              <a:spcBef>
                <a:spcPts val="100"/>
              </a:spcBef>
              <a:tabLst>
                <a:tab pos="1403985" algn="l"/>
              </a:tabLst>
            </a:pPr>
            <a:r>
              <a:rPr lang="fr-MA" b="1" spc="-5" dirty="0">
                <a:solidFill>
                  <a:schemeClr val="tx2">
                    <a:lumMod val="50000"/>
                  </a:schemeClr>
                </a:solidFill>
                <a:latin typeface="Palatino Linotype"/>
              </a:rPr>
              <a:t>Encadré par :  </a:t>
            </a:r>
          </a:p>
          <a:p>
            <a:pPr marL="285750" indent="-285750">
              <a:spcBef>
                <a:spcPts val="100"/>
              </a:spcBef>
              <a:buFont typeface="Arial" panose="020B0604020202020204" pitchFamily="34" charset="0"/>
              <a:buChar char="•"/>
              <a:tabLst>
                <a:tab pos="1403985" algn="l"/>
              </a:tabLst>
            </a:pPr>
            <a:r>
              <a:rPr lang="fr-MA" b="1" spc="-5" dirty="0">
                <a:solidFill>
                  <a:schemeClr val="tx2">
                    <a:lumMod val="50000"/>
                  </a:schemeClr>
                </a:solidFill>
                <a:latin typeface="Palatino Linotype"/>
              </a:rPr>
              <a:t> Mr : ABDELLAOUI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9300" y="2828620"/>
            <a:ext cx="3060700" cy="936154"/>
          </a:xfrm>
          <a:prstGeom prst="rect">
            <a:avLst/>
          </a:prstGeom>
        </p:spPr>
        <p:txBody>
          <a:bodyPr vert="horz" wrap="square" lIns="0" tIns="12700" rIns="0" bIns="0" rtlCol="0">
            <a:spAutoFit/>
          </a:bodyPr>
          <a:lstStyle/>
          <a:p>
            <a:pPr marL="12700">
              <a:lnSpc>
                <a:spcPct val="100000"/>
              </a:lnSpc>
              <a:spcBef>
                <a:spcPts val="100"/>
              </a:spcBef>
            </a:pPr>
            <a:r>
              <a:rPr sz="6000" spc="-10" dirty="0">
                <a:solidFill>
                  <a:srgbClr val="FF0000"/>
                </a:solidFill>
                <a:latin typeface="Times New Roman" panose="02020603050405020304" pitchFamily="18" charset="0"/>
                <a:cs typeface="Times New Roman" panose="02020603050405020304" pitchFamily="18" charset="0"/>
              </a:rPr>
              <a:t>RAPPEL</a:t>
            </a:r>
            <a:endParaRPr sz="6000" dirty="0">
              <a:solidFill>
                <a:srgbClr val="FF0000"/>
              </a:solidFill>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F673F956-4E5E-9545-1F7D-BDCDD96A2F74}"/>
              </a:ext>
            </a:extLst>
          </p:cNvPr>
          <p:cNvSpPr>
            <a:spLocks noGrp="1"/>
          </p:cNvSpPr>
          <p:nvPr>
            <p:ph type="sldNum" sz="quarter" idx="7"/>
          </p:nvPr>
        </p:nvSpPr>
        <p:spPr>
          <a:xfrm>
            <a:off x="11201400" y="6477000"/>
            <a:ext cx="513079" cy="304800"/>
          </a:xfrm>
        </p:spPr>
        <p:txBody>
          <a:bodyPr/>
          <a:lstStyle/>
          <a:p>
            <a:pPr marL="173355">
              <a:lnSpc>
                <a:spcPts val="2110"/>
              </a:lnSpc>
            </a:pPr>
            <a:fld id="{81D60167-4931-47E6-BA6A-407CBD079E47}" type="slidenum">
              <a:rPr lang="fr-FR" spc="-50" smtClean="0"/>
              <a:t>10</a:t>
            </a:fld>
            <a:endParaRPr lang="fr-FR" spc="-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9992" y="1284478"/>
            <a:ext cx="9169808" cy="443070"/>
          </a:xfrm>
          <a:prstGeom prst="rect">
            <a:avLst/>
          </a:prstGeom>
        </p:spPr>
        <p:txBody>
          <a:bodyPr vert="horz" wrap="square" lIns="0" tIns="12065" rIns="0" bIns="0" rtlCol="0">
            <a:spAutoFit/>
          </a:bodyPr>
          <a:lstStyle/>
          <a:p>
            <a:pPr marL="12700">
              <a:lnSpc>
                <a:spcPct val="100000"/>
              </a:lnSpc>
              <a:spcBef>
                <a:spcPts val="95"/>
              </a:spcBef>
            </a:pPr>
            <a:r>
              <a:rPr sz="2800" b="1" spc="-20" dirty="0">
                <a:solidFill>
                  <a:srgbClr val="FF0000"/>
                </a:solidFill>
                <a:latin typeface="Times New Roman" panose="02020603050405020304" pitchFamily="18" charset="0"/>
                <a:cs typeface="Times New Roman" panose="02020603050405020304" pitchFamily="18" charset="0"/>
              </a:rPr>
              <a:t>Qu'est-</a:t>
            </a:r>
            <a:r>
              <a:rPr sz="2800" b="1" dirty="0">
                <a:solidFill>
                  <a:srgbClr val="FF0000"/>
                </a:solidFill>
                <a:latin typeface="Times New Roman" panose="02020603050405020304" pitchFamily="18" charset="0"/>
                <a:cs typeface="Times New Roman" panose="02020603050405020304" pitchFamily="18" charset="0"/>
              </a:rPr>
              <a:t>ce</a:t>
            </a:r>
            <a:r>
              <a:rPr sz="2800" b="1" spc="-30" dirty="0">
                <a:solidFill>
                  <a:srgbClr val="FF0000"/>
                </a:solidFill>
                <a:latin typeface="Times New Roman" panose="02020603050405020304" pitchFamily="18" charset="0"/>
                <a:cs typeface="Times New Roman" panose="02020603050405020304" pitchFamily="18" charset="0"/>
              </a:rPr>
              <a:t> </a:t>
            </a:r>
            <a:r>
              <a:rPr sz="2800" b="1" dirty="0">
                <a:solidFill>
                  <a:srgbClr val="FF0000"/>
                </a:solidFill>
                <a:latin typeface="Times New Roman" panose="02020603050405020304" pitchFamily="18" charset="0"/>
                <a:cs typeface="Times New Roman" panose="02020603050405020304" pitchFamily="18" charset="0"/>
              </a:rPr>
              <a:t>que</a:t>
            </a:r>
            <a:r>
              <a:rPr sz="2800" b="1" spc="-60" dirty="0">
                <a:solidFill>
                  <a:srgbClr val="FF0000"/>
                </a:solidFill>
                <a:latin typeface="Times New Roman" panose="02020603050405020304" pitchFamily="18" charset="0"/>
                <a:cs typeface="Times New Roman" panose="02020603050405020304" pitchFamily="18" charset="0"/>
              </a:rPr>
              <a:t> </a:t>
            </a:r>
            <a:r>
              <a:rPr sz="2800" b="1" dirty="0">
                <a:solidFill>
                  <a:srgbClr val="FF0000"/>
                </a:solidFill>
                <a:latin typeface="Times New Roman" panose="02020603050405020304" pitchFamily="18" charset="0"/>
                <a:cs typeface="Times New Roman" panose="02020603050405020304" pitchFamily="18" charset="0"/>
              </a:rPr>
              <a:t>l'Internet</a:t>
            </a:r>
            <a:r>
              <a:rPr sz="2800" b="1" spc="-55" dirty="0">
                <a:solidFill>
                  <a:srgbClr val="FF0000"/>
                </a:solidFill>
                <a:latin typeface="Times New Roman" panose="02020603050405020304" pitchFamily="18" charset="0"/>
                <a:cs typeface="Times New Roman" panose="02020603050405020304" pitchFamily="18" charset="0"/>
              </a:rPr>
              <a:t> </a:t>
            </a:r>
            <a:r>
              <a:rPr sz="2800" b="1" spc="-10" dirty="0">
                <a:solidFill>
                  <a:srgbClr val="FF0000"/>
                </a:solidFill>
                <a:latin typeface="Times New Roman" panose="02020603050405020304" pitchFamily="18" charset="0"/>
                <a:cs typeface="Times New Roman" panose="02020603050405020304" pitchFamily="18" charset="0"/>
              </a:rPr>
              <a:t>Control</a:t>
            </a:r>
            <a:r>
              <a:rPr sz="2800" b="1" spc="-70" dirty="0">
                <a:solidFill>
                  <a:srgbClr val="FF0000"/>
                </a:solidFill>
                <a:latin typeface="Times New Roman" panose="02020603050405020304" pitchFamily="18" charset="0"/>
                <a:cs typeface="Times New Roman" panose="02020603050405020304" pitchFamily="18" charset="0"/>
              </a:rPr>
              <a:t> </a:t>
            </a:r>
            <a:r>
              <a:rPr sz="2800" b="1" dirty="0">
                <a:solidFill>
                  <a:srgbClr val="FF0000"/>
                </a:solidFill>
                <a:latin typeface="Times New Roman" panose="02020603050405020304" pitchFamily="18" charset="0"/>
                <a:cs typeface="Times New Roman" panose="02020603050405020304" pitchFamily="18" charset="0"/>
              </a:rPr>
              <a:t>Message</a:t>
            </a:r>
            <a:r>
              <a:rPr sz="2800" b="1" spc="-40" dirty="0">
                <a:solidFill>
                  <a:srgbClr val="FF0000"/>
                </a:solidFill>
                <a:latin typeface="Times New Roman" panose="02020603050405020304" pitchFamily="18" charset="0"/>
                <a:cs typeface="Times New Roman" panose="02020603050405020304" pitchFamily="18" charset="0"/>
              </a:rPr>
              <a:t> </a:t>
            </a:r>
            <a:r>
              <a:rPr sz="2800" b="1" dirty="0">
                <a:solidFill>
                  <a:srgbClr val="FF0000"/>
                </a:solidFill>
                <a:latin typeface="Times New Roman" panose="02020603050405020304" pitchFamily="18" charset="0"/>
                <a:cs typeface="Times New Roman" panose="02020603050405020304" pitchFamily="18" charset="0"/>
              </a:rPr>
              <a:t>Protocol</a:t>
            </a:r>
            <a:r>
              <a:rPr sz="2800" b="1" spc="-25" dirty="0">
                <a:solidFill>
                  <a:srgbClr val="FF0000"/>
                </a:solidFill>
                <a:latin typeface="Times New Roman" panose="02020603050405020304" pitchFamily="18" charset="0"/>
                <a:cs typeface="Times New Roman" panose="02020603050405020304" pitchFamily="18" charset="0"/>
              </a:rPr>
              <a:t> </a:t>
            </a:r>
            <a:r>
              <a:rPr sz="2800" b="1" dirty="0">
                <a:solidFill>
                  <a:srgbClr val="FF0000"/>
                </a:solidFill>
                <a:latin typeface="Times New Roman" panose="02020603050405020304" pitchFamily="18" charset="0"/>
                <a:cs typeface="Times New Roman" panose="02020603050405020304" pitchFamily="18" charset="0"/>
              </a:rPr>
              <a:t>(ICMP)</a:t>
            </a:r>
            <a:r>
              <a:rPr sz="2800" b="1" spc="-70" dirty="0">
                <a:solidFill>
                  <a:srgbClr val="FF0000"/>
                </a:solidFill>
                <a:latin typeface="Times New Roman" panose="02020603050405020304" pitchFamily="18" charset="0"/>
                <a:cs typeface="Times New Roman" panose="02020603050405020304" pitchFamily="18" charset="0"/>
              </a:rPr>
              <a:t> </a:t>
            </a:r>
            <a:r>
              <a:rPr sz="2800" b="1" spc="-50" dirty="0">
                <a:solidFill>
                  <a:srgbClr val="FF0000"/>
                </a:solidFill>
                <a:latin typeface="Times New Roman" panose="02020603050405020304" pitchFamily="18" charset="0"/>
                <a:cs typeface="Times New Roman" panose="02020603050405020304" pitchFamily="18" charset="0"/>
              </a:rPr>
              <a:t>?</a:t>
            </a:r>
            <a:endParaRPr sz="28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59993" y="2319654"/>
            <a:ext cx="10872470" cy="3269806"/>
          </a:xfrm>
          <a:prstGeom prst="rect">
            <a:avLst/>
          </a:prstGeom>
        </p:spPr>
        <p:txBody>
          <a:bodyPr vert="horz" wrap="square" lIns="0" tIns="12065" rIns="0" bIns="0" rtlCol="0">
            <a:spAutoFit/>
          </a:bodyPr>
          <a:lstStyle/>
          <a:p>
            <a:pPr marL="12700" algn="just">
              <a:lnSpc>
                <a:spcPct val="150000"/>
              </a:lnSpc>
              <a:spcBef>
                <a:spcPts val="95"/>
              </a:spcBef>
            </a:pPr>
            <a:r>
              <a:rPr sz="2400" b="1" dirty="0">
                <a:solidFill>
                  <a:schemeClr val="tx2"/>
                </a:solidFill>
                <a:latin typeface="Times New Roman" panose="02020603050405020304" pitchFamily="18" charset="0"/>
                <a:cs typeface="Times New Roman" panose="02020603050405020304" pitchFamily="18" charset="0"/>
              </a:rPr>
              <a:t>L'Internet</a:t>
            </a:r>
            <a:r>
              <a:rPr sz="2400" b="1" spc="-20" dirty="0">
                <a:solidFill>
                  <a:schemeClr val="tx2"/>
                </a:solidFill>
                <a:latin typeface="Times New Roman" panose="02020603050405020304" pitchFamily="18" charset="0"/>
                <a:cs typeface="Times New Roman" panose="02020603050405020304" pitchFamily="18" charset="0"/>
              </a:rPr>
              <a:t> </a:t>
            </a:r>
            <a:r>
              <a:rPr sz="2400" b="1" dirty="0">
                <a:solidFill>
                  <a:schemeClr val="tx2"/>
                </a:solidFill>
                <a:latin typeface="Times New Roman" panose="02020603050405020304" pitchFamily="18" charset="0"/>
                <a:cs typeface="Times New Roman" panose="02020603050405020304" pitchFamily="18" charset="0"/>
              </a:rPr>
              <a:t>Control</a:t>
            </a:r>
            <a:r>
              <a:rPr sz="2400" b="1" spc="-15" dirty="0">
                <a:solidFill>
                  <a:schemeClr val="tx2"/>
                </a:solidFill>
                <a:latin typeface="Times New Roman" panose="02020603050405020304" pitchFamily="18" charset="0"/>
                <a:cs typeface="Times New Roman" panose="02020603050405020304" pitchFamily="18" charset="0"/>
              </a:rPr>
              <a:t> </a:t>
            </a:r>
            <a:r>
              <a:rPr sz="2400" b="1" dirty="0">
                <a:solidFill>
                  <a:schemeClr val="tx2"/>
                </a:solidFill>
                <a:latin typeface="Times New Roman" panose="02020603050405020304" pitchFamily="18" charset="0"/>
                <a:cs typeface="Times New Roman" panose="02020603050405020304" pitchFamily="18" charset="0"/>
              </a:rPr>
              <a:t>Message</a:t>
            </a:r>
            <a:r>
              <a:rPr sz="2400" b="1" spc="-5" dirty="0">
                <a:solidFill>
                  <a:schemeClr val="tx2"/>
                </a:solidFill>
                <a:latin typeface="Times New Roman" panose="02020603050405020304" pitchFamily="18" charset="0"/>
                <a:cs typeface="Times New Roman" panose="02020603050405020304" pitchFamily="18" charset="0"/>
              </a:rPr>
              <a:t> </a:t>
            </a:r>
            <a:r>
              <a:rPr sz="2400" b="1" dirty="0">
                <a:solidFill>
                  <a:schemeClr val="tx2"/>
                </a:solidFill>
                <a:latin typeface="Times New Roman" panose="02020603050405020304" pitchFamily="18" charset="0"/>
                <a:cs typeface="Times New Roman" panose="02020603050405020304" pitchFamily="18" charset="0"/>
              </a:rPr>
              <a:t>Protocol</a:t>
            </a:r>
            <a:r>
              <a:rPr sz="2400" b="1" spc="-10" dirty="0">
                <a:solidFill>
                  <a:schemeClr val="tx2"/>
                </a:solidFill>
                <a:latin typeface="Times New Roman" panose="02020603050405020304" pitchFamily="18" charset="0"/>
                <a:cs typeface="Times New Roman" panose="02020603050405020304" pitchFamily="18" charset="0"/>
              </a:rPr>
              <a:t> </a:t>
            </a:r>
            <a:r>
              <a:rPr sz="2400" b="1" dirty="0">
                <a:solidFill>
                  <a:schemeClr val="tx2"/>
                </a:solidFill>
                <a:latin typeface="Times New Roman" panose="02020603050405020304" pitchFamily="18" charset="0"/>
                <a:cs typeface="Times New Roman" panose="02020603050405020304" pitchFamily="18" charset="0"/>
              </a:rPr>
              <a:t>(ICMP)</a:t>
            </a:r>
            <a:r>
              <a:rPr sz="2400" b="1" spc="-20" dirty="0">
                <a:solidFill>
                  <a:schemeClr val="tx2"/>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est</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un</a:t>
            </a:r>
            <a:r>
              <a:rPr sz="2400" spc="-1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protocole</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a:t>
            </a:r>
            <a:r>
              <a:rPr sz="2400" spc="-1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la</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couche</a:t>
            </a:r>
            <a:r>
              <a:rPr sz="2400" spc="-1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réseau</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utilisé</a:t>
            </a:r>
            <a:r>
              <a:rPr sz="2400" spc="-1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par</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les</a:t>
            </a:r>
            <a:r>
              <a:rPr sz="2400" spc="-15" dirty="0">
                <a:solidFill>
                  <a:schemeClr val="tx1"/>
                </a:solidFill>
                <a:latin typeface="Times New Roman" panose="02020603050405020304" pitchFamily="18" charset="0"/>
                <a:cs typeface="Times New Roman" panose="02020603050405020304" pitchFamily="18" charset="0"/>
              </a:rPr>
              <a:t> </a:t>
            </a:r>
            <a:r>
              <a:rPr sz="2400" spc="-10" dirty="0" err="1">
                <a:solidFill>
                  <a:schemeClr val="tx1"/>
                </a:solidFill>
                <a:latin typeface="Times New Roman" panose="02020603050405020304" pitchFamily="18" charset="0"/>
                <a:cs typeface="Times New Roman" panose="02020603050405020304" pitchFamily="18" charset="0"/>
              </a:rPr>
              <a:t>périphériques</a:t>
            </a:r>
            <a:r>
              <a:rPr lang="fr-FR" sz="2400" spc="-1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réseau</a:t>
            </a:r>
            <a:r>
              <a:rPr lang="fr-FR" sz="2400" spc="-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pour</a:t>
            </a:r>
            <a:r>
              <a:rPr lang="fr-FR" sz="2400" spc="-1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diagnostiquer les problèmes de</a:t>
            </a:r>
            <a:r>
              <a:rPr lang="fr-FR" sz="2400" spc="-5" dirty="0">
                <a:solidFill>
                  <a:schemeClr val="tx1"/>
                </a:solidFill>
                <a:latin typeface="Times New Roman" panose="02020603050405020304" pitchFamily="18" charset="0"/>
                <a:cs typeface="Times New Roman" panose="02020603050405020304" pitchFamily="18" charset="0"/>
              </a:rPr>
              <a:t> </a:t>
            </a:r>
            <a:r>
              <a:rPr lang="fr-FR" sz="2400" spc="-10" dirty="0">
                <a:solidFill>
                  <a:schemeClr val="tx1"/>
                </a:solidFill>
                <a:latin typeface="Times New Roman" panose="02020603050405020304" pitchFamily="18" charset="0"/>
                <a:cs typeface="Times New Roman" panose="02020603050405020304" pitchFamily="18" charset="0"/>
              </a:rPr>
              <a:t>communication</a:t>
            </a:r>
            <a:r>
              <a:rPr lang="fr-FR" sz="2400" dirty="0">
                <a:solidFill>
                  <a:schemeClr val="tx1"/>
                </a:solidFill>
                <a:latin typeface="Times New Roman" panose="02020603050405020304" pitchFamily="18" charset="0"/>
                <a:cs typeface="Times New Roman" panose="02020603050405020304" pitchFamily="18" charset="0"/>
              </a:rPr>
              <a:t> du</a:t>
            </a:r>
            <a:r>
              <a:rPr lang="fr-FR" sz="2400" spc="-1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réseau.</a:t>
            </a:r>
            <a:r>
              <a:rPr lang="fr-FR" sz="2400" spc="-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L'ICMP</a:t>
            </a:r>
            <a:r>
              <a:rPr lang="fr-FR" sz="2400" spc="-1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est</a:t>
            </a:r>
            <a:r>
              <a:rPr lang="fr-FR" sz="2400" spc="-1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principalement utilisé</a:t>
            </a:r>
            <a:r>
              <a:rPr lang="fr-FR" sz="2400" spc="-5" dirty="0">
                <a:solidFill>
                  <a:schemeClr val="tx1"/>
                </a:solidFill>
                <a:latin typeface="Times New Roman" panose="02020603050405020304" pitchFamily="18" charset="0"/>
                <a:cs typeface="Times New Roman" panose="02020603050405020304" pitchFamily="18" charset="0"/>
              </a:rPr>
              <a:t> </a:t>
            </a:r>
            <a:r>
              <a:rPr lang="fr-FR" sz="2400" spc="-20" dirty="0">
                <a:solidFill>
                  <a:schemeClr val="tx1"/>
                </a:solidFill>
                <a:latin typeface="Times New Roman" panose="02020603050405020304" pitchFamily="18" charset="0"/>
                <a:cs typeface="Times New Roman" panose="02020603050405020304" pitchFamily="18" charset="0"/>
              </a:rPr>
              <a:t>pour </a:t>
            </a:r>
            <a:r>
              <a:rPr lang="fr-FR" sz="2400" dirty="0">
                <a:solidFill>
                  <a:schemeClr val="tx1"/>
                </a:solidFill>
                <a:latin typeface="Times New Roman" panose="02020603050405020304" pitchFamily="18" charset="0"/>
                <a:cs typeface="Times New Roman" panose="02020603050405020304" pitchFamily="18" charset="0"/>
              </a:rPr>
              <a:t>déterminer</a:t>
            </a:r>
            <a:r>
              <a:rPr lang="fr-FR" sz="2400" spc="3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si</a:t>
            </a:r>
            <a:r>
              <a:rPr lang="fr-FR" sz="2400" spc="3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les</a:t>
            </a:r>
            <a:r>
              <a:rPr lang="fr-FR" sz="2400" spc="4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données</a:t>
            </a:r>
            <a:r>
              <a:rPr lang="fr-FR" sz="2400" spc="3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atteignent</a:t>
            </a:r>
            <a:r>
              <a:rPr lang="fr-FR" sz="2400" spc="4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ou</a:t>
            </a:r>
            <a:r>
              <a:rPr lang="fr-FR" sz="2400" spc="4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non</a:t>
            </a:r>
            <a:r>
              <a:rPr lang="fr-FR" sz="2400" spc="49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leur</a:t>
            </a:r>
            <a:r>
              <a:rPr lang="fr-FR" sz="2400" spc="4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destination</a:t>
            </a:r>
            <a:r>
              <a:rPr lang="fr-FR" sz="2400" spc="3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en</a:t>
            </a:r>
            <a:r>
              <a:rPr lang="fr-FR" sz="2400" spc="4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temps</a:t>
            </a:r>
            <a:r>
              <a:rPr lang="fr-FR" sz="2400" spc="3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voulu.</a:t>
            </a:r>
            <a:r>
              <a:rPr lang="fr-FR" sz="2400" spc="4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Le</a:t>
            </a:r>
            <a:r>
              <a:rPr lang="fr-FR" sz="2400" spc="3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protocole</a:t>
            </a:r>
            <a:r>
              <a:rPr lang="fr-FR" sz="2400" spc="4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ICMP</a:t>
            </a:r>
            <a:r>
              <a:rPr lang="fr-FR" sz="2400" spc="40" dirty="0">
                <a:solidFill>
                  <a:schemeClr val="tx1"/>
                </a:solidFill>
                <a:latin typeface="Times New Roman" panose="02020603050405020304" pitchFamily="18" charset="0"/>
                <a:cs typeface="Times New Roman" panose="02020603050405020304" pitchFamily="18" charset="0"/>
              </a:rPr>
              <a:t>  </a:t>
            </a:r>
            <a:r>
              <a:rPr lang="fr-FR" sz="2400" spc="-25" dirty="0">
                <a:solidFill>
                  <a:schemeClr val="tx1"/>
                </a:solidFill>
                <a:latin typeface="Times New Roman" panose="02020603050405020304" pitchFamily="18" charset="0"/>
                <a:cs typeface="Times New Roman" panose="02020603050405020304" pitchFamily="18" charset="0"/>
              </a:rPr>
              <a:t>est </a:t>
            </a:r>
            <a:r>
              <a:rPr lang="fr-FR" sz="2400" dirty="0">
                <a:solidFill>
                  <a:schemeClr val="tx1"/>
                </a:solidFill>
                <a:latin typeface="Times New Roman" panose="02020603050405020304" pitchFamily="18" charset="0"/>
                <a:cs typeface="Times New Roman" panose="02020603050405020304" pitchFamily="18" charset="0"/>
              </a:rPr>
              <a:t>généralement</a:t>
            </a:r>
            <a:r>
              <a:rPr lang="fr-FR" sz="2400" spc="7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utilisé</a:t>
            </a:r>
            <a:r>
              <a:rPr lang="fr-FR" sz="2400" spc="6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sur</a:t>
            </a:r>
            <a:r>
              <a:rPr lang="fr-FR" sz="2400" spc="5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les</a:t>
            </a:r>
            <a:r>
              <a:rPr lang="fr-FR" sz="2400" spc="6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périphériques</a:t>
            </a:r>
            <a:r>
              <a:rPr lang="fr-FR" sz="2400" spc="7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réseau,</a:t>
            </a:r>
            <a:r>
              <a:rPr lang="fr-FR" sz="2400" spc="5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tels</a:t>
            </a:r>
            <a:r>
              <a:rPr lang="fr-FR" sz="2400" spc="5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que</a:t>
            </a:r>
            <a:r>
              <a:rPr lang="fr-FR" sz="2400" spc="5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les</a:t>
            </a:r>
            <a:r>
              <a:rPr lang="fr-FR" sz="2400" spc="6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routeurs.</a:t>
            </a:r>
            <a:r>
              <a:rPr lang="fr-FR" sz="2400" spc="55" dirty="0">
                <a:solidFill>
                  <a:schemeClr val="tx1"/>
                </a:solidFill>
                <a:latin typeface="Times New Roman" panose="02020603050405020304" pitchFamily="18" charset="0"/>
                <a:cs typeface="Times New Roman" panose="02020603050405020304" pitchFamily="18" charset="0"/>
              </a:rPr>
              <a:t> </a:t>
            </a:r>
          </a:p>
          <a:p>
            <a:pPr marL="12700" algn="just">
              <a:lnSpc>
                <a:spcPct val="150000"/>
              </a:lnSpc>
              <a:spcBef>
                <a:spcPts val="95"/>
              </a:spcBef>
            </a:pPr>
            <a:r>
              <a:rPr lang="fr-FR" sz="2400" spc="55" dirty="0">
                <a:solidFill>
                  <a:schemeClr val="tx1"/>
                </a:solidFill>
                <a:latin typeface="Times New Roman" panose="02020603050405020304" pitchFamily="18" charset="0"/>
                <a:cs typeface="Times New Roman" panose="02020603050405020304" pitchFamily="18" charset="0"/>
              </a:rPr>
              <a:t>Alors que </a:t>
            </a:r>
            <a:r>
              <a:rPr lang="fr-FR" sz="2400" dirty="0">
                <a:solidFill>
                  <a:schemeClr val="tx2"/>
                </a:solidFill>
                <a:latin typeface="Times New Roman" panose="02020603050405020304" pitchFamily="18" charset="0"/>
                <a:cs typeface="Times New Roman" panose="02020603050405020304" pitchFamily="18" charset="0"/>
              </a:rPr>
              <a:t>ICMP</a:t>
            </a:r>
            <a:r>
              <a:rPr lang="fr-FR" sz="2400" spc="6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est</a:t>
            </a:r>
            <a:r>
              <a:rPr lang="fr-FR" sz="2400" spc="5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crucial</a:t>
            </a:r>
            <a:r>
              <a:rPr lang="fr-FR" sz="2400" spc="5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pour</a:t>
            </a:r>
            <a:r>
              <a:rPr lang="fr-FR" sz="2400" spc="5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le</a:t>
            </a:r>
            <a:r>
              <a:rPr lang="fr-FR" sz="2400" spc="55" dirty="0">
                <a:solidFill>
                  <a:schemeClr val="tx1"/>
                </a:solidFill>
                <a:latin typeface="Times New Roman" panose="02020603050405020304" pitchFamily="18" charset="0"/>
                <a:cs typeface="Times New Roman" panose="02020603050405020304" pitchFamily="18" charset="0"/>
              </a:rPr>
              <a:t> </a:t>
            </a:r>
            <a:r>
              <a:rPr lang="fr-FR" sz="2400" spc="-10" dirty="0">
                <a:solidFill>
                  <a:schemeClr val="tx1"/>
                </a:solidFill>
                <a:latin typeface="Times New Roman" panose="02020603050405020304" pitchFamily="18" charset="0"/>
                <a:cs typeface="Times New Roman" panose="02020603050405020304" pitchFamily="18" charset="0"/>
              </a:rPr>
              <a:t>signalement </a:t>
            </a:r>
            <a:r>
              <a:rPr lang="fr-FR" sz="2400" dirty="0">
                <a:solidFill>
                  <a:schemeClr val="tx1"/>
                </a:solidFill>
                <a:latin typeface="Times New Roman" panose="02020603050405020304" pitchFamily="18" charset="0"/>
                <a:cs typeface="Times New Roman" panose="02020603050405020304" pitchFamily="18" charset="0"/>
              </a:rPr>
              <a:t>des</a:t>
            </a:r>
            <a:r>
              <a:rPr lang="fr-FR" sz="2400" spc="215"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erreurs</a:t>
            </a:r>
            <a:r>
              <a:rPr lang="fr-FR" sz="2400" spc="22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et</a:t>
            </a:r>
            <a:r>
              <a:rPr lang="fr-FR" sz="2400" spc="204"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les</a:t>
            </a:r>
            <a:r>
              <a:rPr lang="fr-FR" sz="2400" spc="220"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tests.</a:t>
            </a:r>
          </a:p>
        </p:txBody>
      </p:sp>
      <p:sp>
        <p:nvSpPr>
          <p:cNvPr id="5" name="Espace réservé du numéro de diapositive 4">
            <a:extLst>
              <a:ext uri="{FF2B5EF4-FFF2-40B4-BE49-F238E27FC236}">
                <a16:creationId xmlns:a16="http://schemas.microsoft.com/office/drawing/2014/main" id="{83365D3F-E165-DDA8-17A8-B22A04B46419}"/>
              </a:ext>
            </a:extLst>
          </p:cNvPr>
          <p:cNvSpPr>
            <a:spLocks noGrp="1"/>
          </p:cNvSpPr>
          <p:nvPr>
            <p:ph type="sldNum" sz="quarter" idx="7"/>
          </p:nvPr>
        </p:nvSpPr>
        <p:spPr>
          <a:xfrm>
            <a:off x="11049000" y="6400800"/>
            <a:ext cx="483463" cy="361315"/>
          </a:xfrm>
        </p:spPr>
        <p:txBody>
          <a:bodyPr/>
          <a:lstStyle/>
          <a:p>
            <a:pPr marL="173355">
              <a:lnSpc>
                <a:spcPts val="2110"/>
              </a:lnSpc>
            </a:pPr>
            <a:fld id="{81D60167-4931-47E6-BA6A-407CBD079E47}" type="slidenum">
              <a:rPr lang="fr-FR" spc="-50" smtClean="0"/>
              <a:t>11</a:t>
            </a:fld>
            <a:endParaRPr lang="fr-FR" spc="-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9993" y="2739469"/>
            <a:ext cx="10566400" cy="3269806"/>
          </a:xfrm>
          <a:prstGeom prst="rect">
            <a:avLst/>
          </a:prstGeom>
        </p:spPr>
        <p:txBody>
          <a:bodyPr vert="horz" wrap="square" lIns="0" tIns="12065" rIns="0" bIns="0" rtlCol="0">
            <a:spAutoFit/>
          </a:bodyPr>
          <a:lstStyle/>
          <a:p>
            <a:pPr marL="318770" marR="5080" indent="-306705">
              <a:lnSpc>
                <a:spcPct val="150000"/>
              </a:lnSpc>
              <a:spcBef>
                <a:spcPts val="95"/>
              </a:spcBef>
              <a:buClr>
                <a:srgbClr val="1CACE3"/>
              </a:buClr>
              <a:buSzPct val="90000"/>
              <a:buFont typeface="Cambria"/>
              <a:buChar char="◾"/>
              <a:tabLst>
                <a:tab pos="318770" algn="l"/>
              </a:tabLst>
            </a:pPr>
            <a:r>
              <a:rPr sz="2400" spc="-35" dirty="0">
                <a:solidFill>
                  <a:schemeClr val="tx1"/>
                </a:solidFill>
                <a:latin typeface="Times New Roman" panose="02020603050405020304" pitchFamily="18" charset="0"/>
                <a:cs typeface="Times New Roman" panose="02020603050405020304" pitchFamily="18" charset="0"/>
              </a:rPr>
              <a:t>L’appareil</a:t>
            </a:r>
            <a:r>
              <a:rPr sz="2400" spc="-9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source</a:t>
            </a:r>
            <a:r>
              <a:rPr sz="2400" spc="-4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utilise</a:t>
            </a:r>
            <a:r>
              <a:rPr sz="2400" spc="-20" dirty="0">
                <a:solidFill>
                  <a:schemeClr val="tx1"/>
                </a:solidFill>
                <a:latin typeface="Times New Roman" panose="02020603050405020304" pitchFamily="18" charset="0"/>
                <a:cs typeface="Times New Roman" panose="02020603050405020304" pitchFamily="18" charset="0"/>
              </a:rPr>
              <a:t> </a:t>
            </a:r>
            <a:r>
              <a:rPr sz="2400" spc="-100" dirty="0">
                <a:solidFill>
                  <a:schemeClr val="tx1"/>
                </a:solidFill>
                <a:latin typeface="Times New Roman" panose="02020603050405020304" pitchFamily="18" charset="0"/>
                <a:cs typeface="Times New Roman" panose="02020603050405020304" pitchFamily="18" charset="0"/>
              </a:rPr>
              <a:t>ARP</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pour</a:t>
            </a:r>
            <a:r>
              <a:rPr sz="2400" spc="-5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traduire</a:t>
            </a:r>
            <a:r>
              <a:rPr sz="2400" spc="-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les</a:t>
            </a:r>
            <a:r>
              <a:rPr sz="2400" spc="-5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addresses</a:t>
            </a:r>
            <a:r>
              <a:rPr sz="2400" spc="-6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Ip</a:t>
            </a:r>
            <a:r>
              <a:rPr sz="2400" spc="-6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en</a:t>
            </a:r>
            <a:r>
              <a:rPr sz="2400" spc="-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dresses</a:t>
            </a:r>
            <a:r>
              <a:rPr sz="2400" spc="-65"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MAC.</a:t>
            </a:r>
            <a:r>
              <a:rPr sz="2400" spc="-35" dirty="0">
                <a:solidFill>
                  <a:schemeClr val="tx1"/>
                </a:solidFill>
                <a:latin typeface="Times New Roman" panose="02020603050405020304" pitchFamily="18" charset="0"/>
                <a:cs typeface="Times New Roman" panose="02020603050405020304" pitchFamily="18" charset="0"/>
              </a:rPr>
              <a:t> L’appareil</a:t>
            </a:r>
            <a:r>
              <a:rPr sz="2400" spc="-60"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envoie</a:t>
            </a:r>
            <a:r>
              <a:rPr sz="2400" spc="-70"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le message</a:t>
            </a:r>
            <a:r>
              <a:rPr sz="2400" spc="-95" dirty="0">
                <a:solidFill>
                  <a:schemeClr val="tx1"/>
                </a:solidFill>
                <a:latin typeface="Times New Roman" panose="02020603050405020304" pitchFamily="18" charset="0"/>
                <a:cs typeface="Times New Roman" panose="02020603050405020304" pitchFamily="18" charset="0"/>
              </a:rPr>
              <a:t> </a:t>
            </a:r>
            <a:r>
              <a:rPr sz="2400" spc="50" dirty="0">
                <a:solidFill>
                  <a:schemeClr val="tx1"/>
                </a:solidFill>
                <a:latin typeface="Times New Roman" panose="02020603050405020304" pitchFamily="18" charset="0"/>
                <a:cs typeface="Times New Roman" panose="02020603050405020304" pitchFamily="18" charset="0"/>
              </a:rPr>
              <a:t>“</a:t>
            </a:r>
            <a:r>
              <a:rPr sz="2400" spc="-50" dirty="0">
                <a:solidFill>
                  <a:schemeClr val="tx1"/>
                </a:solidFill>
                <a:latin typeface="Times New Roman" panose="02020603050405020304" pitchFamily="18" charset="0"/>
                <a:cs typeface="Times New Roman" panose="02020603050405020304" pitchFamily="18" charset="0"/>
              </a:rPr>
              <a:t> </a:t>
            </a:r>
            <a:r>
              <a:rPr sz="2400" spc="-100" dirty="0">
                <a:solidFill>
                  <a:schemeClr val="tx1"/>
                </a:solidFill>
                <a:latin typeface="Times New Roman" panose="02020603050405020304" pitchFamily="18" charset="0"/>
                <a:cs typeface="Times New Roman" panose="02020603050405020304" pitchFamily="18" charset="0"/>
              </a:rPr>
              <a:t>ARP</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request</a:t>
            </a:r>
            <a:r>
              <a:rPr sz="2400" spc="-40" dirty="0">
                <a:solidFill>
                  <a:schemeClr val="tx1"/>
                </a:solidFill>
                <a:latin typeface="Times New Roman" panose="02020603050405020304" pitchFamily="18" charset="0"/>
                <a:cs typeface="Times New Roman" panose="02020603050405020304" pitchFamily="18" charset="0"/>
              </a:rPr>
              <a:t> </a:t>
            </a:r>
            <a:r>
              <a:rPr sz="2400" spc="50" dirty="0">
                <a:solidFill>
                  <a:schemeClr val="tx1"/>
                </a:solidFill>
                <a:latin typeface="Times New Roman" panose="02020603050405020304" pitchFamily="18" charset="0"/>
                <a:cs typeface="Times New Roman" panose="02020603050405020304" pitchFamily="18" charset="0"/>
              </a:rPr>
              <a:t>“</a:t>
            </a:r>
            <a:r>
              <a:rPr sz="2400" spc="-45"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contenant</a:t>
            </a:r>
            <a:r>
              <a:rPr sz="2400" spc="-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l’addresse</a:t>
            </a:r>
            <a:r>
              <a:rPr sz="2400" spc="-6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Ip</a:t>
            </a:r>
            <a:r>
              <a:rPr sz="2400" spc="-5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a:t>
            </a:r>
            <a:r>
              <a:rPr sz="2400" spc="-55"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l’appareil</a:t>
            </a:r>
            <a:r>
              <a:rPr sz="2400" spc="-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du</a:t>
            </a:r>
            <a:r>
              <a:rPr sz="2400" spc="-5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destinataire.</a:t>
            </a:r>
            <a:r>
              <a:rPr sz="2400" spc="-4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Tous</a:t>
            </a:r>
            <a:r>
              <a:rPr sz="2400" spc="-45"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les </a:t>
            </a:r>
            <a:r>
              <a:rPr sz="2400" spc="-20" dirty="0">
                <a:solidFill>
                  <a:schemeClr val="tx1"/>
                </a:solidFill>
                <a:latin typeface="Times New Roman" panose="02020603050405020304" pitchFamily="18" charset="0"/>
                <a:cs typeface="Times New Roman" panose="02020603050405020304" pitchFamily="18" charset="0"/>
              </a:rPr>
              <a:t>peripheriques</a:t>
            </a:r>
            <a:r>
              <a:rPr sz="2400" spc="-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du</a:t>
            </a:r>
            <a:r>
              <a:rPr sz="2400" spc="-5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reseau</a:t>
            </a:r>
            <a:r>
              <a:rPr sz="2400" spc="-5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local</a:t>
            </a:r>
            <a:r>
              <a:rPr sz="2400" spc="-40"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voient</a:t>
            </a:r>
            <a:r>
              <a:rPr sz="2400" spc="-7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a:t>
            </a:r>
            <a:r>
              <a:rPr sz="2400" spc="-50"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message,</a:t>
            </a:r>
            <a:r>
              <a:rPr sz="2400" spc="-70"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mais</a:t>
            </a:r>
            <a:r>
              <a:rPr sz="2400" spc="-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seul</a:t>
            </a:r>
            <a:r>
              <a:rPr sz="2400" spc="-5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a:t>
            </a:r>
            <a:r>
              <a:rPr sz="2400" spc="-55"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peripherique</a:t>
            </a:r>
            <a:r>
              <a:rPr sz="2400" spc="-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qui</a:t>
            </a:r>
            <a:r>
              <a:rPr sz="2400" spc="-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possede</a:t>
            </a:r>
            <a:r>
              <a:rPr sz="2400" spc="-7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cette </a:t>
            </a:r>
            <a:r>
              <a:rPr sz="2400" dirty="0">
                <a:solidFill>
                  <a:schemeClr val="tx1"/>
                </a:solidFill>
                <a:latin typeface="Times New Roman" panose="02020603050405020304" pitchFamily="18" charset="0"/>
                <a:cs typeface="Times New Roman" panose="02020603050405020304" pitchFamily="18" charset="0"/>
              </a:rPr>
              <a:t>adresse</a:t>
            </a:r>
            <a:r>
              <a:rPr sz="2400" spc="-9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Ip</a:t>
            </a:r>
            <a:r>
              <a:rPr sz="2400" spc="-5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repond</a:t>
            </a:r>
            <a:r>
              <a:rPr sz="2400" spc="-7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avec</a:t>
            </a:r>
            <a:r>
              <a:rPr sz="2400" spc="-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a:t>
            </a:r>
            <a:r>
              <a:rPr sz="2400" spc="-50"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message</a:t>
            </a:r>
            <a:r>
              <a:rPr sz="2400" spc="-60" dirty="0">
                <a:solidFill>
                  <a:schemeClr val="tx1"/>
                </a:solidFill>
                <a:latin typeface="Times New Roman" panose="02020603050405020304" pitchFamily="18" charset="0"/>
                <a:cs typeface="Times New Roman" panose="02020603050405020304" pitchFamily="18" charset="0"/>
              </a:rPr>
              <a:t> </a:t>
            </a:r>
            <a:r>
              <a:rPr sz="2400" spc="50" dirty="0">
                <a:solidFill>
                  <a:schemeClr val="tx1"/>
                </a:solidFill>
                <a:latin typeface="Times New Roman" panose="02020603050405020304" pitchFamily="18" charset="0"/>
                <a:cs typeface="Times New Roman" panose="02020603050405020304" pitchFamily="18" charset="0"/>
              </a:rPr>
              <a:t>“</a:t>
            </a:r>
            <a:r>
              <a:rPr sz="2400" spc="-55" dirty="0">
                <a:solidFill>
                  <a:schemeClr val="tx1"/>
                </a:solidFill>
                <a:latin typeface="Times New Roman" panose="02020603050405020304" pitchFamily="18" charset="0"/>
                <a:cs typeface="Times New Roman" panose="02020603050405020304" pitchFamily="18" charset="0"/>
              </a:rPr>
              <a:t> </a:t>
            </a:r>
            <a:r>
              <a:rPr sz="2400" spc="-100" dirty="0">
                <a:solidFill>
                  <a:schemeClr val="tx1"/>
                </a:solidFill>
                <a:latin typeface="Times New Roman" panose="02020603050405020304" pitchFamily="18" charset="0"/>
                <a:cs typeface="Times New Roman" panose="02020603050405020304" pitchFamily="18" charset="0"/>
              </a:rPr>
              <a:t>ARP</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reply”</a:t>
            </a:r>
            <a:r>
              <a:rPr sz="2400" spc="-55"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contenant</a:t>
            </a:r>
            <a:r>
              <a:rPr sz="2400" spc="-6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son</a:t>
            </a:r>
            <a:r>
              <a:rPr sz="2400" spc="-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addresse</a:t>
            </a:r>
            <a:r>
              <a:rPr sz="2400" spc="-60"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MAC.</a:t>
            </a:r>
            <a:r>
              <a:rPr sz="2400" spc="-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a:t>
            </a:r>
            <a:r>
              <a:rPr sz="2400" spc="-6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peripherique </a:t>
            </a:r>
            <a:r>
              <a:rPr sz="2400" dirty="0">
                <a:solidFill>
                  <a:schemeClr val="tx1"/>
                </a:solidFill>
                <a:latin typeface="Times New Roman" panose="02020603050405020304" pitchFamily="18" charset="0"/>
                <a:cs typeface="Times New Roman" panose="02020603050405020304" pitchFamily="18" charset="0"/>
              </a:rPr>
              <a:t>emetteur</a:t>
            </a:r>
            <a:r>
              <a:rPr sz="2400" spc="375" dirty="0">
                <a:solidFill>
                  <a:schemeClr val="tx1"/>
                </a:solidFill>
                <a:latin typeface="Times New Roman" panose="02020603050405020304" pitchFamily="18" charset="0"/>
                <a:cs typeface="Times New Roman" panose="02020603050405020304" pitchFamily="18" charset="0"/>
              </a:rPr>
              <a:t> </a:t>
            </a:r>
            <a:r>
              <a:rPr sz="2400" spc="-35" dirty="0">
                <a:solidFill>
                  <a:schemeClr val="tx1"/>
                </a:solidFill>
                <a:latin typeface="Times New Roman" panose="02020603050405020304" pitchFamily="18" charset="0"/>
                <a:cs typeface="Times New Roman" panose="02020603050405020304" pitchFamily="18" charset="0"/>
              </a:rPr>
              <a:t>maintenant</a:t>
            </a:r>
            <a:r>
              <a:rPr sz="2400" spc="-7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a:t>
            </a:r>
            <a:r>
              <a:rPr sz="2400" spc="-80" dirty="0">
                <a:solidFill>
                  <a:schemeClr val="tx1"/>
                </a:solidFill>
                <a:latin typeface="Times New Roman" panose="02020603050405020304" pitchFamily="18" charset="0"/>
                <a:cs typeface="Times New Roman" panose="02020603050405020304" pitchFamily="18" charset="0"/>
              </a:rPr>
              <a:t> </a:t>
            </a:r>
            <a:r>
              <a:rPr sz="2400" spc="-30" dirty="0">
                <a:solidFill>
                  <a:schemeClr val="tx1"/>
                </a:solidFill>
                <a:latin typeface="Times New Roman" panose="02020603050405020304" pitchFamily="18" charset="0"/>
                <a:cs typeface="Times New Roman" panose="02020603050405020304" pitchFamily="18" charset="0"/>
              </a:rPr>
              <a:t>suffisamment</a:t>
            </a:r>
            <a:r>
              <a:rPr sz="2400" spc="-60" dirty="0">
                <a:solidFill>
                  <a:schemeClr val="tx1"/>
                </a:solidFill>
                <a:latin typeface="Times New Roman" panose="02020603050405020304" pitchFamily="18" charset="0"/>
                <a:cs typeface="Times New Roman" panose="02020603050405020304" pitchFamily="18" charset="0"/>
              </a:rPr>
              <a:t> </a:t>
            </a:r>
            <a:r>
              <a:rPr sz="2400" spc="-30" dirty="0">
                <a:solidFill>
                  <a:schemeClr val="tx1"/>
                </a:solidFill>
                <a:latin typeface="Times New Roman" panose="02020603050405020304" pitchFamily="18" charset="0"/>
                <a:cs typeface="Times New Roman" panose="02020603050405020304" pitchFamily="18" charset="0"/>
              </a:rPr>
              <a:t>d’informations</a:t>
            </a:r>
            <a:r>
              <a:rPr sz="2400" spc="-6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pour</a:t>
            </a:r>
            <a:r>
              <a:rPr sz="2400" spc="-70" dirty="0">
                <a:solidFill>
                  <a:schemeClr val="tx1"/>
                </a:solidFill>
                <a:latin typeface="Times New Roman" panose="02020603050405020304" pitchFamily="18" charset="0"/>
                <a:cs typeface="Times New Roman" panose="02020603050405020304" pitchFamily="18" charset="0"/>
              </a:rPr>
              <a:t> </a:t>
            </a:r>
            <a:r>
              <a:rPr sz="2400" spc="-30" dirty="0">
                <a:solidFill>
                  <a:schemeClr val="tx1"/>
                </a:solidFill>
                <a:latin typeface="Times New Roman" panose="02020603050405020304" pitchFamily="18" charset="0"/>
                <a:cs typeface="Times New Roman" panose="02020603050405020304" pitchFamily="18" charset="0"/>
              </a:rPr>
              <a:t>envoyer</a:t>
            </a:r>
            <a:r>
              <a:rPr sz="2400" spc="-8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a:t>
            </a:r>
            <a:r>
              <a:rPr sz="2400" spc="-6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paquet</a:t>
            </a:r>
            <a:r>
              <a:rPr sz="2400" spc="-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au</a:t>
            </a:r>
            <a:r>
              <a:rPr sz="2400" spc="-6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peripherique destinataire</a:t>
            </a:r>
            <a:endParaRPr sz="2400" dirty="0">
              <a:solidFill>
                <a:schemeClr val="tx1"/>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165703" y="579431"/>
            <a:ext cx="5554979" cy="1935169"/>
          </a:xfrm>
          <a:prstGeom prst="rect">
            <a:avLst/>
          </a:prstGeom>
        </p:spPr>
      </p:pic>
      <p:sp>
        <p:nvSpPr>
          <p:cNvPr id="5" name="Espace réservé du numéro de diapositive 4">
            <a:extLst>
              <a:ext uri="{FF2B5EF4-FFF2-40B4-BE49-F238E27FC236}">
                <a16:creationId xmlns:a16="http://schemas.microsoft.com/office/drawing/2014/main" id="{21F1D13A-7039-B820-138A-5CCA70023806}"/>
              </a:ext>
            </a:extLst>
          </p:cNvPr>
          <p:cNvSpPr>
            <a:spLocks noGrp="1"/>
          </p:cNvSpPr>
          <p:nvPr>
            <p:ph type="sldNum" sz="quarter" idx="7"/>
          </p:nvPr>
        </p:nvSpPr>
        <p:spPr>
          <a:xfrm>
            <a:off x="11210543" y="6400801"/>
            <a:ext cx="524257" cy="355510"/>
          </a:xfrm>
        </p:spPr>
        <p:txBody>
          <a:bodyPr/>
          <a:lstStyle/>
          <a:p>
            <a:pPr marL="173355">
              <a:lnSpc>
                <a:spcPts val="2110"/>
              </a:lnSpc>
            </a:pPr>
            <a:fld id="{81D60167-4931-47E6-BA6A-407CBD079E47}" type="slidenum">
              <a:rPr lang="fr-FR" spc="-50" smtClean="0"/>
              <a:t>12</a:t>
            </a:fld>
            <a:endParaRPr lang="fr-FR" spc="-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22854" y="228600"/>
            <a:ext cx="6146292" cy="1447800"/>
          </a:xfrm>
          <a:prstGeom prst="rect">
            <a:avLst/>
          </a:prstGeom>
        </p:spPr>
      </p:pic>
      <p:sp>
        <p:nvSpPr>
          <p:cNvPr id="3" name="object 3"/>
          <p:cNvSpPr txBox="1"/>
          <p:nvPr/>
        </p:nvSpPr>
        <p:spPr>
          <a:xfrm>
            <a:off x="444296" y="1367031"/>
            <a:ext cx="11303408" cy="5487656"/>
          </a:xfrm>
          <a:prstGeom prst="rect">
            <a:avLst/>
          </a:prstGeom>
        </p:spPr>
        <p:txBody>
          <a:bodyPr vert="horz" wrap="square" lIns="0" tIns="134620" rIns="0" bIns="0" rtlCol="0">
            <a:spAutoFit/>
          </a:bodyPr>
          <a:lstStyle/>
          <a:p>
            <a:pPr algn="l">
              <a:lnSpc>
                <a:spcPct val="150000"/>
              </a:lnSpc>
            </a:pPr>
            <a:r>
              <a:rPr lang="fr-FR" b="0" i="0" dirty="0">
                <a:solidFill>
                  <a:srgbClr val="0D0D0D"/>
                </a:solidFill>
                <a:effectLst/>
                <a:latin typeface="Times New Roman" panose="02020603050405020304" pitchFamily="18" charset="0"/>
                <a:cs typeface="Times New Roman" panose="02020603050405020304" pitchFamily="18" charset="0"/>
              </a:rPr>
              <a:t>Le protocole </a:t>
            </a:r>
            <a:r>
              <a:rPr lang="fr-FR" b="1" i="0" dirty="0">
                <a:solidFill>
                  <a:schemeClr val="tx2"/>
                </a:solidFill>
                <a:effectLst/>
                <a:latin typeface="Times New Roman" panose="02020603050405020304" pitchFamily="18" charset="0"/>
                <a:cs typeface="Times New Roman" panose="02020603050405020304" pitchFamily="18" charset="0"/>
              </a:rPr>
              <a:t>RARP</a:t>
            </a:r>
            <a:r>
              <a:rPr lang="fr-FR" b="0" i="0" dirty="0">
                <a:solidFill>
                  <a:srgbClr val="0D0D0D"/>
                </a:solidFill>
                <a:effectLst/>
                <a:latin typeface="Times New Roman" panose="02020603050405020304" pitchFamily="18" charset="0"/>
                <a:cs typeface="Times New Roman" panose="02020603050405020304" pitchFamily="18" charset="0"/>
              </a:rPr>
              <a:t>, ou Reverse </a:t>
            </a:r>
            <a:r>
              <a:rPr lang="fr-FR" b="0" i="0" dirty="0" err="1">
                <a:solidFill>
                  <a:srgbClr val="0D0D0D"/>
                </a:solidFill>
                <a:effectLst/>
                <a:latin typeface="Times New Roman" panose="02020603050405020304" pitchFamily="18" charset="0"/>
                <a:cs typeface="Times New Roman" panose="02020603050405020304" pitchFamily="18" charset="0"/>
              </a:rPr>
              <a:t>Address</a:t>
            </a:r>
            <a:r>
              <a:rPr lang="fr-FR" b="0" i="0" dirty="0">
                <a:solidFill>
                  <a:srgbClr val="0D0D0D"/>
                </a:solidFill>
                <a:effectLst/>
                <a:latin typeface="Times New Roman" panose="02020603050405020304" pitchFamily="18" charset="0"/>
                <a:cs typeface="Times New Roman" panose="02020603050405020304" pitchFamily="18" charset="0"/>
              </a:rPr>
              <a:t> </a:t>
            </a:r>
            <a:r>
              <a:rPr lang="fr-FR" b="0" i="0" dirty="0" err="1">
                <a:solidFill>
                  <a:srgbClr val="0D0D0D"/>
                </a:solidFill>
                <a:effectLst/>
                <a:latin typeface="Times New Roman" panose="02020603050405020304" pitchFamily="18" charset="0"/>
                <a:cs typeface="Times New Roman" panose="02020603050405020304" pitchFamily="18" charset="0"/>
              </a:rPr>
              <a:t>Resolution</a:t>
            </a:r>
            <a:r>
              <a:rPr lang="fr-FR" b="0" i="0" dirty="0">
                <a:solidFill>
                  <a:srgbClr val="0D0D0D"/>
                </a:solidFill>
                <a:effectLst/>
                <a:latin typeface="Times New Roman" panose="02020603050405020304" pitchFamily="18" charset="0"/>
                <a:cs typeface="Times New Roman" panose="02020603050405020304" pitchFamily="18" charset="0"/>
              </a:rPr>
              <a:t> Protocol, est un protocole utilisé dans les réseaux informatiques pour mapper une adresse de couche réseau (généralement une adresse MAC) à une adresse de couche réseau (généralement une adresse IP). Contrairement à ARP qui mappe les adresses IP aux adresses MAC, RARP fait exactement le contraire.</a:t>
            </a:r>
          </a:p>
          <a:p>
            <a:pPr algn="l">
              <a:lnSpc>
                <a:spcPct val="150000"/>
              </a:lnSpc>
            </a:pPr>
            <a:r>
              <a:rPr lang="fr-FR" b="1" i="0" dirty="0">
                <a:solidFill>
                  <a:srgbClr val="0D0D0D"/>
                </a:solidFill>
                <a:effectLst/>
                <a:latin typeface="Times New Roman" panose="02020603050405020304" pitchFamily="18" charset="0"/>
                <a:cs typeface="Times New Roman" panose="02020603050405020304" pitchFamily="18" charset="0"/>
              </a:rPr>
              <a:t>Le fonctionnement du RARP est le suivant :</a:t>
            </a:r>
          </a:p>
          <a:p>
            <a:pPr algn="l">
              <a:lnSpc>
                <a:spcPct val="150000"/>
              </a:lnSpc>
              <a:buFont typeface="+mj-lt"/>
              <a:buAutoNum type="arabicPeriod"/>
            </a:pPr>
            <a:r>
              <a:rPr lang="fr-FR" b="0" i="0" dirty="0">
                <a:solidFill>
                  <a:srgbClr val="0D0D0D"/>
                </a:solidFill>
                <a:effectLst/>
                <a:latin typeface="Times New Roman" panose="02020603050405020304" pitchFamily="18" charset="0"/>
                <a:cs typeface="Times New Roman" panose="02020603050405020304" pitchFamily="18" charset="0"/>
              </a:rPr>
              <a:t>L'hôte qui souhaite connaître son adresse IP envoie une requête RARP sur le réseau en utilisant une adresse de diffusion (broadcast).</a:t>
            </a:r>
          </a:p>
          <a:p>
            <a:pPr algn="l">
              <a:lnSpc>
                <a:spcPct val="150000"/>
              </a:lnSpc>
              <a:buFont typeface="+mj-lt"/>
              <a:buAutoNum type="arabicPeriod"/>
            </a:pPr>
            <a:r>
              <a:rPr lang="fr-FR" b="0" i="0" dirty="0">
                <a:solidFill>
                  <a:srgbClr val="0D0D0D"/>
                </a:solidFill>
                <a:effectLst/>
                <a:latin typeface="Times New Roman" panose="02020603050405020304" pitchFamily="18" charset="0"/>
                <a:cs typeface="Times New Roman" panose="02020603050405020304" pitchFamily="18" charset="0"/>
              </a:rPr>
              <a:t>Les serveurs RARP du réseau reçoivent cette requête.</a:t>
            </a:r>
          </a:p>
          <a:p>
            <a:pPr algn="l">
              <a:lnSpc>
                <a:spcPct val="150000"/>
              </a:lnSpc>
              <a:buFont typeface="+mj-lt"/>
              <a:buAutoNum type="arabicPeriod"/>
            </a:pPr>
            <a:r>
              <a:rPr lang="fr-FR" b="0" i="0" dirty="0">
                <a:solidFill>
                  <a:srgbClr val="0D0D0D"/>
                </a:solidFill>
                <a:effectLst/>
                <a:latin typeface="Times New Roman" panose="02020603050405020304" pitchFamily="18" charset="0"/>
                <a:cs typeface="Times New Roman" panose="02020603050405020304" pitchFamily="18" charset="0"/>
              </a:rPr>
              <a:t>Le serveur RARP correspondant répond avec l'adresse IP associée à l'adresse MAC de l'hôte dans sa table de correspondance.</a:t>
            </a:r>
          </a:p>
          <a:p>
            <a:pPr algn="l">
              <a:lnSpc>
                <a:spcPct val="150000"/>
              </a:lnSpc>
              <a:buFont typeface="+mj-lt"/>
              <a:buAutoNum type="arabicPeriod"/>
            </a:pPr>
            <a:r>
              <a:rPr lang="fr-FR" b="0" i="0" dirty="0">
                <a:solidFill>
                  <a:srgbClr val="0D0D0D"/>
                </a:solidFill>
                <a:effectLst/>
                <a:latin typeface="Times New Roman" panose="02020603050405020304" pitchFamily="18" charset="0"/>
                <a:cs typeface="Times New Roman" panose="02020603050405020304" pitchFamily="18" charset="0"/>
              </a:rPr>
              <a:t>L'hôte utilise alors l'adresse IP reçue dans la réponse pour configurer sa propre interface réseau.</a:t>
            </a:r>
          </a:p>
          <a:p>
            <a:pPr algn="l">
              <a:lnSpc>
                <a:spcPct val="150000"/>
              </a:lnSpc>
            </a:pPr>
            <a:r>
              <a:rPr lang="fr-FR" b="0" i="0" dirty="0">
                <a:solidFill>
                  <a:srgbClr val="0D0D0D"/>
                </a:solidFill>
                <a:effectLst/>
                <a:latin typeface="Times New Roman" panose="02020603050405020304" pitchFamily="18" charset="0"/>
                <a:cs typeface="Times New Roman" panose="02020603050405020304" pitchFamily="18" charset="0"/>
              </a:rPr>
              <a:t>RARP a été largement remplacé par des protocoles plus modernes comme DHCP, qui offre des fonctionnalités plus avancées telles que l'attribution dynamique des adresses IP, et la prise en charge de serveurs multiples pour une meilleure redondance.</a:t>
            </a:r>
          </a:p>
        </p:txBody>
      </p:sp>
      <p:sp>
        <p:nvSpPr>
          <p:cNvPr id="5" name="Espace réservé du numéro de diapositive 4">
            <a:extLst>
              <a:ext uri="{FF2B5EF4-FFF2-40B4-BE49-F238E27FC236}">
                <a16:creationId xmlns:a16="http://schemas.microsoft.com/office/drawing/2014/main" id="{AF327F45-3DFD-D8A4-B652-856E9482C90B}"/>
              </a:ext>
            </a:extLst>
          </p:cNvPr>
          <p:cNvSpPr>
            <a:spLocks noGrp="1"/>
          </p:cNvSpPr>
          <p:nvPr>
            <p:ph type="sldNum" sz="quarter" idx="7"/>
          </p:nvPr>
        </p:nvSpPr>
        <p:spPr>
          <a:xfrm>
            <a:off x="11210543" y="6400801"/>
            <a:ext cx="448057" cy="355510"/>
          </a:xfrm>
        </p:spPr>
        <p:txBody>
          <a:bodyPr/>
          <a:lstStyle/>
          <a:p>
            <a:pPr marL="173355">
              <a:lnSpc>
                <a:spcPts val="2110"/>
              </a:lnSpc>
            </a:pPr>
            <a:fld id="{81D60167-4931-47E6-BA6A-407CBD079E47}" type="slidenum">
              <a:rPr lang="fr-FR" spc="-50" smtClean="0"/>
              <a:t>13</a:t>
            </a:fld>
            <a:endParaRPr lang="fr-FR" spc="-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41" y="770890"/>
            <a:ext cx="11475516" cy="396904"/>
          </a:xfrm>
          <a:prstGeom prst="rect">
            <a:avLst/>
          </a:prstGeom>
        </p:spPr>
        <p:txBody>
          <a:bodyPr vert="horz" wrap="square" lIns="0" tIns="12065" rIns="0" bIns="0" rtlCol="0">
            <a:spAutoFit/>
          </a:bodyPr>
          <a:lstStyle/>
          <a:p>
            <a:pPr marL="314325">
              <a:lnSpc>
                <a:spcPct val="100000"/>
              </a:lnSpc>
              <a:spcBef>
                <a:spcPts val="95"/>
              </a:spcBef>
            </a:pPr>
            <a:r>
              <a:rPr spc="-10" dirty="0">
                <a:solidFill>
                  <a:srgbClr val="FF0000"/>
                </a:solidFill>
                <a:latin typeface="Times New Roman" panose="02020603050405020304" pitchFamily="18" charset="0"/>
                <a:cs typeface="Times New Roman" panose="02020603050405020304" pitchFamily="18" charset="0"/>
              </a:rPr>
              <a:t>RAPPEL</a:t>
            </a:r>
          </a:p>
        </p:txBody>
      </p:sp>
      <p:sp>
        <p:nvSpPr>
          <p:cNvPr id="3" name="object 3"/>
          <p:cNvSpPr txBox="1"/>
          <p:nvPr/>
        </p:nvSpPr>
        <p:spPr>
          <a:xfrm>
            <a:off x="361383" y="1959491"/>
            <a:ext cx="7645807" cy="3330207"/>
          </a:xfrm>
          <a:prstGeom prst="rect">
            <a:avLst/>
          </a:prstGeom>
        </p:spPr>
        <p:txBody>
          <a:bodyPr vert="horz" wrap="square" lIns="0" tIns="12700" rIns="0" bIns="0" rtlCol="0">
            <a:spAutoFit/>
          </a:bodyPr>
          <a:lstStyle/>
          <a:p>
            <a:pPr marL="12700">
              <a:lnSpc>
                <a:spcPct val="100000"/>
              </a:lnSpc>
              <a:spcBef>
                <a:spcPts val="100"/>
              </a:spcBef>
            </a:pPr>
            <a:r>
              <a:rPr sz="2000" b="1" dirty="0">
                <a:solidFill>
                  <a:schemeClr val="tx2"/>
                </a:solidFill>
                <a:latin typeface="Times New Roman" panose="02020603050405020304" pitchFamily="18" charset="0"/>
                <a:cs typeface="Times New Roman" panose="02020603050405020304" pitchFamily="18" charset="0"/>
              </a:rPr>
              <a:t>Un</a:t>
            </a:r>
            <a:r>
              <a:rPr sz="2000" b="1" spc="420" dirty="0">
                <a:solidFill>
                  <a:schemeClr val="tx2"/>
                </a:solidFill>
                <a:latin typeface="Times New Roman" panose="02020603050405020304" pitchFamily="18" charset="0"/>
                <a:cs typeface="Times New Roman" panose="02020603050405020304" pitchFamily="18" charset="0"/>
              </a:rPr>
              <a:t> </a:t>
            </a:r>
            <a:r>
              <a:rPr sz="2000" b="1" dirty="0">
                <a:solidFill>
                  <a:schemeClr val="tx2"/>
                </a:solidFill>
                <a:latin typeface="Times New Roman" panose="02020603050405020304" pitchFamily="18" charset="0"/>
                <a:cs typeface="Times New Roman" panose="02020603050405020304" pitchFamily="18" charset="0"/>
              </a:rPr>
              <a:t>hub</a:t>
            </a:r>
            <a:r>
              <a:rPr sz="2000" b="1" spc="420" dirty="0">
                <a:solidFill>
                  <a:schemeClr val="tx2"/>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est</a:t>
            </a:r>
            <a:r>
              <a:rPr sz="2000" spc="4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un</a:t>
            </a:r>
            <a:r>
              <a:rPr sz="2000" spc="409"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dispositif</a:t>
            </a:r>
            <a:r>
              <a:rPr sz="2000" spc="4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4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qui</a:t>
            </a:r>
            <a:r>
              <a:rPr sz="2000" spc="4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permet</a:t>
            </a:r>
            <a:r>
              <a:rPr sz="2000" spc="4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1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connecter</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14"/>
              </a:spcBef>
            </a:pPr>
            <a:endParaRPr sz="2000" dirty="0">
              <a:solidFill>
                <a:schemeClr val="tx1"/>
              </a:solidFill>
              <a:latin typeface="Times New Roman" panose="02020603050405020304" pitchFamily="18" charset="0"/>
              <a:cs typeface="Times New Roman" panose="02020603050405020304" pitchFamily="18" charset="0"/>
            </a:endParaRPr>
          </a:p>
          <a:p>
            <a:pPr marL="12700">
              <a:lnSpc>
                <a:spcPct val="100000"/>
              </a:lnSpc>
              <a:spcBef>
                <a:spcPts val="5"/>
              </a:spcBef>
            </a:pPr>
            <a:r>
              <a:rPr sz="2000" dirty="0">
                <a:solidFill>
                  <a:schemeClr val="tx1"/>
                </a:solidFill>
                <a:latin typeface="Times New Roman" panose="02020603050405020304" pitchFamily="18" charset="0"/>
                <a:cs typeface="Times New Roman" panose="02020603050405020304" pitchFamily="18" charset="0"/>
              </a:rPr>
              <a:t>plusieurs</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appareils</a:t>
            </a:r>
            <a:r>
              <a:rPr sz="2000" spc="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ensemble</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en</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utilisant</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un</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seul</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port.</a:t>
            </a:r>
            <a:r>
              <a:rPr sz="2000" spc="1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Lorsqu'un</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14"/>
              </a:spcBef>
            </a:pPr>
            <a:endParaRPr sz="2000" dirty="0">
              <a:solidFill>
                <a:schemeClr val="tx1"/>
              </a:solidFill>
              <a:latin typeface="Times New Roman" panose="02020603050405020304" pitchFamily="18" charset="0"/>
              <a:cs typeface="Times New Roman" panose="02020603050405020304" pitchFamily="18" charset="0"/>
            </a:endParaRPr>
          </a:p>
          <a:p>
            <a:pPr marL="12700">
              <a:lnSpc>
                <a:spcPct val="100000"/>
              </a:lnSpc>
            </a:pPr>
            <a:r>
              <a:rPr sz="2000" dirty="0">
                <a:solidFill>
                  <a:schemeClr val="tx1"/>
                </a:solidFill>
                <a:latin typeface="Times New Roman" panose="02020603050405020304" pitchFamily="18" charset="0"/>
                <a:cs typeface="Times New Roman" panose="02020603050405020304" pitchFamily="18" charset="0"/>
              </a:rPr>
              <a:t>appareil</a:t>
            </a:r>
            <a:r>
              <a:rPr sz="2000" spc="8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envoie</a:t>
            </a:r>
            <a:r>
              <a:rPr sz="2000" spc="7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8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données</a:t>
            </a:r>
            <a:r>
              <a:rPr sz="2000" spc="8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à</a:t>
            </a:r>
            <a:r>
              <a:rPr sz="2000" spc="6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travers</a:t>
            </a:r>
            <a:r>
              <a:rPr sz="2000" spc="8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a:t>
            </a:r>
            <a:r>
              <a:rPr sz="2000" spc="8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hub,</a:t>
            </a:r>
            <a:r>
              <a:rPr sz="2000" spc="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ces</a:t>
            </a:r>
            <a:r>
              <a:rPr sz="2000" spc="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données</a:t>
            </a:r>
            <a:r>
              <a:rPr sz="2000" spc="8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sont</a:t>
            </a:r>
            <a:endParaRPr sz="2000" dirty="0">
              <a:solidFill>
                <a:schemeClr val="tx1"/>
              </a:solidFill>
              <a:latin typeface="Times New Roman" panose="02020603050405020304" pitchFamily="18" charset="0"/>
              <a:cs typeface="Times New Roman" panose="02020603050405020304" pitchFamily="18" charset="0"/>
            </a:endParaRPr>
          </a:p>
          <a:p>
            <a:pPr marL="12700" marR="5080" algn="just">
              <a:lnSpc>
                <a:spcPct val="200000"/>
              </a:lnSpc>
              <a:spcBef>
                <a:spcPts val="5"/>
              </a:spcBef>
            </a:pPr>
            <a:r>
              <a:rPr sz="2000" dirty="0">
                <a:solidFill>
                  <a:schemeClr val="tx1"/>
                </a:solidFill>
                <a:latin typeface="Times New Roman" panose="02020603050405020304" pitchFamily="18" charset="0"/>
                <a:cs typeface="Times New Roman" panose="02020603050405020304" pitchFamily="18" charset="0"/>
              </a:rPr>
              <a:t>répliquées</a:t>
            </a:r>
            <a:r>
              <a:rPr sz="2000" spc="30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30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envoyées</a:t>
            </a:r>
            <a:r>
              <a:rPr sz="2000" spc="30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à</a:t>
            </a:r>
            <a:r>
              <a:rPr sz="2000" spc="29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tous</a:t>
            </a:r>
            <a:r>
              <a:rPr sz="2000" spc="3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3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autres</a:t>
            </a:r>
            <a:r>
              <a:rPr sz="2000" spc="3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appareils</a:t>
            </a:r>
            <a:r>
              <a:rPr sz="2000" spc="31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connectés. </a:t>
            </a:r>
            <a:r>
              <a:rPr sz="2000" dirty="0">
                <a:solidFill>
                  <a:schemeClr val="tx1"/>
                </a:solidFill>
                <a:latin typeface="Times New Roman" panose="02020603050405020304" pitchFamily="18" charset="0"/>
                <a:cs typeface="Times New Roman" panose="02020603050405020304" pitchFamily="18" charset="0"/>
              </a:rPr>
              <a:t>Cela</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signifie</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que</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tous</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appareils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partagent</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bande</a:t>
            </a:r>
            <a:r>
              <a:rPr sz="2000" spc="3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passante </a:t>
            </a:r>
            <a:r>
              <a:rPr sz="2000" dirty="0">
                <a:solidFill>
                  <a:schemeClr val="tx1"/>
                </a:solidFill>
                <a:latin typeface="Times New Roman" panose="02020603050405020304" pitchFamily="18" charset="0"/>
                <a:cs typeface="Times New Roman" panose="02020603050405020304" pitchFamily="18" charset="0"/>
              </a:rPr>
              <a:t>et</a:t>
            </a:r>
            <a:r>
              <a:rPr sz="2000" spc="3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3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collisions</a:t>
            </a:r>
            <a:r>
              <a:rPr sz="2000" spc="3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3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données</a:t>
            </a:r>
            <a:r>
              <a:rPr sz="2000" spc="3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peuvent</a:t>
            </a:r>
            <a:r>
              <a:rPr sz="2000" spc="3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se</a:t>
            </a:r>
            <a:r>
              <a:rPr sz="2000" spc="3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produire,</a:t>
            </a:r>
            <a:r>
              <a:rPr sz="2000" spc="3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ce</a:t>
            </a:r>
            <a:r>
              <a:rPr sz="2000" spc="3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qui</a:t>
            </a:r>
            <a:r>
              <a:rPr sz="2000" spc="32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peut </a:t>
            </a:r>
            <a:r>
              <a:rPr sz="2000" spc="-10" dirty="0">
                <a:solidFill>
                  <a:schemeClr val="tx1"/>
                </a:solidFill>
                <a:latin typeface="Times New Roman" panose="02020603050405020304" pitchFamily="18" charset="0"/>
                <a:cs typeface="Times New Roman" panose="02020603050405020304" pitchFamily="18" charset="0"/>
              </a:rPr>
              <a:t>ralentir</a:t>
            </a:r>
            <a:r>
              <a:rPr sz="2000" spc="-7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a:t>
            </a:r>
            <a:r>
              <a:rPr sz="2000" spc="-8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réseau.</a:t>
            </a:r>
            <a:endParaRPr sz="2000"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146726" y="2509060"/>
            <a:ext cx="3271651" cy="1839880"/>
          </a:xfrm>
          <a:prstGeom prst="rect">
            <a:avLst/>
          </a:prstGeom>
        </p:spPr>
      </p:pic>
      <p:sp>
        <p:nvSpPr>
          <p:cNvPr id="6" name="Espace réservé du numéro de diapositive 5">
            <a:extLst>
              <a:ext uri="{FF2B5EF4-FFF2-40B4-BE49-F238E27FC236}">
                <a16:creationId xmlns:a16="http://schemas.microsoft.com/office/drawing/2014/main" id="{123463C0-74CC-85EA-65B5-C0806A8F109A}"/>
              </a:ext>
            </a:extLst>
          </p:cNvPr>
          <p:cNvSpPr>
            <a:spLocks noGrp="1"/>
          </p:cNvSpPr>
          <p:nvPr>
            <p:ph type="sldNum" sz="quarter" idx="7"/>
          </p:nvPr>
        </p:nvSpPr>
        <p:spPr>
          <a:xfrm>
            <a:off x="11210543" y="6400801"/>
            <a:ext cx="623214" cy="355510"/>
          </a:xfrm>
        </p:spPr>
        <p:txBody>
          <a:bodyPr/>
          <a:lstStyle/>
          <a:p>
            <a:pPr marL="173355">
              <a:lnSpc>
                <a:spcPts val="2110"/>
              </a:lnSpc>
            </a:pPr>
            <a:fld id="{81D60167-4931-47E6-BA6A-407CBD079E47}" type="slidenum">
              <a:rPr lang="fr-FR" spc="-50" smtClean="0"/>
              <a:t>14</a:t>
            </a:fld>
            <a:endParaRPr lang="fr-FR" spc="-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41" y="770890"/>
            <a:ext cx="11475516" cy="396904"/>
          </a:xfrm>
          <a:prstGeom prst="rect">
            <a:avLst/>
          </a:prstGeom>
        </p:spPr>
        <p:txBody>
          <a:bodyPr vert="horz" wrap="square" lIns="0" tIns="12065" rIns="0" bIns="0" rtlCol="0">
            <a:spAutoFit/>
          </a:bodyPr>
          <a:lstStyle/>
          <a:p>
            <a:pPr marL="314325">
              <a:lnSpc>
                <a:spcPct val="100000"/>
              </a:lnSpc>
              <a:spcBef>
                <a:spcPts val="95"/>
              </a:spcBef>
            </a:pPr>
            <a:r>
              <a:rPr spc="-10" dirty="0">
                <a:solidFill>
                  <a:srgbClr val="FF0000"/>
                </a:solidFill>
                <a:latin typeface="Times New Roman" panose="02020603050405020304" pitchFamily="18" charset="0"/>
                <a:cs typeface="Times New Roman" panose="02020603050405020304" pitchFamily="18" charset="0"/>
              </a:rPr>
              <a:t>RAPPEL</a:t>
            </a:r>
          </a:p>
        </p:txBody>
      </p:sp>
      <p:sp>
        <p:nvSpPr>
          <p:cNvPr id="3" name="object 3"/>
          <p:cNvSpPr txBox="1"/>
          <p:nvPr/>
        </p:nvSpPr>
        <p:spPr>
          <a:xfrm>
            <a:off x="659992" y="1973071"/>
            <a:ext cx="6502808" cy="3920112"/>
          </a:xfrm>
          <a:prstGeom prst="rect">
            <a:avLst/>
          </a:prstGeom>
        </p:spPr>
        <p:txBody>
          <a:bodyPr vert="horz" wrap="square" lIns="0" tIns="12700" rIns="0" bIns="0" rtlCol="0">
            <a:spAutoFit/>
          </a:bodyPr>
          <a:lstStyle/>
          <a:p>
            <a:pPr marL="12700" algn="just">
              <a:lnSpc>
                <a:spcPct val="100000"/>
              </a:lnSpc>
              <a:spcBef>
                <a:spcPts val="100"/>
              </a:spcBef>
            </a:pPr>
            <a:r>
              <a:rPr sz="2000" b="1" dirty="0">
                <a:solidFill>
                  <a:schemeClr val="tx2"/>
                </a:solidFill>
                <a:latin typeface="Times New Roman" panose="02020603050405020304" pitchFamily="18" charset="0"/>
                <a:cs typeface="Times New Roman" panose="02020603050405020304" pitchFamily="18" charset="0"/>
              </a:rPr>
              <a:t>Un</a:t>
            </a:r>
            <a:r>
              <a:rPr sz="2000" b="1" spc="150" dirty="0">
                <a:solidFill>
                  <a:schemeClr val="tx2"/>
                </a:solidFill>
                <a:latin typeface="Times New Roman" panose="02020603050405020304" pitchFamily="18" charset="0"/>
                <a:cs typeface="Times New Roman" panose="02020603050405020304" pitchFamily="18" charset="0"/>
              </a:rPr>
              <a:t>  </a:t>
            </a:r>
            <a:r>
              <a:rPr sz="2000" b="1" dirty="0">
                <a:solidFill>
                  <a:schemeClr val="tx2"/>
                </a:solidFill>
                <a:latin typeface="Times New Roman" panose="02020603050405020304" pitchFamily="18" charset="0"/>
                <a:cs typeface="Times New Roman" panose="02020603050405020304" pitchFamily="18" charset="0"/>
              </a:rPr>
              <a:t>switch</a:t>
            </a:r>
            <a:r>
              <a:rPr sz="2000" b="1" spc="155" dirty="0">
                <a:solidFill>
                  <a:schemeClr val="tx2"/>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est</a:t>
            </a:r>
            <a:r>
              <a:rPr sz="2000" spc="1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similaire</a:t>
            </a:r>
            <a:r>
              <a:rPr sz="2000" spc="1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à</a:t>
            </a:r>
            <a:r>
              <a:rPr sz="2000" spc="1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un</a:t>
            </a:r>
            <a:r>
              <a:rPr sz="2000" spc="1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hub,</a:t>
            </a:r>
            <a:r>
              <a:rPr sz="2000" spc="1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mais</a:t>
            </a:r>
            <a:r>
              <a:rPr sz="2000" spc="1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il</a:t>
            </a:r>
            <a:r>
              <a:rPr sz="2000" spc="1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dispose</a:t>
            </a:r>
            <a:r>
              <a:rPr sz="2000" spc="15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de</a:t>
            </a:r>
            <a:endParaRPr sz="2000" dirty="0">
              <a:solidFill>
                <a:schemeClr val="tx1"/>
              </a:solidFill>
              <a:latin typeface="Times New Roman" panose="02020603050405020304" pitchFamily="18" charset="0"/>
              <a:cs typeface="Times New Roman" panose="02020603050405020304" pitchFamily="18" charset="0"/>
            </a:endParaRPr>
          </a:p>
          <a:p>
            <a:pPr marL="12700" marR="5080" algn="just">
              <a:lnSpc>
                <a:spcPct val="200000"/>
              </a:lnSpc>
            </a:pPr>
            <a:r>
              <a:rPr sz="2000" spc="-20" dirty="0">
                <a:solidFill>
                  <a:schemeClr val="tx1"/>
                </a:solidFill>
                <a:latin typeface="Times New Roman" panose="02020603050405020304" pitchFamily="18" charset="0"/>
                <a:cs typeface="Times New Roman" panose="02020603050405020304" pitchFamily="18" charset="0"/>
              </a:rPr>
              <a:t>fonctionnalités</a:t>
            </a:r>
            <a:r>
              <a:rPr sz="2000" spc="-1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supplémentaires</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qui</a:t>
            </a:r>
            <a:r>
              <a:rPr sz="2000" spc="-30" dirty="0">
                <a:solidFill>
                  <a:schemeClr val="tx1"/>
                </a:solidFill>
                <a:latin typeface="Times New Roman" panose="02020603050405020304" pitchFamily="18" charset="0"/>
                <a:cs typeface="Times New Roman" panose="02020603050405020304" pitchFamily="18" charset="0"/>
              </a:rPr>
              <a:t> permettent</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une</a:t>
            </a:r>
            <a:r>
              <a:rPr sz="2000" spc="-2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meilleure </a:t>
            </a:r>
            <a:r>
              <a:rPr sz="2000" dirty="0">
                <a:solidFill>
                  <a:schemeClr val="tx1"/>
                </a:solidFill>
                <a:latin typeface="Times New Roman" panose="02020603050405020304" pitchFamily="18" charset="0"/>
                <a:cs typeface="Times New Roman" panose="02020603050405020304" pitchFamily="18" charset="0"/>
              </a:rPr>
              <a:t>gestion</a:t>
            </a:r>
            <a:r>
              <a:rPr sz="2000" spc="47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du</a:t>
            </a:r>
            <a:r>
              <a:rPr sz="2000" spc="47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trafic</a:t>
            </a:r>
            <a:r>
              <a:rPr sz="2000" spc="47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sur</a:t>
            </a:r>
            <a:r>
              <a:rPr sz="2000" spc="46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a:t>
            </a:r>
            <a:r>
              <a:rPr sz="2000" spc="46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4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4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données</a:t>
            </a:r>
            <a:r>
              <a:rPr sz="2000" spc="4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envoyées</a:t>
            </a:r>
            <a:r>
              <a:rPr sz="2000" spc="475"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à </a:t>
            </a:r>
            <a:r>
              <a:rPr sz="2000" dirty="0">
                <a:solidFill>
                  <a:schemeClr val="tx1"/>
                </a:solidFill>
                <a:latin typeface="Times New Roman" panose="02020603050405020304" pitchFamily="18" charset="0"/>
                <a:cs typeface="Times New Roman" panose="02020603050405020304" pitchFamily="18" charset="0"/>
              </a:rPr>
              <a:t>travers</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un</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switch</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sont</a:t>
            </a:r>
            <a:r>
              <a:rPr sz="2000" spc="-1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dirigées</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vers</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leur</a:t>
            </a:r>
            <a:r>
              <a:rPr sz="2000" spc="-2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destination </a:t>
            </a:r>
            <a:r>
              <a:rPr sz="2000" dirty="0">
                <a:solidFill>
                  <a:schemeClr val="tx1"/>
                </a:solidFill>
                <a:latin typeface="Times New Roman" panose="02020603050405020304" pitchFamily="18" charset="0"/>
                <a:cs typeface="Times New Roman" panose="02020603050405020304" pitchFamily="18" charset="0"/>
              </a:rPr>
              <a:t>sans</a:t>
            </a:r>
            <a:r>
              <a:rPr sz="2000" spc="-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être </a:t>
            </a:r>
            <a:r>
              <a:rPr sz="2000" dirty="0">
                <a:solidFill>
                  <a:schemeClr val="tx1"/>
                </a:solidFill>
                <a:latin typeface="Times New Roman" panose="02020603050405020304" pitchFamily="18" charset="0"/>
                <a:cs typeface="Times New Roman" panose="02020603050405020304" pitchFamily="18" charset="0"/>
              </a:rPr>
              <a:t>répliquées</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sur</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tous</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autres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ports.</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Cela</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permet</a:t>
            </a:r>
            <a:r>
              <a:rPr sz="2000" spc="4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d'améliorer </a:t>
            </a:r>
            <a:r>
              <a:rPr sz="2000" dirty="0">
                <a:solidFill>
                  <a:schemeClr val="tx1"/>
                </a:solidFill>
                <a:latin typeface="Times New Roman" panose="02020603050405020304" pitchFamily="18" charset="0"/>
                <a:cs typeface="Times New Roman" panose="02020603050405020304" pitchFamily="18" charset="0"/>
              </a:rPr>
              <a:t>les</a:t>
            </a:r>
            <a:r>
              <a:rPr sz="2000" spc="-3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performances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sécurité</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du</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car</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données</a:t>
            </a:r>
            <a:r>
              <a:rPr sz="2000" spc="-3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ne </a:t>
            </a:r>
            <a:r>
              <a:rPr sz="2000" dirty="0">
                <a:solidFill>
                  <a:schemeClr val="tx1"/>
                </a:solidFill>
                <a:latin typeface="Times New Roman" panose="02020603050405020304" pitchFamily="18" charset="0"/>
                <a:cs typeface="Times New Roman" panose="02020603050405020304" pitchFamily="18" charset="0"/>
              </a:rPr>
              <a:t>sont</a:t>
            </a:r>
            <a:r>
              <a:rPr sz="2000" spc="-6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envoyées</a:t>
            </a:r>
            <a:r>
              <a:rPr sz="2000" spc="-4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qu'à</a:t>
            </a:r>
            <a:r>
              <a:rPr sz="2000" spc="-5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l'appareil</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qui</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en</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a:t>
            </a:r>
            <a:r>
              <a:rPr sz="2000" spc="-4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besoin.</a:t>
            </a:r>
            <a:endParaRPr sz="2000"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7979226" y="2504554"/>
            <a:ext cx="3308427" cy="1871167"/>
          </a:xfrm>
          <a:prstGeom prst="rect">
            <a:avLst/>
          </a:prstGeom>
        </p:spPr>
      </p:pic>
      <p:sp>
        <p:nvSpPr>
          <p:cNvPr id="6" name="Espace réservé du numéro de diapositive 5">
            <a:extLst>
              <a:ext uri="{FF2B5EF4-FFF2-40B4-BE49-F238E27FC236}">
                <a16:creationId xmlns:a16="http://schemas.microsoft.com/office/drawing/2014/main" id="{A298D9CF-D238-6910-3C59-0A79357B8DA5}"/>
              </a:ext>
            </a:extLst>
          </p:cNvPr>
          <p:cNvSpPr>
            <a:spLocks noGrp="1"/>
          </p:cNvSpPr>
          <p:nvPr>
            <p:ph type="sldNum" sz="quarter" idx="7"/>
          </p:nvPr>
        </p:nvSpPr>
        <p:spPr>
          <a:xfrm>
            <a:off x="11210543" y="6359407"/>
            <a:ext cx="448057" cy="396903"/>
          </a:xfrm>
        </p:spPr>
        <p:txBody>
          <a:bodyPr/>
          <a:lstStyle/>
          <a:p>
            <a:pPr marL="173355">
              <a:lnSpc>
                <a:spcPts val="2110"/>
              </a:lnSpc>
            </a:pPr>
            <a:fld id="{81D60167-4931-47E6-BA6A-407CBD079E47}" type="slidenum">
              <a:rPr lang="fr-FR" spc="-50" smtClean="0"/>
              <a:t>15</a:t>
            </a:fld>
            <a:endParaRPr lang="fr-FR" spc="-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976450"/>
            <a:ext cx="6011773" cy="3304559"/>
          </a:xfrm>
          <a:prstGeom prst="rect">
            <a:avLst/>
          </a:prstGeom>
        </p:spPr>
        <p:txBody>
          <a:bodyPr vert="horz" wrap="square" lIns="0" tIns="12700" rIns="0" bIns="0" rtlCol="0">
            <a:spAutoFit/>
          </a:bodyPr>
          <a:lstStyle/>
          <a:p>
            <a:pPr marL="12700" algn="just">
              <a:lnSpc>
                <a:spcPct val="100000"/>
              </a:lnSpc>
              <a:spcBef>
                <a:spcPts val="100"/>
              </a:spcBef>
            </a:pPr>
            <a:r>
              <a:rPr sz="2000" b="1" dirty="0">
                <a:solidFill>
                  <a:schemeClr val="tx2"/>
                </a:solidFill>
                <a:latin typeface="Times New Roman" panose="02020603050405020304" pitchFamily="18" charset="0"/>
                <a:cs typeface="Times New Roman" panose="02020603050405020304" pitchFamily="18" charset="0"/>
              </a:rPr>
              <a:t>Un</a:t>
            </a:r>
            <a:r>
              <a:rPr sz="2000" b="1" spc="465" dirty="0">
                <a:solidFill>
                  <a:schemeClr val="tx2"/>
                </a:solidFill>
                <a:latin typeface="Times New Roman" panose="02020603050405020304" pitchFamily="18" charset="0"/>
                <a:cs typeface="Times New Roman" panose="02020603050405020304" pitchFamily="18" charset="0"/>
              </a:rPr>
              <a:t> </a:t>
            </a:r>
            <a:r>
              <a:rPr sz="2000" b="1" dirty="0">
                <a:solidFill>
                  <a:schemeClr val="tx2"/>
                </a:solidFill>
                <a:latin typeface="Times New Roman" panose="02020603050405020304" pitchFamily="18" charset="0"/>
                <a:cs typeface="Times New Roman" panose="02020603050405020304" pitchFamily="18" charset="0"/>
              </a:rPr>
              <a:t>routeur</a:t>
            </a:r>
            <a:r>
              <a:rPr sz="2000" b="1" spc="470" dirty="0">
                <a:solidFill>
                  <a:schemeClr val="tx2"/>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est</a:t>
            </a:r>
            <a:r>
              <a:rPr sz="2000" spc="4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un</a:t>
            </a:r>
            <a:r>
              <a:rPr sz="2000" spc="4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dispositif</a:t>
            </a:r>
            <a:r>
              <a:rPr sz="2000" spc="459"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6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4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qui</a:t>
            </a:r>
            <a:r>
              <a:rPr sz="2000" spc="470" dirty="0">
                <a:solidFill>
                  <a:schemeClr val="tx1"/>
                </a:solidFill>
                <a:latin typeface="Times New Roman" panose="02020603050405020304" pitchFamily="18" charset="0"/>
                <a:cs typeface="Times New Roman" panose="02020603050405020304" pitchFamily="18" charset="0"/>
              </a:rPr>
              <a:t> </a:t>
            </a:r>
            <a:r>
              <a:rPr sz="2000" dirty="0" err="1">
                <a:solidFill>
                  <a:schemeClr val="tx1"/>
                </a:solidFill>
                <a:latin typeface="Times New Roman" panose="02020603050405020304" pitchFamily="18" charset="0"/>
                <a:cs typeface="Times New Roman" panose="02020603050405020304" pitchFamily="18" charset="0"/>
              </a:rPr>
              <a:t>permet</a:t>
            </a:r>
            <a:r>
              <a:rPr lang="fr-FR" sz="2000" spc="450"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de</a:t>
            </a:r>
            <a:endParaRPr sz="2000" dirty="0">
              <a:solidFill>
                <a:schemeClr val="tx1"/>
              </a:solidFill>
              <a:latin typeface="Times New Roman" panose="02020603050405020304" pitchFamily="18" charset="0"/>
              <a:cs typeface="Times New Roman" panose="02020603050405020304" pitchFamily="18" charset="0"/>
            </a:endParaRPr>
          </a:p>
          <a:p>
            <a:pPr marL="12700" marR="5080" algn="just">
              <a:lnSpc>
                <a:spcPct val="200100"/>
              </a:lnSpc>
            </a:pPr>
            <a:r>
              <a:rPr sz="2000" dirty="0">
                <a:solidFill>
                  <a:schemeClr val="tx1"/>
                </a:solidFill>
                <a:latin typeface="Times New Roman" panose="02020603050405020304" pitchFamily="18" charset="0"/>
                <a:cs typeface="Times New Roman" panose="02020603050405020304" pitchFamily="18" charset="0"/>
              </a:rPr>
              <a:t>connecter</a:t>
            </a:r>
            <a:r>
              <a:rPr sz="2000" spc="2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plusieurs</a:t>
            </a:r>
            <a:r>
              <a:rPr sz="2000" spc="2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réseaux</a:t>
            </a:r>
            <a:r>
              <a:rPr sz="2000" spc="2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ensemble.</a:t>
            </a:r>
            <a:r>
              <a:rPr sz="2000" spc="2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Il</a:t>
            </a:r>
            <a:r>
              <a:rPr sz="2000" spc="2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utilise</a:t>
            </a:r>
            <a:r>
              <a:rPr sz="2000" spc="220"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des </a:t>
            </a:r>
            <a:r>
              <a:rPr sz="2000" dirty="0">
                <a:solidFill>
                  <a:schemeClr val="tx1"/>
                </a:solidFill>
                <a:latin typeface="Times New Roman" panose="02020603050405020304" pitchFamily="18" charset="0"/>
                <a:cs typeface="Times New Roman" panose="02020603050405020304" pitchFamily="18" charset="0"/>
              </a:rPr>
              <a:t>protocoles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routage</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pour</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déterminer</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meilleur</a:t>
            </a:r>
            <a:r>
              <a:rPr sz="2000" spc="-2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chemin </a:t>
            </a:r>
            <a:r>
              <a:rPr sz="2000" dirty="0">
                <a:solidFill>
                  <a:schemeClr val="tx1"/>
                </a:solidFill>
                <a:latin typeface="Times New Roman" panose="02020603050405020304" pitchFamily="18" charset="0"/>
                <a:cs typeface="Times New Roman" panose="02020603050405020304" pitchFamily="18" charset="0"/>
              </a:rPr>
              <a:t>pour</a:t>
            </a:r>
            <a:r>
              <a:rPr sz="2000" spc="29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28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données</a:t>
            </a:r>
            <a:r>
              <a:rPr sz="2000" spc="29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à</a:t>
            </a:r>
            <a:r>
              <a:rPr sz="2000" spc="28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travers</a:t>
            </a:r>
            <a:r>
              <a:rPr sz="2000" spc="28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a:t>
            </a:r>
            <a:r>
              <a:rPr sz="2000" spc="29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28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29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routeurs</a:t>
            </a:r>
            <a:r>
              <a:rPr sz="2000" spc="29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sont </a:t>
            </a:r>
            <a:r>
              <a:rPr sz="2000" dirty="0">
                <a:solidFill>
                  <a:schemeClr val="tx1"/>
                </a:solidFill>
                <a:latin typeface="Times New Roman" panose="02020603050405020304" pitchFamily="18" charset="0"/>
                <a:cs typeface="Times New Roman" panose="02020603050405020304" pitchFamily="18" charset="0"/>
              </a:rPr>
              <a:t>souvent</a:t>
            </a:r>
            <a:r>
              <a:rPr sz="2000" spc="1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utilisés</a:t>
            </a:r>
            <a:r>
              <a:rPr sz="2000" spc="9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pour</a:t>
            </a:r>
            <a:r>
              <a:rPr sz="2000" spc="10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connecter</a:t>
            </a:r>
            <a:r>
              <a:rPr sz="2000" spc="1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1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réseaux</a:t>
            </a:r>
            <a:r>
              <a:rPr sz="2000" spc="11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domestiques </a:t>
            </a:r>
            <a:r>
              <a:rPr sz="2000" dirty="0">
                <a:solidFill>
                  <a:schemeClr val="tx1"/>
                </a:solidFill>
                <a:latin typeface="Times New Roman" panose="02020603050405020304" pitchFamily="18" charset="0"/>
                <a:cs typeface="Times New Roman" panose="02020603050405020304" pitchFamily="18" charset="0"/>
              </a:rPr>
              <a:t>ou </a:t>
            </a:r>
            <a:r>
              <a:rPr sz="2000" spc="-10" dirty="0">
                <a:solidFill>
                  <a:schemeClr val="tx1"/>
                </a:solidFill>
                <a:latin typeface="Times New Roman" panose="02020603050405020304" pitchFamily="18" charset="0"/>
                <a:cs typeface="Times New Roman" panose="02020603050405020304" pitchFamily="18" charset="0"/>
              </a:rPr>
              <a:t>d'entreprise</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à</a:t>
            </a:r>
            <a:r>
              <a:rPr sz="2000" spc="-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Internet.</a:t>
            </a:r>
            <a:endParaRPr sz="2000" dirty="0">
              <a:solidFill>
                <a:schemeClr val="tx1"/>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7039356" y="1676400"/>
            <a:ext cx="4572000" cy="3505200"/>
          </a:xfrm>
          <a:prstGeom prst="rect">
            <a:avLst/>
          </a:prstGeom>
        </p:spPr>
      </p:pic>
      <p:sp>
        <p:nvSpPr>
          <p:cNvPr id="4" name="object 4"/>
          <p:cNvSpPr txBox="1">
            <a:spLocks noGrp="1"/>
          </p:cNvSpPr>
          <p:nvPr>
            <p:ph type="title"/>
          </p:nvPr>
        </p:nvSpPr>
        <p:spPr>
          <a:xfrm>
            <a:off x="358241" y="770890"/>
            <a:ext cx="11475516" cy="396904"/>
          </a:xfrm>
          <a:prstGeom prst="rect">
            <a:avLst/>
          </a:prstGeom>
        </p:spPr>
        <p:txBody>
          <a:bodyPr vert="horz" wrap="square" lIns="0" tIns="12065" rIns="0" bIns="0" rtlCol="0">
            <a:spAutoFit/>
          </a:bodyPr>
          <a:lstStyle/>
          <a:p>
            <a:pPr marL="314325">
              <a:lnSpc>
                <a:spcPct val="100000"/>
              </a:lnSpc>
              <a:spcBef>
                <a:spcPts val="95"/>
              </a:spcBef>
            </a:pPr>
            <a:r>
              <a:rPr spc="-10" dirty="0">
                <a:solidFill>
                  <a:srgbClr val="FF0000"/>
                </a:solidFill>
                <a:latin typeface="Times New Roman" panose="02020603050405020304" pitchFamily="18" charset="0"/>
                <a:cs typeface="Times New Roman" panose="02020603050405020304" pitchFamily="18" charset="0"/>
              </a:rPr>
              <a:t>RAPPEL</a:t>
            </a:r>
          </a:p>
        </p:txBody>
      </p:sp>
      <p:sp>
        <p:nvSpPr>
          <p:cNvPr id="6" name="Espace réservé du numéro de diapositive 5">
            <a:extLst>
              <a:ext uri="{FF2B5EF4-FFF2-40B4-BE49-F238E27FC236}">
                <a16:creationId xmlns:a16="http://schemas.microsoft.com/office/drawing/2014/main" id="{DDA4EB90-1694-E09E-32D1-287D9AF120AC}"/>
              </a:ext>
            </a:extLst>
          </p:cNvPr>
          <p:cNvSpPr>
            <a:spLocks noGrp="1"/>
          </p:cNvSpPr>
          <p:nvPr>
            <p:ph type="sldNum" sz="quarter" idx="7"/>
          </p:nvPr>
        </p:nvSpPr>
        <p:spPr>
          <a:xfrm>
            <a:off x="11210543" y="6359407"/>
            <a:ext cx="623214" cy="396904"/>
          </a:xfrm>
        </p:spPr>
        <p:txBody>
          <a:bodyPr/>
          <a:lstStyle/>
          <a:p>
            <a:pPr marL="173355">
              <a:lnSpc>
                <a:spcPts val="2110"/>
              </a:lnSpc>
            </a:pPr>
            <a:fld id="{81D60167-4931-47E6-BA6A-407CBD079E47}" type="slidenum">
              <a:rPr lang="fr-FR" spc="-50" smtClean="0"/>
              <a:t>16</a:t>
            </a:fld>
            <a:endParaRPr lang="fr-FR" spc="-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3114811"/>
            <a:ext cx="9978390" cy="628377"/>
          </a:xfrm>
          <a:prstGeom prst="rect">
            <a:avLst/>
          </a:prstGeom>
        </p:spPr>
        <p:txBody>
          <a:bodyPr vert="horz" wrap="square" lIns="0" tIns="12700" rIns="0" bIns="0" rtlCol="0">
            <a:spAutoFit/>
          </a:bodyPr>
          <a:lstStyle/>
          <a:p>
            <a:pPr marL="12700" algn="ctr">
              <a:lnSpc>
                <a:spcPct val="100000"/>
              </a:lnSpc>
              <a:spcBef>
                <a:spcPts val="100"/>
              </a:spcBef>
            </a:pPr>
            <a:r>
              <a:rPr sz="4000" spc="-105" dirty="0">
                <a:solidFill>
                  <a:srgbClr val="FF0000"/>
                </a:solidFill>
                <a:latin typeface="Times New Roman" panose="02020603050405020304" pitchFamily="18" charset="0"/>
                <a:cs typeface="Times New Roman" panose="02020603050405020304" pitchFamily="18" charset="0"/>
              </a:rPr>
              <a:t> </a:t>
            </a:r>
            <a:r>
              <a:rPr sz="4000" spc="-360" dirty="0">
                <a:solidFill>
                  <a:srgbClr val="FF0000"/>
                </a:solidFill>
                <a:latin typeface="Times New Roman" panose="02020603050405020304" pitchFamily="18" charset="0"/>
                <a:cs typeface="Times New Roman" panose="02020603050405020304" pitchFamily="18" charset="0"/>
              </a:rPr>
              <a:t>PRÉSENTATION</a:t>
            </a:r>
            <a:r>
              <a:rPr sz="4000" spc="-110" dirty="0">
                <a:solidFill>
                  <a:srgbClr val="FF0000"/>
                </a:solidFill>
                <a:latin typeface="Times New Roman" panose="02020603050405020304" pitchFamily="18" charset="0"/>
                <a:cs typeface="Times New Roman" panose="02020603050405020304" pitchFamily="18" charset="0"/>
              </a:rPr>
              <a:t> </a:t>
            </a:r>
            <a:r>
              <a:rPr sz="4000" spc="-325" dirty="0">
                <a:solidFill>
                  <a:srgbClr val="FF0000"/>
                </a:solidFill>
                <a:latin typeface="Times New Roman" panose="02020603050405020304" pitchFamily="18" charset="0"/>
                <a:cs typeface="Times New Roman" panose="02020603050405020304" pitchFamily="18" charset="0"/>
              </a:rPr>
              <a:t>DE</a:t>
            </a:r>
            <a:r>
              <a:rPr sz="4000" spc="-80" dirty="0">
                <a:solidFill>
                  <a:srgbClr val="FF0000"/>
                </a:solidFill>
                <a:latin typeface="Times New Roman" panose="02020603050405020304" pitchFamily="18" charset="0"/>
                <a:cs typeface="Times New Roman" panose="02020603050405020304" pitchFamily="18" charset="0"/>
              </a:rPr>
              <a:t> </a:t>
            </a:r>
            <a:r>
              <a:rPr sz="4000" spc="-355" dirty="0">
                <a:solidFill>
                  <a:srgbClr val="FF0000"/>
                </a:solidFill>
                <a:latin typeface="Times New Roman" panose="02020603050405020304" pitchFamily="18" charset="0"/>
                <a:cs typeface="Times New Roman" panose="02020603050405020304" pitchFamily="18" charset="0"/>
              </a:rPr>
              <a:t>L’INTERFACE</a:t>
            </a:r>
            <a:endParaRPr sz="4000" dirty="0">
              <a:solidFill>
                <a:srgbClr val="FF0000"/>
              </a:solidFill>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F9C94209-5A85-7B38-F318-7793A6A3EB89}"/>
              </a:ext>
            </a:extLst>
          </p:cNvPr>
          <p:cNvSpPr>
            <a:spLocks noGrp="1"/>
          </p:cNvSpPr>
          <p:nvPr>
            <p:ph type="sldNum" sz="quarter" idx="7"/>
          </p:nvPr>
        </p:nvSpPr>
        <p:spPr>
          <a:xfrm>
            <a:off x="11210543" y="6400801"/>
            <a:ext cx="448057" cy="355510"/>
          </a:xfrm>
        </p:spPr>
        <p:txBody>
          <a:bodyPr/>
          <a:lstStyle/>
          <a:p>
            <a:pPr marL="173355">
              <a:lnSpc>
                <a:spcPts val="2110"/>
              </a:lnSpc>
            </a:pPr>
            <a:fld id="{81D60167-4931-47E6-BA6A-407CBD079E47}" type="slidenum">
              <a:rPr lang="fr-FR" spc="-50" smtClean="0"/>
              <a:t>17</a:t>
            </a:fld>
            <a:endParaRPr lang="fr-FR" spc="-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8675" y="1184275"/>
            <a:ext cx="10559415" cy="1449115"/>
          </a:xfrm>
          <a:prstGeom prst="rect">
            <a:avLst/>
          </a:prstGeom>
        </p:spPr>
        <p:txBody>
          <a:bodyPr vert="horz" wrap="square" lIns="0" tIns="12700" rIns="0" bIns="0" rtlCol="0">
            <a:spAutoFit/>
          </a:bodyPr>
          <a:lstStyle/>
          <a:p>
            <a:pPr marL="318770" indent="-306070">
              <a:lnSpc>
                <a:spcPct val="100000"/>
              </a:lnSpc>
              <a:spcBef>
                <a:spcPts val="100"/>
              </a:spcBef>
              <a:buClr>
                <a:srgbClr val="1CACE3"/>
              </a:buClr>
              <a:buSzPct val="91666"/>
              <a:buFont typeface="Cambria"/>
              <a:buChar char="◾"/>
              <a:tabLst>
                <a:tab pos="318770" algn="l"/>
              </a:tabLst>
            </a:pPr>
            <a:r>
              <a:rPr spc="20" dirty="0">
                <a:solidFill>
                  <a:schemeClr val="tx1"/>
                </a:solidFill>
                <a:latin typeface="Times New Roman" panose="02020603050405020304" pitchFamily="18" charset="0"/>
                <a:cs typeface="Times New Roman" panose="02020603050405020304" pitchFamily="18" charset="0"/>
              </a:rPr>
              <a:t>Nous</a:t>
            </a:r>
            <a:r>
              <a:rPr spc="50" dirty="0">
                <a:solidFill>
                  <a:schemeClr val="tx1"/>
                </a:solidFill>
                <a:latin typeface="Times New Roman" panose="02020603050405020304" pitchFamily="18" charset="0"/>
                <a:cs typeface="Times New Roman" panose="02020603050405020304" pitchFamily="18" charset="0"/>
              </a:rPr>
              <a:t> </a:t>
            </a:r>
            <a:r>
              <a:rPr spc="20" dirty="0">
                <a:solidFill>
                  <a:schemeClr val="tx1"/>
                </a:solidFill>
                <a:latin typeface="Times New Roman" panose="02020603050405020304" pitchFamily="18" charset="0"/>
                <a:cs typeface="Times New Roman" panose="02020603050405020304" pitchFamily="18" charset="0"/>
              </a:rPr>
              <a:t>allons</a:t>
            </a:r>
            <a:r>
              <a:rPr spc="30" dirty="0">
                <a:solidFill>
                  <a:schemeClr val="tx1"/>
                </a:solidFill>
                <a:latin typeface="Times New Roman" panose="02020603050405020304" pitchFamily="18" charset="0"/>
                <a:cs typeface="Times New Roman" panose="02020603050405020304" pitchFamily="18" charset="0"/>
              </a:rPr>
              <a:t> </a:t>
            </a:r>
            <a:r>
              <a:rPr spc="55" dirty="0">
                <a:solidFill>
                  <a:schemeClr val="tx1"/>
                </a:solidFill>
                <a:latin typeface="Times New Roman" panose="02020603050405020304" pitchFamily="18" charset="0"/>
                <a:cs typeface="Times New Roman" panose="02020603050405020304" pitchFamily="18" charset="0"/>
              </a:rPr>
              <a:t>commercer</a:t>
            </a:r>
            <a:r>
              <a:rPr spc="80" dirty="0">
                <a:solidFill>
                  <a:schemeClr val="tx1"/>
                </a:solidFill>
                <a:latin typeface="Times New Roman" panose="02020603050405020304" pitchFamily="18" charset="0"/>
                <a:cs typeface="Times New Roman" panose="02020603050405020304" pitchFamily="18" charset="0"/>
              </a:rPr>
              <a:t> </a:t>
            </a:r>
            <a:r>
              <a:rPr spc="70" dirty="0">
                <a:solidFill>
                  <a:schemeClr val="tx1"/>
                </a:solidFill>
                <a:latin typeface="Times New Roman" panose="02020603050405020304" pitchFamily="18" charset="0"/>
                <a:cs typeface="Times New Roman" panose="02020603050405020304" pitchFamily="18" charset="0"/>
              </a:rPr>
              <a:t>par</a:t>
            </a:r>
            <a:r>
              <a:rPr spc="50" dirty="0">
                <a:solidFill>
                  <a:schemeClr val="tx1"/>
                </a:solidFill>
                <a:latin typeface="Times New Roman" panose="02020603050405020304" pitchFamily="18" charset="0"/>
                <a:cs typeface="Times New Roman" panose="02020603050405020304" pitchFamily="18" charset="0"/>
              </a:rPr>
              <a:t> </a:t>
            </a:r>
            <a:r>
              <a:rPr spc="20" dirty="0">
                <a:solidFill>
                  <a:schemeClr val="tx1"/>
                </a:solidFill>
                <a:latin typeface="Times New Roman" panose="02020603050405020304" pitchFamily="18" charset="0"/>
                <a:cs typeface="Times New Roman" panose="02020603050405020304" pitchFamily="18" charset="0"/>
              </a:rPr>
              <a:t>voire</a:t>
            </a:r>
            <a:r>
              <a:rPr spc="55" dirty="0">
                <a:solidFill>
                  <a:schemeClr val="tx1"/>
                </a:solidFill>
                <a:latin typeface="Times New Roman" panose="02020603050405020304" pitchFamily="18" charset="0"/>
                <a:cs typeface="Times New Roman" panose="02020603050405020304" pitchFamily="18" charset="0"/>
              </a:rPr>
              <a:t> </a:t>
            </a:r>
            <a:r>
              <a:rPr spc="50" dirty="0">
                <a:solidFill>
                  <a:schemeClr val="tx1"/>
                </a:solidFill>
                <a:latin typeface="Times New Roman" panose="02020603050405020304" pitchFamily="18" charset="0"/>
                <a:cs typeface="Times New Roman" panose="02020603050405020304" pitchFamily="18" charset="0"/>
              </a:rPr>
              <a:t>ensemble</a:t>
            </a:r>
            <a:r>
              <a:rPr spc="40" dirty="0">
                <a:solidFill>
                  <a:schemeClr val="tx1"/>
                </a:solidFill>
                <a:latin typeface="Times New Roman" panose="02020603050405020304" pitchFamily="18" charset="0"/>
                <a:cs typeface="Times New Roman" panose="02020603050405020304" pitchFamily="18" charset="0"/>
              </a:rPr>
              <a:t> </a:t>
            </a:r>
            <a:r>
              <a:rPr spc="20" dirty="0">
                <a:solidFill>
                  <a:schemeClr val="tx1"/>
                </a:solidFill>
                <a:latin typeface="Times New Roman" panose="02020603050405020304" pitchFamily="18" charset="0"/>
                <a:cs typeface="Times New Roman" panose="02020603050405020304" pitchFamily="18" charset="0"/>
              </a:rPr>
              <a:t>l’interface</a:t>
            </a:r>
            <a:r>
              <a:rPr spc="50" dirty="0">
                <a:solidFill>
                  <a:schemeClr val="tx1"/>
                </a:solidFill>
                <a:latin typeface="Times New Roman" panose="02020603050405020304" pitchFamily="18" charset="0"/>
                <a:cs typeface="Times New Roman" panose="02020603050405020304" pitchFamily="18" charset="0"/>
              </a:rPr>
              <a:t> </a:t>
            </a:r>
            <a:r>
              <a:rPr spc="20" dirty="0">
                <a:solidFill>
                  <a:schemeClr val="tx1"/>
                </a:solidFill>
                <a:latin typeface="Times New Roman" panose="02020603050405020304" pitchFamily="18" charset="0"/>
                <a:cs typeface="Times New Roman" panose="02020603050405020304" pitchFamily="18" charset="0"/>
              </a:rPr>
              <a:t>générale</a:t>
            </a:r>
            <a:r>
              <a:rPr spc="60" dirty="0">
                <a:solidFill>
                  <a:schemeClr val="tx1"/>
                </a:solidFill>
                <a:latin typeface="Times New Roman" panose="02020603050405020304" pitchFamily="18" charset="0"/>
                <a:cs typeface="Times New Roman" panose="02020603050405020304" pitchFamily="18" charset="0"/>
              </a:rPr>
              <a:t> </a:t>
            </a:r>
            <a:r>
              <a:rPr spc="65" dirty="0">
                <a:solidFill>
                  <a:schemeClr val="tx1"/>
                </a:solidFill>
                <a:latin typeface="Times New Roman" panose="02020603050405020304" pitchFamily="18" charset="0"/>
                <a:cs typeface="Times New Roman" panose="02020603050405020304" pitchFamily="18" charset="0"/>
              </a:rPr>
              <a:t>et</a:t>
            </a:r>
            <a:r>
              <a:rPr spc="55" dirty="0">
                <a:solidFill>
                  <a:schemeClr val="tx1"/>
                </a:solidFill>
                <a:latin typeface="Times New Roman" panose="02020603050405020304" pitchFamily="18" charset="0"/>
                <a:cs typeface="Times New Roman" panose="02020603050405020304" pitchFamily="18" charset="0"/>
              </a:rPr>
              <a:t> </a:t>
            </a:r>
            <a:r>
              <a:rPr spc="20" dirty="0">
                <a:solidFill>
                  <a:schemeClr val="tx1"/>
                </a:solidFill>
                <a:latin typeface="Times New Roman" panose="02020603050405020304" pitchFamily="18" charset="0"/>
                <a:cs typeface="Times New Roman" panose="02020603050405020304" pitchFamily="18" charset="0"/>
              </a:rPr>
              <a:t>l’utilisation</a:t>
            </a:r>
            <a:r>
              <a:rPr dirty="0">
                <a:solidFill>
                  <a:schemeClr val="tx1"/>
                </a:solidFill>
                <a:latin typeface="Times New Roman" panose="02020603050405020304" pitchFamily="18" charset="0"/>
                <a:cs typeface="Times New Roman" panose="02020603050405020304" pitchFamily="18" charset="0"/>
              </a:rPr>
              <a:t> </a:t>
            </a:r>
            <a:r>
              <a:rPr spc="20" dirty="0">
                <a:solidFill>
                  <a:schemeClr val="tx1"/>
                </a:solidFill>
                <a:latin typeface="Times New Roman" panose="02020603050405020304" pitchFamily="18" charset="0"/>
                <a:cs typeface="Times New Roman" panose="02020603050405020304" pitchFamily="18" charset="0"/>
              </a:rPr>
              <a:t>de</a:t>
            </a:r>
            <a:r>
              <a:rPr spc="55" dirty="0">
                <a:solidFill>
                  <a:schemeClr val="tx1"/>
                </a:solidFill>
                <a:latin typeface="Times New Roman" panose="02020603050405020304" pitchFamily="18" charset="0"/>
                <a:cs typeface="Times New Roman" panose="02020603050405020304" pitchFamily="18" charset="0"/>
              </a:rPr>
              <a:t> </a:t>
            </a:r>
            <a:r>
              <a:rPr spc="20" dirty="0">
                <a:solidFill>
                  <a:schemeClr val="tx1"/>
                </a:solidFill>
                <a:latin typeface="Times New Roman" panose="02020603050405020304" pitchFamily="18" charset="0"/>
                <a:cs typeface="Times New Roman" panose="02020603050405020304" pitchFamily="18" charset="0"/>
              </a:rPr>
              <a:t>chaque</a:t>
            </a:r>
            <a:r>
              <a:rPr spc="55" dirty="0">
                <a:solidFill>
                  <a:schemeClr val="tx1"/>
                </a:solidFill>
                <a:latin typeface="Times New Roman" panose="02020603050405020304" pitchFamily="18" charset="0"/>
                <a:cs typeface="Times New Roman" panose="02020603050405020304" pitchFamily="18" charset="0"/>
              </a:rPr>
              <a:t> </a:t>
            </a:r>
            <a:r>
              <a:rPr spc="-10" dirty="0">
                <a:solidFill>
                  <a:schemeClr val="tx1"/>
                </a:solidFill>
                <a:latin typeface="Times New Roman" panose="02020603050405020304" pitchFamily="18" charset="0"/>
                <a:cs typeface="Times New Roman" panose="02020603050405020304" pitchFamily="18" charset="0"/>
              </a:rPr>
              <a:t>section.</a:t>
            </a:r>
            <a:endParaRPr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254"/>
              </a:spcBef>
              <a:buClr>
                <a:srgbClr val="1CACE3"/>
              </a:buClr>
              <a:buFont typeface="Cambria"/>
              <a:buChar char="◾"/>
            </a:pPr>
            <a:endParaRPr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pc="-20" dirty="0">
                <a:solidFill>
                  <a:schemeClr val="tx1"/>
                </a:solidFill>
                <a:latin typeface="Times New Roman" panose="02020603050405020304" pitchFamily="18" charset="0"/>
                <a:cs typeface="Times New Roman" panose="02020603050405020304" pitchFamily="18" charset="0"/>
              </a:rPr>
              <a:t>Cisco</a:t>
            </a:r>
            <a:r>
              <a:rPr spc="-15"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Packet</a:t>
            </a:r>
            <a:r>
              <a:rPr spc="20"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Tracer</a:t>
            </a:r>
            <a:r>
              <a:rPr spc="20"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dispose</a:t>
            </a:r>
            <a:r>
              <a:rPr spc="-20" dirty="0">
                <a:solidFill>
                  <a:schemeClr val="tx1"/>
                </a:solidFill>
                <a:latin typeface="Times New Roman" panose="02020603050405020304" pitchFamily="18" charset="0"/>
                <a:cs typeface="Times New Roman" panose="02020603050405020304" pitchFamily="18" charset="0"/>
              </a:rPr>
              <a:t> </a:t>
            </a:r>
            <a:r>
              <a:rPr spc="-50"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55"/>
              </a:spcBef>
              <a:buClr>
                <a:srgbClr val="1CACE3"/>
              </a:buClr>
              <a:buFont typeface="Cambria"/>
              <a:buChar char="◾"/>
            </a:pPr>
            <a:endParaRPr dirty="0">
              <a:solidFill>
                <a:schemeClr val="tx1"/>
              </a:solidFill>
              <a:latin typeface="Times New Roman" panose="02020603050405020304" pitchFamily="18" charset="0"/>
              <a:cs typeface="Times New Roman" panose="02020603050405020304" pitchFamily="18" charset="0"/>
            </a:endParaRPr>
          </a:p>
          <a:p>
            <a:pPr marL="641985" lvl="1" indent="-304800">
              <a:lnSpc>
                <a:spcPct val="100000"/>
              </a:lnSpc>
              <a:buClr>
                <a:srgbClr val="1CACE3"/>
              </a:buClr>
              <a:buSzPct val="90000"/>
              <a:buFont typeface="Cambria"/>
              <a:buChar char="◾"/>
              <a:tabLst>
                <a:tab pos="641985" algn="l"/>
              </a:tabLst>
            </a:pPr>
            <a:r>
              <a:rPr dirty="0">
                <a:solidFill>
                  <a:schemeClr val="tx1"/>
                </a:solidFill>
                <a:latin typeface="Times New Roman" panose="02020603050405020304" pitchFamily="18" charset="0"/>
                <a:cs typeface="Times New Roman" panose="02020603050405020304" pitchFamily="18" charset="0"/>
              </a:rPr>
              <a:t>D’une</a:t>
            </a:r>
            <a:r>
              <a:rPr spc="-15" dirty="0">
                <a:solidFill>
                  <a:schemeClr val="tx1"/>
                </a:solidFill>
                <a:latin typeface="Times New Roman" panose="02020603050405020304" pitchFamily="18" charset="0"/>
                <a:cs typeface="Times New Roman" panose="02020603050405020304" pitchFamily="18" charset="0"/>
              </a:rPr>
              <a:t> </a:t>
            </a:r>
            <a:r>
              <a:rPr spc="50" dirty="0">
                <a:solidFill>
                  <a:schemeClr val="tx1"/>
                </a:solidFill>
                <a:latin typeface="Times New Roman" panose="02020603050405020304" pitchFamily="18" charset="0"/>
                <a:cs typeface="Times New Roman" panose="02020603050405020304" pitchFamily="18" charset="0"/>
              </a:rPr>
              <a:t>barre</a:t>
            </a:r>
            <a:r>
              <a:rPr spc="-10" dirty="0">
                <a:solidFill>
                  <a:schemeClr val="tx1"/>
                </a:solidFill>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de</a:t>
            </a:r>
            <a:r>
              <a:rPr spc="-15" dirty="0">
                <a:solidFill>
                  <a:schemeClr val="tx1"/>
                </a:solidFill>
                <a:latin typeface="Times New Roman" panose="02020603050405020304" pitchFamily="18" charset="0"/>
                <a:cs typeface="Times New Roman" panose="02020603050405020304" pitchFamily="18" charset="0"/>
              </a:rPr>
              <a:t> </a:t>
            </a:r>
            <a:r>
              <a:rPr spc="75" dirty="0">
                <a:solidFill>
                  <a:schemeClr val="tx1"/>
                </a:solidFill>
                <a:latin typeface="Times New Roman" panose="02020603050405020304" pitchFamily="18" charset="0"/>
                <a:cs typeface="Times New Roman" panose="02020603050405020304" pitchFamily="18" charset="0"/>
              </a:rPr>
              <a:t>menu</a:t>
            </a:r>
            <a:r>
              <a:rPr dirty="0">
                <a:solidFill>
                  <a:schemeClr val="tx1"/>
                </a:solidFill>
                <a:latin typeface="Times New Roman" panose="02020603050405020304" pitchFamily="18" charset="0"/>
                <a:cs typeface="Times New Roman" panose="02020603050405020304" pitchFamily="18" charset="0"/>
              </a:rPr>
              <a:t> </a:t>
            </a:r>
            <a:r>
              <a:rPr spc="-10" dirty="0">
                <a:solidFill>
                  <a:schemeClr val="tx1"/>
                </a:solidFill>
                <a:latin typeface="Times New Roman" panose="02020603050405020304" pitchFamily="18" charset="0"/>
                <a:cs typeface="Times New Roman" panose="02020603050405020304" pitchFamily="18" charset="0"/>
              </a:rPr>
              <a:t>classique</a:t>
            </a:r>
            <a:endParaRPr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53287" y="3290696"/>
            <a:ext cx="9999345" cy="259045"/>
          </a:xfrm>
          <a:prstGeom prst="rect">
            <a:avLst/>
          </a:prstGeom>
        </p:spPr>
        <p:txBody>
          <a:bodyPr vert="horz" wrap="square" lIns="0" tIns="12700" rIns="0" bIns="0" rtlCol="0">
            <a:spAutoFit/>
          </a:bodyPr>
          <a:lstStyle/>
          <a:p>
            <a:pPr marL="316865" indent="-304165">
              <a:lnSpc>
                <a:spcPct val="100000"/>
              </a:lnSpc>
              <a:spcBef>
                <a:spcPts val="100"/>
              </a:spcBef>
              <a:buClr>
                <a:srgbClr val="1CACE3"/>
              </a:buClr>
              <a:buSzPct val="90000"/>
              <a:buFont typeface="Cambria"/>
              <a:buChar char="◾"/>
              <a:tabLst>
                <a:tab pos="316865" algn="l"/>
              </a:tabLst>
            </a:pPr>
            <a:r>
              <a:rPr sz="1600" spc="10" dirty="0">
                <a:solidFill>
                  <a:schemeClr val="tx1"/>
                </a:solidFill>
                <a:latin typeface="Times New Roman" panose="02020603050405020304" pitchFamily="18" charset="0"/>
                <a:cs typeface="Times New Roman" panose="02020603050405020304" pitchFamily="18" charset="0"/>
              </a:rPr>
              <a:t>D’une</a:t>
            </a:r>
            <a:r>
              <a:rPr sz="1600" spc="55" dirty="0">
                <a:solidFill>
                  <a:schemeClr val="tx1"/>
                </a:solidFill>
                <a:latin typeface="Times New Roman" panose="02020603050405020304" pitchFamily="18" charset="0"/>
                <a:cs typeface="Times New Roman" panose="02020603050405020304" pitchFamily="18" charset="0"/>
              </a:rPr>
              <a:t> </a:t>
            </a:r>
            <a:r>
              <a:rPr sz="1600" spc="50" dirty="0">
                <a:solidFill>
                  <a:schemeClr val="tx1"/>
                </a:solidFill>
                <a:latin typeface="Times New Roman" panose="02020603050405020304" pitchFamily="18" charset="0"/>
                <a:cs typeface="Times New Roman" panose="02020603050405020304" pitchFamily="18" charset="0"/>
              </a:rPr>
              <a:t>barre</a:t>
            </a:r>
            <a:r>
              <a:rPr sz="1600" spc="60"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d’outil</a:t>
            </a:r>
            <a:r>
              <a:rPr sz="1600" spc="45"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principale</a:t>
            </a:r>
            <a:r>
              <a:rPr sz="1600" spc="5" dirty="0">
                <a:solidFill>
                  <a:schemeClr val="tx1"/>
                </a:solidFill>
                <a:latin typeface="Times New Roman" panose="02020603050405020304" pitchFamily="18" charset="0"/>
                <a:cs typeface="Times New Roman" panose="02020603050405020304" pitchFamily="18" charset="0"/>
              </a:rPr>
              <a:t> </a:t>
            </a:r>
            <a:r>
              <a:rPr sz="1600" spc="70" dirty="0">
                <a:solidFill>
                  <a:schemeClr val="tx1"/>
                </a:solidFill>
                <a:latin typeface="Times New Roman" panose="02020603050405020304" pitchFamily="18" charset="0"/>
                <a:cs typeface="Times New Roman" panose="02020603050405020304" pitchFamily="18" charset="0"/>
              </a:rPr>
              <a:t>comportant</a:t>
            </a:r>
            <a:r>
              <a:rPr sz="1600" spc="30"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les</a:t>
            </a:r>
            <a:r>
              <a:rPr sz="1600" spc="30" dirty="0">
                <a:solidFill>
                  <a:schemeClr val="tx1"/>
                </a:solidFill>
                <a:latin typeface="Times New Roman" panose="02020603050405020304" pitchFamily="18" charset="0"/>
                <a:cs typeface="Times New Roman" panose="02020603050405020304" pitchFamily="18" charset="0"/>
              </a:rPr>
              <a:t> </a:t>
            </a:r>
            <a:r>
              <a:rPr sz="1600" spc="45" dirty="0">
                <a:solidFill>
                  <a:schemeClr val="tx1"/>
                </a:solidFill>
                <a:latin typeface="Times New Roman" panose="02020603050405020304" pitchFamily="18" charset="0"/>
                <a:cs typeface="Times New Roman" panose="02020603050405020304" pitchFamily="18" charset="0"/>
              </a:rPr>
              <a:t>fonctionnalités</a:t>
            </a:r>
            <a:r>
              <a:rPr sz="1600" spc="5"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de</a:t>
            </a:r>
            <a:r>
              <a:rPr sz="1600" spc="55"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base</a:t>
            </a:r>
            <a:r>
              <a:rPr sz="1600" spc="60"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de</a:t>
            </a:r>
            <a:r>
              <a:rPr sz="1600" spc="55"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gestion</a:t>
            </a:r>
            <a:r>
              <a:rPr sz="1600" spc="35"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de</a:t>
            </a:r>
            <a:r>
              <a:rPr sz="1600" spc="55"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fichier,</a:t>
            </a:r>
            <a:r>
              <a:rPr sz="1600" spc="35"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d’impression, </a:t>
            </a:r>
            <a:r>
              <a:rPr sz="1600" spc="-10" dirty="0">
                <a:solidFill>
                  <a:schemeClr val="tx1"/>
                </a:solidFill>
                <a:latin typeface="Times New Roman" panose="02020603050405020304" pitchFamily="18" charset="0"/>
                <a:cs typeface="Times New Roman" panose="02020603050405020304" pitchFamily="18" charset="0"/>
              </a:rPr>
              <a:t>etc….</a:t>
            </a:r>
            <a:endParaRPr sz="1600" dirty="0">
              <a:solidFill>
                <a:schemeClr val="tx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53287" y="4805933"/>
            <a:ext cx="7030084" cy="259045"/>
          </a:xfrm>
          <a:prstGeom prst="rect">
            <a:avLst/>
          </a:prstGeom>
        </p:spPr>
        <p:txBody>
          <a:bodyPr vert="horz" wrap="square" lIns="0" tIns="12700" rIns="0" bIns="0" rtlCol="0">
            <a:spAutoFit/>
          </a:bodyPr>
          <a:lstStyle/>
          <a:p>
            <a:pPr marL="316865" indent="-304165">
              <a:lnSpc>
                <a:spcPct val="100000"/>
              </a:lnSpc>
              <a:spcBef>
                <a:spcPts val="100"/>
              </a:spcBef>
              <a:buClr>
                <a:srgbClr val="1CACE3"/>
              </a:buClr>
              <a:buSzPct val="90000"/>
              <a:buFont typeface="Cambria"/>
              <a:buChar char="◾"/>
              <a:tabLst>
                <a:tab pos="316865" algn="l"/>
              </a:tabLst>
            </a:pPr>
            <a:r>
              <a:rPr sz="1600" dirty="0">
                <a:solidFill>
                  <a:schemeClr val="tx1"/>
                </a:solidFill>
                <a:latin typeface="Times New Roman" panose="02020603050405020304" pitchFamily="18" charset="0"/>
                <a:cs typeface="Times New Roman" panose="02020603050405020304" pitchFamily="18" charset="0"/>
              </a:rPr>
              <a:t>D’une</a:t>
            </a:r>
            <a:r>
              <a:rPr sz="1600" spc="15" dirty="0">
                <a:solidFill>
                  <a:schemeClr val="tx1"/>
                </a:solidFill>
                <a:latin typeface="Times New Roman" panose="02020603050405020304" pitchFamily="18" charset="0"/>
                <a:cs typeface="Times New Roman" panose="02020603050405020304" pitchFamily="18" charset="0"/>
              </a:rPr>
              <a:t> </a:t>
            </a:r>
            <a:r>
              <a:rPr sz="1600" spc="50" dirty="0">
                <a:solidFill>
                  <a:schemeClr val="tx1"/>
                </a:solidFill>
                <a:latin typeface="Times New Roman" panose="02020603050405020304" pitchFamily="18" charset="0"/>
                <a:cs typeface="Times New Roman" panose="02020603050405020304" pitchFamily="18" charset="0"/>
              </a:rPr>
              <a:t>barre</a:t>
            </a:r>
            <a:r>
              <a:rPr sz="1600" spc="15"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d’outils</a:t>
            </a:r>
            <a:r>
              <a:rPr sz="1600" spc="-20"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au</a:t>
            </a:r>
            <a:r>
              <a:rPr sz="1600" spc="25"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dessous</a:t>
            </a:r>
            <a:r>
              <a:rPr sz="1600" spc="-5" dirty="0">
                <a:solidFill>
                  <a:schemeClr val="tx1"/>
                </a:solidFill>
                <a:latin typeface="Times New Roman" panose="02020603050405020304" pitchFamily="18" charset="0"/>
                <a:cs typeface="Times New Roman" panose="02020603050405020304" pitchFamily="18" charset="0"/>
              </a:rPr>
              <a:t> </a:t>
            </a:r>
            <a:r>
              <a:rPr sz="1600" spc="70" dirty="0">
                <a:solidFill>
                  <a:schemeClr val="tx1"/>
                </a:solidFill>
                <a:latin typeface="Times New Roman" panose="02020603050405020304" pitchFamily="18" charset="0"/>
                <a:cs typeface="Times New Roman" panose="02020603050405020304" pitchFamily="18" charset="0"/>
              </a:rPr>
              <a:t>comportant</a:t>
            </a:r>
            <a:r>
              <a:rPr sz="1600" spc="-25"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les</a:t>
            </a:r>
            <a:r>
              <a:rPr sz="1600" spc="5" dirty="0">
                <a:solidFill>
                  <a:schemeClr val="tx1"/>
                </a:solidFill>
                <a:latin typeface="Times New Roman" panose="02020603050405020304" pitchFamily="18" charset="0"/>
                <a:cs typeface="Times New Roman" panose="02020603050405020304" pitchFamily="18" charset="0"/>
              </a:rPr>
              <a:t> </a:t>
            </a:r>
            <a:r>
              <a:rPr sz="1600" spc="50" dirty="0" err="1">
                <a:solidFill>
                  <a:schemeClr val="tx1"/>
                </a:solidFill>
                <a:latin typeface="Times New Roman" panose="02020603050405020304" pitchFamily="18" charset="0"/>
                <a:cs typeface="Times New Roman" panose="02020603050405020304" pitchFamily="18" charset="0"/>
              </a:rPr>
              <a:t>outils</a:t>
            </a:r>
            <a:r>
              <a:rPr sz="1600" spc="-20" dirty="0">
                <a:solidFill>
                  <a:schemeClr val="tx1"/>
                </a:solidFill>
                <a:latin typeface="Times New Roman" panose="02020603050405020304" pitchFamily="18" charset="0"/>
                <a:cs typeface="Times New Roman" panose="02020603050405020304" pitchFamily="18" charset="0"/>
              </a:rPr>
              <a:t> </a:t>
            </a:r>
            <a:r>
              <a:rPr sz="1600" spc="65" dirty="0">
                <a:solidFill>
                  <a:schemeClr val="tx1"/>
                </a:solidFill>
                <a:latin typeface="Times New Roman" panose="02020603050405020304" pitchFamily="18" charset="0"/>
                <a:cs typeface="Times New Roman" panose="02020603050405020304" pitchFamily="18" charset="0"/>
              </a:rPr>
              <a:t>minimax</a:t>
            </a:r>
            <a:r>
              <a:rPr sz="1600" spc="20" dirty="0">
                <a:solidFill>
                  <a:schemeClr val="tx1"/>
                </a:solidFill>
                <a:latin typeface="Times New Roman" panose="02020603050405020304" pitchFamily="18" charset="0"/>
                <a:cs typeface="Times New Roman" panose="02020603050405020304" pitchFamily="18" charset="0"/>
              </a:rPr>
              <a:t> </a:t>
            </a:r>
            <a:r>
              <a:rPr sz="1600" spc="-10" dirty="0">
                <a:solidFill>
                  <a:schemeClr val="tx1"/>
                </a:solidFill>
                <a:latin typeface="Times New Roman" panose="02020603050405020304" pitchFamily="18" charset="0"/>
                <a:cs typeface="Times New Roman" panose="02020603050405020304" pitchFamily="18" charset="0"/>
              </a:rPr>
              <a:t>necessaires</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3418204" y="2692907"/>
            <a:ext cx="6265291" cy="455675"/>
          </a:xfrm>
          <a:prstGeom prst="rect">
            <a:avLst/>
          </a:prstGeom>
        </p:spPr>
      </p:pic>
      <p:pic>
        <p:nvPicPr>
          <p:cNvPr id="6" name="object 6"/>
          <p:cNvPicPr/>
          <p:nvPr/>
        </p:nvPicPr>
        <p:blipFill>
          <a:blip r:embed="rId3" cstate="print"/>
          <a:stretch>
            <a:fillRect/>
          </a:stretch>
        </p:blipFill>
        <p:spPr>
          <a:xfrm>
            <a:off x="2438400" y="3962480"/>
            <a:ext cx="6754368" cy="259882"/>
          </a:xfrm>
          <a:prstGeom prst="rect">
            <a:avLst/>
          </a:prstGeom>
        </p:spPr>
      </p:pic>
      <p:pic>
        <p:nvPicPr>
          <p:cNvPr id="7" name="object 7"/>
          <p:cNvPicPr/>
          <p:nvPr/>
        </p:nvPicPr>
        <p:blipFill>
          <a:blip r:embed="rId4" cstate="print"/>
          <a:stretch>
            <a:fillRect/>
          </a:stretch>
        </p:blipFill>
        <p:spPr>
          <a:xfrm>
            <a:off x="3624071" y="5280659"/>
            <a:ext cx="6316980" cy="366522"/>
          </a:xfrm>
          <a:prstGeom prst="rect">
            <a:avLst/>
          </a:prstGeom>
        </p:spPr>
      </p:pic>
      <p:sp>
        <p:nvSpPr>
          <p:cNvPr id="9" name="Espace réservé du numéro de diapositive 8">
            <a:extLst>
              <a:ext uri="{FF2B5EF4-FFF2-40B4-BE49-F238E27FC236}">
                <a16:creationId xmlns:a16="http://schemas.microsoft.com/office/drawing/2014/main" id="{ABF325E2-BC9D-395E-E30E-9BA131AB152C}"/>
              </a:ext>
            </a:extLst>
          </p:cNvPr>
          <p:cNvSpPr>
            <a:spLocks noGrp="1"/>
          </p:cNvSpPr>
          <p:nvPr>
            <p:ph type="sldNum" sz="quarter" idx="7"/>
          </p:nvPr>
        </p:nvSpPr>
        <p:spPr>
          <a:xfrm>
            <a:off x="11210543" y="6400801"/>
            <a:ext cx="448057" cy="355510"/>
          </a:xfrm>
        </p:spPr>
        <p:txBody>
          <a:bodyPr/>
          <a:lstStyle/>
          <a:p>
            <a:pPr marL="173355">
              <a:lnSpc>
                <a:spcPts val="2110"/>
              </a:lnSpc>
            </a:pPr>
            <a:fld id="{81D60167-4931-47E6-BA6A-407CBD079E47}" type="slidenum">
              <a:rPr lang="fr-FR" spc="-50" smtClean="0"/>
              <a:t>18</a:t>
            </a:fld>
            <a:endParaRPr lang="fr-FR" spc="-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3287" y="1427175"/>
            <a:ext cx="6383020" cy="1474763"/>
          </a:xfrm>
          <a:prstGeom prst="rect">
            <a:avLst/>
          </a:prstGeom>
        </p:spPr>
        <p:txBody>
          <a:bodyPr vert="horz" wrap="square" lIns="0" tIns="12700" rIns="0" bIns="0" rtlCol="0">
            <a:spAutoFit/>
          </a:bodyPr>
          <a:lstStyle/>
          <a:p>
            <a:pPr marL="316865" indent="-304165">
              <a:lnSpc>
                <a:spcPct val="100000"/>
              </a:lnSpc>
              <a:spcBef>
                <a:spcPts val="100"/>
              </a:spcBef>
              <a:buClr>
                <a:srgbClr val="1CACE3"/>
              </a:buClr>
              <a:buSzPct val="91666"/>
              <a:buFont typeface="Cambria"/>
              <a:buChar char="◾"/>
              <a:tabLst>
                <a:tab pos="316865" algn="l"/>
              </a:tabLst>
            </a:pPr>
            <a:r>
              <a:rPr sz="1800" dirty="0">
                <a:solidFill>
                  <a:schemeClr val="tx1"/>
                </a:solidFill>
                <a:latin typeface="Times New Roman" panose="02020603050405020304" pitchFamily="18" charset="0"/>
                <a:cs typeface="Times New Roman" panose="02020603050405020304" pitchFamily="18" charset="0"/>
              </a:rPr>
              <a:t>Ainsi</a:t>
            </a:r>
            <a:r>
              <a:rPr sz="1800" spc="-30" dirty="0">
                <a:solidFill>
                  <a:schemeClr val="tx1"/>
                </a:solidFill>
                <a:latin typeface="Times New Roman" panose="02020603050405020304" pitchFamily="18" charset="0"/>
                <a:cs typeface="Times New Roman" panose="02020603050405020304" pitchFamily="18" charset="0"/>
              </a:rPr>
              <a:t> </a:t>
            </a:r>
            <a:r>
              <a:rPr sz="1800" spc="65" dirty="0">
                <a:solidFill>
                  <a:schemeClr val="tx1"/>
                </a:solidFill>
                <a:latin typeface="Times New Roman" panose="02020603050405020304" pitchFamily="18" charset="0"/>
                <a:cs typeface="Times New Roman" panose="02020603050405020304" pitchFamily="18" charset="0"/>
              </a:rPr>
              <a:t>que</a:t>
            </a:r>
            <a:r>
              <a:rPr sz="1800" spc="-30" dirty="0">
                <a:solidFill>
                  <a:schemeClr val="tx1"/>
                </a:solidFill>
                <a:latin typeface="Times New Roman" panose="02020603050405020304" pitchFamily="18" charset="0"/>
                <a:cs typeface="Times New Roman" panose="02020603050405020304" pitchFamily="18" charset="0"/>
              </a:rPr>
              <a:t> </a:t>
            </a:r>
            <a:r>
              <a:rPr sz="1800" spc="60" dirty="0">
                <a:solidFill>
                  <a:schemeClr val="tx1"/>
                </a:solidFill>
                <a:latin typeface="Times New Roman" panose="02020603050405020304" pitchFamily="18" charset="0"/>
                <a:cs typeface="Times New Roman" panose="02020603050405020304" pitchFamily="18" charset="0"/>
              </a:rPr>
              <a:t>trois</a:t>
            </a:r>
            <a:r>
              <a:rPr sz="1800" spc="-15" dirty="0">
                <a:solidFill>
                  <a:schemeClr val="tx1"/>
                </a:solidFill>
                <a:latin typeface="Times New Roman" panose="02020603050405020304" pitchFamily="18" charset="0"/>
                <a:cs typeface="Times New Roman" panose="02020603050405020304" pitchFamily="18" charset="0"/>
              </a:rPr>
              <a:t> </a:t>
            </a:r>
            <a:r>
              <a:rPr sz="1800" spc="50" dirty="0">
                <a:solidFill>
                  <a:schemeClr val="tx1"/>
                </a:solidFill>
                <a:latin typeface="Times New Roman" panose="02020603050405020304" pitchFamily="18" charset="0"/>
                <a:cs typeface="Times New Roman" panose="02020603050405020304" pitchFamily="18" charset="0"/>
              </a:rPr>
              <a:t>boites</a:t>
            </a:r>
            <a:r>
              <a:rPr sz="1800" spc="-20"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à</a:t>
            </a:r>
            <a:r>
              <a:rPr sz="1800" spc="-10" dirty="0">
                <a:solidFill>
                  <a:schemeClr val="tx1"/>
                </a:solidFill>
                <a:latin typeface="Times New Roman" panose="02020603050405020304" pitchFamily="18" charset="0"/>
                <a:cs typeface="Times New Roman" panose="02020603050405020304" pitchFamily="18" charset="0"/>
              </a:rPr>
              <a:t> </a:t>
            </a:r>
            <a:r>
              <a:rPr sz="1800" spc="55" dirty="0">
                <a:solidFill>
                  <a:schemeClr val="tx1"/>
                </a:solidFill>
                <a:latin typeface="Times New Roman" panose="02020603050405020304" pitchFamily="18" charset="0"/>
                <a:cs typeface="Times New Roman" panose="02020603050405020304" pitchFamily="18" charset="0"/>
              </a:rPr>
              <a:t>outils</a:t>
            </a:r>
            <a:r>
              <a:rPr sz="1800" spc="-30" dirty="0">
                <a:solidFill>
                  <a:schemeClr val="tx1"/>
                </a:solidFill>
                <a:latin typeface="Times New Roman" panose="02020603050405020304" pitchFamily="18" charset="0"/>
                <a:cs typeface="Times New Roman" panose="02020603050405020304" pitchFamily="18" charset="0"/>
              </a:rPr>
              <a:t> </a:t>
            </a:r>
            <a:r>
              <a:rPr sz="1800" spc="50" dirty="0">
                <a:solidFill>
                  <a:schemeClr val="tx1"/>
                </a:solidFill>
                <a:latin typeface="Times New Roman" panose="02020603050405020304" pitchFamily="18" charset="0"/>
                <a:cs typeface="Times New Roman" panose="02020603050405020304" pitchFamily="18" charset="0"/>
              </a:rPr>
              <a:t>en</a:t>
            </a:r>
            <a:r>
              <a:rPr sz="1800" spc="-2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bas</a:t>
            </a:r>
            <a:r>
              <a:rPr sz="1800" spc="-5" dirty="0">
                <a:solidFill>
                  <a:schemeClr val="tx1"/>
                </a:solidFill>
                <a:latin typeface="Times New Roman" panose="02020603050405020304" pitchFamily="18" charset="0"/>
                <a:cs typeface="Times New Roman" panose="02020603050405020304" pitchFamily="18" charset="0"/>
              </a:rPr>
              <a:t> </a:t>
            </a:r>
            <a:r>
              <a:rPr sz="1800" spc="100" dirty="0">
                <a:solidFill>
                  <a:schemeClr val="tx1"/>
                </a:solidFill>
                <a:latin typeface="Times New Roman" panose="02020603050405020304" pitchFamily="18" charset="0"/>
                <a:cs typeface="Times New Roman" panose="02020603050405020304" pitchFamily="18" charset="0"/>
              </a:rPr>
              <a:t>pour</a:t>
            </a:r>
            <a:r>
              <a:rPr sz="1800" spc="-2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le</a:t>
            </a:r>
            <a:r>
              <a:rPr sz="1800" spc="-25" dirty="0">
                <a:solidFill>
                  <a:schemeClr val="tx1"/>
                </a:solidFill>
                <a:latin typeface="Times New Roman" panose="02020603050405020304" pitchFamily="18" charset="0"/>
                <a:cs typeface="Times New Roman" panose="02020603050405020304" pitchFamily="18" charset="0"/>
              </a:rPr>
              <a:t> </a:t>
            </a:r>
            <a:r>
              <a:rPr sz="1800" spc="-50" dirty="0">
                <a:solidFill>
                  <a:schemeClr val="tx1"/>
                </a:solidFill>
                <a:latin typeface="Times New Roman" panose="02020603050405020304" pitchFamily="18" charset="0"/>
                <a:cs typeface="Times New Roman" panose="02020603050405020304" pitchFamily="18" charset="0"/>
              </a:rPr>
              <a:t>:</a:t>
            </a:r>
            <a:endParaRPr sz="18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260"/>
              </a:spcBef>
              <a:buClr>
                <a:srgbClr val="1CACE3"/>
              </a:buClr>
              <a:buFont typeface="Cambria"/>
              <a:buChar char="◾"/>
            </a:pPr>
            <a:endParaRPr sz="1800" dirty="0">
              <a:solidFill>
                <a:schemeClr val="tx1"/>
              </a:solidFill>
              <a:latin typeface="Times New Roman" panose="02020603050405020304" pitchFamily="18" charset="0"/>
              <a:cs typeface="Times New Roman" panose="02020603050405020304" pitchFamily="18" charset="0"/>
            </a:endParaRPr>
          </a:p>
          <a:p>
            <a:pPr marL="700405" lvl="1" indent="-285750">
              <a:lnSpc>
                <a:spcPct val="100000"/>
              </a:lnSpc>
              <a:buClr>
                <a:srgbClr val="1CACE3"/>
              </a:buClr>
              <a:buSzPct val="91666"/>
              <a:buFont typeface="Courier New"/>
              <a:buChar char="o"/>
              <a:tabLst>
                <a:tab pos="700405" algn="l"/>
              </a:tabLst>
            </a:pPr>
            <a:r>
              <a:rPr sz="1800" dirty="0">
                <a:solidFill>
                  <a:schemeClr val="tx1"/>
                </a:solidFill>
                <a:latin typeface="Times New Roman" panose="02020603050405020304" pitchFamily="18" charset="0"/>
                <a:cs typeface="Times New Roman" panose="02020603050405020304" pitchFamily="18" charset="0"/>
              </a:rPr>
              <a:t>choix</a:t>
            </a:r>
            <a:r>
              <a:rPr sz="1800" spc="-5" dirty="0">
                <a:solidFill>
                  <a:schemeClr val="tx1"/>
                </a:solidFill>
                <a:latin typeface="Times New Roman" panose="02020603050405020304" pitchFamily="18" charset="0"/>
                <a:cs typeface="Times New Roman" panose="02020603050405020304" pitchFamily="18" charset="0"/>
              </a:rPr>
              <a:t> </a:t>
            </a:r>
            <a:r>
              <a:rPr sz="1800" spc="100" dirty="0">
                <a:solidFill>
                  <a:schemeClr val="tx1"/>
                </a:solidFill>
                <a:latin typeface="Times New Roman" panose="02020603050405020304" pitchFamily="18" charset="0"/>
                <a:cs typeface="Times New Roman" panose="02020603050405020304" pitchFamily="18" charset="0"/>
              </a:rPr>
              <a:t>du</a:t>
            </a:r>
            <a:r>
              <a:rPr sz="1800" spc="10" dirty="0">
                <a:solidFill>
                  <a:schemeClr val="tx1"/>
                </a:solidFill>
                <a:latin typeface="Times New Roman" panose="02020603050405020304" pitchFamily="18" charset="0"/>
                <a:cs typeface="Times New Roman" panose="02020603050405020304" pitchFamily="18" charset="0"/>
              </a:rPr>
              <a:t> </a:t>
            </a:r>
            <a:r>
              <a:rPr sz="1800" spc="55" dirty="0">
                <a:solidFill>
                  <a:schemeClr val="tx1"/>
                </a:solidFill>
                <a:latin typeface="Times New Roman" panose="02020603050405020304" pitchFamily="18" charset="0"/>
                <a:cs typeface="Times New Roman" panose="02020603050405020304" pitchFamily="18" charset="0"/>
              </a:rPr>
              <a:t>type</a:t>
            </a:r>
            <a:r>
              <a:rPr sz="1800" spc="20"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de</a:t>
            </a:r>
            <a:r>
              <a:rPr sz="1800" spc="25" dirty="0">
                <a:solidFill>
                  <a:schemeClr val="tx1"/>
                </a:solidFill>
                <a:latin typeface="Times New Roman" panose="02020603050405020304" pitchFamily="18" charset="0"/>
                <a:cs typeface="Times New Roman" panose="02020603050405020304" pitchFamily="18" charset="0"/>
              </a:rPr>
              <a:t> </a:t>
            </a:r>
            <a:r>
              <a:rPr sz="1800" spc="60" dirty="0">
                <a:solidFill>
                  <a:schemeClr val="tx1"/>
                </a:solidFill>
                <a:latin typeface="Times New Roman" panose="02020603050405020304" pitchFamily="18" charset="0"/>
                <a:cs typeface="Times New Roman" panose="02020603050405020304" pitchFamily="18" charset="0"/>
              </a:rPr>
              <a:t>matériel</a:t>
            </a:r>
            <a:r>
              <a:rPr sz="1800" spc="5" dirty="0">
                <a:solidFill>
                  <a:schemeClr val="tx1"/>
                </a:solidFill>
                <a:latin typeface="Times New Roman" panose="02020603050405020304" pitchFamily="18" charset="0"/>
                <a:cs typeface="Times New Roman" panose="02020603050405020304" pitchFamily="18" charset="0"/>
              </a:rPr>
              <a:t> </a:t>
            </a:r>
            <a:r>
              <a:rPr sz="1800" spc="50" dirty="0">
                <a:solidFill>
                  <a:schemeClr val="tx1"/>
                </a:solidFill>
                <a:latin typeface="Times New Roman" panose="02020603050405020304" pitchFamily="18" charset="0"/>
                <a:cs typeface="Times New Roman" panose="02020603050405020304" pitchFamily="18" charset="0"/>
              </a:rPr>
              <a:t>(ordinateur,</a:t>
            </a:r>
            <a:r>
              <a:rPr sz="1800" spc="25" dirty="0">
                <a:solidFill>
                  <a:schemeClr val="tx1"/>
                </a:solidFill>
                <a:latin typeface="Times New Roman" panose="02020603050405020304" pitchFamily="18" charset="0"/>
                <a:cs typeface="Times New Roman" panose="02020603050405020304" pitchFamily="18" charset="0"/>
              </a:rPr>
              <a:t> </a:t>
            </a:r>
            <a:r>
              <a:rPr sz="1800" spc="55" dirty="0">
                <a:solidFill>
                  <a:schemeClr val="tx1"/>
                </a:solidFill>
                <a:latin typeface="Times New Roman" panose="02020603050405020304" pitchFamily="18" charset="0"/>
                <a:cs typeface="Times New Roman" panose="02020603050405020304" pitchFamily="18" charset="0"/>
              </a:rPr>
              <a:t>routeurs,</a:t>
            </a:r>
            <a:r>
              <a:rPr sz="1800" spc="15" dirty="0">
                <a:solidFill>
                  <a:schemeClr val="tx1"/>
                </a:solidFill>
                <a:latin typeface="Times New Roman" panose="02020603050405020304" pitchFamily="18" charset="0"/>
                <a:cs typeface="Times New Roman" panose="02020603050405020304" pitchFamily="18" charset="0"/>
              </a:rPr>
              <a:t> </a:t>
            </a:r>
            <a:r>
              <a:rPr sz="1800" spc="-10" dirty="0">
                <a:solidFill>
                  <a:schemeClr val="tx1"/>
                </a:solidFill>
                <a:latin typeface="Times New Roman" panose="02020603050405020304" pitchFamily="18" charset="0"/>
                <a:cs typeface="Times New Roman" panose="02020603050405020304" pitchFamily="18" charset="0"/>
              </a:rPr>
              <a:t>etc…)</a:t>
            </a:r>
            <a:endParaRPr sz="1800" dirty="0">
              <a:solidFill>
                <a:schemeClr val="tx1"/>
              </a:solidFill>
              <a:latin typeface="Times New Roman" panose="02020603050405020304" pitchFamily="18" charset="0"/>
              <a:cs typeface="Times New Roman" panose="02020603050405020304" pitchFamily="18" charset="0"/>
            </a:endParaRPr>
          </a:p>
          <a:p>
            <a:pPr lvl="1">
              <a:lnSpc>
                <a:spcPct val="100000"/>
              </a:lnSpc>
              <a:spcBef>
                <a:spcPts val="260"/>
              </a:spcBef>
              <a:buClr>
                <a:srgbClr val="1CACE3"/>
              </a:buClr>
              <a:buFont typeface="Courier New"/>
              <a:buChar char="o"/>
            </a:pPr>
            <a:endParaRPr sz="1800" dirty="0">
              <a:solidFill>
                <a:schemeClr val="tx1"/>
              </a:solidFill>
              <a:latin typeface="Times New Roman" panose="02020603050405020304" pitchFamily="18" charset="0"/>
              <a:cs typeface="Times New Roman" panose="02020603050405020304" pitchFamily="18" charset="0"/>
            </a:endParaRPr>
          </a:p>
          <a:p>
            <a:pPr marL="700405" lvl="1" indent="-285750">
              <a:lnSpc>
                <a:spcPct val="100000"/>
              </a:lnSpc>
              <a:buClr>
                <a:srgbClr val="1CACE3"/>
              </a:buClr>
              <a:buSzPct val="91666"/>
              <a:buFont typeface="Courier New"/>
              <a:buChar char="o"/>
              <a:tabLst>
                <a:tab pos="700405" algn="l"/>
              </a:tabLst>
            </a:pPr>
            <a:r>
              <a:rPr sz="1800" dirty="0">
                <a:solidFill>
                  <a:schemeClr val="tx1"/>
                </a:solidFill>
                <a:latin typeface="Times New Roman" panose="02020603050405020304" pitchFamily="18" charset="0"/>
                <a:cs typeface="Times New Roman" panose="02020603050405020304" pitchFamily="18" charset="0"/>
              </a:rPr>
              <a:t>choix</a:t>
            </a:r>
            <a:r>
              <a:rPr sz="1800" spc="-15" dirty="0">
                <a:solidFill>
                  <a:schemeClr val="tx1"/>
                </a:solidFill>
                <a:latin typeface="Times New Roman" panose="02020603050405020304" pitchFamily="18" charset="0"/>
                <a:cs typeface="Times New Roman" panose="02020603050405020304" pitchFamily="18" charset="0"/>
              </a:rPr>
              <a:t> </a:t>
            </a:r>
            <a:r>
              <a:rPr sz="1800" spc="100" dirty="0">
                <a:solidFill>
                  <a:schemeClr val="tx1"/>
                </a:solidFill>
                <a:latin typeface="Times New Roman" panose="02020603050405020304" pitchFamily="18" charset="0"/>
                <a:cs typeface="Times New Roman" panose="02020603050405020304" pitchFamily="18" charset="0"/>
              </a:rPr>
              <a:t>du</a:t>
            </a:r>
            <a:r>
              <a:rPr sz="1800" spc="-10" dirty="0">
                <a:solidFill>
                  <a:schemeClr val="tx1"/>
                </a:solidFill>
                <a:latin typeface="Times New Roman" panose="02020603050405020304" pitchFamily="18" charset="0"/>
                <a:cs typeface="Times New Roman" panose="02020603050405020304" pitchFamily="18" charset="0"/>
              </a:rPr>
              <a:t> </a:t>
            </a:r>
            <a:r>
              <a:rPr sz="1800" spc="65" dirty="0">
                <a:solidFill>
                  <a:schemeClr val="tx1"/>
                </a:solidFill>
                <a:latin typeface="Times New Roman" panose="02020603050405020304" pitchFamily="18" charset="0"/>
                <a:cs typeface="Times New Roman" panose="02020603050405020304" pitchFamily="18" charset="0"/>
              </a:rPr>
              <a:t>matériel</a:t>
            </a:r>
            <a:r>
              <a:rPr sz="1800" spc="5" dirty="0">
                <a:solidFill>
                  <a:schemeClr val="tx1"/>
                </a:solidFill>
                <a:latin typeface="Times New Roman" panose="02020603050405020304" pitchFamily="18" charset="0"/>
                <a:cs typeface="Times New Roman" panose="02020603050405020304" pitchFamily="18" charset="0"/>
              </a:rPr>
              <a:t> </a:t>
            </a:r>
            <a:r>
              <a:rPr sz="1800" spc="50" dirty="0">
                <a:solidFill>
                  <a:schemeClr val="tx1"/>
                </a:solidFill>
                <a:latin typeface="Times New Roman" panose="02020603050405020304" pitchFamily="18" charset="0"/>
                <a:cs typeface="Times New Roman" panose="02020603050405020304" pitchFamily="18" charset="0"/>
              </a:rPr>
              <a:t>en</a:t>
            </a:r>
            <a:r>
              <a:rPr sz="1800" spc="5" dirty="0">
                <a:solidFill>
                  <a:schemeClr val="tx1"/>
                </a:solidFill>
                <a:latin typeface="Times New Roman" panose="02020603050405020304" pitchFamily="18" charset="0"/>
                <a:cs typeface="Times New Roman" panose="02020603050405020304" pitchFamily="18" charset="0"/>
              </a:rPr>
              <a:t> </a:t>
            </a:r>
            <a:r>
              <a:rPr sz="1800" spc="75" dirty="0">
                <a:solidFill>
                  <a:schemeClr val="tx1"/>
                </a:solidFill>
                <a:latin typeface="Times New Roman" panose="02020603050405020304" pitchFamily="18" charset="0"/>
                <a:cs typeface="Times New Roman" panose="02020603050405020304" pitchFamily="18" charset="0"/>
              </a:rPr>
              <a:t>fonction</a:t>
            </a:r>
            <a:r>
              <a:rPr sz="1800" spc="-20" dirty="0">
                <a:solidFill>
                  <a:schemeClr val="tx1"/>
                </a:solidFill>
                <a:latin typeface="Times New Roman" panose="02020603050405020304" pitchFamily="18" charset="0"/>
                <a:cs typeface="Times New Roman" panose="02020603050405020304" pitchFamily="18" charset="0"/>
              </a:rPr>
              <a:t> </a:t>
            </a:r>
            <a:r>
              <a:rPr sz="1800" spc="100" dirty="0">
                <a:solidFill>
                  <a:schemeClr val="tx1"/>
                </a:solidFill>
                <a:latin typeface="Times New Roman" panose="02020603050405020304" pitchFamily="18" charset="0"/>
                <a:cs typeface="Times New Roman" panose="02020603050405020304" pitchFamily="18" charset="0"/>
              </a:rPr>
              <a:t>du</a:t>
            </a:r>
            <a:r>
              <a:rPr sz="1800" spc="-10" dirty="0">
                <a:solidFill>
                  <a:schemeClr val="tx1"/>
                </a:solidFill>
                <a:latin typeface="Times New Roman" panose="02020603050405020304" pitchFamily="18" charset="0"/>
                <a:cs typeface="Times New Roman" panose="02020603050405020304" pitchFamily="18" charset="0"/>
              </a:rPr>
              <a:t> </a:t>
            </a:r>
            <a:r>
              <a:rPr sz="1800" spc="30" dirty="0">
                <a:solidFill>
                  <a:schemeClr val="tx1"/>
                </a:solidFill>
                <a:latin typeface="Times New Roman" panose="02020603050405020304" pitchFamily="18" charset="0"/>
                <a:cs typeface="Times New Roman" panose="02020603050405020304" pitchFamily="18" charset="0"/>
              </a:rPr>
              <a:t>type</a:t>
            </a:r>
            <a:endParaRPr sz="18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055624" y="4278248"/>
            <a:ext cx="3910329" cy="299720"/>
          </a:xfrm>
          <a:prstGeom prst="rect">
            <a:avLst/>
          </a:prstGeom>
        </p:spPr>
        <p:txBody>
          <a:bodyPr vert="horz" wrap="square" lIns="0" tIns="12700" rIns="0" bIns="0" rtlCol="0">
            <a:spAutoFit/>
          </a:bodyPr>
          <a:lstStyle/>
          <a:p>
            <a:pPr marL="298450" indent="-285750">
              <a:lnSpc>
                <a:spcPct val="100000"/>
              </a:lnSpc>
              <a:spcBef>
                <a:spcPts val="100"/>
              </a:spcBef>
              <a:buClr>
                <a:srgbClr val="1CACE3"/>
              </a:buClr>
              <a:buSzPct val="91666"/>
              <a:buFont typeface="Courier New"/>
              <a:buChar char="o"/>
              <a:tabLst>
                <a:tab pos="298450" algn="l"/>
              </a:tabLst>
            </a:pPr>
            <a:r>
              <a:rPr sz="1800" dirty="0">
                <a:solidFill>
                  <a:schemeClr val="tx1"/>
                </a:solidFill>
                <a:latin typeface="Times New Roman" panose="02020603050405020304" pitchFamily="18" charset="0"/>
                <a:cs typeface="Times New Roman" panose="02020603050405020304" pitchFamily="18" charset="0"/>
              </a:rPr>
              <a:t>résultats</a:t>
            </a:r>
            <a:r>
              <a:rPr sz="1800" spc="65" dirty="0">
                <a:solidFill>
                  <a:schemeClr val="tx1"/>
                </a:solidFill>
                <a:latin typeface="Times New Roman" panose="02020603050405020304" pitchFamily="18" charset="0"/>
                <a:cs typeface="Times New Roman" panose="02020603050405020304" pitchFamily="18" charset="0"/>
              </a:rPr>
              <a:t> </a:t>
            </a:r>
            <a:r>
              <a:rPr sz="1800" spc="50" dirty="0">
                <a:solidFill>
                  <a:schemeClr val="tx1"/>
                </a:solidFill>
                <a:latin typeface="Times New Roman" panose="02020603050405020304" pitchFamily="18" charset="0"/>
                <a:cs typeface="Times New Roman" panose="02020603050405020304" pitchFamily="18" charset="0"/>
              </a:rPr>
              <a:t>de</a:t>
            </a:r>
            <a:r>
              <a:rPr sz="1800" spc="5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l’échange</a:t>
            </a:r>
            <a:r>
              <a:rPr sz="1800" spc="7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de</a:t>
            </a:r>
            <a:r>
              <a:rPr sz="1800" spc="70" dirty="0">
                <a:solidFill>
                  <a:schemeClr val="tx1"/>
                </a:solidFill>
                <a:latin typeface="Times New Roman" panose="02020603050405020304" pitchFamily="18" charset="0"/>
                <a:cs typeface="Times New Roman" panose="02020603050405020304" pitchFamily="18" charset="0"/>
              </a:rPr>
              <a:t> </a:t>
            </a:r>
            <a:r>
              <a:rPr sz="1800" spc="-10" dirty="0">
                <a:solidFill>
                  <a:schemeClr val="tx1"/>
                </a:solidFill>
                <a:latin typeface="Times New Roman" panose="02020603050405020304" pitchFamily="18" charset="0"/>
                <a:cs typeface="Times New Roman" panose="02020603050405020304" pitchFamily="18" charset="0"/>
              </a:rPr>
              <a:t>données</a:t>
            </a:r>
            <a:endParaRPr sz="1800"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294888" y="3284220"/>
            <a:ext cx="5602223" cy="859535"/>
          </a:xfrm>
          <a:prstGeom prst="rect">
            <a:avLst/>
          </a:prstGeom>
        </p:spPr>
      </p:pic>
      <p:pic>
        <p:nvPicPr>
          <p:cNvPr id="5" name="object 5"/>
          <p:cNvPicPr/>
          <p:nvPr/>
        </p:nvPicPr>
        <p:blipFill>
          <a:blip r:embed="rId3" cstate="print"/>
          <a:stretch>
            <a:fillRect/>
          </a:stretch>
        </p:blipFill>
        <p:spPr>
          <a:xfrm>
            <a:off x="2810255" y="4704588"/>
            <a:ext cx="6708140" cy="924458"/>
          </a:xfrm>
          <a:prstGeom prst="rect">
            <a:avLst/>
          </a:prstGeom>
        </p:spPr>
      </p:pic>
      <p:sp>
        <p:nvSpPr>
          <p:cNvPr id="7" name="Espace réservé du numéro de diapositive 6">
            <a:extLst>
              <a:ext uri="{FF2B5EF4-FFF2-40B4-BE49-F238E27FC236}">
                <a16:creationId xmlns:a16="http://schemas.microsoft.com/office/drawing/2014/main" id="{71DB185F-3546-F5C1-961A-ACFF4C1EB188}"/>
              </a:ext>
            </a:extLst>
          </p:cNvPr>
          <p:cNvSpPr>
            <a:spLocks noGrp="1"/>
          </p:cNvSpPr>
          <p:nvPr>
            <p:ph type="sldNum" sz="quarter" idx="7"/>
          </p:nvPr>
        </p:nvSpPr>
        <p:spPr>
          <a:xfrm>
            <a:off x="11210543" y="6400801"/>
            <a:ext cx="448057" cy="355510"/>
          </a:xfrm>
        </p:spPr>
        <p:txBody>
          <a:bodyPr/>
          <a:lstStyle/>
          <a:p>
            <a:pPr marL="173355">
              <a:lnSpc>
                <a:spcPts val="2110"/>
              </a:lnSpc>
            </a:pPr>
            <a:fld id="{81D60167-4931-47E6-BA6A-407CBD079E47}" type="slidenum">
              <a:rPr lang="fr-FR" spc="-50" smtClean="0"/>
              <a:t>19</a:t>
            </a:fld>
            <a:endParaRPr lang="fr-F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41" y="770890"/>
            <a:ext cx="11475516" cy="904734"/>
          </a:xfrm>
          <a:prstGeom prst="rect">
            <a:avLst/>
          </a:prstGeom>
        </p:spPr>
        <p:txBody>
          <a:bodyPr vert="horz" wrap="square" lIns="0" tIns="408304" rIns="0" bIns="0" rtlCol="0">
            <a:spAutoFit/>
          </a:bodyPr>
          <a:lstStyle/>
          <a:p>
            <a:pPr marL="314325">
              <a:lnSpc>
                <a:spcPct val="100000"/>
              </a:lnSpc>
              <a:spcBef>
                <a:spcPts val="95"/>
              </a:spcBef>
            </a:pPr>
            <a:r>
              <a:rPr sz="3200" spc="-75" dirty="0">
                <a:solidFill>
                  <a:srgbClr val="FF0000"/>
                </a:solidFill>
                <a:latin typeface="Times New Roman" panose="02020603050405020304" pitchFamily="18" charset="0"/>
                <a:cs typeface="Times New Roman" panose="02020603050405020304" pitchFamily="18" charset="0"/>
              </a:rPr>
              <a:t>PLAN</a:t>
            </a:r>
            <a:r>
              <a:rPr sz="3200" spc="-130" dirty="0">
                <a:solidFill>
                  <a:srgbClr val="FF0000"/>
                </a:solidFill>
                <a:latin typeface="Times New Roman" panose="02020603050405020304" pitchFamily="18" charset="0"/>
                <a:cs typeface="Times New Roman" panose="02020603050405020304" pitchFamily="18" charset="0"/>
              </a:rPr>
              <a:t> </a:t>
            </a:r>
            <a:r>
              <a:rPr sz="3200" spc="-360" dirty="0">
                <a:solidFill>
                  <a:srgbClr val="FF0000"/>
                </a:solidFill>
                <a:latin typeface="Times New Roman" panose="02020603050405020304" pitchFamily="18" charset="0"/>
                <a:cs typeface="Times New Roman" panose="02020603050405020304" pitchFamily="18" charset="0"/>
              </a:rPr>
              <a:t>:</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59992" y="1737076"/>
            <a:ext cx="6045607" cy="4472378"/>
          </a:xfrm>
          <a:prstGeom prst="rect">
            <a:avLst/>
          </a:prstGeom>
        </p:spPr>
        <p:txBody>
          <a:bodyPr vert="horz" wrap="square" lIns="0" tIns="179705" rIns="0" bIns="0" rtlCol="0">
            <a:spAutoFit/>
          </a:bodyPr>
          <a:lstStyle/>
          <a:p>
            <a:pPr marL="318770" indent="-306070">
              <a:lnSpc>
                <a:spcPct val="100000"/>
              </a:lnSpc>
              <a:spcBef>
                <a:spcPts val="1415"/>
              </a:spcBef>
              <a:buClr>
                <a:srgbClr val="1CACE3"/>
              </a:buClr>
              <a:buSzPct val="90000"/>
              <a:buFont typeface="Cambria"/>
              <a:buChar char="◾"/>
              <a:tabLst>
                <a:tab pos="318770" algn="l"/>
              </a:tabLst>
            </a:pPr>
            <a:r>
              <a:rPr sz="2800" spc="-20" dirty="0">
                <a:latin typeface="Times New Roman" panose="02020603050405020304" pitchFamily="18" charset="0"/>
                <a:cs typeface="Times New Roman" panose="02020603050405020304" pitchFamily="18" charset="0"/>
              </a:rPr>
              <a:t>Définition</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de</a:t>
            </a:r>
            <a:r>
              <a:rPr sz="2800" spc="-8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packet</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tracer</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et</a:t>
            </a:r>
            <a:r>
              <a:rPr sz="2800" spc="-7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Cisco</a:t>
            </a:r>
            <a:endParaRPr sz="2800" dirty="0">
              <a:latin typeface="Times New Roman" panose="02020603050405020304" pitchFamily="18" charset="0"/>
              <a:cs typeface="Times New Roman" panose="02020603050405020304" pitchFamily="18" charset="0"/>
            </a:endParaRPr>
          </a:p>
          <a:p>
            <a:pPr marL="318770" indent="-306070">
              <a:lnSpc>
                <a:spcPct val="100000"/>
              </a:lnSpc>
              <a:spcBef>
                <a:spcPts val="1320"/>
              </a:spcBef>
              <a:buClr>
                <a:srgbClr val="1CACE3"/>
              </a:buClr>
              <a:buSzPct val="90000"/>
              <a:buFont typeface="Cambria"/>
              <a:buChar char="◾"/>
              <a:tabLst>
                <a:tab pos="318770" algn="l"/>
              </a:tabLst>
            </a:pPr>
            <a:r>
              <a:rPr sz="2800" spc="-10" dirty="0">
                <a:latin typeface="Times New Roman" panose="02020603050405020304" pitchFamily="18" charset="0"/>
                <a:cs typeface="Times New Roman" panose="02020603050405020304" pitchFamily="18" charset="0"/>
              </a:rPr>
              <a:t>Utilisations</a:t>
            </a:r>
            <a:r>
              <a:rPr sz="2800" spc="-4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courantes</a:t>
            </a:r>
            <a:r>
              <a:rPr sz="2800" spc="-7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de</a:t>
            </a:r>
            <a:r>
              <a:rPr sz="2800" spc="-75"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Packet</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Tracer</a:t>
            </a:r>
            <a:endParaRPr sz="2800" dirty="0">
              <a:latin typeface="Times New Roman" panose="02020603050405020304" pitchFamily="18" charset="0"/>
              <a:cs typeface="Times New Roman" panose="02020603050405020304" pitchFamily="18" charset="0"/>
            </a:endParaRPr>
          </a:p>
          <a:p>
            <a:pPr marL="318770" indent="-306070">
              <a:lnSpc>
                <a:spcPct val="100000"/>
              </a:lnSpc>
              <a:spcBef>
                <a:spcPts val="1320"/>
              </a:spcBef>
              <a:buClr>
                <a:srgbClr val="1CACE3"/>
              </a:buClr>
              <a:buSzPct val="90000"/>
              <a:buFont typeface="Cambria"/>
              <a:buChar char="◾"/>
              <a:tabLst>
                <a:tab pos="318770" algn="l"/>
              </a:tabLst>
            </a:pPr>
            <a:r>
              <a:rPr sz="2800" spc="-25" dirty="0">
                <a:latin typeface="Times New Roman" panose="02020603050405020304" pitchFamily="18" charset="0"/>
                <a:cs typeface="Times New Roman" panose="02020603050405020304" pitchFamily="18" charset="0"/>
              </a:rPr>
              <a:t>Fonctionnalité</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de</a:t>
            </a:r>
            <a:r>
              <a:rPr sz="2800" spc="-6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packet</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tracer</a:t>
            </a:r>
            <a:endParaRPr sz="2800" dirty="0">
              <a:latin typeface="Times New Roman" panose="02020603050405020304" pitchFamily="18" charset="0"/>
              <a:cs typeface="Times New Roman" panose="02020603050405020304" pitchFamily="18" charset="0"/>
            </a:endParaRPr>
          </a:p>
          <a:p>
            <a:pPr marL="318770" indent="-306070">
              <a:lnSpc>
                <a:spcPct val="100000"/>
              </a:lnSpc>
              <a:spcBef>
                <a:spcPts val="1320"/>
              </a:spcBef>
              <a:buClr>
                <a:srgbClr val="1CACE3"/>
              </a:buClr>
              <a:buSzPct val="90000"/>
              <a:buFont typeface="Cambria"/>
              <a:buChar char="◾"/>
              <a:tabLst>
                <a:tab pos="318770" algn="l"/>
              </a:tabLst>
            </a:pPr>
            <a:r>
              <a:rPr lang="fr-FR" sz="2800" spc="-20" dirty="0">
                <a:latin typeface="Times New Roman" panose="02020603050405020304" pitchFamily="18" charset="0"/>
                <a:cs typeface="Times New Roman" panose="02020603050405020304" pitchFamily="18" charset="0"/>
              </a:rPr>
              <a:t>Rappel</a:t>
            </a:r>
            <a:r>
              <a:rPr lang="fr-FR" sz="2800" spc="-90" dirty="0">
                <a:latin typeface="Times New Roman" panose="02020603050405020304" pitchFamily="18" charset="0"/>
                <a:cs typeface="Times New Roman" panose="02020603050405020304" pitchFamily="18" charset="0"/>
              </a:rPr>
              <a:t> </a:t>
            </a:r>
            <a:r>
              <a:rPr lang="fr-FR" sz="2800" spc="-50" dirty="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a:p>
            <a:pPr marL="641985" lvl="1" indent="-304800">
              <a:lnSpc>
                <a:spcPct val="100000"/>
              </a:lnSpc>
              <a:spcBef>
                <a:spcPts val="1215"/>
              </a:spcBef>
              <a:buClr>
                <a:srgbClr val="1CACE3"/>
              </a:buClr>
              <a:buSzPct val="91176"/>
              <a:buFont typeface="Cambria"/>
              <a:buChar char="◾"/>
              <a:tabLst>
                <a:tab pos="641985" algn="l"/>
              </a:tabLst>
            </a:pPr>
            <a:r>
              <a:rPr lang="fr-FR" sz="2000" spc="-20" dirty="0">
                <a:latin typeface="Times New Roman" panose="02020603050405020304" pitchFamily="18" charset="0"/>
                <a:cs typeface="Times New Roman" panose="02020603050405020304" pitchFamily="18" charset="0"/>
              </a:rPr>
              <a:t>protocole</a:t>
            </a:r>
            <a:r>
              <a:rPr lang="fr-FR" sz="2000" spc="-60" dirty="0">
                <a:latin typeface="Times New Roman" panose="02020603050405020304" pitchFamily="18" charset="0"/>
                <a:cs typeface="Times New Roman" panose="02020603050405020304" pitchFamily="18" charset="0"/>
              </a:rPr>
              <a:t> </a:t>
            </a:r>
            <a:r>
              <a:rPr lang="fr-FR" sz="2000" spc="-40" dirty="0">
                <a:latin typeface="Times New Roman" panose="02020603050405020304" pitchFamily="18" charset="0"/>
                <a:cs typeface="Times New Roman" panose="02020603050405020304" pitchFamily="18" charset="0"/>
              </a:rPr>
              <a:t>ICMP,</a:t>
            </a:r>
            <a:r>
              <a:rPr lang="fr-FR" sz="2000" spc="-25" dirty="0">
                <a:latin typeface="Times New Roman" panose="02020603050405020304" pitchFamily="18" charset="0"/>
                <a:cs typeface="Times New Roman" panose="02020603050405020304" pitchFamily="18" charset="0"/>
              </a:rPr>
              <a:t> </a:t>
            </a:r>
            <a:r>
              <a:rPr lang="fr-FR" sz="2000" spc="-105" dirty="0">
                <a:latin typeface="Times New Roman" panose="02020603050405020304" pitchFamily="18" charset="0"/>
                <a:cs typeface="Times New Roman" panose="02020603050405020304" pitchFamily="18" charset="0"/>
              </a:rPr>
              <a:t>ARP,</a:t>
            </a:r>
            <a:r>
              <a:rPr lang="fr-FR" sz="2000" spc="-15" dirty="0">
                <a:latin typeface="Times New Roman" panose="02020603050405020304" pitchFamily="18" charset="0"/>
                <a:cs typeface="Times New Roman" panose="02020603050405020304" pitchFamily="18" charset="0"/>
              </a:rPr>
              <a:t> </a:t>
            </a:r>
            <a:r>
              <a:rPr lang="fr-FR" sz="2000" spc="-20" dirty="0">
                <a:latin typeface="Times New Roman" panose="02020603050405020304" pitchFamily="18" charset="0"/>
                <a:cs typeface="Times New Roman" panose="02020603050405020304" pitchFamily="18" charset="0"/>
              </a:rPr>
              <a:t>RARP.</a:t>
            </a:r>
            <a:endParaRPr lang="fr-FR" sz="2000" dirty="0">
              <a:latin typeface="Times New Roman" panose="02020603050405020304" pitchFamily="18" charset="0"/>
              <a:cs typeface="Times New Roman" panose="02020603050405020304" pitchFamily="18" charset="0"/>
            </a:endParaRPr>
          </a:p>
          <a:p>
            <a:pPr marL="641985" lvl="1" indent="-304800">
              <a:lnSpc>
                <a:spcPct val="100000"/>
              </a:lnSpc>
              <a:spcBef>
                <a:spcPts val="1010"/>
              </a:spcBef>
              <a:buClr>
                <a:srgbClr val="1CACE3"/>
              </a:buClr>
              <a:buSzPct val="91176"/>
              <a:buFont typeface="Cambria"/>
              <a:buChar char="◾"/>
              <a:tabLst>
                <a:tab pos="641985" algn="l"/>
              </a:tabLst>
            </a:pPr>
            <a:r>
              <a:rPr lang="fr-FR" sz="2000" spc="-25" dirty="0">
                <a:latin typeface="Times New Roman" panose="02020603050405020304" pitchFamily="18" charset="0"/>
                <a:cs typeface="Times New Roman" panose="02020603050405020304" pitchFamily="18" charset="0"/>
              </a:rPr>
              <a:t>Routeur,</a:t>
            </a:r>
            <a:r>
              <a:rPr lang="fr-FR" sz="2000" spc="-20" dirty="0">
                <a:latin typeface="Times New Roman" panose="02020603050405020304" pitchFamily="18" charset="0"/>
                <a:cs typeface="Times New Roman" panose="02020603050405020304" pitchFamily="18" charset="0"/>
              </a:rPr>
              <a:t> Switch,</a:t>
            </a:r>
            <a:r>
              <a:rPr lang="fr-FR" sz="2000" spc="-45" dirty="0">
                <a:latin typeface="Times New Roman" panose="02020603050405020304" pitchFamily="18" charset="0"/>
                <a:cs typeface="Times New Roman" panose="02020603050405020304" pitchFamily="18" charset="0"/>
              </a:rPr>
              <a:t> </a:t>
            </a:r>
            <a:r>
              <a:rPr lang="fr-FR" sz="2000" spc="-20" dirty="0">
                <a:latin typeface="Times New Roman" panose="02020603050405020304" pitchFamily="18" charset="0"/>
                <a:cs typeface="Times New Roman" panose="02020603050405020304" pitchFamily="18" charset="0"/>
              </a:rPr>
              <a:t>Hub.</a:t>
            </a:r>
            <a:endParaRPr lang="fr-FR" sz="2000" dirty="0">
              <a:latin typeface="Times New Roman" panose="02020603050405020304" pitchFamily="18" charset="0"/>
              <a:cs typeface="Times New Roman" panose="02020603050405020304" pitchFamily="18" charset="0"/>
            </a:endParaRPr>
          </a:p>
          <a:p>
            <a:pPr marL="318770" indent="-306070">
              <a:lnSpc>
                <a:spcPct val="100000"/>
              </a:lnSpc>
              <a:spcBef>
                <a:spcPts val="1320"/>
              </a:spcBef>
              <a:buClr>
                <a:srgbClr val="1CACE3"/>
              </a:buClr>
              <a:buSzPct val="90000"/>
              <a:buFont typeface="Cambria"/>
              <a:buChar char="◾"/>
              <a:tabLst>
                <a:tab pos="318770" algn="l"/>
              </a:tabLst>
            </a:pPr>
            <a:r>
              <a:rPr lang="fr-FR" sz="2800" spc="-10" dirty="0">
                <a:latin typeface="Times New Roman" panose="02020603050405020304" pitchFamily="18" charset="0"/>
                <a:cs typeface="Times New Roman" panose="02020603050405020304" pitchFamily="18" charset="0"/>
              </a:rPr>
              <a:t>P</a:t>
            </a:r>
            <a:r>
              <a:rPr sz="2800" spc="-10" dirty="0" err="1">
                <a:latin typeface="Times New Roman" panose="02020603050405020304" pitchFamily="18" charset="0"/>
                <a:cs typeface="Times New Roman" panose="02020603050405020304" pitchFamily="18" charset="0"/>
              </a:rPr>
              <a:t>resentation</a:t>
            </a:r>
            <a:r>
              <a:rPr sz="2800" spc="-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de</a:t>
            </a:r>
            <a:r>
              <a:rPr sz="2800" spc="-7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l’interface</a:t>
            </a:r>
            <a:endParaRPr sz="2800" dirty="0">
              <a:latin typeface="Times New Roman" panose="02020603050405020304" pitchFamily="18" charset="0"/>
              <a:cs typeface="Times New Roman" panose="02020603050405020304" pitchFamily="18" charset="0"/>
            </a:endParaRPr>
          </a:p>
          <a:p>
            <a:pPr marL="635635" indent="-622935">
              <a:lnSpc>
                <a:spcPct val="100000"/>
              </a:lnSpc>
              <a:spcBef>
                <a:spcPts val="1115"/>
              </a:spcBef>
              <a:buClr>
                <a:srgbClr val="1CACE3"/>
              </a:buClr>
              <a:buSzPct val="90000"/>
              <a:buFont typeface="Cambria"/>
              <a:buChar char="◾"/>
              <a:tabLst>
                <a:tab pos="635635" algn="l"/>
              </a:tabLst>
            </a:pPr>
            <a:r>
              <a:rPr sz="2800" spc="-30" dirty="0">
                <a:latin typeface="Times New Roman" panose="02020603050405020304" pitchFamily="18" charset="0"/>
                <a:cs typeface="Times New Roman" panose="02020603050405020304" pitchFamily="18" charset="0"/>
              </a:rPr>
              <a:t>Travaux</a:t>
            </a:r>
            <a:r>
              <a:rPr sz="2800" spc="-7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pratique</a:t>
            </a:r>
            <a:endParaRPr sz="2800" dirty="0">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02308595-1463-1BCC-04C1-F7DF23E392FD}"/>
              </a:ext>
            </a:extLst>
          </p:cNvPr>
          <p:cNvSpPr>
            <a:spLocks noGrp="1"/>
          </p:cNvSpPr>
          <p:nvPr>
            <p:ph type="sldNum" sz="quarter" idx="7"/>
          </p:nvPr>
        </p:nvSpPr>
        <p:spPr/>
        <p:txBody>
          <a:bodyPr/>
          <a:lstStyle/>
          <a:p>
            <a:pPr marL="173355">
              <a:lnSpc>
                <a:spcPts val="2110"/>
              </a:lnSpc>
            </a:pPr>
            <a:fld id="{81D60167-4931-47E6-BA6A-407CBD079E47}" type="slidenum">
              <a:rPr lang="fr-FR" spc="-50" smtClean="0"/>
              <a:t>2</a:t>
            </a:fld>
            <a:endParaRPr lang="fr-FR" spc="-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41" y="770890"/>
            <a:ext cx="11475516" cy="643843"/>
          </a:xfrm>
          <a:prstGeom prst="rect">
            <a:avLst/>
          </a:prstGeom>
        </p:spPr>
        <p:txBody>
          <a:bodyPr vert="horz" wrap="square" lIns="0" tIns="210896" rIns="0" bIns="0" rtlCol="0">
            <a:spAutoFit/>
          </a:bodyPr>
          <a:lstStyle/>
          <a:p>
            <a:pPr marL="407034">
              <a:lnSpc>
                <a:spcPct val="100000"/>
              </a:lnSpc>
              <a:spcBef>
                <a:spcPts val="95"/>
              </a:spcBef>
            </a:pPr>
            <a:r>
              <a:rPr sz="2800" dirty="0">
                <a:solidFill>
                  <a:srgbClr val="FF0000"/>
                </a:solidFill>
                <a:latin typeface="Times New Roman" panose="02020603050405020304" pitchFamily="18" charset="0"/>
                <a:cs typeface="Times New Roman" panose="02020603050405020304" pitchFamily="18" charset="0"/>
              </a:rPr>
              <a:t>COMMON</a:t>
            </a:r>
            <a:r>
              <a:rPr sz="2800" spc="5" dirty="0">
                <a:solidFill>
                  <a:srgbClr val="FF0000"/>
                </a:solidFill>
                <a:latin typeface="Times New Roman" panose="02020603050405020304" pitchFamily="18" charset="0"/>
                <a:cs typeface="Times New Roman" panose="02020603050405020304" pitchFamily="18" charset="0"/>
              </a:rPr>
              <a:t> </a:t>
            </a:r>
            <a:r>
              <a:rPr sz="2800" spc="-145" dirty="0">
                <a:solidFill>
                  <a:srgbClr val="FF0000"/>
                </a:solidFill>
                <a:latin typeface="Times New Roman" panose="02020603050405020304" pitchFamily="18" charset="0"/>
                <a:cs typeface="Times New Roman" panose="02020603050405020304" pitchFamily="18" charset="0"/>
              </a:rPr>
              <a:t>TOOLS</a:t>
            </a:r>
            <a:r>
              <a:rPr sz="2800" spc="-5" dirty="0">
                <a:solidFill>
                  <a:srgbClr val="FF0000"/>
                </a:solidFill>
                <a:latin typeface="Times New Roman" panose="02020603050405020304" pitchFamily="18" charset="0"/>
                <a:cs typeface="Times New Roman" panose="02020603050405020304" pitchFamily="18" charset="0"/>
              </a:rPr>
              <a:t> </a:t>
            </a:r>
            <a:r>
              <a:rPr sz="2800" spc="35" dirty="0">
                <a:solidFill>
                  <a:srgbClr val="FF0000"/>
                </a:solidFill>
                <a:latin typeface="Times New Roman" panose="02020603050405020304" pitchFamily="18" charset="0"/>
                <a:cs typeface="Times New Roman" panose="02020603050405020304" pitchFamily="18" charset="0"/>
              </a:rPr>
              <a:t>BAR</a:t>
            </a:r>
            <a:endParaRPr sz="28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791462" y="1612383"/>
            <a:ext cx="10599420" cy="5001369"/>
          </a:xfrm>
          <a:prstGeom prst="rect">
            <a:avLst/>
          </a:prstGeom>
        </p:spPr>
        <p:txBody>
          <a:bodyPr vert="horz" wrap="square" lIns="0" tIns="12700" rIns="0" bIns="0" rtlCol="0">
            <a:spAutoFit/>
          </a:bodyPr>
          <a:lstStyle/>
          <a:p>
            <a:pPr marL="318770" indent="-306070">
              <a:lnSpc>
                <a:spcPct val="100000"/>
              </a:lnSpc>
              <a:spcBef>
                <a:spcPts val="100"/>
              </a:spcBef>
              <a:buClr>
                <a:srgbClr val="1CACE3"/>
              </a:buClr>
              <a:buSzPct val="91666"/>
              <a:buFont typeface="Cambria"/>
              <a:buChar char="◾"/>
              <a:tabLst>
                <a:tab pos="318770" algn="l"/>
              </a:tabLst>
            </a:pPr>
            <a:r>
              <a:rPr sz="2000" dirty="0">
                <a:solidFill>
                  <a:schemeClr val="tx1"/>
                </a:solidFill>
                <a:latin typeface="Times New Roman" panose="02020603050405020304" pitchFamily="18" charset="0"/>
                <a:cs typeface="Times New Roman" panose="02020603050405020304" pitchFamily="18" charset="0"/>
              </a:rPr>
              <a:t>Il</a:t>
            </a:r>
            <a:r>
              <a:rPr sz="2000" spc="-5" dirty="0">
                <a:solidFill>
                  <a:schemeClr val="tx1"/>
                </a:solidFill>
                <a:latin typeface="Times New Roman" panose="02020603050405020304" pitchFamily="18" charset="0"/>
                <a:cs typeface="Times New Roman" panose="02020603050405020304" pitchFamily="18" charset="0"/>
              </a:rPr>
              <a:t> </a:t>
            </a:r>
            <a:r>
              <a:rPr sz="2000" spc="80" dirty="0">
                <a:solidFill>
                  <a:schemeClr val="tx1"/>
                </a:solidFill>
                <a:latin typeface="Times New Roman" panose="02020603050405020304" pitchFamily="18" charset="0"/>
                <a:cs typeface="Times New Roman" panose="02020603050405020304" pitchFamily="18" charset="0"/>
              </a:rPr>
              <a:t>faut</a:t>
            </a:r>
            <a:r>
              <a:rPr sz="2000" spc="10"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connaitre</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10" dirty="0">
                <a:solidFill>
                  <a:schemeClr val="tx1"/>
                </a:solidFill>
                <a:latin typeface="Times New Roman" panose="02020603050405020304" pitchFamily="18" charset="0"/>
                <a:cs typeface="Times New Roman" panose="02020603050405020304" pitchFamily="18" charset="0"/>
              </a:rPr>
              <a:t> </a:t>
            </a:r>
            <a:r>
              <a:rPr sz="2000" spc="55" dirty="0">
                <a:solidFill>
                  <a:schemeClr val="tx1"/>
                </a:solidFill>
                <a:latin typeface="Times New Roman" panose="02020603050405020304" pitchFamily="18" charset="0"/>
                <a:cs typeface="Times New Roman" panose="02020603050405020304" pitchFamily="18" charset="0"/>
              </a:rPr>
              <a:t>fonctionnalités</a:t>
            </a:r>
            <a:r>
              <a:rPr sz="2000" dirty="0">
                <a:solidFill>
                  <a:schemeClr val="tx1"/>
                </a:solidFill>
                <a:latin typeface="Times New Roman" panose="02020603050405020304" pitchFamily="18" charset="0"/>
                <a:cs typeface="Times New Roman" panose="02020603050405020304" pitchFamily="18" charset="0"/>
              </a:rPr>
              <a:t> </a:t>
            </a:r>
            <a:r>
              <a:rPr sz="2000" spc="45" dirty="0">
                <a:solidFill>
                  <a:schemeClr val="tx1"/>
                </a:solidFill>
                <a:latin typeface="Times New Roman" panose="02020603050405020304" pitchFamily="18" charset="0"/>
                <a:cs typeface="Times New Roman" panose="02020603050405020304" pitchFamily="18" charset="0"/>
              </a:rPr>
              <a:t>qu’offre</a:t>
            </a:r>
            <a:r>
              <a:rPr sz="2000" dirty="0">
                <a:solidFill>
                  <a:schemeClr val="tx1"/>
                </a:solidFill>
                <a:latin typeface="Times New Roman" panose="02020603050405020304" pitchFamily="18" charset="0"/>
                <a:cs typeface="Times New Roman" panose="02020603050405020304" pitchFamily="18" charset="0"/>
              </a:rPr>
              <a:t> cette</a:t>
            </a:r>
            <a:r>
              <a:rPr sz="2000" spc="4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barre.</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525"/>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z="2000" spc="10" dirty="0">
                <a:solidFill>
                  <a:schemeClr val="tx1"/>
                </a:solidFill>
                <a:latin typeface="Times New Roman" panose="02020603050405020304" pitchFamily="18" charset="0"/>
                <a:cs typeface="Times New Roman" panose="02020603050405020304" pitchFamily="18" charset="0"/>
              </a:rPr>
              <a:t>-</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4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carré-flèche</a:t>
            </a:r>
            <a:r>
              <a:rPr sz="2000" spc="7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a:t>
            </a:r>
            <a:r>
              <a:rPr sz="2000" spc="3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sélectionner</a:t>
            </a:r>
            <a:r>
              <a:rPr sz="2000" spc="40" dirty="0">
                <a:solidFill>
                  <a:schemeClr val="tx1"/>
                </a:solidFill>
                <a:latin typeface="Times New Roman" panose="02020603050405020304" pitchFamily="18" charset="0"/>
                <a:cs typeface="Times New Roman" panose="02020603050405020304" pitchFamily="18" charset="0"/>
              </a:rPr>
              <a:t> </a:t>
            </a:r>
            <a:r>
              <a:rPr sz="2000" spc="100" dirty="0">
                <a:solidFill>
                  <a:schemeClr val="tx1"/>
                </a:solidFill>
                <a:latin typeface="Times New Roman" panose="02020603050405020304" pitchFamily="18" charset="0"/>
                <a:cs typeface="Times New Roman" panose="02020603050405020304" pitchFamily="18" charset="0"/>
              </a:rPr>
              <a:t>un</a:t>
            </a:r>
            <a:r>
              <a:rPr sz="2000" spc="25"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élément</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52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z="2000" dirty="0">
                <a:solidFill>
                  <a:schemeClr val="tx1"/>
                </a:solidFill>
                <a:latin typeface="Times New Roman" panose="02020603050405020304" pitchFamily="18" charset="0"/>
                <a:cs typeface="Times New Roman" panose="02020603050405020304" pitchFamily="18" charset="0"/>
              </a:rPr>
              <a:t>-</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5" dirty="0">
                <a:solidFill>
                  <a:schemeClr val="tx1"/>
                </a:solidFill>
                <a:latin typeface="Times New Roman" panose="02020603050405020304" pitchFamily="18" charset="0"/>
                <a:cs typeface="Times New Roman" panose="02020603050405020304" pitchFamily="18" charset="0"/>
              </a:rPr>
              <a:t> </a:t>
            </a:r>
            <a:r>
              <a:rPr sz="2000" spc="45" dirty="0">
                <a:solidFill>
                  <a:schemeClr val="tx1"/>
                </a:solidFill>
                <a:latin typeface="Times New Roman" panose="02020603050405020304" pitchFamily="18" charset="0"/>
                <a:cs typeface="Times New Roman" panose="02020603050405020304" pitchFamily="18" charset="0"/>
              </a:rPr>
              <a:t>feuille</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écrire</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5" dirty="0">
                <a:solidFill>
                  <a:schemeClr val="tx1"/>
                </a:solidFill>
                <a:latin typeface="Times New Roman" panose="02020603050405020304" pitchFamily="18" charset="0"/>
                <a:cs typeface="Times New Roman" panose="02020603050405020304" pitchFamily="18" charset="0"/>
              </a:rPr>
              <a:t> </a:t>
            </a:r>
            <a:r>
              <a:rPr sz="2000" spc="55" dirty="0">
                <a:solidFill>
                  <a:schemeClr val="tx1"/>
                </a:solidFill>
                <a:latin typeface="Times New Roman" panose="02020603050405020304" pitchFamily="18" charset="0"/>
                <a:cs typeface="Times New Roman" panose="02020603050405020304" pitchFamily="18" charset="0"/>
              </a:rPr>
              <a:t>commentaires</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(zone</a:t>
            </a:r>
            <a:r>
              <a:rPr sz="2000" spc="-5"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texte</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word),</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525"/>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z="2000" dirty="0">
                <a:solidFill>
                  <a:schemeClr val="tx1"/>
                </a:solidFill>
                <a:latin typeface="Times New Roman" panose="02020603050405020304" pitchFamily="18" charset="0"/>
                <a:cs typeface="Times New Roman" panose="02020603050405020304" pitchFamily="18" charset="0"/>
              </a:rPr>
              <a:t>-</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croix</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t>
            </a:r>
            <a:r>
              <a:rPr sz="2000" spc="-15" dirty="0">
                <a:solidFill>
                  <a:schemeClr val="tx1"/>
                </a:solidFill>
                <a:latin typeface="Times New Roman" panose="02020603050405020304" pitchFamily="18" charset="0"/>
                <a:cs typeface="Times New Roman" panose="02020603050405020304" pitchFamily="18" charset="0"/>
              </a:rPr>
              <a:t> </a:t>
            </a:r>
            <a:r>
              <a:rPr sz="2000" spc="75" dirty="0">
                <a:solidFill>
                  <a:schemeClr val="tx1"/>
                </a:solidFill>
                <a:latin typeface="Times New Roman" panose="02020603050405020304" pitchFamily="18" charset="0"/>
                <a:cs typeface="Times New Roman" panose="02020603050405020304" pitchFamily="18" charset="0"/>
              </a:rPr>
              <a:t>supprimer</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15"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équipements</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525"/>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z="2000" dirty="0">
                <a:solidFill>
                  <a:schemeClr val="tx1"/>
                </a:solidFill>
                <a:latin typeface="Times New Roman" panose="02020603050405020304" pitchFamily="18" charset="0"/>
                <a:cs typeface="Times New Roman" panose="02020603050405020304" pitchFamily="18" charset="0"/>
              </a:rPr>
              <a:t>-</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5" dirty="0">
                <a:solidFill>
                  <a:schemeClr val="tx1"/>
                </a:solidFill>
                <a:latin typeface="Times New Roman" panose="02020603050405020304" pitchFamily="18" charset="0"/>
                <a:cs typeface="Times New Roman" panose="02020603050405020304" pitchFamily="18" charset="0"/>
              </a:rPr>
              <a:t> </a:t>
            </a:r>
            <a:r>
              <a:rPr sz="2000" spc="65" dirty="0">
                <a:solidFill>
                  <a:schemeClr val="tx1"/>
                </a:solidFill>
                <a:latin typeface="Times New Roman" panose="02020603050405020304" pitchFamily="18" charset="0"/>
                <a:cs typeface="Times New Roman" panose="02020603050405020304" pitchFamily="18" charset="0"/>
              </a:rPr>
              <a:t>loupe</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inspecter</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 </a:t>
            </a:r>
            <a:r>
              <a:rPr sz="2000" spc="60" dirty="0">
                <a:solidFill>
                  <a:schemeClr val="tx1"/>
                </a:solidFill>
                <a:latin typeface="Times New Roman" panose="02020603050405020304" pitchFamily="18" charset="0"/>
                <a:cs typeface="Times New Roman" panose="02020603050405020304" pitchFamily="18" charset="0"/>
              </a:rPr>
              <a:t>contenu</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d’un</a:t>
            </a:r>
            <a:r>
              <a:rPr sz="2000" spc="-2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Packet,</a:t>
            </a:r>
            <a:r>
              <a:rPr sz="2000" spc="35" dirty="0">
                <a:solidFill>
                  <a:schemeClr val="tx1"/>
                </a:solidFill>
                <a:latin typeface="Times New Roman" panose="02020603050405020304" pitchFamily="18" charset="0"/>
                <a:cs typeface="Times New Roman" panose="02020603050405020304" pitchFamily="18" charset="0"/>
              </a:rPr>
              <a:t> </a:t>
            </a:r>
            <a:r>
              <a:rPr sz="2000" spc="65" dirty="0">
                <a:solidFill>
                  <a:schemeClr val="tx1"/>
                </a:solidFill>
                <a:latin typeface="Times New Roman" panose="02020603050405020304" pitchFamily="18" charset="0"/>
                <a:cs typeface="Times New Roman" panose="02020603050405020304" pitchFamily="18" charset="0"/>
              </a:rPr>
              <a:t>une</a:t>
            </a:r>
            <a:r>
              <a:rPr sz="2000" spc="-10"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table</a:t>
            </a:r>
            <a:r>
              <a:rPr sz="2000" spc="5" dirty="0">
                <a:solidFill>
                  <a:schemeClr val="tx1"/>
                </a:solidFill>
                <a:latin typeface="Times New Roman" panose="02020603050405020304" pitchFamily="18" charset="0"/>
                <a:cs typeface="Times New Roman" panose="02020603050405020304" pitchFamily="18" charset="0"/>
              </a:rPr>
              <a:t> </a:t>
            </a:r>
            <a:r>
              <a:rPr sz="2000" spc="-160" dirty="0">
                <a:solidFill>
                  <a:schemeClr val="tx1"/>
                </a:solidFill>
                <a:latin typeface="Times New Roman" panose="02020603050405020304" pitchFamily="18" charset="0"/>
                <a:cs typeface="Times New Roman" panose="02020603050405020304" pitchFamily="18" charset="0"/>
              </a:rPr>
              <a:t>(ARP,</a:t>
            </a:r>
            <a:r>
              <a:rPr sz="2000" spc="-5" dirty="0">
                <a:solidFill>
                  <a:schemeClr val="tx1"/>
                </a:solidFill>
                <a:latin typeface="Times New Roman" panose="02020603050405020304" pitchFamily="18" charset="0"/>
                <a:cs typeface="Times New Roman" panose="02020603050405020304" pitchFamily="18" charset="0"/>
              </a:rPr>
              <a:t> </a:t>
            </a:r>
            <a:r>
              <a:rPr sz="2000" spc="-55" dirty="0">
                <a:solidFill>
                  <a:schemeClr val="tx1"/>
                </a:solidFill>
                <a:latin typeface="Times New Roman" panose="02020603050405020304" pitchFamily="18" charset="0"/>
                <a:cs typeface="Times New Roman" panose="02020603050405020304" pitchFamily="18" charset="0"/>
              </a:rPr>
              <a:t>MAC,</a:t>
            </a:r>
            <a:r>
              <a:rPr sz="2000" dirty="0">
                <a:solidFill>
                  <a:schemeClr val="tx1"/>
                </a:solidFill>
                <a:latin typeface="Times New Roman" panose="02020603050405020304" pitchFamily="18" charset="0"/>
                <a:cs typeface="Times New Roman" panose="02020603050405020304" pitchFamily="18" charset="0"/>
              </a:rPr>
              <a:t> </a:t>
            </a:r>
            <a:r>
              <a:rPr sz="2000" spc="-80" dirty="0">
                <a:solidFill>
                  <a:schemeClr val="tx1"/>
                </a:solidFill>
                <a:latin typeface="Times New Roman" panose="02020603050405020304" pitchFamily="18" charset="0"/>
                <a:cs typeface="Times New Roman" panose="02020603050405020304" pitchFamily="18" charset="0"/>
              </a:rPr>
              <a:t>NAT)</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d’un</a:t>
            </a:r>
            <a:r>
              <a:rPr sz="2000" spc="-20" dirty="0">
                <a:solidFill>
                  <a:schemeClr val="tx1"/>
                </a:solidFill>
                <a:latin typeface="Times New Roman" panose="02020603050405020304" pitchFamily="18" charset="0"/>
                <a:cs typeface="Times New Roman" panose="02020603050405020304" pitchFamily="18" charset="0"/>
              </a:rPr>
              <a:t> </a:t>
            </a:r>
            <a:r>
              <a:rPr sz="2000" spc="45" dirty="0">
                <a:solidFill>
                  <a:schemeClr val="tx1"/>
                </a:solidFill>
                <a:latin typeface="Times New Roman" panose="02020603050405020304" pitchFamily="18" charset="0"/>
                <a:cs typeface="Times New Roman" panose="02020603050405020304" pitchFamily="18" charset="0"/>
              </a:rPr>
              <a:t>équipement.</a:t>
            </a:r>
            <a:endParaRPr sz="2000" dirty="0">
              <a:solidFill>
                <a:schemeClr val="tx1"/>
              </a:solidFill>
              <a:latin typeface="Times New Roman" panose="02020603050405020304" pitchFamily="18" charset="0"/>
              <a:cs typeface="Times New Roman" panose="02020603050405020304" pitchFamily="18" charset="0"/>
            </a:endParaRPr>
          </a:p>
          <a:p>
            <a:pPr marL="318770" marR="5080" indent="-306705">
              <a:lnSpc>
                <a:spcPct val="200000"/>
              </a:lnSpc>
              <a:spcBef>
                <a:spcPts val="434"/>
              </a:spcBef>
              <a:buClr>
                <a:srgbClr val="1CACE3"/>
              </a:buClr>
              <a:buSzPct val="91666"/>
              <a:buFont typeface="Cambria"/>
              <a:buChar char="◾"/>
              <a:tabLst>
                <a:tab pos="318770" algn="l"/>
              </a:tabLst>
            </a:pPr>
            <a:r>
              <a:rPr sz="2000" dirty="0">
                <a:solidFill>
                  <a:schemeClr val="tx1"/>
                </a:solidFill>
                <a:latin typeface="Times New Roman" panose="02020603050405020304" pitchFamily="18" charset="0"/>
                <a:cs typeface="Times New Roman" panose="02020603050405020304" pitchFamily="18" charset="0"/>
              </a:rPr>
              <a:t>-</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L’enveloppe </a:t>
            </a:r>
            <a:r>
              <a:rPr sz="2000" spc="70" dirty="0">
                <a:solidFill>
                  <a:schemeClr val="tx1"/>
                </a:solidFill>
                <a:latin typeface="Times New Roman" panose="02020603050405020304" pitchFamily="18" charset="0"/>
                <a:cs typeface="Times New Roman" panose="02020603050405020304" pitchFamily="18" charset="0"/>
              </a:rPr>
              <a:t>fermée</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 </a:t>
            </a:r>
            <a:r>
              <a:rPr sz="2000" spc="65" dirty="0">
                <a:solidFill>
                  <a:schemeClr val="tx1"/>
                </a:solidFill>
                <a:latin typeface="Times New Roman" panose="02020603050405020304" pitchFamily="18" charset="0"/>
                <a:cs typeface="Times New Roman" panose="02020603050405020304" pitchFamily="18" charset="0"/>
              </a:rPr>
              <a:t>ajouter</a:t>
            </a:r>
            <a:r>
              <a:rPr sz="2000" spc="10" dirty="0">
                <a:solidFill>
                  <a:schemeClr val="tx1"/>
                </a:solidFill>
                <a:latin typeface="Times New Roman" panose="02020603050405020304" pitchFamily="18" charset="0"/>
                <a:cs typeface="Times New Roman" panose="02020603050405020304" pitchFamily="18" charset="0"/>
              </a:rPr>
              <a:t> </a:t>
            </a:r>
            <a:r>
              <a:rPr sz="2000" spc="95" dirty="0">
                <a:solidFill>
                  <a:schemeClr val="tx1"/>
                </a:solidFill>
                <a:latin typeface="Times New Roman" panose="02020603050405020304" pitchFamily="18" charset="0"/>
                <a:cs typeface="Times New Roman" panose="02020603050405020304" pitchFamily="18" charset="0"/>
              </a:rPr>
              <a:t>un</a:t>
            </a:r>
            <a:r>
              <a:rPr sz="200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PDU</a:t>
            </a:r>
            <a:r>
              <a:rPr sz="2000" spc="20" dirty="0">
                <a:solidFill>
                  <a:schemeClr val="tx1"/>
                </a:solidFill>
                <a:latin typeface="Times New Roman" panose="02020603050405020304" pitchFamily="18" charset="0"/>
                <a:cs typeface="Times New Roman" panose="02020603050405020304" pitchFamily="18" charset="0"/>
              </a:rPr>
              <a:t> </a:t>
            </a:r>
            <a:r>
              <a:rPr sz="2000" spc="55" dirty="0">
                <a:solidFill>
                  <a:schemeClr val="tx1"/>
                </a:solidFill>
                <a:latin typeface="Times New Roman" panose="02020603050405020304" pitchFamily="18" charset="0"/>
                <a:cs typeface="Times New Roman" panose="02020603050405020304" pitchFamily="18" charset="0"/>
              </a:rPr>
              <a:t>simple</a:t>
            </a:r>
            <a:r>
              <a:rPr sz="2000" spc="-20"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(ICMP).</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(Protocol</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Data</a:t>
            </a:r>
            <a:r>
              <a:rPr sz="2000" spc="10" dirty="0">
                <a:solidFill>
                  <a:schemeClr val="tx1"/>
                </a:solidFill>
                <a:latin typeface="Times New Roman" panose="02020603050405020304" pitchFamily="18" charset="0"/>
                <a:cs typeface="Times New Roman" panose="02020603050405020304" pitchFamily="18" charset="0"/>
              </a:rPr>
              <a:t> </a:t>
            </a:r>
            <a:r>
              <a:rPr sz="2000" spc="65" dirty="0">
                <a:solidFill>
                  <a:schemeClr val="tx1"/>
                </a:solidFill>
                <a:latin typeface="Times New Roman" panose="02020603050405020304" pitchFamily="18" charset="0"/>
                <a:cs typeface="Times New Roman" panose="02020603050405020304" pitchFamily="18" charset="0"/>
              </a:rPr>
              <a:t>Unit</a:t>
            </a:r>
            <a:r>
              <a:rPr sz="2000" spc="10" dirty="0">
                <a:solidFill>
                  <a:schemeClr val="tx1"/>
                </a:solidFill>
                <a:latin typeface="Times New Roman" panose="02020603050405020304" pitchFamily="18" charset="0"/>
                <a:cs typeface="Times New Roman" panose="02020603050405020304" pitchFamily="18" charset="0"/>
              </a:rPr>
              <a:t> </a:t>
            </a:r>
            <a:r>
              <a:rPr sz="2000" spc="90" dirty="0">
                <a:solidFill>
                  <a:schemeClr val="tx1"/>
                </a:solidFill>
                <a:latin typeface="Times New Roman" panose="02020603050405020304" pitchFamily="18" charset="0"/>
                <a:cs typeface="Times New Roman" panose="02020603050405020304" pitchFamily="18" charset="0"/>
              </a:rPr>
              <a:t>ou</a:t>
            </a:r>
            <a:r>
              <a:rPr sz="2000" spc="-15"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Unité</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données</a:t>
            </a:r>
            <a:r>
              <a:rPr sz="2000" spc="-10"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de </a:t>
            </a:r>
            <a:r>
              <a:rPr sz="2000" spc="10" dirty="0">
                <a:solidFill>
                  <a:schemeClr val="tx1"/>
                </a:solidFill>
                <a:latin typeface="Times New Roman" panose="02020603050405020304" pitchFamily="18" charset="0"/>
                <a:cs typeface="Times New Roman" panose="02020603050405020304" pitchFamily="18" charset="0"/>
              </a:rPr>
              <a:t>protocole,</a:t>
            </a:r>
            <a:r>
              <a:rPr sz="2000" spc="15" dirty="0">
                <a:solidFill>
                  <a:schemeClr val="tx1"/>
                </a:solidFill>
                <a:latin typeface="Times New Roman" panose="02020603050405020304" pitchFamily="18" charset="0"/>
                <a:cs typeface="Times New Roman" panose="02020603050405020304" pitchFamily="18" charset="0"/>
              </a:rPr>
              <a:t> </a:t>
            </a:r>
            <a:r>
              <a:rPr sz="2000" spc="60" dirty="0">
                <a:solidFill>
                  <a:schemeClr val="tx1"/>
                </a:solidFill>
                <a:latin typeface="Times New Roman" panose="02020603050405020304" pitchFamily="18" charset="0"/>
                <a:cs typeface="Times New Roman" panose="02020603050405020304" pitchFamily="18" charset="0"/>
              </a:rPr>
              <a:t>l'unité</a:t>
            </a:r>
            <a:r>
              <a:rPr sz="2000" spc="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de</a:t>
            </a:r>
            <a:r>
              <a:rPr sz="2000" spc="30"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mesure</a:t>
            </a:r>
            <a:r>
              <a:rPr sz="2000" spc="3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des</a:t>
            </a:r>
            <a:r>
              <a:rPr sz="2000" spc="20" dirty="0">
                <a:solidFill>
                  <a:schemeClr val="tx1"/>
                </a:solidFill>
                <a:latin typeface="Times New Roman" panose="02020603050405020304" pitchFamily="18" charset="0"/>
                <a:cs typeface="Times New Roman" panose="02020603050405020304" pitchFamily="18" charset="0"/>
              </a:rPr>
              <a:t> </a:t>
            </a:r>
            <a:r>
              <a:rPr sz="2000" spc="75" dirty="0">
                <a:solidFill>
                  <a:schemeClr val="tx1"/>
                </a:solidFill>
                <a:latin typeface="Times New Roman" panose="02020603050405020304" pitchFamily="18" charset="0"/>
                <a:cs typeface="Times New Roman" panose="02020603050405020304" pitchFamily="18" charset="0"/>
              </a:rPr>
              <a:t>informations</a:t>
            </a:r>
            <a:r>
              <a:rPr sz="2000" spc="1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échangées</a:t>
            </a:r>
            <a:r>
              <a:rPr sz="2000" spc="5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dans</a:t>
            </a:r>
            <a:r>
              <a:rPr sz="2000" spc="20" dirty="0">
                <a:solidFill>
                  <a:schemeClr val="tx1"/>
                </a:solidFill>
                <a:latin typeface="Times New Roman" panose="02020603050405020304" pitchFamily="18" charset="0"/>
                <a:cs typeface="Times New Roman" panose="02020603050405020304" pitchFamily="18" charset="0"/>
              </a:rPr>
              <a:t> </a:t>
            </a:r>
            <a:r>
              <a:rPr sz="2000" spc="100" dirty="0">
                <a:solidFill>
                  <a:schemeClr val="tx1"/>
                </a:solidFill>
                <a:latin typeface="Times New Roman" panose="02020603050405020304" pitchFamily="18" charset="0"/>
                <a:cs typeface="Times New Roman" panose="02020603050405020304" pitchFamily="18" charset="0"/>
              </a:rPr>
              <a:t>un</a:t>
            </a:r>
            <a:r>
              <a:rPr sz="2000" spc="1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réseau</a:t>
            </a:r>
            <a:r>
              <a:rPr sz="2000" spc="35" dirty="0">
                <a:solidFill>
                  <a:schemeClr val="tx1"/>
                </a:solidFill>
                <a:latin typeface="Times New Roman" panose="02020603050405020304" pitchFamily="18" charset="0"/>
                <a:cs typeface="Times New Roman" panose="02020603050405020304" pitchFamily="18" charset="0"/>
              </a:rPr>
              <a:t> </a:t>
            </a:r>
            <a:r>
              <a:rPr sz="2000" spc="80" dirty="0">
                <a:solidFill>
                  <a:schemeClr val="tx1"/>
                </a:solidFill>
                <a:latin typeface="Times New Roman" panose="02020603050405020304" pitchFamily="18" charset="0"/>
                <a:cs typeface="Times New Roman" panose="02020603050405020304" pitchFamily="18" charset="0"/>
              </a:rPr>
              <a:t>informatique</a:t>
            </a:r>
            <a:r>
              <a:rPr sz="2000" spc="30" dirty="0">
                <a:solidFill>
                  <a:schemeClr val="tx1"/>
                </a:solidFill>
                <a:latin typeface="Times New Roman" panose="02020603050405020304" pitchFamily="18" charset="0"/>
                <a:cs typeface="Times New Roman" panose="02020603050405020304" pitchFamily="18" charset="0"/>
              </a:rPr>
              <a:t> </a:t>
            </a:r>
            <a:r>
              <a:rPr sz="2000" spc="-50" dirty="0">
                <a:solidFill>
                  <a:schemeClr val="tx1"/>
                </a:solidFill>
                <a:latin typeface="Times New Roman" panose="02020603050405020304" pitchFamily="18" charset="0"/>
                <a:cs typeface="Times New Roman" panose="02020603050405020304" pitchFamily="18" charset="0"/>
              </a:rPr>
              <a:t>)</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52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z="2000" dirty="0">
                <a:solidFill>
                  <a:schemeClr val="tx1"/>
                </a:solidFill>
                <a:latin typeface="Times New Roman" panose="02020603050405020304" pitchFamily="18" charset="0"/>
                <a:cs typeface="Times New Roman" panose="02020603050405020304" pitchFamily="18" charset="0"/>
              </a:rPr>
              <a:t>-</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L’enveloppe</a:t>
            </a:r>
            <a:r>
              <a:rPr sz="2000" spc="10" dirty="0">
                <a:solidFill>
                  <a:schemeClr val="tx1"/>
                </a:solidFill>
                <a:latin typeface="Times New Roman" panose="02020603050405020304" pitchFamily="18" charset="0"/>
                <a:cs typeface="Times New Roman" panose="02020603050405020304" pitchFamily="18" charset="0"/>
              </a:rPr>
              <a:t> </a:t>
            </a:r>
            <a:r>
              <a:rPr sz="2000" spc="60" dirty="0">
                <a:solidFill>
                  <a:schemeClr val="tx1"/>
                </a:solidFill>
                <a:latin typeface="Times New Roman" panose="02020603050405020304" pitchFamily="18" charset="0"/>
                <a:cs typeface="Times New Roman" panose="02020603050405020304" pitchFamily="18" charset="0"/>
              </a:rPr>
              <a:t>ouverte</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créer</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1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PDU</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complexe</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(telnet,</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ssh,</a:t>
            </a:r>
            <a:r>
              <a:rPr sz="2000" spc="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Ping).</a:t>
            </a:r>
            <a:endParaRPr sz="2000"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6961631" y="993647"/>
            <a:ext cx="3866387" cy="411479"/>
          </a:xfrm>
          <a:prstGeom prst="rect">
            <a:avLst/>
          </a:prstGeom>
        </p:spPr>
      </p:pic>
      <p:sp>
        <p:nvSpPr>
          <p:cNvPr id="6" name="Espace réservé du numéro de diapositive 5">
            <a:extLst>
              <a:ext uri="{FF2B5EF4-FFF2-40B4-BE49-F238E27FC236}">
                <a16:creationId xmlns:a16="http://schemas.microsoft.com/office/drawing/2014/main" id="{6EE2298C-4FBA-83EF-6E7D-2CB8D3CCAD3F}"/>
              </a:ext>
            </a:extLst>
          </p:cNvPr>
          <p:cNvSpPr>
            <a:spLocks noGrp="1"/>
          </p:cNvSpPr>
          <p:nvPr>
            <p:ph type="sldNum" sz="quarter" idx="7"/>
          </p:nvPr>
        </p:nvSpPr>
        <p:spPr>
          <a:xfrm>
            <a:off x="11210543" y="6400801"/>
            <a:ext cx="448057" cy="355510"/>
          </a:xfrm>
        </p:spPr>
        <p:txBody>
          <a:bodyPr/>
          <a:lstStyle/>
          <a:p>
            <a:pPr marL="173355">
              <a:lnSpc>
                <a:spcPts val="2110"/>
              </a:lnSpc>
            </a:pPr>
            <a:fld id="{81D60167-4931-47E6-BA6A-407CBD079E47}" type="slidenum">
              <a:rPr lang="fr-FR" spc="-50" smtClean="0"/>
              <a:t>20</a:t>
            </a:fld>
            <a:endParaRPr lang="fr-FR" spc="-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41" y="770890"/>
            <a:ext cx="11475516" cy="746614"/>
          </a:xfrm>
          <a:prstGeom prst="rect">
            <a:avLst/>
          </a:prstGeom>
        </p:spPr>
        <p:txBody>
          <a:bodyPr vert="horz" wrap="square" lIns="0" tIns="312673" rIns="0" bIns="0" rtlCol="0">
            <a:spAutoFit/>
          </a:bodyPr>
          <a:lstStyle/>
          <a:p>
            <a:pPr marL="12700">
              <a:lnSpc>
                <a:spcPct val="100000"/>
              </a:lnSpc>
              <a:spcBef>
                <a:spcPts val="95"/>
              </a:spcBef>
            </a:pPr>
            <a:r>
              <a:rPr sz="2800" dirty="0">
                <a:solidFill>
                  <a:srgbClr val="FF0000"/>
                </a:solidFill>
                <a:latin typeface="Times New Roman" panose="02020603050405020304" pitchFamily="18" charset="0"/>
                <a:cs typeface="Times New Roman" panose="02020603050405020304" pitchFamily="18" charset="0"/>
              </a:rPr>
              <a:t>CHOISIR</a:t>
            </a:r>
            <a:r>
              <a:rPr sz="2800" spc="-100" dirty="0">
                <a:solidFill>
                  <a:srgbClr val="FF0000"/>
                </a:solidFill>
                <a:latin typeface="Times New Roman" panose="02020603050405020304" pitchFamily="18" charset="0"/>
                <a:cs typeface="Times New Roman" panose="02020603050405020304" pitchFamily="18" charset="0"/>
              </a:rPr>
              <a:t> </a:t>
            </a:r>
            <a:r>
              <a:rPr sz="2800" spc="-85" dirty="0">
                <a:solidFill>
                  <a:srgbClr val="FF0000"/>
                </a:solidFill>
                <a:latin typeface="Times New Roman" panose="02020603050405020304" pitchFamily="18" charset="0"/>
                <a:cs typeface="Times New Roman" panose="02020603050405020304" pitchFamily="18" charset="0"/>
              </a:rPr>
              <a:t>LE</a:t>
            </a:r>
            <a:r>
              <a:rPr sz="2800" spc="-105" dirty="0">
                <a:solidFill>
                  <a:srgbClr val="FF0000"/>
                </a:solidFill>
                <a:latin typeface="Times New Roman" panose="02020603050405020304" pitchFamily="18" charset="0"/>
                <a:cs typeface="Times New Roman" panose="02020603050405020304" pitchFamily="18" charset="0"/>
              </a:rPr>
              <a:t> </a:t>
            </a:r>
            <a:r>
              <a:rPr sz="2800" spc="-125" dirty="0">
                <a:solidFill>
                  <a:srgbClr val="FF0000"/>
                </a:solidFill>
                <a:latin typeface="Times New Roman" panose="02020603050405020304" pitchFamily="18" charset="0"/>
                <a:cs typeface="Times New Roman" panose="02020603050405020304" pitchFamily="18" charset="0"/>
              </a:rPr>
              <a:t>TYPE</a:t>
            </a:r>
            <a:r>
              <a:rPr sz="2800" spc="-12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DE</a:t>
            </a:r>
            <a:r>
              <a:rPr sz="2800" spc="-110"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MATÉRIEL</a:t>
            </a:r>
            <a:endParaRPr sz="2800" dirty="0">
              <a:solidFill>
                <a:srgbClr val="FF0000"/>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363723" y="1524000"/>
            <a:ext cx="9051036" cy="4899660"/>
          </a:xfrm>
          <a:prstGeom prst="rect">
            <a:avLst/>
          </a:prstGeom>
        </p:spPr>
      </p:pic>
      <p:sp>
        <p:nvSpPr>
          <p:cNvPr id="5" name="Espace réservé du numéro de diapositive 4">
            <a:extLst>
              <a:ext uri="{FF2B5EF4-FFF2-40B4-BE49-F238E27FC236}">
                <a16:creationId xmlns:a16="http://schemas.microsoft.com/office/drawing/2014/main" id="{E1A7F59F-74E5-69D7-1AEF-001FDC2513B3}"/>
              </a:ext>
            </a:extLst>
          </p:cNvPr>
          <p:cNvSpPr>
            <a:spLocks noGrp="1"/>
          </p:cNvSpPr>
          <p:nvPr>
            <p:ph type="sldNum" sz="quarter" idx="7"/>
          </p:nvPr>
        </p:nvSpPr>
        <p:spPr>
          <a:xfrm>
            <a:off x="11210543" y="6423661"/>
            <a:ext cx="448057" cy="332650"/>
          </a:xfrm>
        </p:spPr>
        <p:txBody>
          <a:bodyPr/>
          <a:lstStyle/>
          <a:p>
            <a:pPr marL="173355">
              <a:lnSpc>
                <a:spcPts val="2110"/>
              </a:lnSpc>
            </a:pPr>
            <a:fld id="{81D60167-4931-47E6-BA6A-407CBD079E47}" type="slidenum">
              <a:rPr lang="fr-FR" spc="-50" smtClean="0"/>
              <a:t>21</a:t>
            </a:fld>
            <a:endParaRPr lang="fr-FR" spc="-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7757" y="1881377"/>
            <a:ext cx="8642985"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4A4D4D"/>
                </a:solidFill>
                <a:latin typeface="Arial MT"/>
                <a:cs typeface="Arial MT"/>
              </a:rPr>
              <a:t>Pour</a:t>
            </a:r>
            <a:r>
              <a:rPr sz="1700" spc="45" dirty="0">
                <a:solidFill>
                  <a:srgbClr val="4A4D4D"/>
                </a:solidFill>
                <a:latin typeface="Arial MT"/>
                <a:cs typeface="Arial MT"/>
              </a:rPr>
              <a:t> </a:t>
            </a:r>
            <a:r>
              <a:rPr sz="1700" spc="65" dirty="0">
                <a:solidFill>
                  <a:srgbClr val="4A4D4D"/>
                </a:solidFill>
                <a:latin typeface="Arial MT"/>
                <a:cs typeface="Arial MT"/>
              </a:rPr>
              <a:t>pouvoir</a:t>
            </a:r>
            <a:r>
              <a:rPr sz="1700" spc="15" dirty="0">
                <a:solidFill>
                  <a:srgbClr val="4A4D4D"/>
                </a:solidFill>
                <a:latin typeface="Arial MT"/>
                <a:cs typeface="Arial MT"/>
              </a:rPr>
              <a:t> </a:t>
            </a:r>
            <a:r>
              <a:rPr sz="1700" spc="20" dirty="0">
                <a:solidFill>
                  <a:srgbClr val="4A4D4D"/>
                </a:solidFill>
                <a:latin typeface="Arial MT"/>
                <a:cs typeface="Arial MT"/>
              </a:rPr>
              <a:t>connecter</a:t>
            </a:r>
            <a:r>
              <a:rPr sz="1700" spc="15" dirty="0">
                <a:solidFill>
                  <a:srgbClr val="4A4D4D"/>
                </a:solidFill>
                <a:latin typeface="Arial MT"/>
                <a:cs typeface="Arial MT"/>
              </a:rPr>
              <a:t> </a:t>
            </a:r>
            <a:r>
              <a:rPr sz="1700" spc="20" dirty="0">
                <a:solidFill>
                  <a:srgbClr val="4A4D4D"/>
                </a:solidFill>
                <a:latin typeface="Arial MT"/>
                <a:cs typeface="Arial MT"/>
              </a:rPr>
              <a:t>nos</a:t>
            </a:r>
            <a:r>
              <a:rPr sz="1700" spc="35" dirty="0">
                <a:solidFill>
                  <a:srgbClr val="4A4D4D"/>
                </a:solidFill>
                <a:latin typeface="Arial MT"/>
                <a:cs typeface="Arial MT"/>
              </a:rPr>
              <a:t> </a:t>
            </a:r>
            <a:r>
              <a:rPr sz="1700" spc="20" dirty="0">
                <a:solidFill>
                  <a:srgbClr val="4A4D4D"/>
                </a:solidFill>
                <a:latin typeface="Arial MT"/>
                <a:cs typeface="Arial MT"/>
              </a:rPr>
              <a:t>équipements,</a:t>
            </a:r>
            <a:r>
              <a:rPr sz="1700" spc="-15" dirty="0">
                <a:solidFill>
                  <a:srgbClr val="4A4D4D"/>
                </a:solidFill>
                <a:latin typeface="Arial MT"/>
                <a:cs typeface="Arial MT"/>
              </a:rPr>
              <a:t> </a:t>
            </a:r>
            <a:r>
              <a:rPr sz="1700" spc="50" dirty="0">
                <a:solidFill>
                  <a:srgbClr val="4A4D4D"/>
                </a:solidFill>
                <a:latin typeface="Arial MT"/>
                <a:cs typeface="Arial MT"/>
              </a:rPr>
              <a:t>nous</a:t>
            </a:r>
            <a:r>
              <a:rPr sz="1700" spc="30" dirty="0">
                <a:solidFill>
                  <a:srgbClr val="4A4D4D"/>
                </a:solidFill>
                <a:latin typeface="Arial MT"/>
                <a:cs typeface="Arial MT"/>
              </a:rPr>
              <a:t> </a:t>
            </a:r>
            <a:r>
              <a:rPr sz="1700" spc="20" dirty="0">
                <a:solidFill>
                  <a:srgbClr val="4A4D4D"/>
                </a:solidFill>
                <a:latin typeface="Arial MT"/>
                <a:cs typeface="Arial MT"/>
              </a:rPr>
              <a:t>avons</a:t>
            </a:r>
            <a:r>
              <a:rPr sz="1700" spc="35" dirty="0">
                <a:solidFill>
                  <a:srgbClr val="4A4D4D"/>
                </a:solidFill>
                <a:latin typeface="Arial MT"/>
                <a:cs typeface="Arial MT"/>
              </a:rPr>
              <a:t> </a:t>
            </a:r>
            <a:r>
              <a:rPr sz="1700" spc="20" dirty="0">
                <a:solidFill>
                  <a:srgbClr val="4A4D4D"/>
                </a:solidFill>
                <a:latin typeface="Arial MT"/>
                <a:cs typeface="Arial MT"/>
              </a:rPr>
              <a:t>besoin</a:t>
            </a:r>
            <a:r>
              <a:rPr sz="1700" spc="5" dirty="0">
                <a:solidFill>
                  <a:srgbClr val="4A4D4D"/>
                </a:solidFill>
                <a:latin typeface="Arial MT"/>
                <a:cs typeface="Arial MT"/>
              </a:rPr>
              <a:t> </a:t>
            </a:r>
            <a:r>
              <a:rPr sz="1700" spc="20" dirty="0">
                <a:solidFill>
                  <a:srgbClr val="4A4D4D"/>
                </a:solidFill>
                <a:latin typeface="Arial MT"/>
                <a:cs typeface="Arial MT"/>
              </a:rPr>
              <a:t>de</a:t>
            </a:r>
            <a:r>
              <a:rPr sz="1700" spc="35" dirty="0">
                <a:solidFill>
                  <a:srgbClr val="4A4D4D"/>
                </a:solidFill>
                <a:latin typeface="Arial MT"/>
                <a:cs typeface="Arial MT"/>
              </a:rPr>
              <a:t> </a:t>
            </a:r>
            <a:r>
              <a:rPr sz="1700" spc="20" dirty="0">
                <a:solidFill>
                  <a:srgbClr val="4A4D4D"/>
                </a:solidFill>
                <a:latin typeface="Arial MT"/>
                <a:cs typeface="Arial MT"/>
              </a:rPr>
              <a:t>la</a:t>
            </a:r>
            <a:r>
              <a:rPr sz="1700" spc="45" dirty="0">
                <a:solidFill>
                  <a:srgbClr val="4A4D4D"/>
                </a:solidFill>
                <a:latin typeface="Arial MT"/>
                <a:cs typeface="Arial MT"/>
              </a:rPr>
              <a:t> </a:t>
            </a:r>
            <a:r>
              <a:rPr sz="1700" spc="20" dirty="0">
                <a:solidFill>
                  <a:srgbClr val="4A4D4D"/>
                </a:solidFill>
                <a:latin typeface="Arial MT"/>
                <a:cs typeface="Arial MT"/>
              </a:rPr>
              <a:t>catégorie </a:t>
            </a:r>
            <a:r>
              <a:rPr sz="1700" spc="10" dirty="0">
                <a:solidFill>
                  <a:srgbClr val="4A4D4D"/>
                </a:solidFill>
                <a:latin typeface="Arial MT"/>
                <a:cs typeface="Arial MT"/>
              </a:rPr>
              <a:t>câblage</a:t>
            </a:r>
            <a:r>
              <a:rPr sz="1700" spc="35" dirty="0">
                <a:solidFill>
                  <a:srgbClr val="4A4D4D"/>
                </a:solidFill>
                <a:latin typeface="Arial MT"/>
                <a:cs typeface="Arial MT"/>
              </a:rPr>
              <a:t> </a:t>
            </a:r>
            <a:r>
              <a:rPr sz="1700" spc="-50" dirty="0">
                <a:solidFill>
                  <a:srgbClr val="4A4D4D"/>
                </a:solidFill>
                <a:latin typeface="Arial MT"/>
                <a:cs typeface="Arial MT"/>
              </a:rPr>
              <a:t>:</a:t>
            </a:r>
            <a:endParaRPr sz="1700">
              <a:latin typeface="Arial MT"/>
              <a:cs typeface="Arial MT"/>
            </a:endParaRPr>
          </a:p>
        </p:txBody>
      </p:sp>
      <p:pic>
        <p:nvPicPr>
          <p:cNvPr id="3" name="object 3"/>
          <p:cNvPicPr/>
          <p:nvPr/>
        </p:nvPicPr>
        <p:blipFill>
          <a:blip r:embed="rId2" cstate="print"/>
          <a:stretch>
            <a:fillRect/>
          </a:stretch>
        </p:blipFill>
        <p:spPr>
          <a:xfrm>
            <a:off x="940308" y="2170176"/>
            <a:ext cx="10273284" cy="4113276"/>
          </a:xfrm>
          <a:prstGeom prst="rect">
            <a:avLst/>
          </a:prstGeom>
        </p:spPr>
      </p:pic>
      <p:sp>
        <p:nvSpPr>
          <p:cNvPr id="4" name="object 4"/>
          <p:cNvSpPr txBox="1">
            <a:spLocks noGrp="1"/>
          </p:cNvSpPr>
          <p:nvPr>
            <p:ph type="ctrTitle"/>
          </p:nvPr>
        </p:nvSpPr>
        <p:spPr>
          <a:xfrm>
            <a:off x="358241" y="1071498"/>
            <a:ext cx="5432959" cy="44307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panose="02020603050405020304" pitchFamily="18" charset="0"/>
                <a:cs typeface="Times New Roman" panose="02020603050405020304" pitchFamily="18" charset="0"/>
              </a:rPr>
              <a:t>CHOISIR</a:t>
            </a:r>
            <a:r>
              <a:rPr sz="2800" spc="-95" dirty="0">
                <a:solidFill>
                  <a:srgbClr val="FF0000"/>
                </a:solidFill>
                <a:latin typeface="Times New Roman" panose="02020603050405020304" pitchFamily="18" charset="0"/>
                <a:cs typeface="Times New Roman" panose="02020603050405020304" pitchFamily="18" charset="0"/>
              </a:rPr>
              <a:t> </a:t>
            </a:r>
            <a:r>
              <a:rPr sz="2800" spc="-85" dirty="0">
                <a:solidFill>
                  <a:srgbClr val="FF0000"/>
                </a:solidFill>
                <a:latin typeface="Times New Roman" panose="02020603050405020304" pitchFamily="18" charset="0"/>
                <a:cs typeface="Times New Roman" panose="02020603050405020304" pitchFamily="18" charset="0"/>
              </a:rPr>
              <a:t>LE</a:t>
            </a:r>
            <a:r>
              <a:rPr sz="2800" spc="-105" dirty="0">
                <a:solidFill>
                  <a:srgbClr val="FF0000"/>
                </a:solidFill>
                <a:latin typeface="Times New Roman" panose="02020603050405020304" pitchFamily="18" charset="0"/>
                <a:cs typeface="Times New Roman" panose="02020603050405020304" pitchFamily="18" charset="0"/>
              </a:rPr>
              <a:t> </a:t>
            </a:r>
            <a:r>
              <a:rPr sz="2800" spc="-125" dirty="0">
                <a:solidFill>
                  <a:srgbClr val="FF0000"/>
                </a:solidFill>
                <a:latin typeface="Times New Roman" panose="02020603050405020304" pitchFamily="18" charset="0"/>
                <a:cs typeface="Times New Roman" panose="02020603050405020304" pitchFamily="18" charset="0"/>
              </a:rPr>
              <a:t>TYPE</a:t>
            </a:r>
            <a:r>
              <a:rPr sz="2800" spc="-114" dirty="0">
                <a:solidFill>
                  <a:srgbClr val="FF0000"/>
                </a:solidFill>
                <a:latin typeface="Times New Roman" panose="02020603050405020304" pitchFamily="18" charset="0"/>
                <a:cs typeface="Times New Roman" panose="02020603050405020304" pitchFamily="18" charset="0"/>
              </a:rPr>
              <a:t> </a:t>
            </a:r>
            <a:r>
              <a:rPr sz="2800" spc="60" dirty="0">
                <a:solidFill>
                  <a:srgbClr val="FF0000"/>
                </a:solidFill>
                <a:latin typeface="Times New Roman" panose="02020603050405020304" pitchFamily="18" charset="0"/>
                <a:cs typeface="Times New Roman" panose="02020603050405020304" pitchFamily="18" charset="0"/>
              </a:rPr>
              <a:t>DES</a:t>
            </a:r>
            <a:r>
              <a:rPr sz="2800" spc="-114"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CÂBLES</a:t>
            </a:r>
            <a:endParaRPr sz="2800" dirty="0">
              <a:solidFill>
                <a:srgbClr val="FF0000"/>
              </a:solidFill>
              <a:latin typeface="Times New Roman" panose="02020603050405020304" pitchFamily="18"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B6D50A96-2A72-2CAA-ADA7-E4A94C0ADFDC}"/>
              </a:ext>
            </a:extLst>
          </p:cNvPr>
          <p:cNvSpPr>
            <a:spLocks noGrp="1"/>
          </p:cNvSpPr>
          <p:nvPr>
            <p:ph type="sldNum" sz="quarter" idx="7"/>
          </p:nvPr>
        </p:nvSpPr>
        <p:spPr>
          <a:xfrm>
            <a:off x="11210543" y="6400801"/>
            <a:ext cx="448057" cy="355510"/>
          </a:xfrm>
        </p:spPr>
        <p:txBody>
          <a:bodyPr/>
          <a:lstStyle/>
          <a:p>
            <a:pPr marL="173355">
              <a:lnSpc>
                <a:spcPts val="2110"/>
              </a:lnSpc>
            </a:pPr>
            <a:fld id="{81D60167-4931-47E6-BA6A-407CBD079E47}" type="slidenum">
              <a:rPr lang="fr-FR" spc="-50" smtClean="0"/>
              <a:t>22</a:t>
            </a:fld>
            <a:endParaRPr lang="fr-FR" spc="-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42" y="838200"/>
            <a:ext cx="5724957" cy="44307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panose="02020603050405020304" pitchFamily="18" charset="0"/>
                <a:cs typeface="Times New Roman" panose="02020603050405020304" pitchFamily="18" charset="0"/>
              </a:rPr>
              <a:t>CABLE</a:t>
            </a:r>
            <a:r>
              <a:rPr sz="2800" spc="-175" dirty="0">
                <a:solidFill>
                  <a:srgbClr val="FF0000"/>
                </a:solidFill>
                <a:latin typeface="Times New Roman" panose="02020603050405020304" pitchFamily="18" charset="0"/>
                <a:cs typeface="Times New Roman" panose="02020603050405020304" pitchFamily="18" charset="0"/>
              </a:rPr>
              <a:t> </a:t>
            </a:r>
            <a:r>
              <a:rPr sz="2800" spc="-90" dirty="0">
                <a:solidFill>
                  <a:srgbClr val="FF0000"/>
                </a:solidFill>
                <a:latin typeface="Times New Roman" panose="02020603050405020304" pitchFamily="18" charset="0"/>
                <a:cs typeface="Times New Roman" panose="02020603050405020304" pitchFamily="18" charset="0"/>
              </a:rPr>
              <a:t>DROIT</a:t>
            </a:r>
            <a:r>
              <a:rPr sz="2800" spc="-14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VS</a:t>
            </a:r>
            <a:r>
              <a:rPr sz="2800" spc="-180"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CÂBLE</a:t>
            </a:r>
            <a:r>
              <a:rPr sz="2800" spc="-150"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CROISÉ</a:t>
            </a:r>
            <a:endParaRPr sz="2800" dirty="0">
              <a:solidFill>
                <a:srgbClr val="FF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812B59F9-D80B-4CDF-B4F5-DBABAC1DB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99" y="1371600"/>
            <a:ext cx="10287000" cy="4827003"/>
          </a:xfrm>
          <a:prstGeom prst="rect">
            <a:avLst/>
          </a:prstGeom>
        </p:spPr>
      </p:pic>
      <p:sp>
        <p:nvSpPr>
          <p:cNvPr id="7" name="Espace réservé du numéro de diapositive 6">
            <a:extLst>
              <a:ext uri="{FF2B5EF4-FFF2-40B4-BE49-F238E27FC236}">
                <a16:creationId xmlns:a16="http://schemas.microsoft.com/office/drawing/2014/main" id="{DAEA9F01-1DC2-9560-1A79-58A84431A5DD}"/>
              </a:ext>
            </a:extLst>
          </p:cNvPr>
          <p:cNvSpPr>
            <a:spLocks noGrp="1"/>
          </p:cNvSpPr>
          <p:nvPr>
            <p:ph type="sldNum" sz="quarter" idx="7"/>
          </p:nvPr>
        </p:nvSpPr>
        <p:spPr>
          <a:xfrm>
            <a:off x="11210543" y="6288933"/>
            <a:ext cx="448057" cy="467377"/>
          </a:xfrm>
        </p:spPr>
        <p:txBody>
          <a:bodyPr/>
          <a:lstStyle/>
          <a:p>
            <a:pPr marL="173355">
              <a:lnSpc>
                <a:spcPts val="2110"/>
              </a:lnSpc>
            </a:pPr>
            <a:fld id="{81D60167-4931-47E6-BA6A-407CBD079E47}" type="slidenum">
              <a:rPr lang="fr-FR" spc="-50" smtClean="0"/>
              <a:t>23</a:t>
            </a:fld>
            <a:endParaRPr lang="fr-FR" spc="-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0300" y="2971800"/>
            <a:ext cx="7391400" cy="689291"/>
          </a:xfrm>
          <a:prstGeom prst="rect">
            <a:avLst/>
          </a:prstGeom>
        </p:spPr>
        <p:txBody>
          <a:bodyPr vert="horz" wrap="square" lIns="0" tIns="12065" rIns="0" bIns="0" rtlCol="0">
            <a:spAutoFit/>
          </a:bodyPr>
          <a:lstStyle/>
          <a:p>
            <a:pPr marL="12700">
              <a:lnSpc>
                <a:spcPct val="100000"/>
              </a:lnSpc>
              <a:spcBef>
                <a:spcPts val="95"/>
              </a:spcBef>
            </a:pPr>
            <a:r>
              <a:rPr sz="4400" spc="-30" dirty="0">
                <a:solidFill>
                  <a:srgbClr val="FF0000"/>
                </a:solidFill>
                <a:latin typeface="Times New Roman" panose="02020603050405020304" pitchFamily="18" charset="0"/>
                <a:cs typeface="Times New Roman" panose="02020603050405020304" pitchFamily="18" charset="0"/>
              </a:rPr>
              <a:t>REALTIME</a:t>
            </a:r>
            <a:r>
              <a:rPr sz="4400" spc="-125" dirty="0">
                <a:solidFill>
                  <a:srgbClr val="FF0000"/>
                </a:solidFill>
                <a:latin typeface="Times New Roman" panose="02020603050405020304" pitchFamily="18" charset="0"/>
                <a:cs typeface="Times New Roman" panose="02020603050405020304" pitchFamily="18" charset="0"/>
              </a:rPr>
              <a:t> </a:t>
            </a:r>
            <a:r>
              <a:rPr sz="4400" spc="400" dirty="0">
                <a:solidFill>
                  <a:srgbClr val="FF0000"/>
                </a:solidFill>
                <a:latin typeface="Times New Roman" panose="02020603050405020304" pitchFamily="18" charset="0"/>
                <a:cs typeface="Times New Roman" panose="02020603050405020304" pitchFamily="18" charset="0"/>
              </a:rPr>
              <a:t>/</a:t>
            </a:r>
            <a:r>
              <a:rPr sz="4400" spc="-160" dirty="0">
                <a:solidFill>
                  <a:srgbClr val="FF0000"/>
                </a:solidFill>
                <a:latin typeface="Times New Roman" panose="02020603050405020304" pitchFamily="18" charset="0"/>
                <a:cs typeface="Times New Roman" panose="02020603050405020304" pitchFamily="18" charset="0"/>
              </a:rPr>
              <a:t> </a:t>
            </a:r>
            <a:r>
              <a:rPr sz="4400" spc="-45" dirty="0">
                <a:solidFill>
                  <a:srgbClr val="FF0000"/>
                </a:solidFill>
                <a:latin typeface="Times New Roman" panose="02020603050405020304" pitchFamily="18" charset="0"/>
                <a:cs typeface="Times New Roman" panose="02020603050405020304" pitchFamily="18" charset="0"/>
              </a:rPr>
              <a:t>SIMULATION</a:t>
            </a:r>
            <a:endParaRPr sz="4400" dirty="0">
              <a:solidFill>
                <a:srgbClr val="FF0000"/>
              </a:solidFill>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B5C72805-06A1-87F5-0CD5-CDFD840E04C0}"/>
              </a:ext>
            </a:extLst>
          </p:cNvPr>
          <p:cNvSpPr>
            <a:spLocks noGrp="1"/>
          </p:cNvSpPr>
          <p:nvPr>
            <p:ph type="sldNum" sz="quarter" idx="7"/>
          </p:nvPr>
        </p:nvSpPr>
        <p:spPr>
          <a:xfrm>
            <a:off x="11210543" y="6400801"/>
            <a:ext cx="448057" cy="355510"/>
          </a:xfrm>
        </p:spPr>
        <p:txBody>
          <a:bodyPr/>
          <a:lstStyle/>
          <a:p>
            <a:pPr marL="173355">
              <a:lnSpc>
                <a:spcPts val="2110"/>
              </a:lnSpc>
            </a:pPr>
            <a:fld id="{81D60167-4931-47E6-BA6A-407CBD079E47}" type="slidenum">
              <a:rPr lang="fr-FR" spc="-50" smtClean="0"/>
              <a:t>24</a:t>
            </a:fld>
            <a:endParaRPr lang="fr-FR" spc="-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743200"/>
            <a:ext cx="7609205" cy="1028487"/>
          </a:xfrm>
          <a:prstGeom prst="rect">
            <a:avLst/>
          </a:prstGeom>
        </p:spPr>
        <p:txBody>
          <a:bodyPr vert="horz" wrap="square" lIns="0" tIns="12700" rIns="0" bIns="0" rtlCol="0">
            <a:spAutoFit/>
          </a:bodyPr>
          <a:lstStyle/>
          <a:p>
            <a:pPr marL="12700">
              <a:lnSpc>
                <a:spcPct val="100000"/>
              </a:lnSpc>
              <a:spcBef>
                <a:spcPts val="100"/>
              </a:spcBef>
            </a:pPr>
            <a:r>
              <a:rPr sz="6600" spc="-155" dirty="0">
                <a:solidFill>
                  <a:srgbClr val="FF0000"/>
                </a:solidFill>
                <a:latin typeface="Times New Roman" panose="02020603050405020304" pitchFamily="18" charset="0"/>
                <a:cs typeface="Times New Roman" panose="02020603050405020304" pitchFamily="18" charset="0"/>
              </a:rPr>
              <a:t>PARTIE</a:t>
            </a:r>
            <a:r>
              <a:rPr sz="6600" spc="-345" dirty="0">
                <a:solidFill>
                  <a:srgbClr val="FF0000"/>
                </a:solidFill>
                <a:latin typeface="Times New Roman" panose="02020603050405020304" pitchFamily="18" charset="0"/>
                <a:cs typeface="Times New Roman" panose="02020603050405020304" pitchFamily="18" charset="0"/>
              </a:rPr>
              <a:t> </a:t>
            </a:r>
            <a:r>
              <a:rPr sz="6600" spc="-155" dirty="0">
                <a:solidFill>
                  <a:srgbClr val="FF0000"/>
                </a:solidFill>
                <a:latin typeface="Times New Roman" panose="02020603050405020304" pitchFamily="18" charset="0"/>
                <a:cs typeface="Times New Roman" panose="02020603050405020304" pitchFamily="18" charset="0"/>
              </a:rPr>
              <a:t>PRATIQUE</a:t>
            </a:r>
            <a:endParaRPr sz="6600" dirty="0">
              <a:solidFill>
                <a:srgbClr val="FF0000"/>
              </a:solidFill>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F73E023A-563D-D0FD-39AF-9C8B8C094F0E}"/>
              </a:ext>
            </a:extLst>
          </p:cNvPr>
          <p:cNvSpPr>
            <a:spLocks noGrp="1"/>
          </p:cNvSpPr>
          <p:nvPr>
            <p:ph type="sldNum" sz="quarter" idx="7"/>
          </p:nvPr>
        </p:nvSpPr>
        <p:spPr>
          <a:xfrm>
            <a:off x="11210543" y="6400801"/>
            <a:ext cx="448057" cy="355510"/>
          </a:xfrm>
        </p:spPr>
        <p:txBody>
          <a:bodyPr/>
          <a:lstStyle/>
          <a:p>
            <a:pPr marL="173355">
              <a:lnSpc>
                <a:spcPts val="2110"/>
              </a:lnSpc>
            </a:pPr>
            <a:fld id="{81D60167-4931-47E6-BA6A-407CBD079E47}" type="slidenum">
              <a:rPr lang="fr-FR" spc="-50" smtClean="0"/>
              <a:t>25</a:t>
            </a:fld>
            <a:endParaRPr lang="fr-FR" spc="-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0328" y="2819400"/>
            <a:ext cx="10791343" cy="844462"/>
          </a:xfrm>
          <a:prstGeom prst="rect">
            <a:avLst/>
          </a:prstGeom>
        </p:spPr>
        <p:txBody>
          <a:bodyPr vert="horz" wrap="square" lIns="0" tIns="13335" rIns="0" bIns="0" rtlCol="0">
            <a:spAutoFit/>
          </a:bodyPr>
          <a:lstStyle/>
          <a:p>
            <a:pPr marL="12700">
              <a:lnSpc>
                <a:spcPct val="100000"/>
              </a:lnSpc>
              <a:spcBef>
                <a:spcPts val="105"/>
              </a:spcBef>
            </a:pPr>
            <a:r>
              <a:rPr sz="5400" spc="195" dirty="0">
                <a:solidFill>
                  <a:srgbClr val="FF0000"/>
                </a:solidFill>
                <a:latin typeface="Times New Roman" panose="02020603050405020304" pitchFamily="18" charset="0"/>
                <a:cs typeface="Times New Roman" panose="02020603050405020304" pitchFamily="18" charset="0"/>
              </a:rPr>
              <a:t>MERCI</a:t>
            </a:r>
            <a:r>
              <a:rPr sz="5400" spc="-330" dirty="0">
                <a:solidFill>
                  <a:srgbClr val="FF0000"/>
                </a:solidFill>
                <a:latin typeface="Times New Roman" panose="02020603050405020304" pitchFamily="18" charset="0"/>
                <a:cs typeface="Times New Roman" panose="02020603050405020304" pitchFamily="18" charset="0"/>
              </a:rPr>
              <a:t> </a:t>
            </a:r>
            <a:r>
              <a:rPr sz="5400" spc="-65" dirty="0">
                <a:solidFill>
                  <a:srgbClr val="FF0000"/>
                </a:solidFill>
                <a:latin typeface="Times New Roman" panose="02020603050405020304" pitchFamily="18" charset="0"/>
                <a:cs typeface="Times New Roman" panose="02020603050405020304" pitchFamily="18" charset="0"/>
              </a:rPr>
              <a:t>POUR</a:t>
            </a:r>
            <a:r>
              <a:rPr sz="5400" spc="-315" dirty="0">
                <a:solidFill>
                  <a:srgbClr val="FF0000"/>
                </a:solidFill>
                <a:latin typeface="Times New Roman" panose="02020603050405020304" pitchFamily="18" charset="0"/>
                <a:cs typeface="Times New Roman" panose="02020603050405020304" pitchFamily="18" charset="0"/>
              </a:rPr>
              <a:t> </a:t>
            </a:r>
            <a:r>
              <a:rPr sz="5400" spc="-295" dirty="0">
                <a:solidFill>
                  <a:srgbClr val="FF0000"/>
                </a:solidFill>
                <a:latin typeface="Times New Roman" panose="02020603050405020304" pitchFamily="18" charset="0"/>
                <a:cs typeface="Times New Roman" panose="02020603050405020304" pitchFamily="18" charset="0"/>
              </a:rPr>
              <a:t>VOTRE</a:t>
            </a:r>
            <a:r>
              <a:rPr sz="5400" spc="-300" dirty="0">
                <a:solidFill>
                  <a:srgbClr val="FF0000"/>
                </a:solidFill>
                <a:latin typeface="Times New Roman" panose="02020603050405020304" pitchFamily="18" charset="0"/>
                <a:cs typeface="Times New Roman" panose="02020603050405020304" pitchFamily="18" charset="0"/>
              </a:rPr>
              <a:t> </a:t>
            </a:r>
            <a:r>
              <a:rPr sz="5400" spc="-380" dirty="0">
                <a:solidFill>
                  <a:srgbClr val="FF0000"/>
                </a:solidFill>
                <a:latin typeface="Times New Roman" panose="02020603050405020304" pitchFamily="18" charset="0"/>
                <a:cs typeface="Times New Roman" panose="02020603050405020304" pitchFamily="18" charset="0"/>
              </a:rPr>
              <a:t>ATTENTION</a:t>
            </a:r>
            <a:endParaRPr sz="5400" dirty="0">
              <a:solidFill>
                <a:srgbClr val="FF0000"/>
              </a:solidFill>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938FC00E-0473-33E2-0C2F-5A871C879D05}"/>
              </a:ext>
            </a:extLst>
          </p:cNvPr>
          <p:cNvSpPr>
            <a:spLocks noGrp="1"/>
          </p:cNvSpPr>
          <p:nvPr>
            <p:ph type="sldNum" sz="quarter" idx="7"/>
          </p:nvPr>
        </p:nvSpPr>
        <p:spPr>
          <a:xfrm>
            <a:off x="11210543" y="6324601"/>
            <a:ext cx="448057" cy="431710"/>
          </a:xfrm>
        </p:spPr>
        <p:txBody>
          <a:bodyPr/>
          <a:lstStyle/>
          <a:p>
            <a:pPr marL="173355">
              <a:lnSpc>
                <a:spcPts val="2110"/>
              </a:lnSpc>
            </a:pPr>
            <a:fld id="{81D60167-4931-47E6-BA6A-407CBD079E47}" type="slidenum">
              <a:rPr lang="fr-FR" spc="-50" smtClean="0"/>
              <a:t>26</a:t>
            </a:fld>
            <a:endParaRPr lang="fr-F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76D925-D5DC-C3D3-0316-F6707B1B3BCE}"/>
              </a:ext>
            </a:extLst>
          </p:cNvPr>
          <p:cNvSpPr>
            <a:spLocks noGrp="1"/>
          </p:cNvSpPr>
          <p:nvPr>
            <p:ph type="sldNum" sz="quarter" idx="7"/>
          </p:nvPr>
        </p:nvSpPr>
        <p:spPr/>
        <p:txBody>
          <a:bodyPr/>
          <a:lstStyle/>
          <a:p>
            <a:pPr marL="173355">
              <a:lnSpc>
                <a:spcPts val="2110"/>
              </a:lnSpc>
            </a:pPr>
            <a:fld id="{81D60167-4931-47E6-BA6A-407CBD079E47}" type="slidenum">
              <a:rPr lang="en-MA" spc="-50" smtClean="0"/>
              <a:t>3</a:t>
            </a:fld>
            <a:endParaRPr lang="en-MA" spc="-50" dirty="0"/>
          </a:p>
        </p:txBody>
      </p:sp>
      <p:pic>
        <p:nvPicPr>
          <p:cNvPr id="4" name="Picture 3">
            <a:extLst>
              <a:ext uri="{FF2B5EF4-FFF2-40B4-BE49-F238E27FC236}">
                <a16:creationId xmlns:a16="http://schemas.microsoft.com/office/drawing/2014/main" id="{95AFF118-3834-89B3-4BAF-5146B856F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447800"/>
            <a:ext cx="7772400" cy="4371975"/>
          </a:xfrm>
          <a:prstGeom prst="rect">
            <a:avLst/>
          </a:prstGeom>
        </p:spPr>
      </p:pic>
    </p:spTree>
    <p:extLst>
      <p:ext uri="{BB962C8B-B14F-4D97-AF65-F5344CB8AC3E}">
        <p14:creationId xmlns:p14="http://schemas.microsoft.com/office/powerpoint/2010/main" val="110258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41" y="770890"/>
            <a:ext cx="11475516" cy="642867"/>
          </a:xfrm>
          <a:prstGeom prst="rect">
            <a:avLst/>
          </a:prstGeom>
        </p:spPr>
        <p:txBody>
          <a:bodyPr vert="horz" wrap="square" lIns="0" tIns="209930" rIns="0" bIns="0" rtlCol="0">
            <a:spAutoFit/>
          </a:bodyPr>
          <a:lstStyle/>
          <a:p>
            <a:pPr marL="314325">
              <a:lnSpc>
                <a:spcPct val="100000"/>
              </a:lnSpc>
              <a:spcBef>
                <a:spcPts val="95"/>
              </a:spcBef>
            </a:pPr>
            <a:r>
              <a:rPr sz="2800" spc="-70" dirty="0">
                <a:solidFill>
                  <a:srgbClr val="FF0000"/>
                </a:solidFill>
                <a:latin typeface="Times New Roman" panose="02020603050405020304" pitchFamily="18" charset="0"/>
                <a:cs typeface="Times New Roman" panose="02020603050405020304" pitchFamily="18" charset="0"/>
              </a:rPr>
              <a:t>DÉFINITION</a:t>
            </a:r>
            <a:r>
              <a:rPr sz="2800" spc="-9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DE</a:t>
            </a:r>
            <a:r>
              <a:rPr sz="2800" spc="-140" dirty="0">
                <a:solidFill>
                  <a:srgbClr val="FF0000"/>
                </a:solidFill>
                <a:latin typeface="Times New Roman" panose="02020603050405020304" pitchFamily="18" charset="0"/>
                <a:cs typeface="Times New Roman" panose="02020603050405020304" pitchFamily="18" charset="0"/>
              </a:rPr>
              <a:t> </a:t>
            </a:r>
            <a:r>
              <a:rPr sz="2800" spc="-90" dirty="0">
                <a:solidFill>
                  <a:srgbClr val="FF0000"/>
                </a:solidFill>
                <a:latin typeface="Times New Roman" panose="02020603050405020304" pitchFamily="18" charset="0"/>
                <a:cs typeface="Times New Roman" panose="02020603050405020304" pitchFamily="18" charset="0"/>
              </a:rPr>
              <a:t>PACKET</a:t>
            </a:r>
            <a:r>
              <a:rPr sz="2800" spc="-125"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TRACER</a:t>
            </a:r>
            <a:endParaRPr sz="28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59993" y="1865756"/>
            <a:ext cx="10875645" cy="3610610"/>
          </a:xfrm>
          <a:prstGeom prst="rect">
            <a:avLst/>
          </a:prstGeom>
        </p:spPr>
        <p:txBody>
          <a:bodyPr vert="horz" wrap="square" lIns="0" tIns="12700" rIns="0" bIns="0" rtlCol="0">
            <a:spAutoFit/>
          </a:bodyPr>
          <a:lstStyle/>
          <a:p>
            <a:pPr marL="318770" marR="5080" indent="-306705" algn="just">
              <a:lnSpc>
                <a:spcPct val="140000"/>
              </a:lnSpc>
              <a:spcBef>
                <a:spcPts val="100"/>
              </a:spcBef>
              <a:buClr>
                <a:srgbClr val="1CACE3"/>
              </a:buClr>
              <a:buSzPct val="91666"/>
              <a:buFont typeface="Cambria"/>
              <a:buChar char="◾"/>
              <a:tabLst>
                <a:tab pos="318770" algn="l"/>
              </a:tabLst>
            </a:pPr>
            <a:r>
              <a:rPr sz="2400" b="1" dirty="0">
                <a:solidFill>
                  <a:schemeClr val="tx2"/>
                </a:solidFill>
                <a:latin typeface="Times New Roman" panose="02020603050405020304" pitchFamily="18" charset="0"/>
                <a:cs typeface="Times New Roman" panose="02020603050405020304" pitchFamily="18" charset="0"/>
              </a:rPr>
              <a:t>Packet</a:t>
            </a:r>
            <a:r>
              <a:rPr sz="2400" b="1" spc="595" dirty="0">
                <a:solidFill>
                  <a:schemeClr val="tx2"/>
                </a:solidFill>
                <a:latin typeface="Times New Roman" panose="02020603050405020304" pitchFamily="18" charset="0"/>
                <a:cs typeface="Times New Roman" panose="02020603050405020304" pitchFamily="18" charset="0"/>
              </a:rPr>
              <a:t> </a:t>
            </a:r>
            <a:r>
              <a:rPr sz="2400" b="1" dirty="0">
                <a:solidFill>
                  <a:schemeClr val="tx2"/>
                </a:solidFill>
                <a:latin typeface="Times New Roman" panose="02020603050405020304" pitchFamily="18" charset="0"/>
                <a:cs typeface="Times New Roman" panose="02020603050405020304" pitchFamily="18" charset="0"/>
              </a:rPr>
              <a:t>Tracer</a:t>
            </a:r>
            <a:r>
              <a:rPr sz="2400" b="1" spc="595" dirty="0">
                <a:solidFill>
                  <a:schemeClr val="tx2"/>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est  un  logiciel</a:t>
            </a:r>
            <a:r>
              <a:rPr sz="2400" spc="59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a:t>
            </a:r>
            <a:r>
              <a:rPr sz="2400" spc="58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CISCO  permettant</a:t>
            </a:r>
            <a:r>
              <a:rPr sz="2400" spc="58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a:t>
            </a:r>
            <a:r>
              <a:rPr sz="2400" spc="59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construire</a:t>
            </a:r>
            <a:r>
              <a:rPr sz="2400" spc="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un</a:t>
            </a:r>
            <a:r>
              <a:rPr sz="2400" spc="59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réseau </a:t>
            </a:r>
            <a:r>
              <a:rPr sz="2400" dirty="0">
                <a:solidFill>
                  <a:schemeClr val="tx1"/>
                </a:solidFill>
                <a:latin typeface="Times New Roman" panose="02020603050405020304" pitchFamily="18" charset="0"/>
                <a:cs typeface="Times New Roman" panose="02020603050405020304" pitchFamily="18" charset="0"/>
              </a:rPr>
              <a:t>physique</a:t>
            </a:r>
            <a:r>
              <a:rPr sz="2400" spc="2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virtuel</a:t>
            </a:r>
            <a:r>
              <a:rPr sz="2400" spc="2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et</a:t>
            </a:r>
            <a:r>
              <a:rPr sz="2400" spc="26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a:t>
            </a:r>
            <a:r>
              <a:rPr sz="2400" spc="2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simuler</a:t>
            </a:r>
            <a:r>
              <a:rPr sz="2400" spc="2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a:t>
            </a:r>
            <a:r>
              <a:rPr sz="2400" spc="254"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comportement</a:t>
            </a:r>
            <a:r>
              <a:rPr sz="2400" spc="254"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des</a:t>
            </a:r>
            <a:r>
              <a:rPr sz="2400" spc="254"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protocoles</a:t>
            </a:r>
            <a:r>
              <a:rPr sz="2400" spc="254"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réseaux</a:t>
            </a:r>
            <a:r>
              <a:rPr sz="2400" spc="254"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sur</a:t>
            </a:r>
            <a:r>
              <a:rPr sz="2400" spc="254"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ce </a:t>
            </a:r>
            <a:r>
              <a:rPr sz="2400" dirty="0">
                <a:solidFill>
                  <a:schemeClr val="tx1"/>
                </a:solidFill>
                <a:latin typeface="Times New Roman" panose="02020603050405020304" pitchFamily="18" charset="0"/>
                <a:cs typeface="Times New Roman" panose="02020603050405020304" pitchFamily="18" charset="0"/>
              </a:rPr>
              <a:t>réseau.</a:t>
            </a:r>
            <a:r>
              <a:rPr sz="2400" spc="434"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L’utilisateur</a:t>
            </a:r>
            <a:r>
              <a:rPr sz="2400" spc="434"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construit</a:t>
            </a:r>
            <a:r>
              <a:rPr sz="2400" spc="4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son</a:t>
            </a:r>
            <a:r>
              <a:rPr sz="2400" spc="434"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réseau</a:t>
            </a:r>
            <a:r>
              <a:rPr sz="2400" spc="43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à</a:t>
            </a:r>
            <a:r>
              <a:rPr sz="2400" spc="4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l’aide</a:t>
            </a:r>
            <a:r>
              <a:rPr sz="2400" spc="43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d’équipements</a:t>
            </a:r>
            <a:r>
              <a:rPr sz="2400" spc="4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tels</a:t>
            </a:r>
            <a:r>
              <a:rPr sz="2400" spc="4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que</a:t>
            </a:r>
            <a:r>
              <a:rPr sz="2400" spc="430"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les </a:t>
            </a:r>
            <a:r>
              <a:rPr sz="2400" dirty="0">
                <a:solidFill>
                  <a:schemeClr val="tx1"/>
                </a:solidFill>
                <a:latin typeface="Times New Roman" panose="02020603050405020304" pitchFamily="18" charset="0"/>
                <a:cs typeface="Times New Roman" panose="02020603050405020304" pitchFamily="18" charset="0"/>
              </a:rPr>
              <a:t>routeurs,</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les</a:t>
            </a:r>
            <a:r>
              <a:rPr sz="2400" spc="-30" dirty="0">
                <a:solidFill>
                  <a:schemeClr val="tx1"/>
                </a:solidFill>
                <a:latin typeface="Times New Roman" panose="02020603050405020304" pitchFamily="18" charset="0"/>
                <a:cs typeface="Times New Roman" panose="02020603050405020304" pitchFamily="18" charset="0"/>
              </a:rPr>
              <a:t> commutateurs</a:t>
            </a:r>
            <a:r>
              <a:rPr sz="2400" spc="-2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ou</a:t>
            </a:r>
            <a:r>
              <a:rPr sz="2400" spc="-3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des</a:t>
            </a:r>
            <a:r>
              <a:rPr sz="2400" spc="-3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ordinateurs.</a:t>
            </a:r>
            <a:r>
              <a:rPr sz="2400" spc="-3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Ces</a:t>
            </a:r>
            <a:r>
              <a:rPr sz="2400" spc="-25"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équipements </a:t>
            </a:r>
            <a:r>
              <a:rPr sz="2400" dirty="0">
                <a:solidFill>
                  <a:schemeClr val="tx1"/>
                </a:solidFill>
                <a:latin typeface="Times New Roman" panose="02020603050405020304" pitchFamily="18" charset="0"/>
                <a:cs typeface="Times New Roman" panose="02020603050405020304" pitchFamily="18" charset="0"/>
              </a:rPr>
              <a:t>doivent</a:t>
            </a:r>
            <a:r>
              <a:rPr sz="2400" spc="-2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ensuite </a:t>
            </a:r>
            <a:r>
              <a:rPr sz="2400" dirty="0">
                <a:solidFill>
                  <a:schemeClr val="tx1"/>
                </a:solidFill>
                <a:latin typeface="Times New Roman" panose="02020603050405020304" pitchFamily="18" charset="0"/>
                <a:cs typeface="Times New Roman" panose="02020603050405020304" pitchFamily="18" charset="0"/>
              </a:rPr>
              <a:t>être</a:t>
            </a:r>
            <a:r>
              <a:rPr sz="2400" spc="1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reliés</a:t>
            </a:r>
            <a:r>
              <a:rPr sz="2400" spc="13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via</a:t>
            </a:r>
            <a:r>
              <a:rPr sz="2400" spc="1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des</a:t>
            </a:r>
            <a:r>
              <a:rPr sz="2400" spc="1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connexions</a:t>
            </a:r>
            <a:r>
              <a:rPr sz="2400" spc="1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(câbles</a:t>
            </a:r>
            <a:r>
              <a:rPr sz="2400" spc="1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divers,</a:t>
            </a:r>
            <a:r>
              <a:rPr sz="2400" spc="1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fibre</a:t>
            </a:r>
            <a:r>
              <a:rPr sz="2400" spc="1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optique).</a:t>
            </a:r>
            <a:r>
              <a:rPr sz="2400" spc="1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Une</a:t>
            </a:r>
            <a:r>
              <a:rPr sz="2400" spc="1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fois</a:t>
            </a:r>
            <a:r>
              <a:rPr sz="2400" spc="15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l’ensemble </a:t>
            </a:r>
            <a:r>
              <a:rPr sz="2400" dirty="0">
                <a:solidFill>
                  <a:schemeClr val="tx1"/>
                </a:solidFill>
                <a:latin typeface="Times New Roman" panose="02020603050405020304" pitchFamily="18" charset="0"/>
                <a:cs typeface="Times New Roman" panose="02020603050405020304" pitchFamily="18" charset="0"/>
              </a:rPr>
              <a:t>des</a:t>
            </a:r>
            <a:r>
              <a:rPr sz="2400" spc="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équipements</a:t>
            </a:r>
            <a:r>
              <a:rPr sz="2400" spc="-1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reliés,</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il</a:t>
            </a:r>
            <a:r>
              <a:rPr sz="2400" spc="-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est possible</a:t>
            </a:r>
            <a:r>
              <a:rPr sz="2400" spc="-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pour</a:t>
            </a:r>
            <a:r>
              <a:rPr sz="2400" spc="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chacun d’entre</a:t>
            </a:r>
            <a:r>
              <a:rPr sz="2400" spc="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eux, de</a:t>
            </a:r>
            <a:r>
              <a:rPr sz="2400" spc="-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configurer </a:t>
            </a:r>
            <a:r>
              <a:rPr sz="2400" spc="-25" dirty="0">
                <a:solidFill>
                  <a:schemeClr val="tx1"/>
                </a:solidFill>
                <a:latin typeface="Times New Roman" panose="02020603050405020304" pitchFamily="18" charset="0"/>
                <a:cs typeface="Times New Roman" panose="02020603050405020304" pitchFamily="18" charset="0"/>
              </a:rPr>
              <a:t>les </a:t>
            </a:r>
            <a:r>
              <a:rPr sz="2400" dirty="0">
                <a:solidFill>
                  <a:schemeClr val="tx1"/>
                </a:solidFill>
                <a:latin typeface="Times New Roman" panose="02020603050405020304" pitchFamily="18" charset="0"/>
                <a:cs typeface="Times New Roman" panose="02020603050405020304" pitchFamily="18" charset="0"/>
              </a:rPr>
              <a:t>adresses</a:t>
            </a:r>
            <a:r>
              <a:rPr sz="2400" spc="-30" dirty="0">
                <a:solidFill>
                  <a:schemeClr val="tx1"/>
                </a:solidFill>
                <a:latin typeface="Times New Roman" panose="02020603050405020304" pitchFamily="18" charset="0"/>
                <a:cs typeface="Times New Roman" panose="02020603050405020304" pitchFamily="18" charset="0"/>
              </a:rPr>
              <a:t> </a:t>
            </a:r>
            <a:r>
              <a:rPr sz="2400" spc="-114" dirty="0">
                <a:solidFill>
                  <a:schemeClr val="tx1"/>
                </a:solidFill>
                <a:latin typeface="Times New Roman" panose="02020603050405020304" pitchFamily="18" charset="0"/>
                <a:cs typeface="Times New Roman" panose="02020603050405020304" pitchFamily="18" charset="0"/>
              </a:rPr>
              <a:t>IP,</a:t>
            </a:r>
            <a:r>
              <a:rPr sz="2400" spc="-3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les</a:t>
            </a:r>
            <a:r>
              <a:rPr sz="2400" spc="-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services</a:t>
            </a:r>
            <a:r>
              <a:rPr sz="2400" spc="-3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disponibles,</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etc</a:t>
            </a:r>
            <a:r>
              <a:rPr sz="2400" spc="-3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a:t>
            </a:r>
            <a:r>
              <a:rPr sz="2400" spc="-2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a:t>
            </a:r>
            <a:r>
              <a:rPr sz="2400" spc="-25" dirty="0">
                <a:solidFill>
                  <a:schemeClr val="tx1"/>
                </a:solidFill>
                <a:latin typeface="Times New Roman" panose="02020603050405020304" pitchFamily="18" charset="0"/>
                <a:cs typeface="Times New Roman" panose="02020603050405020304" pitchFamily="18" charset="0"/>
              </a:rPr>
              <a:t> </a:t>
            </a:r>
            <a:r>
              <a:rPr sz="2400" spc="-50" dirty="0">
                <a:solidFill>
                  <a:schemeClr val="tx1"/>
                </a:solidFill>
                <a:latin typeface="Times New Roman" panose="02020603050405020304" pitchFamily="18" charset="0"/>
                <a:cs typeface="Times New Roman" panose="02020603050405020304" pitchFamily="18" charset="0"/>
              </a:rPr>
              <a:t>.</a:t>
            </a:r>
            <a:endParaRPr sz="2400" dirty="0">
              <a:solidFill>
                <a:schemeClr val="tx1"/>
              </a:solidFill>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2E213F82-8F79-416E-F6B3-2D92FF0417C0}"/>
              </a:ext>
            </a:extLst>
          </p:cNvPr>
          <p:cNvSpPr>
            <a:spLocks noGrp="1"/>
          </p:cNvSpPr>
          <p:nvPr>
            <p:ph type="sldNum" sz="quarter" idx="7"/>
          </p:nvPr>
        </p:nvSpPr>
        <p:spPr/>
        <p:txBody>
          <a:bodyPr/>
          <a:lstStyle/>
          <a:p>
            <a:pPr marL="173355">
              <a:lnSpc>
                <a:spcPts val="2110"/>
              </a:lnSpc>
            </a:pPr>
            <a:fld id="{81D60167-4931-47E6-BA6A-407CBD079E47}" type="slidenum">
              <a:rPr lang="fr-FR" spc="-50" smtClean="0"/>
              <a:t>4</a:t>
            </a:fld>
            <a:endParaRPr lang="fr-F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41" y="770890"/>
            <a:ext cx="11475516" cy="642867"/>
          </a:xfrm>
          <a:prstGeom prst="rect">
            <a:avLst/>
          </a:prstGeom>
        </p:spPr>
        <p:txBody>
          <a:bodyPr vert="horz" wrap="square" lIns="0" tIns="209930" rIns="0" bIns="0" rtlCol="0">
            <a:spAutoFit/>
          </a:bodyPr>
          <a:lstStyle/>
          <a:p>
            <a:pPr marL="314325">
              <a:lnSpc>
                <a:spcPct val="100000"/>
              </a:lnSpc>
              <a:spcBef>
                <a:spcPts val="95"/>
              </a:spcBef>
            </a:pPr>
            <a:r>
              <a:rPr sz="2800" spc="-70" dirty="0">
                <a:solidFill>
                  <a:srgbClr val="FF0000"/>
                </a:solidFill>
                <a:latin typeface="Times New Roman" panose="02020603050405020304" pitchFamily="18" charset="0"/>
                <a:cs typeface="Times New Roman" panose="02020603050405020304" pitchFamily="18" charset="0"/>
              </a:rPr>
              <a:t>DÉFINITION</a:t>
            </a:r>
            <a:r>
              <a:rPr sz="2800" spc="-114"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DE</a:t>
            </a:r>
            <a:r>
              <a:rPr sz="2800" spc="-165"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CISCO</a:t>
            </a:r>
            <a:endParaRPr sz="28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58811" y="1593275"/>
            <a:ext cx="10874375" cy="4698402"/>
          </a:xfrm>
          <a:prstGeom prst="rect">
            <a:avLst/>
          </a:prstGeom>
        </p:spPr>
        <p:txBody>
          <a:bodyPr vert="horz" wrap="square" lIns="0" tIns="36195" rIns="0" bIns="0" rtlCol="0">
            <a:spAutoFit/>
          </a:bodyPr>
          <a:lstStyle/>
          <a:p>
            <a:pPr marL="318770" marR="5080" indent="-306705" algn="just">
              <a:lnSpc>
                <a:spcPct val="147600"/>
              </a:lnSpc>
              <a:spcBef>
                <a:spcPts val="285"/>
              </a:spcBef>
              <a:buClr>
                <a:srgbClr val="1CACE3"/>
              </a:buClr>
              <a:buSzPct val="91666"/>
              <a:buFont typeface="Cambria"/>
              <a:buChar char="◾"/>
              <a:tabLst>
                <a:tab pos="318770" algn="l"/>
              </a:tabLst>
            </a:pPr>
            <a:r>
              <a:rPr sz="2400" dirty="0">
                <a:solidFill>
                  <a:schemeClr val="tx1"/>
                </a:solidFill>
                <a:latin typeface="Times New Roman" panose="02020603050405020304" pitchFamily="18" charset="0"/>
                <a:cs typeface="Times New Roman" panose="02020603050405020304" pitchFamily="18" charset="0"/>
              </a:rPr>
              <a:t>Cisco</a:t>
            </a:r>
            <a:r>
              <a:rPr sz="2400" spc="3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Systems</a:t>
            </a:r>
            <a:r>
              <a:rPr sz="2400" spc="35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est</a:t>
            </a:r>
            <a:r>
              <a:rPr sz="2400" spc="28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une</a:t>
            </a:r>
            <a:r>
              <a:rPr sz="2400" spc="275" dirty="0">
                <a:solidFill>
                  <a:schemeClr val="tx1"/>
                </a:solidFill>
                <a:latin typeface="Times New Roman" panose="02020603050405020304" pitchFamily="18" charset="0"/>
                <a:cs typeface="Times New Roman" panose="02020603050405020304" pitchFamily="18" charset="0"/>
              </a:rPr>
              <a:t> </a:t>
            </a:r>
            <a:r>
              <a:rPr sz="2400" u="sng" dirty="0">
                <a:solidFill>
                  <a:schemeClr val="accent1"/>
                </a:solidFill>
                <a:uFill>
                  <a:solidFill>
                    <a:srgbClr val="404040"/>
                  </a:solid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entreprise</a:t>
            </a:r>
            <a:r>
              <a:rPr sz="2400" spc="270" dirty="0">
                <a:solidFill>
                  <a:schemeClr val="accent1"/>
                </a:solidFill>
                <a:latin typeface="Times New Roman" panose="02020603050405020304" pitchFamily="18" charset="0"/>
                <a:cs typeface="Times New Roman" panose="02020603050405020304" pitchFamily="18" charset="0"/>
              </a:rPr>
              <a:t> </a:t>
            </a:r>
            <a:r>
              <a:rPr sz="2400" u="sng" dirty="0" err="1">
                <a:solidFill>
                  <a:schemeClr val="accent1"/>
                </a:solidFill>
                <a:uFill>
                  <a:solidFill>
                    <a:srgbClr val="404040"/>
                  </a:solidFill>
                </a:u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informatique</a:t>
            </a:r>
            <a:r>
              <a:rPr sz="2400" spc="285" dirty="0">
                <a:solidFill>
                  <a:schemeClr val="accent1"/>
                </a:solidFill>
                <a:latin typeface="Times New Roman" panose="02020603050405020304" pitchFamily="18" charset="0"/>
                <a:cs typeface="Times New Roman" panose="02020603050405020304" pitchFamily="18" charset="0"/>
              </a:rPr>
              <a:t> </a:t>
            </a:r>
            <a:r>
              <a:rPr sz="2400" u="sng" dirty="0">
                <a:solidFill>
                  <a:schemeClr val="accent1"/>
                </a:solidFill>
                <a:uFill>
                  <a:solidFill>
                    <a:srgbClr val="404040"/>
                  </a:solidFill>
                </a:u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américaine</a:t>
            </a:r>
            <a:r>
              <a:rPr lang="fr-FR" sz="2400" dirty="0">
                <a:solidFill>
                  <a:schemeClr val="tx1"/>
                </a:solidFill>
                <a:latin typeface="Times New Roman" panose="02020603050405020304" pitchFamily="18" charset="0"/>
                <a:cs typeface="Times New Roman" panose="02020603050405020304" pitchFamily="18" charset="0"/>
              </a:rPr>
              <a:t>,</a:t>
            </a:r>
            <a:r>
              <a:rPr sz="2400" dirty="0" err="1">
                <a:solidFill>
                  <a:schemeClr val="tx1"/>
                </a:solidFill>
                <a:latin typeface="Times New Roman" panose="02020603050405020304" pitchFamily="18" charset="0"/>
                <a:cs typeface="Times New Roman" panose="02020603050405020304" pitchFamily="18" charset="0"/>
              </a:rPr>
              <a:t>spécialisée</a:t>
            </a:r>
            <a:r>
              <a:rPr sz="2400" spc="29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à</a:t>
            </a:r>
            <a:r>
              <a:rPr sz="2400" spc="285" dirty="0">
                <a:solidFill>
                  <a:schemeClr val="tx1"/>
                </a:solidFill>
                <a:latin typeface="Times New Roman" panose="02020603050405020304" pitchFamily="18" charset="0"/>
                <a:cs typeface="Times New Roman" panose="02020603050405020304" pitchFamily="18" charset="0"/>
              </a:rPr>
              <a:t> </a:t>
            </a:r>
            <a:r>
              <a:rPr sz="2400" dirty="0" err="1">
                <a:solidFill>
                  <a:schemeClr val="tx1"/>
                </a:solidFill>
                <a:latin typeface="Times New Roman" panose="02020603050405020304" pitchFamily="18" charset="0"/>
                <a:cs typeface="Times New Roman" panose="02020603050405020304" pitchFamily="18" charset="0"/>
              </a:rPr>
              <a:t>l’origine</a:t>
            </a:r>
            <a:r>
              <a:rPr sz="2400" spc="29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dans</a:t>
            </a:r>
            <a:r>
              <a:rPr sz="2400" spc="285"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le </a:t>
            </a:r>
            <a:r>
              <a:rPr sz="2400" spc="-20" dirty="0">
                <a:solidFill>
                  <a:schemeClr val="tx1"/>
                </a:solidFill>
                <a:latin typeface="Times New Roman" panose="02020603050405020304" pitchFamily="18" charset="0"/>
                <a:cs typeface="Times New Roman" panose="02020603050405020304" pitchFamily="18" charset="0"/>
              </a:rPr>
              <a:t>matériel</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réseau</a:t>
            </a:r>
            <a:r>
              <a:rPr sz="2400" spc="-20" dirty="0">
                <a:solidFill>
                  <a:schemeClr val="tx1"/>
                </a:solidFill>
                <a:latin typeface="Times New Roman" panose="02020603050405020304" pitchFamily="18" charset="0"/>
                <a:cs typeface="Times New Roman" panose="02020603050405020304" pitchFamily="18" charset="0"/>
              </a:rPr>
              <a:t> </a:t>
            </a:r>
            <a:r>
              <a:rPr sz="2400" dirty="0">
                <a:solidFill>
                  <a:schemeClr val="accent1"/>
                </a:solidFill>
                <a:latin typeface="Times New Roman" panose="02020603050405020304" pitchFamily="18" charset="0"/>
                <a:cs typeface="Times New Roman" panose="02020603050405020304" pitchFamily="18" charset="0"/>
              </a:rPr>
              <a:t>(</a:t>
            </a:r>
            <a:r>
              <a:rPr sz="2400" u="sng" dirty="0">
                <a:solidFill>
                  <a:schemeClr val="accent1"/>
                </a:solidFill>
                <a:uFill>
                  <a:solidFill>
                    <a:srgbClr val="404040"/>
                  </a:solidFill>
                </a:u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routeurs</a:t>
            </a:r>
            <a:r>
              <a:rPr sz="2400" spc="-15" dirty="0">
                <a:solidFill>
                  <a:schemeClr val="accent1"/>
                </a:solidFill>
                <a:latin typeface="Times New Roman" panose="02020603050405020304" pitchFamily="18" charset="0"/>
                <a:cs typeface="Times New Roman" panose="02020603050405020304" pitchFamily="18" charset="0"/>
              </a:rPr>
              <a:t> </a:t>
            </a:r>
            <a:r>
              <a:rPr sz="2400" dirty="0">
                <a:solidFill>
                  <a:schemeClr val="accent1"/>
                </a:solidFill>
                <a:latin typeface="Times New Roman" panose="02020603050405020304" pitchFamily="18" charset="0"/>
                <a:cs typeface="Times New Roman" panose="02020603050405020304" pitchFamily="18" charset="0"/>
              </a:rPr>
              <a:t>et</a:t>
            </a:r>
            <a:r>
              <a:rPr sz="2400" spc="-25" dirty="0">
                <a:solidFill>
                  <a:schemeClr val="accent1"/>
                </a:solidFill>
                <a:latin typeface="Times New Roman" panose="02020603050405020304" pitchFamily="18" charset="0"/>
                <a:cs typeface="Times New Roman" panose="02020603050405020304" pitchFamily="18" charset="0"/>
              </a:rPr>
              <a:t> </a:t>
            </a:r>
            <a:r>
              <a:rPr sz="2400" u="sng" spc="-30" dirty="0">
                <a:solidFill>
                  <a:schemeClr val="accent1"/>
                </a:solidFill>
                <a:uFill>
                  <a:solidFill>
                    <a:srgbClr val="404040"/>
                  </a:solidFill>
                </a:u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commutateurs</a:t>
            </a:r>
            <a:r>
              <a:rPr sz="2400" spc="-35" dirty="0">
                <a:solidFill>
                  <a:schemeClr val="accent1"/>
                </a:solidFill>
                <a:latin typeface="Times New Roman" panose="02020603050405020304" pitchFamily="18" charset="0"/>
                <a:cs typeface="Times New Roman" panose="02020603050405020304" pitchFamily="18" charset="0"/>
              </a:rPr>
              <a:t> </a:t>
            </a:r>
            <a:r>
              <a:rPr sz="2400" u="sng" dirty="0">
                <a:solidFill>
                  <a:schemeClr val="accent1"/>
                </a:solidFill>
                <a:uFill>
                  <a:solidFill>
                    <a:srgbClr val="404040"/>
                  </a:solidFill>
                </a:u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Ethernet</a:t>
            </a:r>
            <a:r>
              <a:rPr sz="2400" dirty="0">
                <a:solidFill>
                  <a:schemeClr val="accent1"/>
                </a:solidFill>
                <a:latin typeface="Times New Roman" panose="02020603050405020304" pitchFamily="18" charset="0"/>
                <a:cs typeface="Times New Roman" panose="02020603050405020304" pitchFamily="18" charset="0"/>
              </a:rPr>
              <a:t>),</a:t>
            </a:r>
            <a:r>
              <a:rPr sz="2400" spc="-20" dirty="0">
                <a:solidFill>
                  <a:schemeClr val="accent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et</a:t>
            </a:r>
            <a:r>
              <a:rPr sz="2400" spc="-3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depuis</a:t>
            </a:r>
            <a:r>
              <a:rPr sz="2400" spc="-2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2009</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dans</a:t>
            </a:r>
            <a:r>
              <a:rPr sz="2400" spc="-2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les</a:t>
            </a:r>
            <a:r>
              <a:rPr sz="2400" spc="-25" dirty="0">
                <a:solidFill>
                  <a:schemeClr val="tx1"/>
                </a:solidFill>
                <a:latin typeface="Times New Roman" panose="02020603050405020304" pitchFamily="18" charset="0"/>
                <a:cs typeface="Times New Roman" panose="02020603050405020304" pitchFamily="18" charset="0"/>
              </a:rPr>
              <a:t> </a:t>
            </a:r>
            <a:r>
              <a:rPr sz="2400" u="sng" dirty="0">
                <a:solidFill>
                  <a:schemeClr val="accent1"/>
                </a:solidFill>
                <a:uFill>
                  <a:solidFill>
                    <a:srgbClr val="404040"/>
                  </a:solidFill>
                </a:u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serveurs</a:t>
            </a:r>
            <a:r>
              <a:rPr sz="2400" dirty="0">
                <a:solidFill>
                  <a:schemeClr val="accent1"/>
                </a:solidFill>
                <a:latin typeface="Times New Roman" panose="02020603050405020304" pitchFamily="18" charset="0"/>
                <a:cs typeface="Times New Roman" panose="02020603050405020304" pitchFamily="18" charset="0"/>
              </a:rPr>
              <a:t>.</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Elle</a:t>
            </a:r>
            <a:r>
              <a:rPr sz="2400" spc="-1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s'est </a:t>
            </a:r>
            <a:r>
              <a:rPr sz="2400" dirty="0">
                <a:solidFill>
                  <a:schemeClr val="tx1"/>
                </a:solidFill>
                <a:latin typeface="Times New Roman" panose="02020603050405020304" pitchFamily="18" charset="0"/>
                <a:cs typeface="Times New Roman" panose="02020603050405020304" pitchFamily="18" charset="0"/>
              </a:rPr>
              <a:t>depuis</a:t>
            </a:r>
            <a:r>
              <a:rPr sz="2400" spc="-70"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largement</a:t>
            </a:r>
            <a:r>
              <a:rPr sz="2400" spc="-4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diversifiée</a:t>
            </a:r>
            <a:r>
              <a:rPr sz="2400" spc="-4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dans</a:t>
            </a:r>
            <a:r>
              <a:rPr sz="2400" spc="-6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les</a:t>
            </a:r>
            <a:r>
              <a:rPr sz="2400" spc="-55"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logiciels</a:t>
            </a:r>
            <a:r>
              <a:rPr sz="2400" spc="-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et</a:t>
            </a:r>
            <a:r>
              <a:rPr sz="2400" spc="-50" dirty="0">
                <a:solidFill>
                  <a:schemeClr val="tx1"/>
                </a:solidFill>
                <a:latin typeface="Times New Roman" panose="02020603050405020304" pitchFamily="18" charset="0"/>
                <a:cs typeface="Times New Roman" panose="02020603050405020304" pitchFamily="18" charset="0"/>
              </a:rPr>
              <a:t> </a:t>
            </a:r>
            <a:r>
              <a:rPr sz="2400" spc="-40" dirty="0">
                <a:solidFill>
                  <a:schemeClr val="tx1"/>
                </a:solidFill>
                <a:latin typeface="Times New Roman" panose="02020603050405020304" pitchFamily="18" charset="0"/>
                <a:cs typeface="Times New Roman" panose="02020603050405020304" pitchFamily="18" charset="0"/>
              </a:rPr>
              <a:t>notamment</a:t>
            </a:r>
            <a:r>
              <a:rPr sz="2400" spc="-8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la</a:t>
            </a:r>
            <a:r>
              <a:rPr sz="2400" spc="-5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cybersécurité.</a:t>
            </a:r>
            <a:endParaRPr sz="24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0"/>
              </a:spcBef>
              <a:buFont typeface="Cambria"/>
              <a:buChar char="◾"/>
            </a:pPr>
            <a:endParaRPr sz="24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spcBef>
                <a:spcPts val="5"/>
              </a:spcBef>
              <a:buClr>
                <a:srgbClr val="1CACE3"/>
              </a:buClr>
              <a:buSzPct val="90000"/>
              <a:buFont typeface="Cambria"/>
              <a:buChar char="◾"/>
              <a:tabLst>
                <a:tab pos="318770" algn="l"/>
              </a:tabLst>
            </a:pPr>
            <a:r>
              <a:rPr sz="2400" spc="-10" dirty="0">
                <a:solidFill>
                  <a:schemeClr val="tx1"/>
                </a:solidFill>
                <a:latin typeface="Times New Roman" panose="02020603050405020304" pitchFamily="18" charset="0"/>
                <a:cs typeface="Times New Roman" panose="02020603050405020304" pitchFamily="18" charset="0"/>
              </a:rPr>
              <a:t>Fondée</a:t>
            </a:r>
            <a:r>
              <a:rPr sz="2400" spc="-7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en</a:t>
            </a:r>
            <a:r>
              <a:rPr sz="2400" spc="-4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1984</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par</a:t>
            </a:r>
            <a:r>
              <a:rPr sz="2400" spc="-3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un</a:t>
            </a:r>
            <a:r>
              <a:rPr sz="2400" spc="-2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couple</a:t>
            </a:r>
            <a:r>
              <a:rPr sz="2400" spc="-4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d’informaticiens</a:t>
            </a:r>
            <a:endParaRPr sz="2400" dirty="0">
              <a:solidFill>
                <a:schemeClr val="tx1"/>
              </a:solidFill>
              <a:latin typeface="Times New Roman" panose="02020603050405020304" pitchFamily="18" charset="0"/>
              <a:cs typeface="Times New Roman" panose="02020603050405020304" pitchFamily="18" charset="0"/>
            </a:endParaRPr>
          </a:p>
          <a:p>
            <a:pPr marL="318770" marR="6350" indent="-306705" algn="just">
              <a:lnSpc>
                <a:spcPct val="150000"/>
              </a:lnSpc>
              <a:spcBef>
                <a:spcPts val="1080"/>
              </a:spcBef>
              <a:buClr>
                <a:srgbClr val="1CACE3"/>
              </a:buClr>
              <a:buSzPct val="90000"/>
              <a:buFont typeface="Cambria"/>
              <a:buChar char="◾"/>
              <a:tabLst>
                <a:tab pos="318770" algn="l"/>
              </a:tabLst>
            </a:pPr>
            <a:r>
              <a:rPr sz="2400" dirty="0">
                <a:solidFill>
                  <a:schemeClr val="tx1"/>
                </a:solidFill>
                <a:latin typeface="Times New Roman" panose="02020603050405020304" pitchFamily="18" charset="0"/>
                <a:cs typeface="Times New Roman" panose="02020603050405020304" pitchFamily="18" charset="0"/>
              </a:rPr>
              <a:t>Cisco</a:t>
            </a:r>
            <a:r>
              <a:rPr sz="2400" spc="-15" dirty="0">
                <a:solidFill>
                  <a:schemeClr val="tx1"/>
                </a:solidFill>
                <a:latin typeface="Times New Roman" panose="02020603050405020304" pitchFamily="18" charset="0"/>
                <a:cs typeface="Times New Roman" panose="02020603050405020304" pitchFamily="18" charset="0"/>
              </a:rPr>
              <a:t> </a:t>
            </a:r>
            <a:r>
              <a:rPr sz="2400" spc="-20" dirty="0">
                <a:solidFill>
                  <a:schemeClr val="tx1"/>
                </a:solidFill>
                <a:latin typeface="Times New Roman" panose="02020603050405020304" pitchFamily="18" charset="0"/>
                <a:cs typeface="Times New Roman" panose="02020603050405020304" pitchFamily="18" charset="0"/>
              </a:rPr>
              <a:t>Systems</a:t>
            </a:r>
            <a:r>
              <a:rPr sz="2400" spc="-3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est</a:t>
            </a:r>
            <a:r>
              <a:rPr sz="2400" spc="-3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aujourd’hui</a:t>
            </a:r>
            <a:r>
              <a:rPr sz="2400" spc="-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le</a:t>
            </a:r>
            <a:r>
              <a:rPr sz="2400" spc="-10" dirty="0">
                <a:solidFill>
                  <a:schemeClr val="tx1"/>
                </a:solidFill>
                <a:latin typeface="Times New Roman" panose="02020603050405020304" pitchFamily="18" charset="0"/>
                <a:cs typeface="Times New Roman" panose="02020603050405020304" pitchFamily="18" charset="0"/>
              </a:rPr>
              <a:t> numéro</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un</a:t>
            </a:r>
            <a:r>
              <a:rPr sz="2400" spc="-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mondial </a:t>
            </a:r>
            <a:r>
              <a:rPr sz="2400" dirty="0">
                <a:solidFill>
                  <a:schemeClr val="tx1"/>
                </a:solidFill>
                <a:latin typeface="Times New Roman" panose="02020603050405020304" pitchFamily="18" charset="0"/>
                <a:cs typeface="Times New Roman" panose="02020603050405020304" pitchFamily="18" charset="0"/>
              </a:rPr>
              <a:t>de</a:t>
            </a:r>
            <a:r>
              <a:rPr sz="2400" spc="-2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la</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conception,</a:t>
            </a:r>
            <a:r>
              <a:rPr sz="2400" spc="-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du</a:t>
            </a:r>
            <a:r>
              <a:rPr sz="2400" spc="-25" dirty="0">
                <a:solidFill>
                  <a:schemeClr val="tx1"/>
                </a:solidFill>
                <a:latin typeface="Times New Roman" panose="02020603050405020304" pitchFamily="18" charset="0"/>
                <a:cs typeface="Times New Roman" panose="02020603050405020304" pitchFamily="18" charset="0"/>
              </a:rPr>
              <a:t> développement</a:t>
            </a:r>
            <a:r>
              <a:rPr sz="2400" spc="-1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et</a:t>
            </a:r>
            <a:r>
              <a:rPr sz="2400" spc="-2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a:t>
            </a:r>
            <a:r>
              <a:rPr sz="2400" spc="-15"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la </a:t>
            </a:r>
            <a:r>
              <a:rPr sz="2400" spc="-30" dirty="0">
                <a:solidFill>
                  <a:schemeClr val="tx1"/>
                </a:solidFill>
                <a:latin typeface="Times New Roman" panose="02020603050405020304" pitchFamily="18" charset="0"/>
                <a:cs typeface="Times New Roman" panose="02020603050405020304" pitchFamily="18" charset="0"/>
              </a:rPr>
              <a:t>commercialisation</a:t>
            </a:r>
            <a:r>
              <a:rPr sz="2400" spc="-45"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d’équipements</a:t>
            </a:r>
            <a:r>
              <a:rPr sz="2400" spc="-8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réseaux</a:t>
            </a:r>
            <a:r>
              <a:rPr sz="2400" spc="-5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pour</a:t>
            </a:r>
            <a:r>
              <a:rPr sz="2400" spc="-7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internet</a:t>
            </a:r>
            <a:r>
              <a:rPr lang="fr-FR" sz="2400" spc="-10" dirty="0">
                <a:solidFill>
                  <a:schemeClr val="tx1"/>
                </a:solidFill>
                <a:latin typeface="Times New Roman" panose="02020603050405020304" pitchFamily="18" charset="0"/>
                <a:cs typeface="Times New Roman" panose="02020603050405020304" pitchFamily="18" charset="0"/>
              </a:rPr>
              <a:t>,</a:t>
            </a:r>
            <a:r>
              <a:rPr sz="2400" spc="-65"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constituant</a:t>
            </a:r>
            <a:r>
              <a:rPr sz="2400" spc="-6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la</a:t>
            </a:r>
            <a:r>
              <a:rPr sz="2400" spc="-45" dirty="0">
                <a:solidFill>
                  <a:schemeClr val="tx1"/>
                </a:solidFill>
                <a:latin typeface="Times New Roman" panose="02020603050405020304" pitchFamily="18" charset="0"/>
                <a:cs typeface="Times New Roman" panose="02020603050405020304" pitchFamily="18" charset="0"/>
              </a:rPr>
              <a:t> </a:t>
            </a:r>
            <a:r>
              <a:rPr sz="2400" spc="-25" dirty="0">
                <a:solidFill>
                  <a:schemeClr val="tx1"/>
                </a:solidFill>
                <a:latin typeface="Times New Roman" panose="02020603050405020304" pitchFamily="18" charset="0"/>
                <a:cs typeface="Times New Roman" panose="02020603050405020304" pitchFamily="18" charset="0"/>
              </a:rPr>
              <a:t>majorité</a:t>
            </a:r>
            <a:r>
              <a:rPr sz="2400" spc="-50"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de</a:t>
            </a:r>
            <a:r>
              <a:rPr sz="2400" spc="-65" dirty="0">
                <a:solidFill>
                  <a:schemeClr val="tx1"/>
                </a:solidFill>
                <a:latin typeface="Times New Roman" panose="02020603050405020304" pitchFamily="18" charset="0"/>
                <a:cs typeface="Times New Roman" panose="02020603050405020304" pitchFamily="18" charset="0"/>
              </a:rPr>
              <a:t> </a:t>
            </a:r>
            <a:r>
              <a:rPr sz="2400" dirty="0">
                <a:solidFill>
                  <a:schemeClr val="tx1"/>
                </a:solidFill>
                <a:latin typeface="Times New Roman" panose="02020603050405020304" pitchFamily="18" charset="0"/>
                <a:cs typeface="Times New Roman" panose="02020603050405020304" pitchFamily="18" charset="0"/>
              </a:rPr>
              <a:t>son</a:t>
            </a:r>
            <a:r>
              <a:rPr sz="2400" spc="-60" dirty="0">
                <a:solidFill>
                  <a:schemeClr val="tx1"/>
                </a:solidFill>
                <a:latin typeface="Times New Roman" panose="02020603050405020304" pitchFamily="18" charset="0"/>
                <a:cs typeface="Times New Roman" panose="02020603050405020304" pitchFamily="18" charset="0"/>
              </a:rPr>
              <a:t> </a:t>
            </a:r>
            <a:r>
              <a:rPr sz="2400" spc="-10" dirty="0">
                <a:solidFill>
                  <a:schemeClr val="tx1"/>
                </a:solidFill>
                <a:latin typeface="Times New Roman" panose="02020603050405020304" pitchFamily="18" charset="0"/>
                <a:cs typeface="Times New Roman" panose="02020603050405020304" pitchFamily="18" charset="0"/>
              </a:rPr>
              <a:t>activité.</a:t>
            </a:r>
            <a:endParaRPr sz="2400" dirty="0">
              <a:solidFill>
                <a:schemeClr val="tx1"/>
              </a:solidFill>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F30E265E-9946-3220-0843-6ACA14084DAB}"/>
              </a:ext>
            </a:extLst>
          </p:cNvPr>
          <p:cNvSpPr>
            <a:spLocks noGrp="1"/>
          </p:cNvSpPr>
          <p:nvPr>
            <p:ph type="sldNum" sz="quarter" idx="7"/>
          </p:nvPr>
        </p:nvSpPr>
        <p:spPr/>
        <p:txBody>
          <a:bodyPr/>
          <a:lstStyle/>
          <a:p>
            <a:pPr marL="173355">
              <a:lnSpc>
                <a:spcPts val="2110"/>
              </a:lnSpc>
            </a:pPr>
            <a:fld id="{81D60167-4931-47E6-BA6A-407CBD079E47}" type="slidenum">
              <a:rPr lang="fr-FR" spc="-50" smtClean="0"/>
              <a:t>5</a:t>
            </a:fld>
            <a:endParaRPr lang="fr-F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913" y="3122421"/>
            <a:ext cx="9503410" cy="505267"/>
          </a:xfrm>
          <a:prstGeom prst="rect">
            <a:avLst/>
          </a:prstGeom>
        </p:spPr>
        <p:txBody>
          <a:bodyPr vert="horz" wrap="square" lIns="0" tIns="12700" rIns="0" bIns="0" rtlCol="0">
            <a:spAutoFit/>
          </a:bodyPr>
          <a:lstStyle/>
          <a:p>
            <a:pPr marL="12700">
              <a:lnSpc>
                <a:spcPct val="100000"/>
              </a:lnSpc>
              <a:spcBef>
                <a:spcPts val="100"/>
              </a:spcBef>
            </a:pPr>
            <a:r>
              <a:rPr sz="3200" spc="-105" dirty="0">
                <a:solidFill>
                  <a:srgbClr val="FF0000"/>
                </a:solidFill>
                <a:latin typeface="Times New Roman" panose="02020603050405020304" pitchFamily="18" charset="0"/>
                <a:cs typeface="Times New Roman" panose="02020603050405020304" pitchFamily="18" charset="0"/>
              </a:rPr>
              <a:t>UTILISATIONS</a:t>
            </a:r>
            <a:r>
              <a:rPr sz="3200" spc="-200" dirty="0">
                <a:solidFill>
                  <a:srgbClr val="FF0000"/>
                </a:solidFill>
                <a:latin typeface="Times New Roman" panose="02020603050405020304" pitchFamily="18" charset="0"/>
                <a:cs typeface="Times New Roman" panose="02020603050405020304" pitchFamily="18" charset="0"/>
              </a:rPr>
              <a:t> </a:t>
            </a:r>
            <a:r>
              <a:rPr sz="3200" spc="-65" dirty="0">
                <a:solidFill>
                  <a:srgbClr val="FF0000"/>
                </a:solidFill>
                <a:latin typeface="Times New Roman" panose="02020603050405020304" pitchFamily="18" charset="0"/>
                <a:cs typeface="Times New Roman" panose="02020603050405020304" pitchFamily="18" charset="0"/>
              </a:rPr>
              <a:t>COURANTES</a:t>
            </a:r>
            <a:r>
              <a:rPr sz="3200" spc="-180" dirty="0">
                <a:solidFill>
                  <a:srgbClr val="FF0000"/>
                </a:solidFill>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DE</a:t>
            </a:r>
            <a:r>
              <a:rPr sz="3200" spc="-215" dirty="0">
                <a:solidFill>
                  <a:srgbClr val="FF0000"/>
                </a:solidFill>
                <a:latin typeface="Times New Roman" panose="02020603050405020304" pitchFamily="18" charset="0"/>
                <a:cs typeface="Times New Roman" panose="02020603050405020304" pitchFamily="18" charset="0"/>
              </a:rPr>
              <a:t> </a:t>
            </a:r>
            <a:r>
              <a:rPr sz="3200" spc="-110" dirty="0">
                <a:solidFill>
                  <a:srgbClr val="FF0000"/>
                </a:solidFill>
                <a:latin typeface="Times New Roman" panose="02020603050405020304" pitchFamily="18" charset="0"/>
                <a:cs typeface="Times New Roman" panose="02020603050405020304" pitchFamily="18" charset="0"/>
              </a:rPr>
              <a:t>PACKET</a:t>
            </a:r>
            <a:r>
              <a:rPr sz="3200" spc="-155" dirty="0">
                <a:solidFill>
                  <a:srgbClr val="FF0000"/>
                </a:solidFill>
                <a:latin typeface="Times New Roman" panose="02020603050405020304" pitchFamily="18" charset="0"/>
                <a:cs typeface="Times New Roman" panose="02020603050405020304" pitchFamily="18" charset="0"/>
              </a:rPr>
              <a:t> </a:t>
            </a:r>
            <a:r>
              <a:rPr sz="3200" spc="-10" dirty="0">
                <a:solidFill>
                  <a:srgbClr val="FF0000"/>
                </a:solidFill>
                <a:latin typeface="Times New Roman" panose="02020603050405020304" pitchFamily="18" charset="0"/>
                <a:cs typeface="Times New Roman" panose="02020603050405020304" pitchFamily="18" charset="0"/>
              </a:rPr>
              <a:t>TRACER</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24D58E1B-42C1-927B-4934-6CBE0A21DAF6}"/>
              </a:ext>
            </a:extLst>
          </p:cNvPr>
          <p:cNvSpPr>
            <a:spLocks noGrp="1"/>
          </p:cNvSpPr>
          <p:nvPr>
            <p:ph type="sldNum" sz="quarter" idx="7"/>
          </p:nvPr>
        </p:nvSpPr>
        <p:spPr/>
        <p:txBody>
          <a:bodyPr/>
          <a:lstStyle/>
          <a:p>
            <a:pPr marL="173355">
              <a:lnSpc>
                <a:spcPts val="2110"/>
              </a:lnSpc>
            </a:pPr>
            <a:fld id="{81D60167-4931-47E6-BA6A-407CBD079E47}" type="slidenum">
              <a:rPr lang="fr-FR" spc="-50" smtClean="0"/>
              <a:t>6</a:t>
            </a:fld>
            <a:endParaRPr lang="fr-F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41" y="770890"/>
            <a:ext cx="11475516" cy="642867"/>
          </a:xfrm>
          <a:prstGeom prst="rect">
            <a:avLst/>
          </a:prstGeom>
        </p:spPr>
        <p:txBody>
          <a:bodyPr vert="horz" wrap="square" lIns="0" tIns="209930" rIns="0" bIns="0" rtlCol="0">
            <a:spAutoFit/>
          </a:bodyPr>
          <a:lstStyle/>
          <a:p>
            <a:pPr marL="314325">
              <a:lnSpc>
                <a:spcPct val="100000"/>
              </a:lnSpc>
              <a:spcBef>
                <a:spcPts val="95"/>
              </a:spcBef>
            </a:pPr>
            <a:r>
              <a:rPr sz="2800" spc="-90" dirty="0">
                <a:solidFill>
                  <a:srgbClr val="FF0000"/>
                </a:solidFill>
                <a:latin typeface="Times New Roman" panose="02020603050405020304" pitchFamily="18" charset="0"/>
                <a:cs typeface="Times New Roman" panose="02020603050405020304" pitchFamily="18" charset="0"/>
              </a:rPr>
              <a:t>UTILISATIONS</a:t>
            </a:r>
            <a:r>
              <a:rPr sz="2800" spc="-65" dirty="0">
                <a:solidFill>
                  <a:srgbClr val="FF0000"/>
                </a:solidFill>
                <a:latin typeface="Times New Roman" panose="02020603050405020304" pitchFamily="18" charset="0"/>
                <a:cs typeface="Times New Roman" panose="02020603050405020304" pitchFamily="18" charset="0"/>
              </a:rPr>
              <a:t> </a:t>
            </a:r>
            <a:r>
              <a:rPr sz="2800" spc="-60" dirty="0">
                <a:solidFill>
                  <a:srgbClr val="FF0000"/>
                </a:solidFill>
                <a:latin typeface="Times New Roman" panose="02020603050405020304" pitchFamily="18" charset="0"/>
                <a:cs typeface="Times New Roman" panose="02020603050405020304" pitchFamily="18" charset="0"/>
              </a:rPr>
              <a:t>COURANTES</a:t>
            </a:r>
            <a:r>
              <a:rPr sz="2800" spc="-95"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DE</a:t>
            </a:r>
            <a:r>
              <a:rPr sz="2800" spc="-110" dirty="0">
                <a:solidFill>
                  <a:srgbClr val="FF0000"/>
                </a:solidFill>
                <a:latin typeface="Times New Roman" panose="02020603050405020304" pitchFamily="18" charset="0"/>
                <a:cs typeface="Times New Roman" panose="02020603050405020304" pitchFamily="18" charset="0"/>
              </a:rPr>
              <a:t> </a:t>
            </a:r>
            <a:r>
              <a:rPr sz="2800" spc="-90" dirty="0">
                <a:solidFill>
                  <a:srgbClr val="FF0000"/>
                </a:solidFill>
                <a:latin typeface="Times New Roman" panose="02020603050405020304" pitchFamily="18" charset="0"/>
                <a:cs typeface="Times New Roman" panose="02020603050405020304" pitchFamily="18" charset="0"/>
              </a:rPr>
              <a:t>PACKET</a:t>
            </a:r>
            <a:r>
              <a:rPr sz="2800" spc="-105"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TRACER</a:t>
            </a:r>
            <a:endParaRPr sz="28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3400" y="1905000"/>
            <a:ext cx="10780395" cy="3770904"/>
          </a:xfrm>
          <a:prstGeom prst="rect">
            <a:avLst/>
          </a:prstGeom>
        </p:spPr>
        <p:txBody>
          <a:bodyPr vert="horz" wrap="square" lIns="0" tIns="13335" rIns="0" bIns="0" rtlCol="0">
            <a:spAutoFit/>
          </a:bodyPr>
          <a:lstStyle/>
          <a:p>
            <a:pPr marL="643255" indent="-630555">
              <a:lnSpc>
                <a:spcPct val="100000"/>
              </a:lnSpc>
              <a:spcBef>
                <a:spcPts val="105"/>
              </a:spcBef>
              <a:buClr>
                <a:srgbClr val="1CACE3"/>
              </a:buClr>
              <a:buSzPct val="91176"/>
              <a:buFont typeface="Cambria"/>
              <a:buChar char="◾"/>
              <a:tabLst>
                <a:tab pos="643255" algn="l"/>
              </a:tabLst>
            </a:pPr>
            <a:r>
              <a:rPr sz="2000" spc="-10" dirty="0">
                <a:solidFill>
                  <a:schemeClr val="tx1"/>
                </a:solidFill>
                <a:latin typeface="Times New Roman" panose="02020603050405020304" pitchFamily="18" charset="0"/>
                <a:cs typeface="Times New Roman" panose="02020603050405020304" pitchFamily="18" charset="0"/>
              </a:rPr>
              <a:t>Enseignement</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concepts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25" dirty="0">
                <a:solidFill>
                  <a:schemeClr val="tx1"/>
                </a:solidFill>
                <a:latin typeface="Times New Roman" panose="02020603050405020304" pitchFamily="18" charset="0"/>
                <a:cs typeface="Times New Roman" panose="02020603050405020304" pitchFamily="18" charset="0"/>
              </a:rPr>
              <a:t> </a:t>
            </a:r>
            <a:r>
              <a:rPr sz="2000" spc="-30" dirty="0">
                <a:solidFill>
                  <a:schemeClr val="tx1"/>
                </a:solidFill>
                <a:latin typeface="Times New Roman" panose="02020603050405020304" pitchFamily="18" charset="0"/>
                <a:cs typeface="Times New Roman" panose="02020603050405020304" pitchFamily="18" charset="0"/>
              </a:rPr>
              <a:t>informatique</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dans</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écoles,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3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universités</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centres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2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formation</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0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643255" indent="-630555">
              <a:lnSpc>
                <a:spcPct val="100000"/>
              </a:lnSpc>
              <a:buClr>
                <a:srgbClr val="1CACE3"/>
              </a:buClr>
              <a:buSzPct val="91176"/>
              <a:buFont typeface="Cambria"/>
              <a:buChar char="◾"/>
              <a:tabLst>
                <a:tab pos="643255" algn="l"/>
              </a:tabLst>
            </a:pPr>
            <a:r>
              <a:rPr sz="2000" spc="-25" dirty="0">
                <a:solidFill>
                  <a:schemeClr val="tx1"/>
                </a:solidFill>
                <a:latin typeface="Times New Roman" panose="02020603050405020304" pitchFamily="18" charset="0"/>
                <a:cs typeface="Times New Roman" panose="02020603050405020304" pitchFamily="18" charset="0"/>
              </a:rPr>
              <a:t>Formation</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à</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4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certification</a:t>
            </a:r>
            <a:r>
              <a:rPr sz="2000" spc="-7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Cisco</a:t>
            </a:r>
            <a:r>
              <a:rPr sz="2000" spc="-6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CCNA</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(Cisco</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Certified</a:t>
            </a:r>
            <a:r>
              <a:rPr sz="2000" spc="-7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Network</a:t>
            </a:r>
            <a:r>
              <a:rPr sz="2000" spc="-5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Associate)</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0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643255" indent="-630555">
              <a:lnSpc>
                <a:spcPct val="100000"/>
              </a:lnSpc>
              <a:spcBef>
                <a:spcPts val="5"/>
              </a:spcBef>
              <a:buClr>
                <a:srgbClr val="1CACE3"/>
              </a:buClr>
              <a:buSzPct val="91176"/>
              <a:buFont typeface="Cambria"/>
              <a:buChar char="◾"/>
              <a:tabLst>
                <a:tab pos="643255" algn="l"/>
              </a:tabLst>
            </a:pPr>
            <a:r>
              <a:rPr sz="2000" spc="-10" dirty="0">
                <a:solidFill>
                  <a:schemeClr val="tx1"/>
                </a:solidFill>
                <a:latin typeface="Times New Roman" panose="02020603050405020304" pitchFamily="18" charset="0"/>
                <a:cs typeface="Times New Roman" panose="02020603050405020304" pitchFamily="18" charset="0"/>
              </a:rPr>
              <a:t>Création</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1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démonstrations</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20"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maquettes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pour</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1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présentations</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0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643255" indent="-630555">
              <a:lnSpc>
                <a:spcPct val="100000"/>
              </a:lnSpc>
              <a:buClr>
                <a:srgbClr val="1CACE3"/>
              </a:buClr>
              <a:buSzPct val="91176"/>
              <a:buFont typeface="Cambria"/>
              <a:buChar char="◾"/>
              <a:tabLst>
                <a:tab pos="643255" algn="l"/>
              </a:tabLst>
            </a:pPr>
            <a:r>
              <a:rPr sz="2000" spc="-20" dirty="0">
                <a:solidFill>
                  <a:schemeClr val="tx1"/>
                </a:solidFill>
                <a:latin typeface="Times New Roman" panose="02020603050405020304" pitchFamily="18" charset="0"/>
                <a:cs typeface="Times New Roman" panose="02020603050405020304" pitchFamily="18" charset="0"/>
              </a:rPr>
              <a:t>Test</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1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configurations</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2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avant</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leur</a:t>
            </a:r>
            <a:r>
              <a:rPr sz="2000" spc="-1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mise</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en</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œuvre</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sur</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1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équipements</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2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réels</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0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643255" indent="-630555">
              <a:lnSpc>
                <a:spcPct val="100000"/>
              </a:lnSpc>
              <a:buClr>
                <a:srgbClr val="1CACE3"/>
              </a:buClr>
              <a:buSzPct val="91176"/>
              <a:buFont typeface="Cambria"/>
              <a:buChar char="◾"/>
              <a:tabLst>
                <a:tab pos="643255" algn="l"/>
              </a:tabLst>
            </a:pPr>
            <a:r>
              <a:rPr sz="2000" spc="-20" dirty="0">
                <a:solidFill>
                  <a:schemeClr val="tx1"/>
                </a:solidFill>
                <a:latin typeface="Times New Roman" panose="02020603050405020304" pitchFamily="18" charset="0"/>
                <a:cs typeface="Times New Roman" panose="02020603050405020304" pitchFamily="18" charset="0"/>
              </a:rPr>
              <a:t>Dépannage</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problèmes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1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dans</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un</a:t>
            </a:r>
            <a:r>
              <a:rPr sz="2000" spc="-1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environnement </a:t>
            </a:r>
            <a:r>
              <a:rPr sz="2000" spc="-10" dirty="0">
                <a:solidFill>
                  <a:schemeClr val="tx1"/>
                </a:solidFill>
                <a:latin typeface="Times New Roman" panose="02020603050405020304" pitchFamily="18" charset="0"/>
                <a:cs typeface="Times New Roman" panose="02020603050405020304" pitchFamily="18" charset="0"/>
              </a:rPr>
              <a:t>virtuel</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0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643255" indent="-630555">
              <a:lnSpc>
                <a:spcPct val="100000"/>
              </a:lnSpc>
              <a:spcBef>
                <a:spcPts val="5"/>
              </a:spcBef>
              <a:buClr>
                <a:srgbClr val="1CACE3"/>
              </a:buClr>
              <a:buSzPct val="91176"/>
              <a:buFont typeface="Cambria"/>
              <a:buChar char="◾"/>
              <a:tabLst>
                <a:tab pos="643255" algn="l"/>
              </a:tabLst>
            </a:pPr>
            <a:r>
              <a:rPr sz="2000" spc="-25" dirty="0">
                <a:solidFill>
                  <a:schemeClr val="tx1"/>
                </a:solidFill>
                <a:latin typeface="Times New Roman" panose="02020603050405020304" pitchFamily="18" charset="0"/>
                <a:cs typeface="Times New Roman" panose="02020603050405020304" pitchFamily="18" charset="0"/>
              </a:rPr>
              <a:t>Simulations</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réseaux</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pour</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2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recherche</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1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a:t>
            </a:r>
            <a:r>
              <a:rPr sz="2000" spc="-3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développement</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2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nouvelles</a:t>
            </a:r>
            <a:r>
              <a:rPr sz="2000" spc="-5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technologies</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2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réseau</a:t>
            </a:r>
            <a:endParaRPr sz="2000" dirty="0">
              <a:solidFill>
                <a:schemeClr val="tx1"/>
              </a:solidFill>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68405E43-6863-8B5D-0018-F5CBFD4BEB48}"/>
              </a:ext>
            </a:extLst>
          </p:cNvPr>
          <p:cNvSpPr>
            <a:spLocks noGrp="1"/>
          </p:cNvSpPr>
          <p:nvPr>
            <p:ph type="sldNum" sz="quarter" idx="7"/>
          </p:nvPr>
        </p:nvSpPr>
        <p:spPr/>
        <p:txBody>
          <a:bodyPr/>
          <a:lstStyle/>
          <a:p>
            <a:pPr marL="173355">
              <a:lnSpc>
                <a:spcPts val="2110"/>
              </a:lnSpc>
            </a:pPr>
            <a:fld id="{81D60167-4931-47E6-BA6A-407CBD079E47}" type="slidenum">
              <a:rPr lang="fr-FR" spc="-50" smtClean="0"/>
              <a:t>7</a:t>
            </a:fld>
            <a:endParaRPr lang="fr-F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5582" y="3048000"/>
            <a:ext cx="8720835" cy="566822"/>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FF0000"/>
                </a:solidFill>
                <a:latin typeface="Times New Roman" panose="02020603050405020304" pitchFamily="18" charset="0"/>
                <a:cs typeface="Times New Roman" panose="02020603050405020304" pitchFamily="18" charset="0"/>
              </a:rPr>
              <a:t>FONCTIONNALITÉ</a:t>
            </a:r>
            <a:r>
              <a:rPr sz="3600" spc="-165" dirty="0">
                <a:solidFill>
                  <a:srgbClr val="FF0000"/>
                </a:solidFill>
                <a:latin typeface="Times New Roman" panose="02020603050405020304" pitchFamily="18" charset="0"/>
                <a:cs typeface="Times New Roman" panose="02020603050405020304" pitchFamily="18" charset="0"/>
              </a:rPr>
              <a:t> </a:t>
            </a:r>
            <a:r>
              <a:rPr sz="3600" dirty="0">
                <a:solidFill>
                  <a:srgbClr val="FF0000"/>
                </a:solidFill>
                <a:latin typeface="Times New Roman" panose="02020603050405020304" pitchFamily="18" charset="0"/>
                <a:cs typeface="Times New Roman" panose="02020603050405020304" pitchFamily="18" charset="0"/>
              </a:rPr>
              <a:t>DE</a:t>
            </a:r>
            <a:r>
              <a:rPr sz="3600" spc="-165" dirty="0">
                <a:solidFill>
                  <a:srgbClr val="FF0000"/>
                </a:solidFill>
                <a:latin typeface="Times New Roman" panose="02020603050405020304" pitchFamily="18" charset="0"/>
                <a:cs typeface="Times New Roman" panose="02020603050405020304" pitchFamily="18" charset="0"/>
              </a:rPr>
              <a:t> </a:t>
            </a:r>
            <a:r>
              <a:rPr sz="3600" spc="-114" dirty="0">
                <a:solidFill>
                  <a:srgbClr val="FF0000"/>
                </a:solidFill>
                <a:latin typeface="Times New Roman" panose="02020603050405020304" pitchFamily="18" charset="0"/>
                <a:cs typeface="Times New Roman" panose="02020603050405020304" pitchFamily="18" charset="0"/>
              </a:rPr>
              <a:t>PACKET</a:t>
            </a:r>
            <a:r>
              <a:rPr sz="3600" spc="-150" dirty="0">
                <a:solidFill>
                  <a:srgbClr val="FF0000"/>
                </a:solidFill>
                <a:latin typeface="Times New Roman" panose="02020603050405020304" pitchFamily="18" charset="0"/>
                <a:cs typeface="Times New Roman" panose="02020603050405020304" pitchFamily="18" charset="0"/>
              </a:rPr>
              <a:t> </a:t>
            </a:r>
            <a:r>
              <a:rPr sz="3600" spc="-10" dirty="0">
                <a:solidFill>
                  <a:srgbClr val="FF0000"/>
                </a:solidFill>
                <a:latin typeface="Times New Roman" panose="02020603050405020304" pitchFamily="18" charset="0"/>
                <a:cs typeface="Times New Roman" panose="02020603050405020304" pitchFamily="18" charset="0"/>
              </a:rPr>
              <a:t>TRACER</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B875CCAC-FBD8-747D-61B7-D492B0B596DA}"/>
              </a:ext>
            </a:extLst>
          </p:cNvPr>
          <p:cNvSpPr>
            <a:spLocks noGrp="1"/>
          </p:cNvSpPr>
          <p:nvPr>
            <p:ph type="sldNum" sz="quarter" idx="7"/>
          </p:nvPr>
        </p:nvSpPr>
        <p:spPr/>
        <p:txBody>
          <a:bodyPr/>
          <a:lstStyle/>
          <a:p>
            <a:pPr marL="173355">
              <a:lnSpc>
                <a:spcPts val="2110"/>
              </a:lnSpc>
            </a:pPr>
            <a:fld id="{81D60167-4931-47E6-BA6A-407CBD079E47}" type="slidenum">
              <a:rPr lang="fr-FR" spc="-50" smtClean="0"/>
              <a:t>8</a:t>
            </a:fld>
            <a:endParaRPr lang="fr-FR" spc="-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5240" y="864565"/>
            <a:ext cx="6429960" cy="396904"/>
          </a:xfrm>
          <a:prstGeom prst="rect">
            <a:avLst/>
          </a:prstGeom>
        </p:spPr>
        <p:txBody>
          <a:bodyPr vert="horz" wrap="square" lIns="0" tIns="12065" rIns="0" bIns="0" rtlCol="0">
            <a:spAutoFit/>
          </a:bodyPr>
          <a:lstStyle/>
          <a:p>
            <a:pPr marL="12700">
              <a:lnSpc>
                <a:spcPct val="100000"/>
              </a:lnSpc>
              <a:spcBef>
                <a:spcPts val="95"/>
              </a:spcBef>
            </a:pPr>
            <a:r>
              <a:rPr spc="-114" dirty="0">
                <a:solidFill>
                  <a:srgbClr val="FF0000"/>
                </a:solidFill>
                <a:latin typeface="Times New Roman" panose="02020603050405020304" pitchFamily="18" charset="0"/>
                <a:cs typeface="Times New Roman" panose="02020603050405020304" pitchFamily="18" charset="0"/>
              </a:rPr>
              <a:t>FONCTIONNALITÉ</a:t>
            </a:r>
            <a:r>
              <a:rPr spc="-35" dirty="0">
                <a:solidFill>
                  <a:srgbClr val="FF0000"/>
                </a:solidFill>
                <a:latin typeface="Times New Roman" panose="02020603050405020304" pitchFamily="18" charset="0"/>
                <a:cs typeface="Times New Roman" panose="02020603050405020304" pitchFamily="18" charset="0"/>
              </a:rPr>
              <a:t> </a:t>
            </a:r>
            <a:r>
              <a:rPr dirty="0">
                <a:solidFill>
                  <a:srgbClr val="FF0000"/>
                </a:solidFill>
                <a:latin typeface="Times New Roman" panose="02020603050405020304" pitchFamily="18" charset="0"/>
                <a:cs typeface="Times New Roman" panose="02020603050405020304" pitchFamily="18" charset="0"/>
              </a:rPr>
              <a:t>DE</a:t>
            </a:r>
            <a:r>
              <a:rPr spc="-85" dirty="0">
                <a:solidFill>
                  <a:srgbClr val="FF0000"/>
                </a:solidFill>
                <a:latin typeface="Times New Roman" panose="02020603050405020304" pitchFamily="18" charset="0"/>
                <a:cs typeface="Times New Roman" panose="02020603050405020304" pitchFamily="18" charset="0"/>
              </a:rPr>
              <a:t> </a:t>
            </a:r>
            <a:r>
              <a:rPr spc="-80" dirty="0">
                <a:solidFill>
                  <a:srgbClr val="FF0000"/>
                </a:solidFill>
                <a:latin typeface="Times New Roman" panose="02020603050405020304" pitchFamily="18" charset="0"/>
                <a:cs typeface="Times New Roman" panose="02020603050405020304" pitchFamily="18" charset="0"/>
              </a:rPr>
              <a:t>PACKET</a:t>
            </a:r>
            <a:r>
              <a:rPr spc="-70" dirty="0">
                <a:solidFill>
                  <a:srgbClr val="FF0000"/>
                </a:solidFill>
                <a:latin typeface="Times New Roman" panose="02020603050405020304" pitchFamily="18" charset="0"/>
                <a:cs typeface="Times New Roman" panose="02020603050405020304" pitchFamily="18" charset="0"/>
              </a:rPr>
              <a:t> </a:t>
            </a:r>
            <a:r>
              <a:rPr spc="-10" dirty="0">
                <a:solidFill>
                  <a:srgbClr val="FF0000"/>
                </a:solidFill>
                <a:latin typeface="Times New Roman" panose="02020603050405020304" pitchFamily="18" charset="0"/>
                <a:cs typeface="Times New Roman" panose="02020603050405020304" pitchFamily="18" charset="0"/>
              </a:rPr>
              <a:t>TRACER</a:t>
            </a:r>
          </a:p>
        </p:txBody>
      </p:sp>
      <p:sp>
        <p:nvSpPr>
          <p:cNvPr id="3" name="object 3"/>
          <p:cNvSpPr txBox="1"/>
          <p:nvPr/>
        </p:nvSpPr>
        <p:spPr>
          <a:xfrm>
            <a:off x="673987" y="1600200"/>
            <a:ext cx="10716895" cy="4501232"/>
          </a:xfrm>
          <a:prstGeom prst="rect">
            <a:avLst/>
          </a:prstGeom>
        </p:spPr>
        <p:txBody>
          <a:bodyPr vert="horz" wrap="square" lIns="0" tIns="12700" rIns="0" bIns="0" rtlCol="0">
            <a:spAutoFit/>
          </a:bodyPr>
          <a:lstStyle/>
          <a:p>
            <a:pPr marL="318770" marR="5080" indent="-306705">
              <a:lnSpc>
                <a:spcPct val="150000"/>
              </a:lnSpc>
              <a:spcBef>
                <a:spcPts val="100"/>
              </a:spcBef>
              <a:buClr>
                <a:srgbClr val="1CACE3"/>
              </a:buClr>
              <a:buSzPct val="91666"/>
              <a:buFont typeface="Cambria"/>
              <a:buChar char="◾"/>
              <a:tabLst>
                <a:tab pos="318770" algn="l"/>
              </a:tabLst>
            </a:pPr>
            <a:r>
              <a:rPr sz="2000" spc="-10" dirty="0">
                <a:solidFill>
                  <a:schemeClr val="tx1"/>
                </a:solidFill>
                <a:latin typeface="Times New Roman" panose="02020603050405020304" pitchFamily="18" charset="0"/>
                <a:cs typeface="Times New Roman" panose="02020603050405020304" pitchFamily="18" charset="0"/>
              </a:rPr>
              <a:t>Création</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6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configuration</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5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réseaux</a:t>
            </a:r>
            <a:r>
              <a:rPr sz="2000" spc="-50" dirty="0">
                <a:solidFill>
                  <a:schemeClr val="tx1"/>
                </a:solidFill>
                <a:latin typeface="Times New Roman" panose="02020603050405020304" pitchFamily="18" charset="0"/>
                <a:cs typeface="Times New Roman" panose="02020603050405020304" pitchFamily="18" charset="0"/>
              </a:rPr>
              <a:t> </a:t>
            </a:r>
            <a:r>
              <a:rPr sz="2000" spc="-30" dirty="0">
                <a:solidFill>
                  <a:schemeClr val="tx1"/>
                </a:solidFill>
                <a:latin typeface="Times New Roman" panose="02020603050405020304" pitchFamily="18" charset="0"/>
                <a:cs typeface="Times New Roman" panose="02020603050405020304" pitchFamily="18" charset="0"/>
              </a:rPr>
              <a:t>informatiques</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virtuels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avec</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4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dispositifs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tels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que</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4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routeurs, </a:t>
            </a:r>
            <a:r>
              <a:rPr sz="2000" dirty="0">
                <a:solidFill>
                  <a:schemeClr val="tx1"/>
                </a:solidFill>
                <a:latin typeface="Times New Roman" panose="02020603050405020304" pitchFamily="18" charset="0"/>
                <a:cs typeface="Times New Roman" panose="02020603050405020304" pitchFamily="18" charset="0"/>
              </a:rPr>
              <a:t>les</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switches,</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hubs,</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4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firewalls,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PC</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40"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serveurs</a:t>
            </a:r>
            <a:endParaRPr sz="2000" dirty="0">
              <a:solidFill>
                <a:schemeClr val="tx1"/>
              </a:solidFill>
              <a:latin typeface="Times New Roman" panose="02020603050405020304" pitchFamily="18" charset="0"/>
              <a:cs typeface="Times New Roman" panose="02020603050405020304" pitchFamily="18" charset="0"/>
            </a:endParaRPr>
          </a:p>
          <a:p>
            <a:pPr marL="318770" marR="332740" indent="-306705">
              <a:lnSpc>
                <a:spcPct val="150000"/>
              </a:lnSpc>
              <a:spcBef>
                <a:spcPts val="1030"/>
              </a:spcBef>
              <a:buClr>
                <a:srgbClr val="1CACE3"/>
              </a:buClr>
              <a:buSzPct val="91666"/>
              <a:buFont typeface="Cambria"/>
              <a:buChar char="◾"/>
              <a:tabLst>
                <a:tab pos="318770" algn="l"/>
              </a:tabLst>
            </a:pPr>
            <a:r>
              <a:rPr sz="2000" spc="-25" dirty="0">
                <a:solidFill>
                  <a:schemeClr val="tx1"/>
                </a:solidFill>
                <a:latin typeface="Times New Roman" panose="02020603050405020304" pitchFamily="18" charset="0"/>
                <a:cs typeface="Times New Roman" panose="02020603050405020304" pitchFamily="18" charset="0"/>
              </a:rPr>
              <a:t>Simulation</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5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transmission</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données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dans</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y</a:t>
            </a:r>
            <a:r>
              <a:rPr sz="2000" spc="-5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compris</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a:t>
            </a:r>
            <a:r>
              <a:rPr sz="2000" spc="-5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surveillance</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du</a:t>
            </a:r>
            <a:r>
              <a:rPr sz="2000" spc="-5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trafic</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50"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la </a:t>
            </a:r>
            <a:r>
              <a:rPr sz="2000" spc="-20" dirty="0">
                <a:solidFill>
                  <a:schemeClr val="tx1"/>
                </a:solidFill>
                <a:latin typeface="Times New Roman" panose="02020603050405020304" pitchFamily="18" charset="0"/>
                <a:cs typeface="Times New Roman" panose="02020603050405020304" pitchFamily="18" charset="0"/>
              </a:rPr>
              <a:t>détection</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0"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problèmes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3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réseau</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75"/>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z="2000" spc="-10" dirty="0">
                <a:solidFill>
                  <a:schemeClr val="tx1"/>
                </a:solidFill>
                <a:latin typeface="Times New Roman" panose="02020603050405020304" pitchFamily="18" charset="0"/>
                <a:cs typeface="Times New Roman" panose="02020603050405020304" pitchFamily="18" charset="0"/>
              </a:rPr>
              <a:t>Utilisation</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protocoles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30" dirty="0">
                <a:solidFill>
                  <a:schemeClr val="tx1"/>
                </a:solidFill>
                <a:latin typeface="Times New Roman" panose="02020603050405020304" pitchFamily="18" charset="0"/>
                <a:cs typeface="Times New Roman" panose="02020603050405020304" pitchFamily="18" charset="0"/>
              </a:rPr>
              <a:t> </a:t>
            </a:r>
            <a:r>
              <a:rPr sz="2000" spc="-35" dirty="0">
                <a:solidFill>
                  <a:schemeClr val="tx1"/>
                </a:solidFill>
                <a:latin typeface="Times New Roman" panose="02020603050405020304" pitchFamily="18" charset="0"/>
                <a:cs typeface="Times New Roman" panose="02020603050405020304" pitchFamily="18" charset="0"/>
              </a:rPr>
              <a:t>communication</a:t>
            </a:r>
            <a:r>
              <a:rPr sz="2000" spc="-2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tels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que</a:t>
            </a:r>
            <a:r>
              <a:rPr sz="2000" spc="-40" dirty="0">
                <a:solidFill>
                  <a:schemeClr val="tx1"/>
                </a:solidFill>
                <a:latin typeface="Times New Roman" panose="02020603050405020304" pitchFamily="18" charset="0"/>
                <a:cs typeface="Times New Roman" panose="02020603050405020304" pitchFamily="18" charset="0"/>
              </a:rPr>
              <a:t> </a:t>
            </a:r>
            <a:r>
              <a:rPr sz="2000" spc="-65" dirty="0">
                <a:solidFill>
                  <a:schemeClr val="tx1"/>
                </a:solidFill>
                <a:latin typeface="Times New Roman" panose="02020603050405020304" pitchFamily="18" charset="0"/>
                <a:cs typeface="Times New Roman" panose="02020603050405020304" pitchFamily="18" charset="0"/>
              </a:rPr>
              <a:t>TCP/IP,</a:t>
            </a:r>
            <a:r>
              <a:rPr sz="2000" spc="-4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etc.</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7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z="2000" spc="-25" dirty="0">
                <a:solidFill>
                  <a:schemeClr val="tx1"/>
                </a:solidFill>
                <a:latin typeface="Times New Roman" panose="02020603050405020304" pitchFamily="18" charset="0"/>
                <a:cs typeface="Times New Roman" panose="02020603050405020304" pitchFamily="18" charset="0"/>
              </a:rPr>
              <a:t>Simulation</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réseaux</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sans</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fil</a:t>
            </a:r>
            <a:r>
              <a:rPr sz="2000" spc="-6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5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périphériques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tels</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que</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5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téléphones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IP</a:t>
            </a:r>
            <a:r>
              <a:rPr sz="2000" spc="-6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les</a:t>
            </a:r>
            <a:r>
              <a:rPr sz="2000" spc="-50"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caméras</a:t>
            </a:r>
            <a:r>
              <a:rPr sz="2000" spc="-6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5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sécurité</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7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spcBef>
                <a:spcPts val="5"/>
              </a:spcBef>
              <a:buClr>
                <a:srgbClr val="1CACE3"/>
              </a:buClr>
              <a:buSzPct val="91666"/>
              <a:buFont typeface="Cambria"/>
              <a:buChar char="◾"/>
              <a:tabLst>
                <a:tab pos="318770" algn="l"/>
              </a:tabLst>
            </a:pPr>
            <a:r>
              <a:rPr sz="2000" spc="-10" dirty="0">
                <a:solidFill>
                  <a:schemeClr val="tx1"/>
                </a:solidFill>
                <a:latin typeface="Times New Roman" panose="02020603050405020304" pitchFamily="18" charset="0"/>
                <a:cs typeface="Times New Roman" panose="02020603050405020304" pitchFamily="18" charset="0"/>
              </a:rPr>
              <a:t>Création</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topologies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50" dirty="0">
                <a:solidFill>
                  <a:schemeClr val="tx1"/>
                </a:solidFill>
                <a:latin typeface="Times New Roman" panose="02020603050405020304" pitchFamily="18" charset="0"/>
                <a:cs typeface="Times New Roman" panose="02020603050405020304" pitchFamily="18" charset="0"/>
              </a:rPr>
              <a:t> </a:t>
            </a:r>
            <a:r>
              <a:rPr sz="2000" spc="-30" dirty="0">
                <a:solidFill>
                  <a:schemeClr val="tx1"/>
                </a:solidFill>
                <a:latin typeface="Times New Roman" panose="02020603050405020304" pitchFamily="18" charset="0"/>
                <a:cs typeface="Times New Roman" panose="02020603050405020304" pitchFamily="18" charset="0"/>
              </a:rPr>
              <a:t>complexes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et</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scénarios</a:t>
            </a:r>
            <a:r>
              <a:rPr sz="2000" spc="-4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4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test</a:t>
            </a:r>
            <a:endParaRPr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70"/>
              </a:spcBef>
              <a:buClr>
                <a:srgbClr val="1CACE3"/>
              </a:buClr>
              <a:buFont typeface="Cambria"/>
              <a:buChar char="◾"/>
            </a:pPr>
            <a:endParaRPr sz="2000" dirty="0">
              <a:solidFill>
                <a:schemeClr val="tx1"/>
              </a:solidFill>
              <a:latin typeface="Times New Roman" panose="02020603050405020304" pitchFamily="18" charset="0"/>
              <a:cs typeface="Times New Roman" panose="02020603050405020304" pitchFamily="18" charset="0"/>
            </a:endParaRPr>
          </a:p>
          <a:p>
            <a:pPr marL="318770" indent="-306070">
              <a:lnSpc>
                <a:spcPct val="100000"/>
              </a:lnSpc>
              <a:buClr>
                <a:srgbClr val="1CACE3"/>
              </a:buClr>
              <a:buSzPct val="91666"/>
              <a:buFont typeface="Cambria"/>
              <a:buChar char="◾"/>
              <a:tabLst>
                <a:tab pos="318770" algn="l"/>
              </a:tabLst>
            </a:pPr>
            <a:r>
              <a:rPr sz="2000" spc="-20" dirty="0">
                <a:solidFill>
                  <a:schemeClr val="tx1"/>
                </a:solidFill>
                <a:latin typeface="Times New Roman" panose="02020603050405020304" pitchFamily="18" charset="0"/>
                <a:cs typeface="Times New Roman" panose="02020603050405020304" pitchFamily="18" charset="0"/>
              </a:rPr>
              <a:t>Possibilité</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35" dirty="0">
                <a:solidFill>
                  <a:schemeClr val="tx1"/>
                </a:solidFill>
                <a:latin typeface="Times New Roman" panose="02020603050405020304" pitchFamily="18" charset="0"/>
                <a:cs typeface="Times New Roman" panose="02020603050405020304" pitchFamily="18" charset="0"/>
              </a:rPr>
              <a:t> </a:t>
            </a:r>
            <a:r>
              <a:rPr sz="2000" spc="-25" dirty="0">
                <a:solidFill>
                  <a:schemeClr val="tx1"/>
                </a:solidFill>
                <a:latin typeface="Times New Roman" panose="02020603050405020304" pitchFamily="18" charset="0"/>
                <a:cs typeface="Times New Roman" panose="02020603050405020304" pitchFamily="18" charset="0"/>
              </a:rPr>
              <a:t>travailler</a:t>
            </a:r>
            <a:r>
              <a:rPr sz="2000" spc="-4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avec</a:t>
            </a:r>
            <a:r>
              <a:rPr sz="2000" spc="-5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3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modèles</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réseau</a:t>
            </a:r>
            <a:r>
              <a:rPr sz="2000" spc="-45"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préexistants</a:t>
            </a:r>
            <a:r>
              <a:rPr sz="2000" spc="-3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ou</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a:t>
            </a:r>
            <a:r>
              <a:rPr sz="2000" spc="-3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créer</a:t>
            </a:r>
            <a:r>
              <a:rPr sz="2000" spc="-5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des</a:t>
            </a:r>
            <a:r>
              <a:rPr sz="2000" spc="-30" dirty="0">
                <a:solidFill>
                  <a:schemeClr val="tx1"/>
                </a:solidFill>
                <a:latin typeface="Times New Roman" panose="02020603050405020304" pitchFamily="18" charset="0"/>
                <a:cs typeface="Times New Roman" panose="02020603050405020304" pitchFamily="18" charset="0"/>
              </a:rPr>
              <a:t> </a:t>
            </a:r>
            <a:r>
              <a:rPr sz="2000" spc="-20" dirty="0">
                <a:solidFill>
                  <a:schemeClr val="tx1"/>
                </a:solidFill>
                <a:latin typeface="Times New Roman" panose="02020603050405020304" pitchFamily="18" charset="0"/>
                <a:cs typeface="Times New Roman" panose="02020603050405020304" pitchFamily="18" charset="0"/>
              </a:rPr>
              <a:t>modèles</a:t>
            </a:r>
            <a:r>
              <a:rPr sz="2000" spc="-35" dirty="0">
                <a:solidFill>
                  <a:schemeClr val="tx1"/>
                </a:solidFill>
                <a:latin typeface="Times New Roman" panose="02020603050405020304" pitchFamily="18" charset="0"/>
                <a:cs typeface="Times New Roman" panose="02020603050405020304" pitchFamily="18" charset="0"/>
              </a:rPr>
              <a:t> </a:t>
            </a:r>
            <a:r>
              <a:rPr sz="2000" spc="-10" dirty="0">
                <a:solidFill>
                  <a:schemeClr val="tx1"/>
                </a:solidFill>
                <a:latin typeface="Times New Roman" panose="02020603050405020304" pitchFamily="18" charset="0"/>
                <a:cs typeface="Times New Roman" panose="02020603050405020304" pitchFamily="18" charset="0"/>
              </a:rPr>
              <a:t>personnalisés</a:t>
            </a:r>
            <a:endParaRPr sz="2000" dirty="0">
              <a:solidFill>
                <a:schemeClr val="tx1"/>
              </a:solidFill>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8F25B1B3-DCD6-DD60-40DC-2BFCCBC6240B}"/>
              </a:ext>
            </a:extLst>
          </p:cNvPr>
          <p:cNvSpPr>
            <a:spLocks noGrp="1"/>
          </p:cNvSpPr>
          <p:nvPr>
            <p:ph type="sldNum" sz="quarter" idx="7"/>
          </p:nvPr>
        </p:nvSpPr>
        <p:spPr/>
        <p:txBody>
          <a:bodyPr/>
          <a:lstStyle/>
          <a:p>
            <a:pPr marL="173355">
              <a:lnSpc>
                <a:spcPts val="2110"/>
              </a:lnSpc>
            </a:pPr>
            <a:fld id="{81D60167-4931-47E6-BA6A-407CBD079E47}" type="slidenum">
              <a:rPr lang="fr-FR" spc="-50" smtClean="0"/>
              <a:t>9</a:t>
            </a:fld>
            <a:endParaRPr lang="fr-F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1235</Words>
  <Application>Microsoft Macintosh PowerPoint</Application>
  <PresentationFormat>Widescreen</PresentationFormat>
  <Paragraphs>132</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Microsoft JhengHei UI</vt:lpstr>
      <vt:lpstr>Arial</vt:lpstr>
      <vt:lpstr>Arial MT</vt:lpstr>
      <vt:lpstr>Arial Rounded MT Bold</vt:lpstr>
      <vt:lpstr>Calibri</vt:lpstr>
      <vt:lpstr>Cambria</vt:lpstr>
      <vt:lpstr>Courier New</vt:lpstr>
      <vt:lpstr>Franklin Gothic Medium</vt:lpstr>
      <vt:lpstr>Palatino Linotype</vt:lpstr>
      <vt:lpstr>Times New Roman</vt:lpstr>
      <vt:lpstr>Trebuchet MS</vt:lpstr>
      <vt:lpstr>Office Theme</vt:lpstr>
      <vt:lpstr>PACKET  TRACER</vt:lpstr>
      <vt:lpstr>PLAN :</vt:lpstr>
      <vt:lpstr>PowerPoint Presentation</vt:lpstr>
      <vt:lpstr>DÉFINITION DE PACKET TRACER</vt:lpstr>
      <vt:lpstr>DÉFINITION DE CISCO</vt:lpstr>
      <vt:lpstr>UTILISATIONS COURANTES DE PACKET TRACER</vt:lpstr>
      <vt:lpstr>UTILISATIONS COURANTES DE PACKET TRACER</vt:lpstr>
      <vt:lpstr>FONCTIONNALITÉ DE PACKET TRACER</vt:lpstr>
      <vt:lpstr>FONCTIONNALITÉ DE PACKET TRACER</vt:lpstr>
      <vt:lpstr>RAPPEL</vt:lpstr>
      <vt:lpstr>PowerPoint Presentation</vt:lpstr>
      <vt:lpstr>PowerPoint Presentation</vt:lpstr>
      <vt:lpstr>PowerPoint Presentation</vt:lpstr>
      <vt:lpstr>RAPPEL</vt:lpstr>
      <vt:lpstr>RAPPEL</vt:lpstr>
      <vt:lpstr>RAPPEL</vt:lpstr>
      <vt:lpstr> PRÉSENTATION DE L’INTERFACE</vt:lpstr>
      <vt:lpstr>PowerPoint Presentation</vt:lpstr>
      <vt:lpstr>PowerPoint Presentation</vt:lpstr>
      <vt:lpstr>COMMON TOOLS BAR</vt:lpstr>
      <vt:lpstr>CHOISIR LE TYPE DE MATÉRIEL</vt:lpstr>
      <vt:lpstr>CHOISIR LE TYPE DES CÂBLES</vt:lpstr>
      <vt:lpstr>CABLE DROIT VS CÂBLE CROISÉ</vt:lpstr>
      <vt:lpstr>REALTIME / SIMULATION</vt:lpstr>
      <vt:lpstr>PARTIE PRATIQUE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nisrin</dc:creator>
  <cp:lastModifiedBy>El mahdi Ben mekki</cp:lastModifiedBy>
  <cp:revision>13</cp:revision>
  <dcterms:created xsi:type="dcterms:W3CDTF">2024-03-15T14:38:43Z</dcterms:created>
  <dcterms:modified xsi:type="dcterms:W3CDTF">2024-03-17T23:15:42Z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2023-05-14T00:00:00Z</vt:filetime>
  </property>
  <property fmtid="{D5CDD505-2E9C-101B-9397-08002B2CF9AE}" pid="3" name="Creator">
    <vt:lpwstr>Microsoft® PowerPoint® LTSC</vt:lpwstr>
  </property>
  <property fmtid="{D5CDD505-2E9C-101B-9397-08002B2CF9AE}" pid="4" name="LastSaved">
    <vt:filetime>2024-03-15T00:00:00Z</vt:filetime>
  </property>
  <property fmtid="{D5CDD505-2E9C-101B-9397-08002B2CF9AE}" pid="5" name="Producer">
    <vt:lpwstr>Microsoft® PowerPoint® LTSC</vt:lpwstr>
  </property>
</Properties>
</file>