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488896D-4F7B-4222-8233-1426E12BC294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DF66C18-3754-430A-8FF8-3E2CB24BAE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Technologie du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5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269776"/>
            <a:ext cx="7024744" cy="1143000"/>
          </a:xfrm>
        </p:spPr>
        <p:txBody>
          <a:bodyPr/>
          <a:lstStyle/>
          <a:p>
            <a:r>
              <a:rPr lang="fr-MA" dirty="0"/>
              <a:t>Structure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502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17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024744" cy="1143000"/>
          </a:xfrm>
        </p:spPr>
        <p:txBody>
          <a:bodyPr/>
          <a:lstStyle/>
          <a:p>
            <a:r>
              <a:rPr lang="fr-MA" dirty="0"/>
              <a:t>Structure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820891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72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9629" y="568718"/>
            <a:ext cx="7024744" cy="1143000"/>
          </a:xfrm>
        </p:spPr>
        <p:txBody>
          <a:bodyPr/>
          <a:lstStyle/>
          <a:p>
            <a:r>
              <a:rPr lang="fr-MA" dirty="0"/>
              <a:t>Structure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820891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7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2841-9EA0-4997-850F-3B02E796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82" y="526336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webcomponents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DB236-A852-43FF-A3BF-5BDE8A36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E305CD-A626-4A59-BC7D-600F6E49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2" y="1669336"/>
            <a:ext cx="7452320" cy="47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41D50-A05C-40BC-AA45-08158691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28" y="390839"/>
            <a:ext cx="7024744" cy="1143000"/>
          </a:xfrm>
        </p:spPr>
        <p:txBody>
          <a:bodyPr/>
          <a:lstStyle/>
          <a:p>
            <a:r>
              <a:rPr lang="fr-FR" dirty="0"/>
              <a:t>Les composants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112741-BCA6-435D-8E54-08B4ECF2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170664"/>
            <a:ext cx="6696744" cy="4308224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3FF73DF-1812-6941-7B2B-8EF2B4885942}"/>
              </a:ext>
            </a:extLst>
          </p:cNvPr>
          <p:cNvSpPr txBox="1"/>
          <p:nvPr/>
        </p:nvSpPr>
        <p:spPr>
          <a:xfrm>
            <a:off x="1115616" y="170080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/>
              <a:t>Nomcomposant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48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78EA9-558E-6817-A0E6-E84D2A14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72899-E611-4E1A-090B-805C676F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npm i -g @angular/cli</a:t>
            </a:r>
          </a:p>
          <a:p>
            <a:r>
              <a:rPr lang="nn-NO" dirty="0"/>
              <a:t>Ng v</a:t>
            </a:r>
          </a:p>
          <a:p>
            <a:r>
              <a:rPr lang="nn-NO" dirty="0"/>
              <a:t>Ng new [nom-projet]</a:t>
            </a:r>
          </a:p>
          <a:p>
            <a:r>
              <a:rPr lang="nn-NO" dirty="0"/>
              <a:t>Ng serve</a:t>
            </a:r>
          </a:p>
          <a:p>
            <a:r>
              <a:rPr lang="fr-FR" dirty="0"/>
              <a:t>Set-</a:t>
            </a:r>
            <a:r>
              <a:rPr lang="fr-FR" dirty="0" err="1"/>
              <a:t>ExecutionPolicy</a:t>
            </a:r>
            <a:r>
              <a:rPr lang="fr-FR" dirty="0"/>
              <a:t> </a:t>
            </a:r>
            <a:r>
              <a:rPr lang="fr-FR" dirty="0" err="1"/>
              <a:t>RemoteSigned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24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Frontend vs Backend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2805"/>
            <a:ext cx="6777037" cy="3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3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D4299-6EED-23B0-DE67-440BBC08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31D06-6D7D-598C-613F-0F3D7E7A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Réduire la complexité de développement</a:t>
            </a:r>
          </a:p>
          <a:p>
            <a:r>
              <a:rPr lang="fr-FR" dirty="0"/>
              <a:t>Gain de temps et d’efficacité </a:t>
            </a:r>
          </a:p>
          <a:p>
            <a:r>
              <a:rPr lang="fr-FR" dirty="0"/>
              <a:t>La richesse en animations </a:t>
            </a:r>
          </a:p>
          <a:p>
            <a:r>
              <a:rPr lang="fr-FR" dirty="0"/>
              <a:t>Meilleure structuration du code </a:t>
            </a:r>
          </a:p>
          <a:p>
            <a:r>
              <a:rPr lang="fr-FR" dirty="0"/>
              <a:t>Maintenance simplifié </a:t>
            </a:r>
          </a:p>
        </p:txBody>
      </p:sp>
    </p:spTree>
    <p:extLst>
      <p:ext uri="{BB962C8B-B14F-4D97-AF65-F5344CB8AC3E}">
        <p14:creationId xmlns:p14="http://schemas.microsoft.com/office/powerpoint/2010/main" val="110600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fr-MA" dirty="0" err="1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392488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framework</a:t>
            </a:r>
            <a:r>
              <a:rPr lang="fr-FR" dirty="0"/>
              <a:t> côté client, open source, et codirigé par l'équipe du projet « </a:t>
            </a:r>
            <a:r>
              <a:rPr lang="fr-FR" dirty="0" err="1"/>
              <a:t>Angular</a:t>
            </a:r>
            <a:r>
              <a:rPr lang="fr-FR" dirty="0"/>
              <a:t> » à Google</a:t>
            </a:r>
          </a:p>
          <a:p>
            <a:r>
              <a:rPr lang="fr-MA" dirty="0"/>
              <a:t>Créer la partie </a:t>
            </a:r>
            <a:r>
              <a:rPr lang="fr-MA" dirty="0" err="1"/>
              <a:t>frontend</a:t>
            </a:r>
            <a:r>
              <a:rPr lang="fr-MA" dirty="0"/>
              <a:t> des applications web de type SPA (Single Page Application)</a:t>
            </a:r>
          </a:p>
          <a:p>
            <a:pPr marL="68580" indent="0">
              <a:buNone/>
            </a:pPr>
            <a:r>
              <a:rPr lang="fr-MA" dirty="0"/>
              <a:t>      contient une seule page html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87624" y="3933056"/>
            <a:ext cx="2592288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932040" y="3933056"/>
            <a:ext cx="2592288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87624" y="39330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Client web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99529" y="4308424"/>
            <a:ext cx="2210900" cy="1640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8" y="4365104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MA" dirty="0"/>
              <a:t>Index.html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39552" y="328498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403648" y="5517232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MA" dirty="0" err="1"/>
              <a:t>Angular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2040" y="3933056"/>
            <a:ext cx="2592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MA" dirty="0"/>
              <a:t>Serveur web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76056" y="494418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err="1"/>
              <a:t>Backend</a:t>
            </a:r>
            <a:r>
              <a:rPr lang="fr-MA" dirty="0"/>
              <a:t> </a:t>
            </a:r>
          </a:p>
          <a:p>
            <a:r>
              <a:rPr lang="fr-MA" dirty="0"/>
              <a:t>JEE, PHP, .NET…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779912" y="454977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779912" y="526735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fr-MA" dirty="0" err="1"/>
              <a:t>Angular</a:t>
            </a:r>
            <a:r>
              <a:rPr lang="fr-MA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132856"/>
            <a:ext cx="7920880" cy="4248472"/>
          </a:xfrm>
        </p:spPr>
        <p:txBody>
          <a:bodyPr>
            <a:normAutofit lnSpcReduction="10000"/>
          </a:bodyPr>
          <a:lstStyle/>
          <a:p>
            <a:r>
              <a:rPr lang="fr-MA" dirty="0" err="1"/>
              <a:t>Angular</a:t>
            </a:r>
            <a:r>
              <a:rPr lang="fr-MA" dirty="0"/>
              <a:t> 1 (</a:t>
            </a:r>
            <a:r>
              <a:rPr lang="fr-MA" dirty="0" err="1"/>
              <a:t>AngularJS</a:t>
            </a:r>
            <a:r>
              <a:rPr lang="fr-MA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fr-MA" dirty="0"/>
              <a:t>Première version d’</a:t>
            </a:r>
            <a:r>
              <a:rPr lang="fr-MA" dirty="0" err="1"/>
              <a:t>angular</a:t>
            </a:r>
            <a:endParaRPr lang="fr-MA" dirty="0"/>
          </a:p>
          <a:p>
            <a:pPr lvl="1">
              <a:buFont typeface="Wingdings" pitchFamily="2" charset="2"/>
              <a:buChar char="Ø"/>
            </a:pPr>
            <a:r>
              <a:rPr lang="fr-MA" dirty="0"/>
              <a:t>Les </a:t>
            </a:r>
            <a:r>
              <a:rPr lang="fr-MA" dirty="0" err="1"/>
              <a:t>apps</a:t>
            </a:r>
            <a:r>
              <a:rPr lang="fr-MA" dirty="0"/>
              <a:t> </a:t>
            </a:r>
            <a:r>
              <a:rPr lang="fr-MA" dirty="0" err="1"/>
              <a:t>angularjs</a:t>
            </a:r>
            <a:r>
              <a:rPr lang="fr-MA" dirty="0"/>
              <a:t> sont écrites en </a:t>
            </a:r>
            <a:r>
              <a:rPr lang="fr-MA" dirty="0" err="1"/>
              <a:t>javascript</a:t>
            </a:r>
            <a:endParaRPr lang="fr-MA" dirty="0"/>
          </a:p>
          <a:p>
            <a:r>
              <a:rPr lang="fr-MA" dirty="0" err="1"/>
              <a:t>Angular</a:t>
            </a:r>
            <a:r>
              <a:rPr lang="fr-MA" dirty="0"/>
              <a:t> 2 (</a:t>
            </a:r>
            <a:r>
              <a:rPr lang="fr-MA" dirty="0" err="1"/>
              <a:t>Angular</a:t>
            </a:r>
            <a:r>
              <a:rPr lang="fr-MA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fr-MA" dirty="0"/>
              <a:t>Une réécriture complète d’ </a:t>
            </a:r>
            <a:r>
              <a:rPr lang="fr-MA" dirty="0" err="1"/>
              <a:t>angularjs</a:t>
            </a:r>
            <a:r>
              <a:rPr lang="fr-MA" dirty="0"/>
              <a:t> plus performante plus structuré</a:t>
            </a:r>
          </a:p>
          <a:p>
            <a:pPr lvl="1">
              <a:buFont typeface="Wingdings" pitchFamily="2" charset="2"/>
              <a:buChar char="Ø"/>
            </a:pPr>
            <a:r>
              <a:rPr lang="fr-MA" dirty="0"/>
              <a:t>Les </a:t>
            </a:r>
            <a:r>
              <a:rPr lang="fr-MA" dirty="0" err="1"/>
              <a:t>apps</a:t>
            </a:r>
            <a:r>
              <a:rPr lang="fr-MA" dirty="0"/>
              <a:t> d’</a:t>
            </a:r>
            <a:r>
              <a:rPr lang="fr-MA" dirty="0" err="1"/>
              <a:t>angular</a:t>
            </a:r>
            <a:r>
              <a:rPr lang="fr-MA" dirty="0"/>
              <a:t> sont écrites en </a:t>
            </a:r>
            <a:r>
              <a:rPr lang="fr-MA" dirty="0" err="1"/>
              <a:t>typescript</a:t>
            </a:r>
            <a:r>
              <a:rPr lang="fr-MA" dirty="0"/>
              <a:t> qui est compilé et traduit en </a:t>
            </a:r>
            <a:r>
              <a:rPr lang="fr-MA" dirty="0" err="1"/>
              <a:t>javascript</a:t>
            </a:r>
            <a:r>
              <a:rPr lang="fr-MA" dirty="0"/>
              <a:t> et puis il est </a:t>
            </a:r>
            <a:r>
              <a:rPr lang="fr-MA" dirty="0" err="1"/>
              <a:t>éxécuté</a:t>
            </a:r>
            <a:r>
              <a:rPr lang="fr-MA" dirty="0"/>
              <a:t> par les browsers web</a:t>
            </a:r>
          </a:p>
          <a:p>
            <a:pPr lvl="1">
              <a:buFont typeface="Wingdings" pitchFamily="2" charset="2"/>
              <a:buChar char="Ø"/>
            </a:pPr>
            <a:r>
              <a:rPr lang="fr-MA" dirty="0"/>
              <a:t>Il est basé sur  les composants web </a:t>
            </a:r>
          </a:p>
          <a:p>
            <a:pPr lvl="1">
              <a:buFont typeface="Wingdings" pitchFamily="2" charset="2"/>
              <a:buChar char="Ø"/>
            </a:pPr>
            <a:r>
              <a:rPr lang="fr-MA" dirty="0"/>
              <a:t>Puis il y a </a:t>
            </a:r>
            <a:r>
              <a:rPr lang="fr-MA" dirty="0" err="1"/>
              <a:t>angular</a:t>
            </a:r>
            <a:r>
              <a:rPr lang="fr-MA" dirty="0"/>
              <a:t> 4, 5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6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Installation 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2276872"/>
            <a:ext cx="7848872" cy="4104456"/>
          </a:xfrm>
        </p:spPr>
        <p:txBody>
          <a:bodyPr/>
          <a:lstStyle/>
          <a:p>
            <a:r>
              <a:rPr lang="fr-MA" dirty="0" err="1"/>
              <a:t>Node</a:t>
            </a:r>
            <a:r>
              <a:rPr lang="fr-MA" dirty="0"/>
              <a:t> </a:t>
            </a:r>
            <a:r>
              <a:rPr lang="fr-MA" dirty="0" err="1"/>
              <a:t>js</a:t>
            </a:r>
            <a:r>
              <a:rPr lang="fr-MA" dirty="0"/>
              <a:t> </a:t>
            </a:r>
            <a:r>
              <a:rPr lang="fr-FR" dirty="0"/>
              <a:t>est une plateforme logicielle libre en JavaScript</a:t>
            </a:r>
          </a:p>
          <a:p>
            <a:r>
              <a:rPr lang="fr-MA" dirty="0"/>
              <a:t>Contient l’outil </a:t>
            </a:r>
            <a:r>
              <a:rPr lang="fr-MA" dirty="0" err="1"/>
              <a:t>npm</a:t>
            </a:r>
            <a:r>
              <a:rPr lang="fr-MA" dirty="0"/>
              <a:t> (</a:t>
            </a:r>
            <a:r>
              <a:rPr lang="fr-MA" dirty="0" err="1"/>
              <a:t>Node</a:t>
            </a:r>
            <a:r>
              <a:rPr lang="fr-MA" dirty="0"/>
              <a:t> Package Manager)pour installer les différents package et les </a:t>
            </a:r>
            <a:r>
              <a:rPr lang="fr-MA" dirty="0" err="1"/>
              <a:t>dependances</a:t>
            </a:r>
            <a:r>
              <a:rPr lang="fr-MA" dirty="0"/>
              <a:t>: télécharge et installe les </a:t>
            </a:r>
            <a:r>
              <a:rPr lang="fr-MA" dirty="0" err="1"/>
              <a:t>les</a:t>
            </a:r>
            <a:r>
              <a:rPr lang="fr-MA" dirty="0"/>
              <a:t> bibliothèques </a:t>
            </a:r>
            <a:r>
              <a:rPr lang="fr-MA" dirty="0" err="1"/>
              <a:t>javascript</a:t>
            </a:r>
            <a:endParaRPr lang="fr-MA" dirty="0"/>
          </a:p>
          <a:p>
            <a:r>
              <a:rPr lang="fr-MA" dirty="0" err="1"/>
              <a:t>Angular</a:t>
            </a:r>
            <a:r>
              <a:rPr lang="fr-MA" dirty="0"/>
              <a:t> CLI (Command Line Interface) offre un ensemble d’outils pour </a:t>
            </a:r>
            <a:r>
              <a:rPr lang="fr-MA" dirty="0" err="1"/>
              <a:t>gènèrer</a:t>
            </a:r>
            <a:r>
              <a:rPr lang="fr-MA" dirty="0"/>
              <a:t>, compiler, tester et déployer les projets </a:t>
            </a:r>
            <a:r>
              <a:rPr lang="fr-MA" dirty="0" err="1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43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MA" dirty="0"/>
              <a:t>Création d’un nouveau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On génère un projet en se basant sur </a:t>
            </a:r>
            <a:r>
              <a:rPr lang="fr-MA" dirty="0" err="1"/>
              <a:t>angular</a:t>
            </a:r>
            <a:r>
              <a:rPr lang="fr-MA" dirty="0"/>
              <a:t> cli via la commande </a:t>
            </a:r>
            <a:r>
              <a:rPr lang="fr-MA" dirty="0" err="1"/>
              <a:t>ng</a:t>
            </a:r>
            <a:r>
              <a:rPr lang="fr-MA" dirty="0"/>
              <a:t> suivie de de new et le nom du projet</a:t>
            </a:r>
          </a:p>
          <a:p>
            <a:r>
              <a:rPr lang="fr-MA" dirty="0"/>
              <a:t>   </a:t>
            </a:r>
            <a:r>
              <a:rPr lang="fr-MA" dirty="0" err="1"/>
              <a:t>ng</a:t>
            </a:r>
            <a:r>
              <a:rPr lang="fr-MA" dirty="0"/>
              <a:t> new </a:t>
            </a:r>
            <a:r>
              <a:rPr lang="fr-MA" dirty="0" err="1"/>
              <a:t>monprojet</a:t>
            </a:r>
            <a:endParaRPr lang="fr-MA" dirty="0"/>
          </a:p>
          <a:p>
            <a:r>
              <a:rPr lang="fr-MA" dirty="0"/>
              <a:t>Cette commande génère les différents fichiers requis par une application basique </a:t>
            </a:r>
            <a:r>
              <a:rPr lang="fr-MA" dirty="0" err="1"/>
              <a:t>Angular</a:t>
            </a:r>
            <a:r>
              <a:rPr lang="fr-MA" dirty="0"/>
              <a:t> et installe toute les dépendances requises par ce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00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6768752" cy="936104"/>
          </a:xfrm>
        </p:spPr>
        <p:txBody>
          <a:bodyPr/>
          <a:lstStyle/>
          <a:p>
            <a:r>
              <a:rPr lang="fr-MA" dirty="0"/>
              <a:t>Exécuter un projet </a:t>
            </a:r>
            <a:r>
              <a:rPr lang="fr-MA" dirty="0" err="1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2348880"/>
            <a:ext cx="4752529" cy="4239394"/>
          </a:xfrm>
        </p:spPr>
        <p:txBody>
          <a:bodyPr>
            <a:normAutofit/>
          </a:bodyPr>
          <a:lstStyle/>
          <a:p>
            <a:r>
              <a:rPr lang="fr-MA" dirty="0"/>
              <a:t>Pour tester et </a:t>
            </a:r>
            <a:r>
              <a:rPr lang="fr-MA" dirty="0" err="1"/>
              <a:t>éxecuter</a:t>
            </a:r>
            <a:r>
              <a:rPr lang="fr-MA" dirty="0"/>
              <a:t> le projet </a:t>
            </a:r>
            <a:r>
              <a:rPr lang="fr-MA" dirty="0" err="1"/>
              <a:t>angular</a:t>
            </a:r>
            <a:r>
              <a:rPr lang="fr-MA" dirty="0"/>
              <a:t>, on utilise la commande : </a:t>
            </a:r>
          </a:p>
          <a:p>
            <a:r>
              <a:rPr lang="fr-MA" dirty="0" err="1"/>
              <a:t>ng</a:t>
            </a:r>
            <a:r>
              <a:rPr lang="fr-MA" dirty="0"/>
              <a:t> serve</a:t>
            </a:r>
          </a:p>
          <a:p>
            <a:r>
              <a:rPr lang="fr-MA" dirty="0"/>
              <a:t>Compiler le code source du projet et </a:t>
            </a:r>
            <a:r>
              <a:rPr lang="fr-MA" dirty="0" err="1"/>
              <a:t>transpiler</a:t>
            </a:r>
            <a:r>
              <a:rPr lang="fr-MA" dirty="0"/>
              <a:t> le code </a:t>
            </a:r>
            <a:r>
              <a:rPr lang="fr-MA" dirty="0" err="1"/>
              <a:t>typescipt</a:t>
            </a:r>
            <a:r>
              <a:rPr lang="fr-MA" dirty="0"/>
              <a:t> en code </a:t>
            </a:r>
            <a:r>
              <a:rPr lang="fr-MA" dirty="0" err="1"/>
              <a:t>javascript</a:t>
            </a:r>
            <a:r>
              <a:rPr lang="fr-MA" dirty="0"/>
              <a:t> et démarre un serveur web local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36576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02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fr-MA" dirty="0"/>
              <a:t>Structure du projet </a:t>
            </a:r>
            <a:r>
              <a:rPr lang="fr-MA" dirty="0" err="1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7972"/>
            <a:ext cx="8208912" cy="523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794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26638</TotalTime>
  <Words>342</Words>
  <Application>Microsoft Office PowerPoint</Application>
  <PresentationFormat>Affichage à l'écran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Century Gothic</vt:lpstr>
      <vt:lpstr>Wingdings</vt:lpstr>
      <vt:lpstr>Wingdings 2</vt:lpstr>
      <vt:lpstr>Austin</vt:lpstr>
      <vt:lpstr>Technologie du web</vt:lpstr>
      <vt:lpstr>Frontend vs Backend</vt:lpstr>
      <vt:lpstr>Framework</vt:lpstr>
      <vt:lpstr>Angular</vt:lpstr>
      <vt:lpstr>Angular </vt:lpstr>
      <vt:lpstr>Installation des outils</vt:lpstr>
      <vt:lpstr>Création d’un nouveau projet</vt:lpstr>
      <vt:lpstr>Exécuter un projet angular</vt:lpstr>
      <vt:lpstr>Structure du projet angular</vt:lpstr>
      <vt:lpstr>Structure du projet</vt:lpstr>
      <vt:lpstr>Structure du projet</vt:lpstr>
      <vt:lpstr>Structure </vt:lpstr>
      <vt:lpstr>Les webcomponents</vt:lpstr>
      <vt:lpstr>Les composants </vt:lpstr>
      <vt:lpstr>commandes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mouad</dc:creator>
  <cp:lastModifiedBy>ASUS</cp:lastModifiedBy>
  <cp:revision>20</cp:revision>
  <dcterms:created xsi:type="dcterms:W3CDTF">2022-07-15T10:40:04Z</dcterms:created>
  <dcterms:modified xsi:type="dcterms:W3CDTF">2023-09-02T15:02:19Z</dcterms:modified>
</cp:coreProperties>
</file>