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773600"/>
  <p:notesSz cx="10234613" cy="7099300"/>
  <p:defaultTextStyle>
    <a:defPPr>
      <a:defRPr lang="es-ES"/>
    </a:defPPr>
    <a:lvl1pPr algn="l" rtl="0" fontAlgn="base">
      <a:spcBef>
        <a:spcPct val="0"/>
      </a:spcBef>
      <a:spcAft>
        <a:spcPct val="0"/>
      </a:spcAft>
      <a:defRPr sz="8300" kern="1200">
        <a:solidFill>
          <a:schemeClr val="tx1"/>
        </a:solidFill>
        <a:latin typeface="Arial" charset="0"/>
        <a:ea typeface="+mn-ea"/>
        <a:cs typeface="+mn-cs"/>
      </a:defRPr>
    </a:lvl1pPr>
    <a:lvl2pPr marL="457200" algn="l" rtl="0" fontAlgn="base">
      <a:spcBef>
        <a:spcPct val="0"/>
      </a:spcBef>
      <a:spcAft>
        <a:spcPct val="0"/>
      </a:spcAft>
      <a:defRPr sz="8300" kern="1200">
        <a:solidFill>
          <a:schemeClr val="tx1"/>
        </a:solidFill>
        <a:latin typeface="Arial" charset="0"/>
        <a:ea typeface="+mn-ea"/>
        <a:cs typeface="+mn-cs"/>
      </a:defRPr>
    </a:lvl2pPr>
    <a:lvl3pPr marL="914400" algn="l" rtl="0" fontAlgn="base">
      <a:spcBef>
        <a:spcPct val="0"/>
      </a:spcBef>
      <a:spcAft>
        <a:spcPct val="0"/>
      </a:spcAft>
      <a:defRPr sz="8300" kern="1200">
        <a:solidFill>
          <a:schemeClr val="tx1"/>
        </a:solidFill>
        <a:latin typeface="Arial" charset="0"/>
        <a:ea typeface="+mn-ea"/>
        <a:cs typeface="+mn-cs"/>
      </a:defRPr>
    </a:lvl3pPr>
    <a:lvl4pPr marL="1371600" algn="l" rtl="0" fontAlgn="base">
      <a:spcBef>
        <a:spcPct val="0"/>
      </a:spcBef>
      <a:spcAft>
        <a:spcPct val="0"/>
      </a:spcAft>
      <a:defRPr sz="8300" kern="1200">
        <a:solidFill>
          <a:schemeClr val="tx1"/>
        </a:solidFill>
        <a:latin typeface="Arial" charset="0"/>
        <a:ea typeface="+mn-ea"/>
        <a:cs typeface="+mn-cs"/>
      </a:defRPr>
    </a:lvl4pPr>
    <a:lvl5pPr marL="1828800" algn="l" rtl="0" fontAlgn="base">
      <a:spcBef>
        <a:spcPct val="0"/>
      </a:spcBef>
      <a:spcAft>
        <a:spcPct val="0"/>
      </a:spcAft>
      <a:defRPr sz="8300" kern="1200">
        <a:solidFill>
          <a:schemeClr val="tx1"/>
        </a:solidFill>
        <a:latin typeface="Arial" charset="0"/>
        <a:ea typeface="+mn-ea"/>
        <a:cs typeface="+mn-cs"/>
      </a:defRPr>
    </a:lvl5pPr>
    <a:lvl6pPr marL="2286000" algn="l" defTabSz="914400" rtl="0" eaLnBrk="1" latinLnBrk="0" hangingPunct="1">
      <a:defRPr sz="8300" kern="1200">
        <a:solidFill>
          <a:schemeClr val="tx1"/>
        </a:solidFill>
        <a:latin typeface="Arial" charset="0"/>
        <a:ea typeface="+mn-ea"/>
        <a:cs typeface="+mn-cs"/>
      </a:defRPr>
    </a:lvl6pPr>
    <a:lvl7pPr marL="2743200" algn="l" defTabSz="914400" rtl="0" eaLnBrk="1" latinLnBrk="0" hangingPunct="1">
      <a:defRPr sz="8300" kern="1200">
        <a:solidFill>
          <a:schemeClr val="tx1"/>
        </a:solidFill>
        <a:latin typeface="Arial" charset="0"/>
        <a:ea typeface="+mn-ea"/>
        <a:cs typeface="+mn-cs"/>
      </a:defRPr>
    </a:lvl7pPr>
    <a:lvl8pPr marL="3200400" algn="l" defTabSz="914400" rtl="0" eaLnBrk="1" latinLnBrk="0" hangingPunct="1">
      <a:defRPr sz="8300" kern="1200">
        <a:solidFill>
          <a:schemeClr val="tx1"/>
        </a:solidFill>
        <a:latin typeface="Arial" charset="0"/>
        <a:ea typeface="+mn-ea"/>
        <a:cs typeface="+mn-cs"/>
      </a:defRPr>
    </a:lvl8pPr>
    <a:lvl9pPr marL="3657600" algn="l" defTabSz="914400" rtl="0" eaLnBrk="1" latinLnBrk="0" hangingPunct="1">
      <a:defRPr sz="83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3472">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249F"/>
    <a:srgbClr val="B61763"/>
    <a:srgbClr val="E32C1C"/>
    <a:srgbClr val="333399"/>
    <a:srgbClr val="996600"/>
    <a:srgbClr val="CC0000"/>
    <a:srgbClr val="990033"/>
    <a:srgbClr val="808000"/>
    <a:srgbClr val="3D6ECF"/>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4535" autoAdjust="0"/>
  </p:normalViewPr>
  <p:slideViewPr>
    <p:cSldViewPr>
      <p:cViewPr>
        <p:scale>
          <a:sx n="25" d="100"/>
          <a:sy n="25" d="100"/>
        </p:scale>
        <p:origin x="586" y="-1608"/>
      </p:cViewPr>
      <p:guideLst>
        <p:guide orient="horz" pos="13472"/>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5475" cy="3556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97550" y="0"/>
            <a:ext cx="4435475" cy="355600"/>
          </a:xfrm>
          <a:prstGeom prst="rect">
            <a:avLst/>
          </a:prstGeom>
        </p:spPr>
        <p:txBody>
          <a:bodyPr vert="horz" lIns="91440" tIns="45720" rIns="91440" bIns="45720" rtlCol="0"/>
          <a:lstStyle>
            <a:lvl1pPr algn="r">
              <a:defRPr sz="1200"/>
            </a:lvl1pPr>
          </a:lstStyle>
          <a:p>
            <a:fld id="{39E39B04-AD8B-43BB-BF3A-2FFC4FF3555B}" type="datetimeFigureOut">
              <a:rPr lang="en-US" smtClean="0"/>
              <a:t>10/1/2024</a:t>
            </a:fld>
            <a:endParaRPr lang="en-US"/>
          </a:p>
        </p:txBody>
      </p:sp>
      <p:sp>
        <p:nvSpPr>
          <p:cNvPr id="4" name="Slide Image Placeholder 3"/>
          <p:cNvSpPr>
            <a:spLocks noGrp="1" noRot="1" noChangeAspect="1"/>
          </p:cNvSpPr>
          <p:nvPr>
            <p:ph type="sldImg" idx="2"/>
          </p:nvPr>
        </p:nvSpPr>
        <p:spPr>
          <a:xfrm>
            <a:off x="4268788" y="887413"/>
            <a:ext cx="1697037" cy="23955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23938" y="3416300"/>
            <a:ext cx="8186737" cy="27955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3700"/>
            <a:ext cx="4435475" cy="3556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97550" y="6743700"/>
            <a:ext cx="4435475" cy="355600"/>
          </a:xfrm>
          <a:prstGeom prst="rect">
            <a:avLst/>
          </a:prstGeom>
        </p:spPr>
        <p:txBody>
          <a:bodyPr vert="horz" lIns="91440" tIns="45720" rIns="91440" bIns="45720" rtlCol="0" anchor="b"/>
          <a:lstStyle>
            <a:lvl1pPr algn="r">
              <a:defRPr sz="1200"/>
            </a:lvl1pPr>
          </a:lstStyle>
          <a:p>
            <a:fld id="{F8D66D9F-916A-4850-A989-8601B6DD2437}" type="slidenum">
              <a:rPr lang="en-US" smtClean="0"/>
              <a:t>‹#›</a:t>
            </a:fld>
            <a:endParaRPr lang="en-US"/>
          </a:p>
        </p:txBody>
      </p:sp>
    </p:spTree>
    <p:extLst>
      <p:ext uri="{BB962C8B-B14F-4D97-AF65-F5344CB8AC3E}">
        <p14:creationId xmlns:p14="http://schemas.microsoft.com/office/powerpoint/2010/main" val="1729734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D66D9F-916A-4850-A989-8601B6DD2437}" type="slidenum">
              <a:rPr lang="en-US" smtClean="0"/>
              <a:t>1</a:t>
            </a:fld>
            <a:endParaRPr lang="en-US"/>
          </a:p>
        </p:txBody>
      </p:sp>
    </p:spTree>
    <p:extLst>
      <p:ext uri="{BB962C8B-B14F-4D97-AF65-F5344CB8AC3E}">
        <p14:creationId xmlns:p14="http://schemas.microsoft.com/office/powerpoint/2010/main" val="87975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271713" y="13287375"/>
            <a:ext cx="25736550" cy="9169400"/>
          </a:xfrm>
        </p:spPr>
        <p:txBody>
          <a:bodyPr/>
          <a:lstStyle/>
          <a:p>
            <a:r>
              <a:rPr lang="es-ES"/>
              <a:t>Haga clic para modificar el estilo de título del patrón</a:t>
            </a:r>
            <a:endParaRPr lang="ca-ES"/>
          </a:p>
        </p:txBody>
      </p:sp>
      <p:sp>
        <p:nvSpPr>
          <p:cNvPr id="3" name="2 Subtítulo"/>
          <p:cNvSpPr>
            <a:spLocks noGrp="1"/>
          </p:cNvSpPr>
          <p:nvPr>
            <p:ph type="subTitle" idx="1"/>
          </p:nvPr>
        </p:nvSpPr>
        <p:spPr>
          <a:xfrm>
            <a:off x="4541838" y="24237950"/>
            <a:ext cx="21196300" cy="109315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ca-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1FF2923A-AD14-447A-A2A4-FA28166B21C9}" type="slidenum">
              <a:rPr lang="es-ES"/>
              <a:pPr>
                <a:defRPr/>
              </a:pPr>
              <a:t>‹#›</a:t>
            </a:fld>
            <a:endParaRPr lang="es-ES"/>
          </a:p>
        </p:txBody>
      </p:sp>
    </p:spTree>
    <p:extLst>
      <p:ext uri="{BB962C8B-B14F-4D97-AF65-F5344CB8AC3E}">
        <p14:creationId xmlns:p14="http://schemas.microsoft.com/office/powerpoint/2010/main" val="3524140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ca-E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A164CAB-F76A-4173-BD55-0EA94283AA6A}" type="slidenum">
              <a:rPr lang="es-ES"/>
              <a:pPr>
                <a:defRPr/>
              </a:pPr>
              <a:t>‹#›</a:t>
            </a:fld>
            <a:endParaRPr lang="es-ES"/>
          </a:p>
        </p:txBody>
      </p:sp>
    </p:spTree>
    <p:extLst>
      <p:ext uri="{BB962C8B-B14F-4D97-AF65-F5344CB8AC3E}">
        <p14:creationId xmlns:p14="http://schemas.microsoft.com/office/powerpoint/2010/main" val="58633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1953538" y="1712913"/>
            <a:ext cx="6811962" cy="36496625"/>
          </a:xfrm>
        </p:spPr>
        <p:txBody>
          <a:bodyPr vert="eaVert"/>
          <a:lstStyle/>
          <a:p>
            <a:r>
              <a:rPr lang="es-ES"/>
              <a:t>Haga clic para modificar el estilo de título del patrón</a:t>
            </a:r>
            <a:endParaRPr lang="ca-ES"/>
          </a:p>
        </p:txBody>
      </p:sp>
      <p:sp>
        <p:nvSpPr>
          <p:cNvPr id="3" name="2 Marcador de texto vertical"/>
          <p:cNvSpPr>
            <a:spLocks noGrp="1"/>
          </p:cNvSpPr>
          <p:nvPr>
            <p:ph type="body" orient="vert" idx="1"/>
          </p:nvPr>
        </p:nvSpPr>
        <p:spPr>
          <a:xfrm>
            <a:off x="1514475" y="1712913"/>
            <a:ext cx="20286663" cy="364966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C618551-C9BF-4A9C-9AAF-48963FC0A687}" type="slidenum">
              <a:rPr lang="es-ES"/>
              <a:pPr>
                <a:defRPr/>
              </a:pPr>
              <a:t>‹#›</a:t>
            </a:fld>
            <a:endParaRPr lang="es-ES"/>
          </a:p>
        </p:txBody>
      </p:sp>
    </p:spTree>
    <p:extLst>
      <p:ext uri="{BB962C8B-B14F-4D97-AF65-F5344CB8AC3E}">
        <p14:creationId xmlns:p14="http://schemas.microsoft.com/office/powerpoint/2010/main" val="160927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ca-E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E09F4A84-BD05-4668-9173-0A1C09FCEAE2}" type="slidenum">
              <a:rPr lang="es-ES"/>
              <a:pPr>
                <a:defRPr/>
              </a:pPr>
              <a:t>‹#›</a:t>
            </a:fld>
            <a:endParaRPr lang="es-ES"/>
          </a:p>
        </p:txBody>
      </p:sp>
    </p:spTree>
    <p:extLst>
      <p:ext uri="{BB962C8B-B14F-4D97-AF65-F5344CB8AC3E}">
        <p14:creationId xmlns:p14="http://schemas.microsoft.com/office/powerpoint/2010/main" val="30762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392363" y="27485975"/>
            <a:ext cx="25738137" cy="8494713"/>
          </a:xfrm>
        </p:spPr>
        <p:txBody>
          <a:bodyPr anchor="t"/>
          <a:lstStyle>
            <a:lvl1pPr algn="l">
              <a:defRPr sz="4000" b="1" cap="all"/>
            </a:lvl1pPr>
          </a:lstStyle>
          <a:p>
            <a:r>
              <a:rPr lang="es-ES"/>
              <a:t>Haga clic para modificar el estilo de título del patrón</a:t>
            </a:r>
            <a:endParaRPr lang="ca-ES"/>
          </a:p>
        </p:txBody>
      </p:sp>
      <p:sp>
        <p:nvSpPr>
          <p:cNvPr id="3" name="2 Marcador de texto"/>
          <p:cNvSpPr>
            <a:spLocks noGrp="1"/>
          </p:cNvSpPr>
          <p:nvPr>
            <p:ph type="body" idx="1"/>
          </p:nvPr>
        </p:nvSpPr>
        <p:spPr>
          <a:xfrm>
            <a:off x="2392363" y="18129250"/>
            <a:ext cx="25738137" cy="93567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03B6C0E7-D50A-451B-B8AA-1B3CBA18C9C7}" type="slidenum">
              <a:rPr lang="es-ES"/>
              <a:pPr>
                <a:defRPr/>
              </a:pPr>
              <a:t>‹#›</a:t>
            </a:fld>
            <a:endParaRPr lang="es-ES"/>
          </a:p>
        </p:txBody>
      </p:sp>
    </p:spTree>
    <p:extLst>
      <p:ext uri="{BB962C8B-B14F-4D97-AF65-F5344CB8AC3E}">
        <p14:creationId xmlns:p14="http://schemas.microsoft.com/office/powerpoint/2010/main" val="3067620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ca-ES"/>
          </a:p>
        </p:txBody>
      </p:sp>
      <p:sp>
        <p:nvSpPr>
          <p:cNvPr id="3" name="2 Marcador de contenido"/>
          <p:cNvSpPr>
            <a:spLocks noGrp="1"/>
          </p:cNvSpPr>
          <p:nvPr>
            <p:ph sz="half" idx="1"/>
          </p:nvPr>
        </p:nvSpPr>
        <p:spPr>
          <a:xfrm>
            <a:off x="1514475" y="9980613"/>
            <a:ext cx="13549313" cy="282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3 Marcador de contenido"/>
          <p:cNvSpPr>
            <a:spLocks noGrp="1"/>
          </p:cNvSpPr>
          <p:nvPr>
            <p:ph sz="half" idx="2"/>
          </p:nvPr>
        </p:nvSpPr>
        <p:spPr>
          <a:xfrm>
            <a:off x="15216188" y="9980613"/>
            <a:ext cx="13549312" cy="282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10B1B9DA-8BE3-4BC2-9464-55553A6E035D}" type="slidenum">
              <a:rPr lang="es-ES"/>
              <a:pPr>
                <a:defRPr/>
              </a:pPr>
              <a:t>‹#›</a:t>
            </a:fld>
            <a:endParaRPr lang="es-ES"/>
          </a:p>
        </p:txBody>
      </p:sp>
    </p:spTree>
    <p:extLst>
      <p:ext uri="{BB962C8B-B14F-4D97-AF65-F5344CB8AC3E}">
        <p14:creationId xmlns:p14="http://schemas.microsoft.com/office/powerpoint/2010/main" val="253444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ca-ES"/>
          </a:p>
        </p:txBody>
      </p:sp>
      <p:sp>
        <p:nvSpPr>
          <p:cNvPr id="3" name="2 Marcador de texto"/>
          <p:cNvSpPr>
            <a:spLocks noGrp="1"/>
          </p:cNvSpPr>
          <p:nvPr>
            <p:ph type="body" idx="1"/>
          </p:nvPr>
        </p:nvSpPr>
        <p:spPr>
          <a:xfrm>
            <a:off x="1514475" y="9574213"/>
            <a:ext cx="13377863" cy="39909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1514475" y="13565188"/>
            <a:ext cx="13377863" cy="246443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4 Marcador de texto"/>
          <p:cNvSpPr>
            <a:spLocks noGrp="1"/>
          </p:cNvSpPr>
          <p:nvPr>
            <p:ph type="body" sz="quarter" idx="3"/>
          </p:nvPr>
        </p:nvSpPr>
        <p:spPr>
          <a:xfrm>
            <a:off x="15381288" y="9574213"/>
            <a:ext cx="13384212" cy="39909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15381288" y="13565188"/>
            <a:ext cx="13384212" cy="246443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1C1E87FC-BB3E-41E9-9EBC-8CD41A727DE8}" type="slidenum">
              <a:rPr lang="es-ES"/>
              <a:pPr>
                <a:defRPr/>
              </a:pPr>
              <a:t>‹#›</a:t>
            </a:fld>
            <a:endParaRPr lang="es-ES"/>
          </a:p>
        </p:txBody>
      </p:sp>
    </p:spTree>
    <p:extLst>
      <p:ext uri="{BB962C8B-B14F-4D97-AF65-F5344CB8AC3E}">
        <p14:creationId xmlns:p14="http://schemas.microsoft.com/office/powerpoint/2010/main" val="1849341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ca-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219335CD-F6A7-43CB-BFCD-89A3359D6894}" type="slidenum">
              <a:rPr lang="es-ES"/>
              <a:pPr>
                <a:defRPr/>
              </a:pPr>
              <a:t>‹#›</a:t>
            </a:fld>
            <a:endParaRPr lang="es-ES"/>
          </a:p>
        </p:txBody>
      </p:sp>
    </p:spTree>
    <p:extLst>
      <p:ext uri="{BB962C8B-B14F-4D97-AF65-F5344CB8AC3E}">
        <p14:creationId xmlns:p14="http://schemas.microsoft.com/office/powerpoint/2010/main" val="56207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1C90D00E-3C1A-416B-ABEC-9352ABC94F1C}" type="slidenum">
              <a:rPr lang="es-ES"/>
              <a:pPr>
                <a:defRPr/>
              </a:pPr>
              <a:t>‹#›</a:t>
            </a:fld>
            <a:endParaRPr lang="es-ES"/>
          </a:p>
        </p:txBody>
      </p:sp>
    </p:spTree>
    <p:extLst>
      <p:ext uri="{BB962C8B-B14F-4D97-AF65-F5344CB8AC3E}">
        <p14:creationId xmlns:p14="http://schemas.microsoft.com/office/powerpoint/2010/main" val="1837234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514475" y="1703388"/>
            <a:ext cx="9961563" cy="7246937"/>
          </a:xfrm>
        </p:spPr>
        <p:txBody>
          <a:bodyPr anchor="b"/>
          <a:lstStyle>
            <a:lvl1pPr algn="l">
              <a:defRPr sz="2000" b="1"/>
            </a:lvl1pPr>
          </a:lstStyle>
          <a:p>
            <a:r>
              <a:rPr lang="es-ES"/>
              <a:t>Haga clic para modificar el estilo de título del patrón</a:t>
            </a:r>
            <a:endParaRPr lang="ca-ES"/>
          </a:p>
        </p:txBody>
      </p:sp>
      <p:sp>
        <p:nvSpPr>
          <p:cNvPr id="3" name="2 Marcador de contenido"/>
          <p:cNvSpPr>
            <a:spLocks noGrp="1"/>
          </p:cNvSpPr>
          <p:nvPr>
            <p:ph idx="1"/>
          </p:nvPr>
        </p:nvSpPr>
        <p:spPr>
          <a:xfrm>
            <a:off x="11837988" y="1703388"/>
            <a:ext cx="16927512" cy="36506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3 Marcador de texto"/>
          <p:cNvSpPr>
            <a:spLocks noGrp="1"/>
          </p:cNvSpPr>
          <p:nvPr>
            <p:ph type="body" sz="half" idx="2"/>
          </p:nvPr>
        </p:nvSpPr>
        <p:spPr>
          <a:xfrm>
            <a:off x="1514475" y="8950325"/>
            <a:ext cx="9961563" cy="292592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6C88C709-EB14-45ED-A14D-2FDD53C4F513}" type="slidenum">
              <a:rPr lang="es-ES"/>
              <a:pPr>
                <a:defRPr/>
              </a:pPr>
              <a:t>‹#›</a:t>
            </a:fld>
            <a:endParaRPr lang="es-ES"/>
          </a:p>
        </p:txBody>
      </p:sp>
    </p:spTree>
    <p:extLst>
      <p:ext uri="{BB962C8B-B14F-4D97-AF65-F5344CB8AC3E}">
        <p14:creationId xmlns:p14="http://schemas.microsoft.com/office/powerpoint/2010/main" val="419166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935663" y="29941838"/>
            <a:ext cx="18167350" cy="3533775"/>
          </a:xfrm>
        </p:spPr>
        <p:txBody>
          <a:bodyPr anchor="b"/>
          <a:lstStyle>
            <a:lvl1pPr algn="l">
              <a:defRPr sz="2000" b="1"/>
            </a:lvl1pPr>
          </a:lstStyle>
          <a:p>
            <a:r>
              <a:rPr lang="es-ES"/>
              <a:t>Haga clic para modificar el estilo de título del patrón</a:t>
            </a:r>
            <a:endParaRPr lang="ca-ES"/>
          </a:p>
        </p:txBody>
      </p:sp>
      <p:sp>
        <p:nvSpPr>
          <p:cNvPr id="3" name="2 Marcador de posición de imagen"/>
          <p:cNvSpPr>
            <a:spLocks noGrp="1"/>
          </p:cNvSpPr>
          <p:nvPr>
            <p:ph type="pic" idx="1"/>
          </p:nvPr>
        </p:nvSpPr>
        <p:spPr>
          <a:xfrm>
            <a:off x="5935663" y="3821113"/>
            <a:ext cx="18167350" cy="256651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a-ES" noProof="0"/>
          </a:p>
        </p:txBody>
      </p:sp>
      <p:sp>
        <p:nvSpPr>
          <p:cNvPr id="4" name="3 Marcador de texto"/>
          <p:cNvSpPr>
            <a:spLocks noGrp="1"/>
          </p:cNvSpPr>
          <p:nvPr>
            <p:ph type="body" sz="half" idx="2"/>
          </p:nvPr>
        </p:nvSpPr>
        <p:spPr>
          <a:xfrm>
            <a:off x="5935663" y="33475613"/>
            <a:ext cx="18167350" cy="50212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39686467-D817-4033-99BE-E5C201E7A40B}" type="slidenum">
              <a:rPr lang="es-ES"/>
              <a:pPr>
                <a:defRPr/>
              </a:pPr>
              <a:t>‹#›</a:t>
            </a:fld>
            <a:endParaRPr lang="es-ES"/>
          </a:p>
        </p:txBody>
      </p:sp>
    </p:spTree>
    <p:extLst>
      <p:ext uri="{BB962C8B-B14F-4D97-AF65-F5344CB8AC3E}">
        <p14:creationId xmlns:p14="http://schemas.microsoft.com/office/powerpoint/2010/main" val="428602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4475" y="1712913"/>
            <a:ext cx="27251025" cy="712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9499" tIns="209750" rIns="419499" bIns="209750" numCol="1" anchor="ctr" anchorCtr="0" compatLnSpc="1">
            <a:prstTxWarp prst="textNoShape">
              <a:avLst/>
            </a:prstTxWarp>
          </a:bodyPr>
          <a:lstStyle/>
          <a:p>
            <a:pPr lvl="0"/>
            <a:r>
              <a:rPr lang="es-ES" altLang="ca-ES" dirty="0"/>
              <a:t>Haga clic para cambiar el estilo de título	</a:t>
            </a:r>
          </a:p>
        </p:txBody>
      </p:sp>
      <p:sp>
        <p:nvSpPr>
          <p:cNvPr id="1027" name="Rectangle 3"/>
          <p:cNvSpPr>
            <a:spLocks noGrp="1" noChangeArrowheads="1"/>
          </p:cNvSpPr>
          <p:nvPr>
            <p:ph type="body" idx="1"/>
          </p:nvPr>
        </p:nvSpPr>
        <p:spPr bwMode="auto">
          <a:xfrm>
            <a:off x="1514475" y="9980613"/>
            <a:ext cx="27251025" cy="282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9499" tIns="209750" rIns="419499" bIns="209750" numCol="1" anchor="t" anchorCtr="0" compatLnSpc="1">
            <a:prstTxWarp prst="textNoShape">
              <a:avLst/>
            </a:prstTxWarp>
          </a:bodyPr>
          <a:lstStyle/>
          <a:p>
            <a:pPr lvl="0"/>
            <a:r>
              <a:rPr lang="es-ES" altLang="ca-ES"/>
              <a:t>Haga clic para modificar el estilo de texto del patrón</a:t>
            </a:r>
          </a:p>
          <a:p>
            <a:pPr lvl="1"/>
            <a:r>
              <a:rPr lang="es-ES" altLang="ca-ES"/>
              <a:t>Segundo nivel</a:t>
            </a:r>
          </a:p>
          <a:p>
            <a:pPr lvl="2"/>
            <a:r>
              <a:rPr lang="es-ES" altLang="ca-ES"/>
              <a:t>Tercer nivel</a:t>
            </a:r>
          </a:p>
          <a:p>
            <a:pPr lvl="3"/>
            <a:r>
              <a:rPr lang="es-ES" altLang="ca-ES"/>
              <a:t>Cuarto nivel</a:t>
            </a:r>
          </a:p>
          <a:p>
            <a:pPr lvl="4"/>
            <a:r>
              <a:rPr lang="es-ES" altLang="ca-ES"/>
              <a:t>Quinto nivel</a:t>
            </a:r>
          </a:p>
        </p:txBody>
      </p:sp>
      <p:sp>
        <p:nvSpPr>
          <p:cNvPr id="1028" name="Rectangle 4"/>
          <p:cNvSpPr>
            <a:spLocks noGrp="1" noChangeArrowheads="1"/>
          </p:cNvSpPr>
          <p:nvPr>
            <p:ph type="dt" sz="half" idx="2"/>
          </p:nvPr>
        </p:nvSpPr>
        <p:spPr bwMode="auto">
          <a:xfrm>
            <a:off x="1514475" y="38952488"/>
            <a:ext cx="706437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9499" tIns="209750" rIns="419499" bIns="209750" numCol="1" anchor="t" anchorCtr="0" compatLnSpc="1">
            <a:prstTxWarp prst="textNoShape">
              <a:avLst/>
            </a:prstTxWarp>
          </a:bodyPr>
          <a:lstStyle>
            <a:lvl1pPr defTabSz="4195763">
              <a:defRPr sz="6400"/>
            </a:lvl1pPr>
          </a:lstStyle>
          <a:p>
            <a:pPr>
              <a:defRPr/>
            </a:pPr>
            <a:endParaRPr lang="es-ES"/>
          </a:p>
        </p:txBody>
      </p:sp>
      <p:sp>
        <p:nvSpPr>
          <p:cNvPr id="1029" name="Rectangle 5"/>
          <p:cNvSpPr>
            <a:spLocks noGrp="1" noChangeArrowheads="1"/>
          </p:cNvSpPr>
          <p:nvPr>
            <p:ph type="ftr" sz="quarter" idx="3"/>
          </p:nvPr>
        </p:nvSpPr>
        <p:spPr bwMode="auto">
          <a:xfrm>
            <a:off x="10344150" y="38952488"/>
            <a:ext cx="959167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9499" tIns="209750" rIns="419499" bIns="209750" numCol="1" anchor="t" anchorCtr="0" compatLnSpc="1">
            <a:prstTxWarp prst="textNoShape">
              <a:avLst/>
            </a:prstTxWarp>
          </a:bodyPr>
          <a:lstStyle>
            <a:lvl1pPr algn="ctr" defTabSz="4195763">
              <a:defRPr sz="6400"/>
            </a:lvl1pPr>
          </a:lstStyle>
          <a:p>
            <a:pPr>
              <a:defRPr/>
            </a:pPr>
            <a:endParaRPr lang="es-ES"/>
          </a:p>
        </p:txBody>
      </p:sp>
      <p:sp>
        <p:nvSpPr>
          <p:cNvPr id="1030" name="Rectangle 6"/>
          <p:cNvSpPr>
            <a:spLocks noGrp="1" noChangeArrowheads="1"/>
          </p:cNvSpPr>
          <p:nvPr>
            <p:ph type="sldNum" sz="quarter" idx="4"/>
          </p:nvPr>
        </p:nvSpPr>
        <p:spPr bwMode="auto">
          <a:xfrm>
            <a:off x="21701125" y="38952488"/>
            <a:ext cx="706437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9499" tIns="209750" rIns="419499" bIns="209750" numCol="1" anchor="t" anchorCtr="0" compatLnSpc="1">
            <a:prstTxWarp prst="textNoShape">
              <a:avLst/>
            </a:prstTxWarp>
          </a:bodyPr>
          <a:lstStyle>
            <a:lvl1pPr algn="r" defTabSz="4195763">
              <a:defRPr sz="6400"/>
            </a:lvl1pPr>
          </a:lstStyle>
          <a:p>
            <a:pPr>
              <a:defRPr/>
            </a:pPr>
            <a:fld id="{9EF5411F-3684-4684-B25B-B89D0C5D219C}" type="slidenum">
              <a:rPr lang="es-ES"/>
              <a:pPr>
                <a:defRPr/>
              </a:pPr>
              <a:t>‹#›</a:t>
            </a:fld>
            <a:endParaRPr lang="es-ES"/>
          </a:p>
        </p:txBody>
      </p:sp>
      <p:sp>
        <p:nvSpPr>
          <p:cNvPr id="2" name="Rectangle: Rounded Corners 1">
            <a:extLst>
              <a:ext uri="{FF2B5EF4-FFF2-40B4-BE49-F238E27FC236}">
                <a16:creationId xmlns:a16="http://schemas.microsoft.com/office/drawing/2014/main" id="{AA41D03E-2879-6EBC-AE6C-09ADA32D94A8}"/>
              </a:ext>
            </a:extLst>
          </p:cNvPr>
          <p:cNvSpPr/>
          <p:nvPr userDrawn="1"/>
        </p:nvSpPr>
        <p:spPr bwMode="auto">
          <a:xfrm>
            <a:off x="18000" y="18000"/>
            <a:ext cx="30222000" cy="42721200"/>
          </a:xfrm>
          <a:prstGeom prst="roundRect">
            <a:avLst>
              <a:gd name="adj" fmla="val 2625"/>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95763" rtl="0" eaLnBrk="1" fontAlgn="base" latinLnBrk="0" hangingPunct="1">
              <a:lnSpc>
                <a:spcPct val="100000"/>
              </a:lnSpc>
              <a:spcBef>
                <a:spcPct val="0"/>
              </a:spcBef>
              <a:spcAft>
                <a:spcPct val="0"/>
              </a:spcAft>
              <a:buClrTx/>
              <a:buSzTx/>
              <a:buFontTx/>
              <a:buNone/>
              <a:tabLst/>
            </a:pPr>
            <a:endParaRPr kumimoji="0" lang="en-US" sz="8300" b="0" i="0" u="none" strike="noStrike" cap="none" normalizeH="0" baseline="0">
              <a:ln>
                <a:noFill/>
              </a:ln>
              <a:solidFill>
                <a:schemeClr val="tx1"/>
              </a:solidFill>
              <a:effectLst/>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195763" rtl="0" eaLnBrk="0" fontAlgn="base" hangingPunct="0">
        <a:spcBef>
          <a:spcPct val="0"/>
        </a:spcBef>
        <a:spcAft>
          <a:spcPct val="0"/>
        </a:spcAft>
        <a:defRPr sz="20200">
          <a:solidFill>
            <a:schemeClr val="tx2"/>
          </a:solidFill>
          <a:latin typeface="+mj-lt"/>
          <a:ea typeface="+mj-ea"/>
          <a:cs typeface="+mj-cs"/>
        </a:defRPr>
      </a:lvl1pPr>
      <a:lvl2pPr algn="ctr" defTabSz="4195763" rtl="0" eaLnBrk="0" fontAlgn="base" hangingPunct="0">
        <a:spcBef>
          <a:spcPct val="0"/>
        </a:spcBef>
        <a:spcAft>
          <a:spcPct val="0"/>
        </a:spcAft>
        <a:defRPr sz="20200">
          <a:solidFill>
            <a:schemeClr val="tx2"/>
          </a:solidFill>
          <a:latin typeface="Arial" charset="0"/>
        </a:defRPr>
      </a:lvl2pPr>
      <a:lvl3pPr algn="ctr" defTabSz="4195763" rtl="0" eaLnBrk="0" fontAlgn="base" hangingPunct="0">
        <a:spcBef>
          <a:spcPct val="0"/>
        </a:spcBef>
        <a:spcAft>
          <a:spcPct val="0"/>
        </a:spcAft>
        <a:defRPr sz="20200">
          <a:solidFill>
            <a:schemeClr val="tx2"/>
          </a:solidFill>
          <a:latin typeface="Arial" charset="0"/>
        </a:defRPr>
      </a:lvl3pPr>
      <a:lvl4pPr algn="ctr" defTabSz="4195763" rtl="0" eaLnBrk="0" fontAlgn="base" hangingPunct="0">
        <a:spcBef>
          <a:spcPct val="0"/>
        </a:spcBef>
        <a:spcAft>
          <a:spcPct val="0"/>
        </a:spcAft>
        <a:defRPr sz="20200">
          <a:solidFill>
            <a:schemeClr val="tx2"/>
          </a:solidFill>
          <a:latin typeface="Arial" charset="0"/>
        </a:defRPr>
      </a:lvl4pPr>
      <a:lvl5pPr algn="ctr" defTabSz="4195763" rtl="0" eaLnBrk="0" fontAlgn="base" hangingPunct="0">
        <a:spcBef>
          <a:spcPct val="0"/>
        </a:spcBef>
        <a:spcAft>
          <a:spcPct val="0"/>
        </a:spcAft>
        <a:defRPr sz="20200">
          <a:solidFill>
            <a:schemeClr val="tx2"/>
          </a:solidFill>
          <a:latin typeface="Arial" charset="0"/>
        </a:defRPr>
      </a:lvl5pPr>
      <a:lvl6pPr marL="457200" algn="ctr" defTabSz="4195763" rtl="0" fontAlgn="base">
        <a:spcBef>
          <a:spcPct val="0"/>
        </a:spcBef>
        <a:spcAft>
          <a:spcPct val="0"/>
        </a:spcAft>
        <a:defRPr sz="20200">
          <a:solidFill>
            <a:schemeClr val="tx2"/>
          </a:solidFill>
          <a:latin typeface="Arial" charset="0"/>
        </a:defRPr>
      </a:lvl6pPr>
      <a:lvl7pPr marL="914400" algn="ctr" defTabSz="4195763" rtl="0" fontAlgn="base">
        <a:spcBef>
          <a:spcPct val="0"/>
        </a:spcBef>
        <a:spcAft>
          <a:spcPct val="0"/>
        </a:spcAft>
        <a:defRPr sz="20200">
          <a:solidFill>
            <a:schemeClr val="tx2"/>
          </a:solidFill>
          <a:latin typeface="Arial" charset="0"/>
        </a:defRPr>
      </a:lvl7pPr>
      <a:lvl8pPr marL="1371600" algn="ctr" defTabSz="4195763" rtl="0" fontAlgn="base">
        <a:spcBef>
          <a:spcPct val="0"/>
        </a:spcBef>
        <a:spcAft>
          <a:spcPct val="0"/>
        </a:spcAft>
        <a:defRPr sz="20200">
          <a:solidFill>
            <a:schemeClr val="tx2"/>
          </a:solidFill>
          <a:latin typeface="Arial" charset="0"/>
        </a:defRPr>
      </a:lvl8pPr>
      <a:lvl9pPr marL="1828800" algn="ctr" defTabSz="4195763" rtl="0" fontAlgn="base">
        <a:spcBef>
          <a:spcPct val="0"/>
        </a:spcBef>
        <a:spcAft>
          <a:spcPct val="0"/>
        </a:spcAft>
        <a:defRPr sz="20200">
          <a:solidFill>
            <a:schemeClr val="tx2"/>
          </a:solidFill>
          <a:latin typeface="Arial" charset="0"/>
        </a:defRPr>
      </a:lvl9pPr>
    </p:titleStyle>
    <p:bodyStyle>
      <a:lvl1pPr marL="1573213" indent="-1573213" algn="l" defTabSz="4195763" rtl="0" eaLnBrk="0" fontAlgn="base" hangingPunct="0">
        <a:spcBef>
          <a:spcPct val="20000"/>
        </a:spcBef>
        <a:spcAft>
          <a:spcPct val="0"/>
        </a:spcAft>
        <a:buChar char="•"/>
        <a:defRPr sz="14700">
          <a:solidFill>
            <a:schemeClr val="tx1"/>
          </a:solidFill>
          <a:latin typeface="+mn-lt"/>
          <a:ea typeface="+mn-ea"/>
          <a:cs typeface="+mn-cs"/>
        </a:defRPr>
      </a:lvl1pPr>
      <a:lvl2pPr marL="3408363" indent="-1311275" algn="l" defTabSz="4195763" rtl="0" eaLnBrk="0" fontAlgn="base" hangingPunct="0">
        <a:spcBef>
          <a:spcPct val="20000"/>
        </a:spcBef>
        <a:spcAft>
          <a:spcPct val="0"/>
        </a:spcAft>
        <a:buChar char="–"/>
        <a:defRPr sz="12800">
          <a:solidFill>
            <a:schemeClr val="tx1"/>
          </a:solidFill>
          <a:latin typeface="+mn-lt"/>
        </a:defRPr>
      </a:lvl2pPr>
      <a:lvl3pPr marL="5243513" indent="-1047750" algn="l" defTabSz="4195763" rtl="0" eaLnBrk="0" fontAlgn="base" hangingPunct="0">
        <a:spcBef>
          <a:spcPct val="20000"/>
        </a:spcBef>
        <a:spcAft>
          <a:spcPct val="0"/>
        </a:spcAft>
        <a:buChar char="•"/>
        <a:defRPr sz="11000">
          <a:solidFill>
            <a:schemeClr val="tx1"/>
          </a:solidFill>
          <a:latin typeface="+mn-lt"/>
        </a:defRPr>
      </a:lvl3pPr>
      <a:lvl4pPr marL="7340600" indent="-1047750" algn="l" defTabSz="4195763" rtl="0" eaLnBrk="0" fontAlgn="base" hangingPunct="0">
        <a:spcBef>
          <a:spcPct val="20000"/>
        </a:spcBef>
        <a:spcAft>
          <a:spcPct val="0"/>
        </a:spcAft>
        <a:buChar char="–"/>
        <a:defRPr sz="9200">
          <a:solidFill>
            <a:schemeClr val="tx1"/>
          </a:solidFill>
          <a:latin typeface="+mn-lt"/>
        </a:defRPr>
      </a:lvl4pPr>
      <a:lvl5pPr marL="9439275" indent="-1049338" algn="l" defTabSz="4195763" rtl="0" eaLnBrk="0" fontAlgn="base" hangingPunct="0">
        <a:spcBef>
          <a:spcPct val="20000"/>
        </a:spcBef>
        <a:spcAft>
          <a:spcPct val="0"/>
        </a:spcAft>
        <a:buChar char="»"/>
        <a:defRPr sz="9200">
          <a:solidFill>
            <a:schemeClr val="tx1"/>
          </a:solidFill>
          <a:latin typeface="+mn-lt"/>
        </a:defRPr>
      </a:lvl5pPr>
      <a:lvl6pPr marL="9896475" indent="-1049338" algn="l" defTabSz="4195763" rtl="0" fontAlgn="base">
        <a:spcBef>
          <a:spcPct val="20000"/>
        </a:spcBef>
        <a:spcAft>
          <a:spcPct val="0"/>
        </a:spcAft>
        <a:buChar char="»"/>
        <a:defRPr sz="9200">
          <a:solidFill>
            <a:schemeClr val="tx1"/>
          </a:solidFill>
          <a:latin typeface="+mn-lt"/>
        </a:defRPr>
      </a:lvl6pPr>
      <a:lvl7pPr marL="10353675" indent="-1049338" algn="l" defTabSz="4195763" rtl="0" fontAlgn="base">
        <a:spcBef>
          <a:spcPct val="20000"/>
        </a:spcBef>
        <a:spcAft>
          <a:spcPct val="0"/>
        </a:spcAft>
        <a:buChar char="»"/>
        <a:defRPr sz="9200">
          <a:solidFill>
            <a:schemeClr val="tx1"/>
          </a:solidFill>
          <a:latin typeface="+mn-lt"/>
        </a:defRPr>
      </a:lvl7pPr>
      <a:lvl8pPr marL="10810875" indent="-1049338" algn="l" defTabSz="4195763" rtl="0" fontAlgn="base">
        <a:spcBef>
          <a:spcPct val="20000"/>
        </a:spcBef>
        <a:spcAft>
          <a:spcPct val="0"/>
        </a:spcAft>
        <a:buChar char="»"/>
        <a:defRPr sz="9200">
          <a:solidFill>
            <a:schemeClr val="tx1"/>
          </a:solidFill>
          <a:latin typeface="+mn-lt"/>
        </a:defRPr>
      </a:lvl8pPr>
      <a:lvl9pPr marL="11268075" indent="-1049338" algn="l" defTabSz="4195763" rtl="0" fontAlgn="base">
        <a:spcBef>
          <a:spcPct val="20000"/>
        </a:spcBef>
        <a:spcAft>
          <a:spcPct val="0"/>
        </a:spcAft>
        <a:buChar char="»"/>
        <a:defRPr sz="9200">
          <a:solidFill>
            <a:schemeClr val="tx1"/>
          </a:solidFill>
          <a:latin typeface="+mn-lt"/>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4"/>
          <p:cNvSpPr txBox="1">
            <a:spLocks noChangeArrowheads="1"/>
          </p:cNvSpPr>
          <p:nvPr/>
        </p:nvSpPr>
        <p:spPr bwMode="auto">
          <a:xfrm rot="-5400000">
            <a:off x="-5943599" y="20883562"/>
            <a:ext cx="12611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195763" eaLnBrk="0" hangingPunct="0">
              <a:spcBef>
                <a:spcPct val="20000"/>
              </a:spcBef>
              <a:buChar char="•"/>
              <a:defRPr sz="14700">
                <a:solidFill>
                  <a:schemeClr val="tx1"/>
                </a:solidFill>
                <a:latin typeface="Arial" charset="0"/>
              </a:defRPr>
            </a:lvl1pPr>
            <a:lvl2pPr marL="742950" indent="-285750" defTabSz="4195763" eaLnBrk="0" hangingPunct="0">
              <a:spcBef>
                <a:spcPct val="20000"/>
              </a:spcBef>
              <a:buChar char="–"/>
              <a:defRPr sz="12800">
                <a:solidFill>
                  <a:schemeClr val="tx1"/>
                </a:solidFill>
                <a:latin typeface="Arial" charset="0"/>
              </a:defRPr>
            </a:lvl2pPr>
            <a:lvl3pPr marL="1143000" indent="-228600" defTabSz="4195763" eaLnBrk="0" hangingPunct="0">
              <a:spcBef>
                <a:spcPct val="20000"/>
              </a:spcBef>
              <a:buChar char="•"/>
              <a:defRPr sz="11000">
                <a:solidFill>
                  <a:schemeClr val="tx1"/>
                </a:solidFill>
                <a:latin typeface="Arial" charset="0"/>
              </a:defRPr>
            </a:lvl3pPr>
            <a:lvl4pPr marL="1600200" indent="-228600" defTabSz="4195763" eaLnBrk="0" hangingPunct="0">
              <a:spcBef>
                <a:spcPct val="20000"/>
              </a:spcBef>
              <a:buChar char="–"/>
              <a:defRPr sz="9200">
                <a:solidFill>
                  <a:schemeClr val="tx1"/>
                </a:solidFill>
                <a:latin typeface="Arial" charset="0"/>
              </a:defRPr>
            </a:lvl4pPr>
            <a:lvl5pPr marL="2057400" indent="-228600" defTabSz="4195763" eaLnBrk="0" hangingPunct="0">
              <a:spcBef>
                <a:spcPct val="20000"/>
              </a:spcBef>
              <a:buChar char="»"/>
              <a:defRPr sz="9200">
                <a:solidFill>
                  <a:schemeClr val="tx1"/>
                </a:solidFill>
                <a:latin typeface="Arial" charset="0"/>
              </a:defRPr>
            </a:lvl5pPr>
            <a:lvl6pPr marL="2514600" indent="-228600" defTabSz="4195763" eaLnBrk="0" fontAlgn="base" hangingPunct="0">
              <a:spcBef>
                <a:spcPct val="20000"/>
              </a:spcBef>
              <a:spcAft>
                <a:spcPct val="0"/>
              </a:spcAft>
              <a:buChar char="»"/>
              <a:defRPr sz="9200">
                <a:solidFill>
                  <a:schemeClr val="tx1"/>
                </a:solidFill>
                <a:latin typeface="Arial" charset="0"/>
              </a:defRPr>
            </a:lvl6pPr>
            <a:lvl7pPr marL="2971800" indent="-228600" defTabSz="4195763" eaLnBrk="0" fontAlgn="base" hangingPunct="0">
              <a:spcBef>
                <a:spcPct val="20000"/>
              </a:spcBef>
              <a:spcAft>
                <a:spcPct val="0"/>
              </a:spcAft>
              <a:buChar char="»"/>
              <a:defRPr sz="9200">
                <a:solidFill>
                  <a:schemeClr val="tx1"/>
                </a:solidFill>
                <a:latin typeface="Arial" charset="0"/>
              </a:defRPr>
            </a:lvl7pPr>
            <a:lvl8pPr marL="3429000" indent="-228600" defTabSz="4195763" eaLnBrk="0" fontAlgn="base" hangingPunct="0">
              <a:spcBef>
                <a:spcPct val="20000"/>
              </a:spcBef>
              <a:spcAft>
                <a:spcPct val="0"/>
              </a:spcAft>
              <a:buChar char="»"/>
              <a:defRPr sz="9200">
                <a:solidFill>
                  <a:schemeClr val="tx1"/>
                </a:solidFill>
                <a:latin typeface="Arial" charset="0"/>
              </a:defRPr>
            </a:lvl8pPr>
            <a:lvl9pPr marL="3886200" indent="-228600" defTabSz="4195763" eaLnBrk="0" fontAlgn="base" hangingPunct="0">
              <a:spcBef>
                <a:spcPct val="20000"/>
              </a:spcBef>
              <a:spcAft>
                <a:spcPct val="0"/>
              </a:spcAft>
              <a:buChar char="»"/>
              <a:defRPr sz="9200">
                <a:solidFill>
                  <a:schemeClr val="tx1"/>
                </a:solidFill>
                <a:latin typeface="Arial" charset="0"/>
              </a:defRPr>
            </a:lvl9pPr>
          </a:lstStyle>
          <a:p>
            <a:pPr algn="r" eaLnBrk="1" hangingPunct="1">
              <a:spcBef>
                <a:spcPct val="50000"/>
              </a:spcBef>
              <a:buFontTx/>
              <a:buNone/>
            </a:pPr>
            <a:r>
              <a:rPr lang="ca-ES" altLang="ca-ES" sz="2000" dirty="0"/>
              <a:t>30a. Edició Premis Patronat Politècnica. Projectes Final de Carrera</a:t>
            </a:r>
            <a:endParaRPr lang="es-ES" altLang="ca-ES" sz="2000" dirty="0"/>
          </a:p>
        </p:txBody>
      </p:sp>
      <p:sp>
        <p:nvSpPr>
          <p:cNvPr id="2052" name="Line 55"/>
          <p:cNvSpPr>
            <a:spLocks noChangeShapeType="1"/>
          </p:cNvSpPr>
          <p:nvPr/>
        </p:nvSpPr>
        <p:spPr bwMode="auto">
          <a:xfrm>
            <a:off x="0" y="3816848"/>
            <a:ext cx="30279975" cy="0"/>
          </a:xfrm>
          <a:prstGeom prst="line">
            <a:avLst/>
          </a:prstGeom>
          <a:noFill/>
          <a:ln w="254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a-ES"/>
          </a:p>
        </p:txBody>
      </p:sp>
      <p:sp>
        <p:nvSpPr>
          <p:cNvPr id="2053" name="Text Box 62"/>
          <p:cNvSpPr txBox="1">
            <a:spLocks noChangeArrowheads="1"/>
          </p:cNvSpPr>
          <p:nvPr/>
        </p:nvSpPr>
        <p:spPr bwMode="auto">
          <a:xfrm>
            <a:off x="6355013" y="4142032"/>
            <a:ext cx="2215848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95763" eaLnBrk="0" hangingPunct="0">
              <a:spcBef>
                <a:spcPct val="20000"/>
              </a:spcBef>
              <a:buChar char="•"/>
              <a:defRPr sz="14700">
                <a:solidFill>
                  <a:schemeClr val="tx1"/>
                </a:solidFill>
                <a:latin typeface="Arial" charset="0"/>
              </a:defRPr>
            </a:lvl1pPr>
            <a:lvl2pPr marL="742950" indent="-285750" defTabSz="4195763" eaLnBrk="0" hangingPunct="0">
              <a:spcBef>
                <a:spcPct val="20000"/>
              </a:spcBef>
              <a:buChar char="–"/>
              <a:defRPr sz="12800">
                <a:solidFill>
                  <a:schemeClr val="tx1"/>
                </a:solidFill>
                <a:latin typeface="Arial" charset="0"/>
              </a:defRPr>
            </a:lvl2pPr>
            <a:lvl3pPr marL="1143000" indent="-228600" defTabSz="4195763" eaLnBrk="0" hangingPunct="0">
              <a:spcBef>
                <a:spcPct val="20000"/>
              </a:spcBef>
              <a:buChar char="•"/>
              <a:defRPr sz="11000">
                <a:solidFill>
                  <a:schemeClr val="tx1"/>
                </a:solidFill>
                <a:latin typeface="Arial" charset="0"/>
              </a:defRPr>
            </a:lvl3pPr>
            <a:lvl4pPr marL="1600200" indent="-228600" defTabSz="4195763" eaLnBrk="0" hangingPunct="0">
              <a:spcBef>
                <a:spcPct val="20000"/>
              </a:spcBef>
              <a:buChar char="–"/>
              <a:defRPr sz="9200">
                <a:solidFill>
                  <a:schemeClr val="tx1"/>
                </a:solidFill>
                <a:latin typeface="Arial" charset="0"/>
              </a:defRPr>
            </a:lvl4pPr>
            <a:lvl5pPr marL="2057400" indent="-228600" defTabSz="4195763" eaLnBrk="0" hangingPunct="0">
              <a:spcBef>
                <a:spcPct val="20000"/>
              </a:spcBef>
              <a:buChar char="»"/>
              <a:defRPr sz="9200">
                <a:solidFill>
                  <a:schemeClr val="tx1"/>
                </a:solidFill>
                <a:latin typeface="Arial" charset="0"/>
              </a:defRPr>
            </a:lvl5pPr>
            <a:lvl6pPr marL="2514600" indent="-228600" defTabSz="4195763" eaLnBrk="0" fontAlgn="base" hangingPunct="0">
              <a:spcBef>
                <a:spcPct val="20000"/>
              </a:spcBef>
              <a:spcAft>
                <a:spcPct val="0"/>
              </a:spcAft>
              <a:buChar char="»"/>
              <a:defRPr sz="9200">
                <a:solidFill>
                  <a:schemeClr val="tx1"/>
                </a:solidFill>
                <a:latin typeface="Arial" charset="0"/>
              </a:defRPr>
            </a:lvl6pPr>
            <a:lvl7pPr marL="2971800" indent="-228600" defTabSz="4195763" eaLnBrk="0" fontAlgn="base" hangingPunct="0">
              <a:spcBef>
                <a:spcPct val="20000"/>
              </a:spcBef>
              <a:spcAft>
                <a:spcPct val="0"/>
              </a:spcAft>
              <a:buChar char="»"/>
              <a:defRPr sz="9200">
                <a:solidFill>
                  <a:schemeClr val="tx1"/>
                </a:solidFill>
                <a:latin typeface="Arial" charset="0"/>
              </a:defRPr>
            </a:lvl7pPr>
            <a:lvl8pPr marL="3429000" indent="-228600" defTabSz="4195763" eaLnBrk="0" fontAlgn="base" hangingPunct="0">
              <a:spcBef>
                <a:spcPct val="20000"/>
              </a:spcBef>
              <a:spcAft>
                <a:spcPct val="0"/>
              </a:spcAft>
              <a:buChar char="»"/>
              <a:defRPr sz="9200">
                <a:solidFill>
                  <a:schemeClr val="tx1"/>
                </a:solidFill>
                <a:latin typeface="Arial" charset="0"/>
              </a:defRPr>
            </a:lvl8pPr>
            <a:lvl9pPr marL="3886200" indent="-228600" defTabSz="4195763" eaLnBrk="0" fontAlgn="base" hangingPunct="0">
              <a:spcBef>
                <a:spcPct val="20000"/>
              </a:spcBef>
              <a:spcAft>
                <a:spcPct val="0"/>
              </a:spcAft>
              <a:buChar char="»"/>
              <a:defRPr sz="9200">
                <a:solidFill>
                  <a:schemeClr val="tx1"/>
                </a:solidFill>
                <a:latin typeface="Arial" charset="0"/>
              </a:defRPr>
            </a:lvl9pPr>
          </a:lstStyle>
          <a:p>
            <a:pPr algn="just" eaLnBrk="1" hangingPunct="1">
              <a:spcBef>
                <a:spcPct val="0"/>
              </a:spcBef>
              <a:buFontTx/>
              <a:buNone/>
            </a:pPr>
            <a:r>
              <a:rPr lang="en-US" altLang="ca-ES" sz="3200" dirty="0"/>
              <a:t>In collaboration with DXC Technology we develop a customized chatbot system for public administrations in Catalonia. The chatbot integrates GPT and Retrieval Augmented Generation (RAG) technologies to aid with social rights and benefits. It utilizes a modular architecture with a frontend in Angular, a backend for conversational flow management, and Azure services for speech recognition and data handling. The system aims to enhance user satisfaction, accuracy, and cost-efficiency, with potential for future improvements in accessibility, multilingual support, and performance optimization.</a:t>
            </a:r>
            <a:endParaRPr lang="ca-ES" altLang="ca-ES" sz="3200" dirty="0"/>
          </a:p>
        </p:txBody>
      </p:sp>
      <p:sp>
        <p:nvSpPr>
          <p:cNvPr id="2050" name="Text Box 7"/>
          <p:cNvSpPr txBox="1">
            <a:spLocks noChangeArrowheads="1"/>
          </p:cNvSpPr>
          <p:nvPr/>
        </p:nvSpPr>
        <p:spPr bwMode="auto">
          <a:xfrm>
            <a:off x="6611938" y="1800225"/>
            <a:ext cx="1853716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95763" eaLnBrk="0" hangingPunct="0">
              <a:spcBef>
                <a:spcPct val="20000"/>
              </a:spcBef>
              <a:buChar char="•"/>
              <a:defRPr sz="14700">
                <a:solidFill>
                  <a:schemeClr val="tx1"/>
                </a:solidFill>
                <a:latin typeface="Arial" charset="0"/>
              </a:defRPr>
            </a:lvl1pPr>
            <a:lvl2pPr marL="742950" indent="-285750" defTabSz="4195763" eaLnBrk="0" hangingPunct="0">
              <a:spcBef>
                <a:spcPct val="20000"/>
              </a:spcBef>
              <a:buChar char="–"/>
              <a:defRPr sz="12800">
                <a:solidFill>
                  <a:schemeClr val="tx1"/>
                </a:solidFill>
                <a:latin typeface="Arial" charset="0"/>
              </a:defRPr>
            </a:lvl2pPr>
            <a:lvl3pPr marL="1143000" indent="-228600" defTabSz="4195763" eaLnBrk="0" hangingPunct="0">
              <a:spcBef>
                <a:spcPct val="20000"/>
              </a:spcBef>
              <a:buChar char="•"/>
              <a:defRPr sz="11000">
                <a:solidFill>
                  <a:schemeClr val="tx1"/>
                </a:solidFill>
                <a:latin typeface="Arial" charset="0"/>
              </a:defRPr>
            </a:lvl3pPr>
            <a:lvl4pPr marL="1600200" indent="-228600" defTabSz="4195763" eaLnBrk="0" hangingPunct="0">
              <a:spcBef>
                <a:spcPct val="20000"/>
              </a:spcBef>
              <a:buChar char="–"/>
              <a:defRPr sz="9200">
                <a:solidFill>
                  <a:schemeClr val="tx1"/>
                </a:solidFill>
                <a:latin typeface="Arial" charset="0"/>
              </a:defRPr>
            </a:lvl4pPr>
            <a:lvl5pPr marL="2057400" indent="-228600" defTabSz="4195763" eaLnBrk="0" hangingPunct="0">
              <a:spcBef>
                <a:spcPct val="20000"/>
              </a:spcBef>
              <a:buChar char="»"/>
              <a:defRPr sz="9200">
                <a:solidFill>
                  <a:schemeClr val="tx1"/>
                </a:solidFill>
                <a:latin typeface="Arial" charset="0"/>
              </a:defRPr>
            </a:lvl5pPr>
            <a:lvl6pPr marL="2514600" indent="-228600" defTabSz="4195763" eaLnBrk="0" fontAlgn="base" hangingPunct="0">
              <a:spcBef>
                <a:spcPct val="20000"/>
              </a:spcBef>
              <a:spcAft>
                <a:spcPct val="0"/>
              </a:spcAft>
              <a:buChar char="»"/>
              <a:defRPr sz="9200">
                <a:solidFill>
                  <a:schemeClr val="tx1"/>
                </a:solidFill>
                <a:latin typeface="Arial" charset="0"/>
              </a:defRPr>
            </a:lvl6pPr>
            <a:lvl7pPr marL="2971800" indent="-228600" defTabSz="4195763" eaLnBrk="0" fontAlgn="base" hangingPunct="0">
              <a:spcBef>
                <a:spcPct val="20000"/>
              </a:spcBef>
              <a:spcAft>
                <a:spcPct val="0"/>
              </a:spcAft>
              <a:buChar char="»"/>
              <a:defRPr sz="9200">
                <a:solidFill>
                  <a:schemeClr val="tx1"/>
                </a:solidFill>
                <a:latin typeface="Arial" charset="0"/>
              </a:defRPr>
            </a:lvl7pPr>
            <a:lvl8pPr marL="3429000" indent="-228600" defTabSz="4195763" eaLnBrk="0" fontAlgn="base" hangingPunct="0">
              <a:spcBef>
                <a:spcPct val="20000"/>
              </a:spcBef>
              <a:spcAft>
                <a:spcPct val="0"/>
              </a:spcAft>
              <a:buChar char="»"/>
              <a:defRPr sz="9200">
                <a:solidFill>
                  <a:schemeClr val="tx1"/>
                </a:solidFill>
                <a:latin typeface="Arial" charset="0"/>
              </a:defRPr>
            </a:lvl8pPr>
            <a:lvl9pPr marL="3886200" indent="-228600" defTabSz="4195763" eaLnBrk="0" fontAlgn="base" hangingPunct="0">
              <a:spcBef>
                <a:spcPct val="20000"/>
              </a:spcBef>
              <a:spcAft>
                <a:spcPct val="0"/>
              </a:spcAft>
              <a:buChar char="»"/>
              <a:defRPr sz="9200">
                <a:solidFill>
                  <a:schemeClr val="tx1"/>
                </a:solidFill>
                <a:latin typeface="Arial" charset="0"/>
              </a:defRPr>
            </a:lvl9pPr>
          </a:lstStyle>
          <a:p>
            <a:pPr eaLnBrk="1" hangingPunct="1">
              <a:spcBef>
                <a:spcPct val="0"/>
              </a:spcBef>
              <a:buFontTx/>
              <a:buNone/>
            </a:pPr>
            <a:r>
              <a:rPr lang="en-US" sz="6000" dirty="0"/>
              <a:t>Tuning a Generative Language Model for the Creation of Customized Chatbots for Public Administrations</a:t>
            </a:r>
            <a:endParaRPr lang="es-ES" altLang="ca-ES" sz="6000" dirty="0">
              <a:latin typeface="Gill Sans" pitchFamily="34" charset="0"/>
            </a:endParaRPr>
          </a:p>
        </p:txBody>
      </p:sp>
      <p:sp>
        <p:nvSpPr>
          <p:cNvPr id="2057" name="Text Box 74"/>
          <p:cNvSpPr txBox="1">
            <a:spLocks noChangeArrowheads="1"/>
          </p:cNvSpPr>
          <p:nvPr/>
        </p:nvSpPr>
        <p:spPr bwMode="auto">
          <a:xfrm>
            <a:off x="6623050" y="392113"/>
            <a:ext cx="1535769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195763" eaLnBrk="0" hangingPunct="0">
              <a:spcBef>
                <a:spcPct val="20000"/>
              </a:spcBef>
              <a:buChar char="•"/>
              <a:defRPr sz="14700">
                <a:solidFill>
                  <a:schemeClr val="tx1"/>
                </a:solidFill>
                <a:latin typeface="Arial" charset="0"/>
              </a:defRPr>
            </a:lvl1pPr>
            <a:lvl2pPr marL="742950" indent="-285750" defTabSz="4195763" eaLnBrk="0" hangingPunct="0">
              <a:spcBef>
                <a:spcPct val="20000"/>
              </a:spcBef>
              <a:buChar char="–"/>
              <a:defRPr sz="12800">
                <a:solidFill>
                  <a:schemeClr val="tx1"/>
                </a:solidFill>
                <a:latin typeface="Arial" charset="0"/>
              </a:defRPr>
            </a:lvl2pPr>
            <a:lvl3pPr marL="1143000" indent="-228600" defTabSz="4195763" eaLnBrk="0" hangingPunct="0">
              <a:spcBef>
                <a:spcPct val="20000"/>
              </a:spcBef>
              <a:buChar char="•"/>
              <a:defRPr sz="11000">
                <a:solidFill>
                  <a:schemeClr val="tx1"/>
                </a:solidFill>
                <a:latin typeface="Arial" charset="0"/>
              </a:defRPr>
            </a:lvl3pPr>
            <a:lvl4pPr marL="1600200" indent="-228600" defTabSz="4195763" eaLnBrk="0" hangingPunct="0">
              <a:spcBef>
                <a:spcPct val="20000"/>
              </a:spcBef>
              <a:buChar char="–"/>
              <a:defRPr sz="9200">
                <a:solidFill>
                  <a:schemeClr val="tx1"/>
                </a:solidFill>
                <a:latin typeface="Arial" charset="0"/>
              </a:defRPr>
            </a:lvl4pPr>
            <a:lvl5pPr marL="2057400" indent="-228600" defTabSz="4195763" eaLnBrk="0" hangingPunct="0">
              <a:spcBef>
                <a:spcPct val="20000"/>
              </a:spcBef>
              <a:buChar char="»"/>
              <a:defRPr sz="9200">
                <a:solidFill>
                  <a:schemeClr val="tx1"/>
                </a:solidFill>
                <a:latin typeface="Arial" charset="0"/>
              </a:defRPr>
            </a:lvl5pPr>
            <a:lvl6pPr marL="2514600" indent="-228600" defTabSz="4195763" eaLnBrk="0" fontAlgn="base" hangingPunct="0">
              <a:spcBef>
                <a:spcPct val="20000"/>
              </a:spcBef>
              <a:spcAft>
                <a:spcPct val="0"/>
              </a:spcAft>
              <a:buChar char="»"/>
              <a:defRPr sz="9200">
                <a:solidFill>
                  <a:schemeClr val="tx1"/>
                </a:solidFill>
                <a:latin typeface="Arial" charset="0"/>
              </a:defRPr>
            </a:lvl6pPr>
            <a:lvl7pPr marL="2971800" indent="-228600" defTabSz="4195763" eaLnBrk="0" fontAlgn="base" hangingPunct="0">
              <a:spcBef>
                <a:spcPct val="20000"/>
              </a:spcBef>
              <a:spcAft>
                <a:spcPct val="0"/>
              </a:spcAft>
              <a:buChar char="»"/>
              <a:defRPr sz="9200">
                <a:solidFill>
                  <a:schemeClr val="tx1"/>
                </a:solidFill>
                <a:latin typeface="Arial" charset="0"/>
              </a:defRPr>
            </a:lvl7pPr>
            <a:lvl8pPr marL="3429000" indent="-228600" defTabSz="4195763" eaLnBrk="0" fontAlgn="base" hangingPunct="0">
              <a:spcBef>
                <a:spcPct val="20000"/>
              </a:spcBef>
              <a:spcAft>
                <a:spcPct val="0"/>
              </a:spcAft>
              <a:buChar char="»"/>
              <a:defRPr sz="9200">
                <a:solidFill>
                  <a:schemeClr val="tx1"/>
                </a:solidFill>
                <a:latin typeface="Arial" charset="0"/>
              </a:defRPr>
            </a:lvl8pPr>
            <a:lvl9pPr marL="3886200" indent="-228600" defTabSz="4195763" eaLnBrk="0" fontAlgn="base" hangingPunct="0">
              <a:spcBef>
                <a:spcPct val="20000"/>
              </a:spcBef>
              <a:spcAft>
                <a:spcPct val="0"/>
              </a:spcAft>
              <a:buChar char="»"/>
              <a:defRPr sz="9200">
                <a:solidFill>
                  <a:schemeClr val="tx1"/>
                </a:solidFill>
                <a:latin typeface="Arial" charset="0"/>
              </a:defRPr>
            </a:lvl9pPr>
          </a:lstStyle>
          <a:p>
            <a:pPr eaLnBrk="1" hangingPunct="1">
              <a:spcBef>
                <a:spcPct val="50000"/>
              </a:spcBef>
              <a:buFontTx/>
              <a:buNone/>
            </a:pPr>
            <a:r>
              <a:rPr lang="ca-ES" altLang="ca-ES" sz="2400" dirty="0"/>
              <a:t>Martí Mas Fullana                                       Professor/a tutor/a: Dr. Josep Suy Franch</a:t>
            </a:r>
          </a:p>
          <a:p>
            <a:pPr eaLnBrk="1" hangingPunct="1">
              <a:spcBef>
                <a:spcPct val="50000"/>
              </a:spcBef>
              <a:buFontTx/>
              <a:buNone/>
            </a:pPr>
            <a:r>
              <a:rPr lang="ca-ES" altLang="ca-ES" sz="2400" dirty="0"/>
              <a:t>Màster en Ciència de Dades                      Dept. </a:t>
            </a:r>
            <a:r>
              <a:rPr lang="pt-BR" altLang="ca-ES" sz="2400" dirty="0"/>
              <a:t>INFORMÀTICA, MATEMÀTICA APLICADA I ESTADÍSTICA</a:t>
            </a:r>
            <a:endParaRPr lang="es-ES" altLang="ca-ES" sz="2400" dirty="0"/>
          </a:p>
        </p:txBody>
      </p:sp>
      <p:pic>
        <p:nvPicPr>
          <p:cNvPr id="2060" name="Picture 12" descr="EPS transparent qualit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450" y="779463"/>
            <a:ext cx="6048375" cy="1628775"/>
          </a:xfrm>
          <a:prstGeom prst="rect">
            <a:avLst/>
          </a:prstGeom>
          <a:noFill/>
          <a:extLst>
            <a:ext uri="{909E8E84-426E-40DD-AFC4-6F175D3DCCD1}">
              <a14:hiddenFill xmlns:a14="http://schemas.microsoft.com/office/drawing/2010/main">
                <a:solidFill>
                  <a:srgbClr val="FFFFFF"/>
                </a:solidFill>
              </a14:hiddenFill>
            </a:ext>
          </a:extLst>
        </p:spPr>
      </p:pic>
      <p:sp>
        <p:nvSpPr>
          <p:cNvPr id="9" name="Line 55"/>
          <p:cNvSpPr>
            <a:spLocks noChangeShapeType="1"/>
          </p:cNvSpPr>
          <p:nvPr/>
        </p:nvSpPr>
        <p:spPr bwMode="auto">
          <a:xfrm>
            <a:off x="0" y="41650764"/>
            <a:ext cx="30279975" cy="0"/>
          </a:xfrm>
          <a:prstGeom prst="line">
            <a:avLst/>
          </a:prstGeom>
          <a:noFill/>
          <a:ln w="254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a-ES"/>
          </a:p>
        </p:txBody>
      </p:sp>
      <p:sp>
        <p:nvSpPr>
          <p:cNvPr id="11" name="Text Box 74"/>
          <p:cNvSpPr txBox="1">
            <a:spLocks noChangeArrowheads="1"/>
          </p:cNvSpPr>
          <p:nvPr/>
        </p:nvSpPr>
        <p:spPr bwMode="auto">
          <a:xfrm>
            <a:off x="25437131" y="42105243"/>
            <a:ext cx="134842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195763" eaLnBrk="0" hangingPunct="0">
              <a:spcBef>
                <a:spcPct val="20000"/>
              </a:spcBef>
              <a:buChar char="•"/>
              <a:defRPr sz="14700">
                <a:solidFill>
                  <a:schemeClr val="tx1"/>
                </a:solidFill>
                <a:latin typeface="Arial" charset="0"/>
              </a:defRPr>
            </a:lvl1pPr>
            <a:lvl2pPr marL="742950" indent="-285750" defTabSz="4195763" eaLnBrk="0" hangingPunct="0">
              <a:spcBef>
                <a:spcPct val="20000"/>
              </a:spcBef>
              <a:buChar char="–"/>
              <a:defRPr sz="12800">
                <a:solidFill>
                  <a:schemeClr val="tx1"/>
                </a:solidFill>
                <a:latin typeface="Arial" charset="0"/>
              </a:defRPr>
            </a:lvl2pPr>
            <a:lvl3pPr marL="1143000" indent="-228600" defTabSz="4195763" eaLnBrk="0" hangingPunct="0">
              <a:spcBef>
                <a:spcPct val="20000"/>
              </a:spcBef>
              <a:buChar char="•"/>
              <a:defRPr sz="11000">
                <a:solidFill>
                  <a:schemeClr val="tx1"/>
                </a:solidFill>
                <a:latin typeface="Arial" charset="0"/>
              </a:defRPr>
            </a:lvl3pPr>
            <a:lvl4pPr marL="1600200" indent="-228600" defTabSz="4195763" eaLnBrk="0" hangingPunct="0">
              <a:spcBef>
                <a:spcPct val="20000"/>
              </a:spcBef>
              <a:buChar char="–"/>
              <a:defRPr sz="9200">
                <a:solidFill>
                  <a:schemeClr val="tx1"/>
                </a:solidFill>
                <a:latin typeface="Arial" charset="0"/>
              </a:defRPr>
            </a:lvl4pPr>
            <a:lvl5pPr marL="2057400" indent="-228600" defTabSz="4195763" eaLnBrk="0" hangingPunct="0">
              <a:spcBef>
                <a:spcPct val="20000"/>
              </a:spcBef>
              <a:buChar char="»"/>
              <a:defRPr sz="9200">
                <a:solidFill>
                  <a:schemeClr val="tx1"/>
                </a:solidFill>
                <a:latin typeface="Arial" charset="0"/>
              </a:defRPr>
            </a:lvl5pPr>
            <a:lvl6pPr marL="2514600" indent="-228600" defTabSz="4195763" eaLnBrk="0" fontAlgn="base" hangingPunct="0">
              <a:spcBef>
                <a:spcPct val="20000"/>
              </a:spcBef>
              <a:spcAft>
                <a:spcPct val="0"/>
              </a:spcAft>
              <a:buChar char="»"/>
              <a:defRPr sz="9200">
                <a:solidFill>
                  <a:schemeClr val="tx1"/>
                </a:solidFill>
                <a:latin typeface="Arial" charset="0"/>
              </a:defRPr>
            </a:lvl6pPr>
            <a:lvl7pPr marL="2971800" indent="-228600" defTabSz="4195763" eaLnBrk="0" fontAlgn="base" hangingPunct="0">
              <a:spcBef>
                <a:spcPct val="20000"/>
              </a:spcBef>
              <a:spcAft>
                <a:spcPct val="0"/>
              </a:spcAft>
              <a:buChar char="»"/>
              <a:defRPr sz="9200">
                <a:solidFill>
                  <a:schemeClr val="tx1"/>
                </a:solidFill>
                <a:latin typeface="Arial" charset="0"/>
              </a:defRPr>
            </a:lvl7pPr>
            <a:lvl8pPr marL="3429000" indent="-228600" defTabSz="4195763" eaLnBrk="0" fontAlgn="base" hangingPunct="0">
              <a:spcBef>
                <a:spcPct val="20000"/>
              </a:spcBef>
              <a:spcAft>
                <a:spcPct val="0"/>
              </a:spcAft>
              <a:buChar char="»"/>
              <a:defRPr sz="9200">
                <a:solidFill>
                  <a:schemeClr val="tx1"/>
                </a:solidFill>
                <a:latin typeface="Arial" charset="0"/>
              </a:defRPr>
            </a:lvl8pPr>
            <a:lvl9pPr marL="3886200" indent="-228600" defTabSz="4195763" eaLnBrk="0" fontAlgn="base" hangingPunct="0">
              <a:spcBef>
                <a:spcPct val="20000"/>
              </a:spcBef>
              <a:spcAft>
                <a:spcPct val="0"/>
              </a:spcAft>
              <a:buChar char="»"/>
              <a:defRPr sz="9200">
                <a:solidFill>
                  <a:schemeClr val="tx1"/>
                </a:solidFill>
                <a:latin typeface="Arial" charset="0"/>
              </a:defRPr>
            </a:lvl9pPr>
          </a:lstStyle>
          <a:p>
            <a:pPr eaLnBrk="1" hangingPunct="1">
              <a:spcBef>
                <a:spcPct val="50000"/>
              </a:spcBef>
              <a:buFontTx/>
              <a:buNone/>
            </a:pPr>
            <a:r>
              <a:rPr lang="ca-ES" altLang="ca-ES" sz="1600" dirty="0"/>
              <a:t>Amb el suport de:</a:t>
            </a:r>
          </a:p>
        </p:txBody>
      </p:sp>
      <p:pic>
        <p:nvPicPr>
          <p:cNvPr id="2" name="Imat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08698" y="41855148"/>
            <a:ext cx="1356825" cy="774012"/>
          </a:xfrm>
          <a:prstGeom prst="rect">
            <a:avLst/>
          </a:prstGeom>
        </p:spPr>
      </p:pic>
      <p:pic>
        <p:nvPicPr>
          <p:cNvPr id="4" name="Imatg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691309" y="208124"/>
            <a:ext cx="3418230" cy="3573604"/>
          </a:xfrm>
          <a:prstGeom prst="rect">
            <a:avLst/>
          </a:prstGeom>
        </p:spPr>
      </p:pic>
      <p:grpSp>
        <p:nvGrpSpPr>
          <p:cNvPr id="23" name="Group 22">
            <a:extLst>
              <a:ext uri="{FF2B5EF4-FFF2-40B4-BE49-F238E27FC236}">
                <a16:creationId xmlns:a16="http://schemas.microsoft.com/office/drawing/2014/main" id="{447A8931-9B23-BFFD-5995-E5F407C8E9C3}"/>
              </a:ext>
            </a:extLst>
          </p:cNvPr>
          <p:cNvGrpSpPr/>
          <p:nvPr/>
        </p:nvGrpSpPr>
        <p:grpSpPr>
          <a:xfrm>
            <a:off x="10026000" y="7018488"/>
            <a:ext cx="18487496" cy="14739965"/>
            <a:chOff x="11970319" y="6612173"/>
            <a:chExt cx="17137904" cy="13886871"/>
          </a:xfrm>
        </p:grpSpPr>
        <p:pic>
          <p:nvPicPr>
            <p:cNvPr id="21" name="Picture 20" descr="A screenshot of a computer&#10;&#10;Description automatically generated">
              <a:extLst>
                <a:ext uri="{FF2B5EF4-FFF2-40B4-BE49-F238E27FC236}">
                  <a16:creationId xmlns:a16="http://schemas.microsoft.com/office/drawing/2014/main" id="{9F4D3512-C649-2B98-529D-C22DE701530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875" t="-3606" r="-3647" b="-2818"/>
            <a:stretch/>
          </p:blipFill>
          <p:spPr>
            <a:xfrm>
              <a:off x="11971635" y="6612173"/>
              <a:ext cx="17136586" cy="12190727"/>
            </a:xfrm>
            <a:prstGeom prst="roundRect">
              <a:avLst>
                <a:gd name="adj" fmla="val 2883"/>
              </a:avLst>
            </a:prstGeom>
            <a:noFill/>
            <a:ln w="76200">
              <a:solidFill>
                <a:schemeClr val="tx1"/>
              </a:solidFill>
            </a:ln>
            <a:effectLst/>
          </p:spPr>
        </p:pic>
        <p:sp>
          <p:nvSpPr>
            <p:cNvPr id="22" name="TextBox 21">
              <a:extLst>
                <a:ext uri="{FF2B5EF4-FFF2-40B4-BE49-F238E27FC236}">
                  <a16:creationId xmlns:a16="http://schemas.microsoft.com/office/drawing/2014/main" id="{1DC5DCD0-D7E5-870B-91D4-EF7212F16FCD}"/>
                </a:ext>
              </a:extLst>
            </p:cNvPr>
            <p:cNvSpPr txBox="1"/>
            <p:nvPr/>
          </p:nvSpPr>
          <p:spPr>
            <a:xfrm>
              <a:off x="11970319" y="19020230"/>
              <a:ext cx="17137904" cy="1478814"/>
            </a:xfrm>
            <a:prstGeom prst="rect">
              <a:avLst/>
            </a:prstGeom>
            <a:noFill/>
          </p:spPr>
          <p:txBody>
            <a:bodyPr wrap="square" rtlCol="0">
              <a:spAutoFit/>
            </a:bodyPr>
            <a:lstStyle/>
            <a:p>
              <a:pPr algn="just"/>
              <a:r>
                <a:rPr lang="en-US" sz="3200" dirty="0"/>
                <a:t>We design an </a:t>
              </a:r>
              <a:r>
                <a:rPr lang="en-US" sz="3200" b="1" dirty="0"/>
                <a:t>advanced system architecture</a:t>
              </a:r>
              <a:r>
                <a:rPr lang="en-US" sz="3200" dirty="0"/>
                <a:t> able to easily be adapted to the needs and constraints of different stakeholders. Through integration with Flowable we can quickly implement new business processes.</a:t>
              </a:r>
            </a:p>
          </p:txBody>
        </p:sp>
      </p:grpSp>
      <p:grpSp>
        <p:nvGrpSpPr>
          <p:cNvPr id="2059" name="Group 2058">
            <a:extLst>
              <a:ext uri="{FF2B5EF4-FFF2-40B4-BE49-F238E27FC236}">
                <a16:creationId xmlns:a16="http://schemas.microsoft.com/office/drawing/2014/main" id="{C65CDA03-D4B0-1A9D-78B1-14C2C5B332C5}"/>
              </a:ext>
            </a:extLst>
          </p:cNvPr>
          <p:cNvGrpSpPr/>
          <p:nvPr/>
        </p:nvGrpSpPr>
        <p:grpSpPr>
          <a:xfrm>
            <a:off x="1447200" y="22250896"/>
            <a:ext cx="16178683" cy="9136370"/>
            <a:chOff x="450477" y="25166647"/>
            <a:chExt cx="17629003" cy="9617615"/>
          </a:xfrm>
        </p:grpSpPr>
        <p:grpSp>
          <p:nvGrpSpPr>
            <p:cNvPr id="2054" name="Group 2053">
              <a:extLst>
                <a:ext uri="{FF2B5EF4-FFF2-40B4-BE49-F238E27FC236}">
                  <a16:creationId xmlns:a16="http://schemas.microsoft.com/office/drawing/2014/main" id="{2BE78B91-375A-075D-5F69-5D711EEDD638}"/>
                </a:ext>
              </a:extLst>
            </p:cNvPr>
            <p:cNvGrpSpPr/>
            <p:nvPr/>
          </p:nvGrpSpPr>
          <p:grpSpPr>
            <a:xfrm>
              <a:off x="450478" y="26103600"/>
              <a:ext cx="17629002" cy="8680662"/>
              <a:chOff x="823354" y="22519124"/>
              <a:chExt cx="21919283" cy="10793232"/>
            </a:xfrm>
          </p:grpSpPr>
          <p:grpSp>
            <p:nvGrpSpPr>
              <p:cNvPr id="2049" name="Group 2048">
                <a:extLst>
                  <a:ext uri="{FF2B5EF4-FFF2-40B4-BE49-F238E27FC236}">
                    <a16:creationId xmlns:a16="http://schemas.microsoft.com/office/drawing/2014/main" id="{DE1E30D3-7A84-3868-E46E-9AEA870E6035}"/>
                  </a:ext>
                </a:extLst>
              </p:cNvPr>
              <p:cNvGrpSpPr/>
              <p:nvPr/>
            </p:nvGrpSpPr>
            <p:grpSpPr>
              <a:xfrm>
                <a:off x="823354" y="22519124"/>
                <a:ext cx="21919283" cy="10793232"/>
                <a:chOff x="823354" y="22519124"/>
                <a:chExt cx="21919283" cy="10793232"/>
              </a:xfrm>
            </p:grpSpPr>
            <p:grpSp>
              <p:nvGrpSpPr>
                <p:cNvPr id="59" name="Group 58">
                  <a:extLst>
                    <a:ext uri="{FF2B5EF4-FFF2-40B4-BE49-F238E27FC236}">
                      <a16:creationId xmlns:a16="http://schemas.microsoft.com/office/drawing/2014/main" id="{B7D6C9C5-2AEA-03CA-D570-854008E2EEDE}"/>
                    </a:ext>
                  </a:extLst>
                </p:cNvPr>
                <p:cNvGrpSpPr/>
                <p:nvPr/>
              </p:nvGrpSpPr>
              <p:grpSpPr>
                <a:xfrm>
                  <a:off x="823354" y="22519124"/>
                  <a:ext cx="21919283" cy="10793232"/>
                  <a:chOff x="823354" y="22519124"/>
                  <a:chExt cx="21919283" cy="10793232"/>
                </a:xfrm>
              </p:grpSpPr>
              <p:grpSp>
                <p:nvGrpSpPr>
                  <p:cNvPr id="52" name="Group 51">
                    <a:extLst>
                      <a:ext uri="{FF2B5EF4-FFF2-40B4-BE49-F238E27FC236}">
                        <a16:creationId xmlns:a16="http://schemas.microsoft.com/office/drawing/2014/main" id="{4DCC56ED-787B-D913-3D9C-2BAEF6A425B8}"/>
                      </a:ext>
                    </a:extLst>
                  </p:cNvPr>
                  <p:cNvGrpSpPr/>
                  <p:nvPr/>
                </p:nvGrpSpPr>
                <p:grpSpPr>
                  <a:xfrm>
                    <a:off x="823354" y="22519124"/>
                    <a:ext cx="21919283" cy="10793232"/>
                    <a:chOff x="815280" y="22476071"/>
                    <a:chExt cx="21919283" cy="10793232"/>
                  </a:xfrm>
                </p:grpSpPr>
                <p:grpSp>
                  <p:nvGrpSpPr>
                    <p:cNvPr id="50" name="Group 49">
                      <a:extLst>
                        <a:ext uri="{FF2B5EF4-FFF2-40B4-BE49-F238E27FC236}">
                          <a16:creationId xmlns:a16="http://schemas.microsoft.com/office/drawing/2014/main" id="{36ED74F9-8E7B-A69B-DEDF-2ADB290524C9}"/>
                        </a:ext>
                      </a:extLst>
                    </p:cNvPr>
                    <p:cNvGrpSpPr/>
                    <p:nvPr/>
                  </p:nvGrpSpPr>
                  <p:grpSpPr>
                    <a:xfrm>
                      <a:off x="815280" y="22476071"/>
                      <a:ext cx="21919283" cy="10793232"/>
                      <a:chOff x="815280" y="22476071"/>
                      <a:chExt cx="21919283" cy="10793232"/>
                    </a:xfrm>
                  </p:grpSpPr>
                  <p:cxnSp>
                    <p:nvCxnSpPr>
                      <p:cNvPr id="46" name="Straight Connector 45">
                        <a:extLst>
                          <a:ext uri="{FF2B5EF4-FFF2-40B4-BE49-F238E27FC236}">
                            <a16:creationId xmlns:a16="http://schemas.microsoft.com/office/drawing/2014/main" id="{0D8E3A67-406E-718E-81A2-6EA84DADEFB6}"/>
                          </a:ext>
                        </a:extLst>
                      </p:cNvPr>
                      <p:cNvCxnSpPr/>
                      <p:nvPr/>
                    </p:nvCxnSpPr>
                    <p:spPr bwMode="auto">
                      <a:xfrm>
                        <a:off x="10680375" y="22476071"/>
                        <a:ext cx="2448271" cy="0"/>
                      </a:xfrm>
                      <a:prstGeom prst="line">
                        <a:avLst/>
                      </a:prstGeom>
                      <a:solidFill>
                        <a:schemeClr val="accent1"/>
                      </a:solidFill>
                      <a:ln w="762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4" name="Group 43">
                        <a:extLst>
                          <a:ext uri="{FF2B5EF4-FFF2-40B4-BE49-F238E27FC236}">
                            <a16:creationId xmlns:a16="http://schemas.microsoft.com/office/drawing/2014/main" id="{10B7AE75-9603-BFC2-1DE8-09112F169F28}"/>
                          </a:ext>
                        </a:extLst>
                      </p:cNvPr>
                      <p:cNvGrpSpPr/>
                      <p:nvPr/>
                    </p:nvGrpSpPr>
                    <p:grpSpPr>
                      <a:xfrm>
                        <a:off x="815280" y="22522624"/>
                        <a:ext cx="21919283" cy="10746679"/>
                        <a:chOff x="1242443" y="23305761"/>
                        <a:chExt cx="21919283" cy="10746679"/>
                      </a:xfrm>
                    </p:grpSpPr>
                    <p:grpSp>
                      <p:nvGrpSpPr>
                        <p:cNvPr id="41" name="Group 40">
                          <a:extLst>
                            <a:ext uri="{FF2B5EF4-FFF2-40B4-BE49-F238E27FC236}">
                              <a16:creationId xmlns:a16="http://schemas.microsoft.com/office/drawing/2014/main" id="{DEE9F062-62ED-9493-36FE-FDBF0CF2D69F}"/>
                            </a:ext>
                          </a:extLst>
                        </p:cNvPr>
                        <p:cNvGrpSpPr/>
                        <p:nvPr/>
                      </p:nvGrpSpPr>
                      <p:grpSpPr>
                        <a:xfrm>
                          <a:off x="1242443" y="23305761"/>
                          <a:ext cx="21919283" cy="10746679"/>
                          <a:chOff x="1242443" y="23305761"/>
                          <a:chExt cx="21919283" cy="10746679"/>
                        </a:xfrm>
                      </p:grpSpPr>
                      <p:grpSp>
                        <p:nvGrpSpPr>
                          <p:cNvPr id="40" name="Group 39">
                            <a:extLst>
                              <a:ext uri="{FF2B5EF4-FFF2-40B4-BE49-F238E27FC236}">
                                <a16:creationId xmlns:a16="http://schemas.microsoft.com/office/drawing/2014/main" id="{07274623-50A8-1190-8550-56F7206438A2}"/>
                              </a:ext>
                            </a:extLst>
                          </p:cNvPr>
                          <p:cNvGrpSpPr/>
                          <p:nvPr/>
                        </p:nvGrpSpPr>
                        <p:grpSpPr>
                          <a:xfrm>
                            <a:off x="1242443" y="23305761"/>
                            <a:ext cx="21919283" cy="10746679"/>
                            <a:chOff x="1242443" y="23305761"/>
                            <a:chExt cx="21919283" cy="10746679"/>
                          </a:xfrm>
                        </p:grpSpPr>
                        <p:pic>
                          <p:nvPicPr>
                            <p:cNvPr id="35" name="Picture 34">
                              <a:extLst>
                                <a:ext uri="{FF2B5EF4-FFF2-40B4-BE49-F238E27FC236}">
                                  <a16:creationId xmlns:a16="http://schemas.microsoft.com/office/drawing/2014/main" id="{370E6D5A-652A-600A-F1C3-5FC5C0C41715}"/>
                                </a:ext>
                              </a:extLst>
                            </p:cNvPr>
                            <p:cNvPicPr>
                              <a:picLocks noChangeAspect="1"/>
                            </p:cNvPicPr>
                            <p:nvPr/>
                          </p:nvPicPr>
                          <p:blipFill>
                            <a:blip r:embed="rId7"/>
                            <a:stretch>
                              <a:fillRect/>
                            </a:stretch>
                          </p:blipFill>
                          <p:spPr>
                            <a:xfrm>
                              <a:off x="12619706" y="23305762"/>
                              <a:ext cx="10542020" cy="5401011"/>
                            </a:xfrm>
                            <a:prstGeom prst="roundRect">
                              <a:avLst>
                                <a:gd name="adj" fmla="val 7879"/>
                              </a:avLst>
                            </a:prstGeom>
                            <a:solidFill>
                              <a:srgbClr val="FFFFFF">
                                <a:shade val="85000"/>
                              </a:srgbClr>
                            </a:solidFill>
                            <a:ln w="76200">
                              <a:solidFill>
                                <a:schemeClr val="tx1"/>
                              </a:solidFill>
                            </a:ln>
                            <a:effectLst/>
                          </p:spPr>
                        </p:pic>
                        <p:pic>
                          <p:nvPicPr>
                            <p:cNvPr id="38" name="Picture 37">
                              <a:extLst>
                                <a:ext uri="{FF2B5EF4-FFF2-40B4-BE49-F238E27FC236}">
                                  <a16:creationId xmlns:a16="http://schemas.microsoft.com/office/drawing/2014/main" id="{68B20136-F6BF-934A-7648-FFCFB0CA3913}"/>
                                </a:ext>
                              </a:extLst>
                            </p:cNvPr>
                            <p:cNvPicPr>
                              <a:picLocks noChangeAspect="1"/>
                            </p:cNvPicPr>
                            <p:nvPr/>
                          </p:nvPicPr>
                          <p:blipFill>
                            <a:blip r:embed="rId8"/>
                            <a:stretch>
                              <a:fillRect/>
                            </a:stretch>
                          </p:blipFill>
                          <p:spPr>
                            <a:xfrm>
                              <a:off x="1242443" y="23305761"/>
                              <a:ext cx="11295998" cy="10746679"/>
                            </a:xfrm>
                            <a:prstGeom prst="roundRect">
                              <a:avLst>
                                <a:gd name="adj" fmla="val 3560"/>
                              </a:avLst>
                            </a:prstGeom>
                            <a:solidFill>
                              <a:srgbClr val="FFFFFF">
                                <a:shade val="85000"/>
                              </a:srgbClr>
                            </a:solidFill>
                            <a:ln w="76200">
                              <a:solidFill>
                                <a:schemeClr val="tx1"/>
                              </a:solidFill>
                            </a:ln>
                            <a:effectLst/>
                          </p:spPr>
                        </p:pic>
                      </p:grpSp>
                      <p:sp>
                        <p:nvSpPr>
                          <p:cNvPr id="39" name="Rectangle 38">
                            <a:extLst>
                              <a:ext uri="{FF2B5EF4-FFF2-40B4-BE49-F238E27FC236}">
                                <a16:creationId xmlns:a16="http://schemas.microsoft.com/office/drawing/2014/main" id="{F1AD8EB8-4F9F-88F9-24E0-E65E62A42FDA}"/>
                              </a:ext>
                            </a:extLst>
                          </p:cNvPr>
                          <p:cNvSpPr/>
                          <p:nvPr/>
                        </p:nvSpPr>
                        <p:spPr bwMode="auto">
                          <a:xfrm>
                            <a:off x="12390957" y="23305761"/>
                            <a:ext cx="288033" cy="540100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95763" rtl="0" eaLnBrk="1" fontAlgn="base" latinLnBrk="0" hangingPunct="1">
                              <a:lnSpc>
                                <a:spcPct val="100000"/>
                              </a:lnSpc>
                              <a:spcBef>
                                <a:spcPct val="0"/>
                              </a:spcBef>
                              <a:spcAft>
                                <a:spcPct val="0"/>
                              </a:spcAft>
                              <a:buClrTx/>
                              <a:buSzTx/>
                              <a:buFontTx/>
                              <a:buNone/>
                              <a:tabLst/>
                            </a:pPr>
                            <a:endParaRPr kumimoji="0" lang="en-US" sz="8300" b="0" i="0" u="none" strike="noStrike" cap="none" normalizeH="0" baseline="0" dirty="0">
                              <a:ln>
                                <a:noFill/>
                              </a:ln>
                              <a:solidFill>
                                <a:schemeClr val="tx1"/>
                              </a:solidFill>
                              <a:effectLst/>
                              <a:latin typeface="Arial" charset="0"/>
                            </a:endParaRPr>
                          </a:p>
                        </p:txBody>
                      </p:sp>
                    </p:grpSp>
                    <p:sp>
                      <p:nvSpPr>
                        <p:cNvPr id="43" name="Rectangle 42">
                          <a:extLst>
                            <a:ext uri="{FF2B5EF4-FFF2-40B4-BE49-F238E27FC236}">
                              <a16:creationId xmlns:a16="http://schemas.microsoft.com/office/drawing/2014/main" id="{B53D0C5C-3AFC-6692-95DD-CB7A8CEF613F}"/>
                            </a:ext>
                          </a:extLst>
                        </p:cNvPr>
                        <p:cNvSpPr/>
                        <p:nvPr/>
                      </p:nvSpPr>
                      <p:spPr bwMode="auto">
                        <a:xfrm rot="5400000">
                          <a:off x="12213771" y="22143907"/>
                          <a:ext cx="358236" cy="26819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95763" rtl="0" eaLnBrk="1" fontAlgn="base" latinLnBrk="0" hangingPunct="1">
                            <a:lnSpc>
                              <a:spcPct val="100000"/>
                            </a:lnSpc>
                            <a:spcBef>
                              <a:spcPct val="0"/>
                            </a:spcBef>
                            <a:spcAft>
                              <a:spcPct val="0"/>
                            </a:spcAft>
                            <a:buClrTx/>
                            <a:buSzTx/>
                            <a:buFontTx/>
                            <a:buNone/>
                            <a:tabLst/>
                          </a:pPr>
                          <a:endParaRPr kumimoji="0" lang="en-US" sz="8300" b="0" i="0" u="none" strike="noStrike" cap="none" normalizeH="0" baseline="0">
                            <a:ln>
                              <a:noFill/>
                            </a:ln>
                            <a:solidFill>
                              <a:schemeClr val="tx1"/>
                            </a:solidFill>
                            <a:effectLst/>
                            <a:latin typeface="Arial" charset="0"/>
                          </a:endParaRPr>
                        </a:p>
                      </p:txBody>
                    </p:sp>
                    <p:sp>
                      <p:nvSpPr>
                        <p:cNvPr id="42" name="Rectangle 41">
                          <a:extLst>
                            <a:ext uri="{FF2B5EF4-FFF2-40B4-BE49-F238E27FC236}">
                              <a16:creationId xmlns:a16="http://schemas.microsoft.com/office/drawing/2014/main" id="{3F61D79E-21EC-636F-70B7-E276E4CCEA96}"/>
                            </a:ext>
                          </a:extLst>
                        </p:cNvPr>
                        <p:cNvSpPr/>
                        <p:nvPr/>
                      </p:nvSpPr>
                      <p:spPr bwMode="auto">
                        <a:xfrm rot="5400000">
                          <a:off x="13151583" y="27454423"/>
                          <a:ext cx="551217" cy="195347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195763" rtl="0" eaLnBrk="1" fontAlgn="base" latinLnBrk="0" hangingPunct="1">
                            <a:lnSpc>
                              <a:spcPct val="100000"/>
                            </a:lnSpc>
                            <a:spcBef>
                              <a:spcPct val="0"/>
                            </a:spcBef>
                            <a:spcAft>
                              <a:spcPct val="0"/>
                            </a:spcAft>
                            <a:buClrTx/>
                            <a:buSzTx/>
                            <a:buFontTx/>
                            <a:buNone/>
                            <a:tabLst/>
                          </a:pPr>
                          <a:endParaRPr kumimoji="0" lang="en-US" sz="8300" b="0" i="0" u="none" strike="noStrike" cap="none" normalizeH="0" baseline="0">
                            <a:ln>
                              <a:noFill/>
                            </a:ln>
                            <a:solidFill>
                              <a:schemeClr val="tx1"/>
                            </a:solidFill>
                            <a:effectLst/>
                            <a:latin typeface="Arial" charset="0"/>
                          </a:endParaRPr>
                        </a:p>
                      </p:txBody>
                    </p:sp>
                  </p:grpSp>
                </p:grpSp>
                <p:cxnSp>
                  <p:nvCxnSpPr>
                    <p:cNvPr id="51" name="Straight Connector 50">
                      <a:extLst>
                        <a:ext uri="{FF2B5EF4-FFF2-40B4-BE49-F238E27FC236}">
                          <a16:creationId xmlns:a16="http://schemas.microsoft.com/office/drawing/2014/main" id="{72104F43-73D1-8F9F-F667-FA9F0568F1FC}"/>
                        </a:ext>
                      </a:extLst>
                    </p:cNvPr>
                    <p:cNvCxnSpPr/>
                    <p:nvPr/>
                  </p:nvCxnSpPr>
                  <p:spPr bwMode="auto">
                    <a:xfrm>
                      <a:off x="12192543" y="27981961"/>
                      <a:ext cx="2504801" cy="0"/>
                    </a:xfrm>
                    <a:prstGeom prst="line">
                      <a:avLst/>
                    </a:prstGeom>
                    <a:solidFill>
                      <a:schemeClr val="accent1"/>
                    </a:solidFill>
                    <a:ln w="76200" cap="rnd"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4" name="Straight Connector 53">
                    <a:extLst>
                      <a:ext uri="{FF2B5EF4-FFF2-40B4-BE49-F238E27FC236}">
                        <a16:creationId xmlns:a16="http://schemas.microsoft.com/office/drawing/2014/main" id="{801FDFBE-BE5B-5A0F-F9CD-E59E69867C6D}"/>
                      </a:ext>
                    </a:extLst>
                  </p:cNvPr>
                  <p:cNvCxnSpPr/>
                  <p:nvPr/>
                </p:nvCxnSpPr>
                <p:spPr bwMode="auto">
                  <a:xfrm>
                    <a:off x="1214769" y="27966690"/>
                    <a:ext cx="10513168" cy="0"/>
                  </a:xfrm>
                  <a:prstGeom prst="line">
                    <a:avLst/>
                  </a:prstGeom>
                  <a:solidFill>
                    <a:schemeClr val="accent1"/>
                  </a:solidFill>
                  <a:ln w="82550" cap="rnd"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0" name="Straight Connector 59">
                  <a:extLst>
                    <a:ext uri="{FF2B5EF4-FFF2-40B4-BE49-F238E27FC236}">
                      <a16:creationId xmlns:a16="http://schemas.microsoft.com/office/drawing/2014/main" id="{8284EB8B-4AA6-B8A2-8E65-F24BCBAAF06B}"/>
                    </a:ext>
                  </a:extLst>
                </p:cNvPr>
                <p:cNvCxnSpPr/>
                <p:nvPr/>
              </p:nvCxnSpPr>
              <p:spPr bwMode="auto">
                <a:xfrm flipV="1">
                  <a:off x="12122795" y="22841286"/>
                  <a:ext cx="0" cy="4849792"/>
                </a:xfrm>
                <a:prstGeom prst="line">
                  <a:avLst/>
                </a:prstGeom>
                <a:solidFill>
                  <a:schemeClr val="accent1"/>
                </a:solidFill>
                <a:ln w="76200" cap="rnd"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3" name="TextBox 62">
                <a:extLst>
                  <a:ext uri="{FF2B5EF4-FFF2-40B4-BE49-F238E27FC236}">
                    <a16:creationId xmlns:a16="http://schemas.microsoft.com/office/drawing/2014/main" id="{7EA5DCDB-C66B-1791-B434-97362240246B}"/>
                  </a:ext>
                </a:extLst>
              </p:cNvPr>
              <p:cNvSpPr txBox="1"/>
              <p:nvPr/>
            </p:nvSpPr>
            <p:spPr>
              <a:xfrm>
                <a:off x="12481702" y="28263547"/>
                <a:ext cx="10260931" cy="4632610"/>
              </a:xfrm>
              <a:prstGeom prst="rect">
                <a:avLst/>
              </a:prstGeom>
              <a:noFill/>
            </p:spPr>
            <p:txBody>
              <a:bodyPr wrap="square" rtlCol="0">
                <a:spAutoFit/>
              </a:bodyPr>
              <a:lstStyle/>
              <a:p>
                <a:pPr algn="just"/>
                <a:r>
                  <a:rPr lang="en-US" sz="3200" dirty="0"/>
                  <a:t>The system retrieves stakeholder provided documents from the database to ground its responses. With this, we ensure the correctness and truthfulness of the responses, avoiding common pitfalls such as hallucinations or lack of knowledge.</a:t>
                </a:r>
              </a:p>
            </p:txBody>
          </p:sp>
        </p:grpSp>
        <p:sp>
          <p:nvSpPr>
            <p:cNvPr id="2058" name="TextBox 2057">
              <a:extLst>
                <a:ext uri="{FF2B5EF4-FFF2-40B4-BE49-F238E27FC236}">
                  <a16:creationId xmlns:a16="http://schemas.microsoft.com/office/drawing/2014/main" id="{73C506B1-BF62-AA3C-AADA-579FFD4155AE}"/>
                </a:ext>
              </a:extLst>
            </p:cNvPr>
            <p:cNvSpPr txBox="1"/>
            <p:nvPr/>
          </p:nvSpPr>
          <p:spPr>
            <a:xfrm>
              <a:off x="450477" y="25166647"/>
              <a:ext cx="17399367" cy="867867"/>
            </a:xfrm>
            <a:prstGeom prst="rect">
              <a:avLst/>
            </a:prstGeom>
            <a:noFill/>
          </p:spPr>
          <p:txBody>
            <a:bodyPr wrap="square" rtlCol="0">
              <a:spAutoFit/>
            </a:bodyPr>
            <a:lstStyle/>
            <a:p>
              <a:r>
                <a:rPr lang="en-US" sz="4800" b="1" dirty="0">
                  <a:solidFill>
                    <a:srgbClr val="5F249F"/>
                  </a:solidFill>
                </a:rPr>
                <a:t>1. Retrieval Augmented Generation</a:t>
              </a:r>
            </a:p>
          </p:txBody>
        </p:sp>
      </p:grpSp>
      <p:grpSp>
        <p:nvGrpSpPr>
          <p:cNvPr id="2065" name="Group 2064">
            <a:extLst>
              <a:ext uri="{FF2B5EF4-FFF2-40B4-BE49-F238E27FC236}">
                <a16:creationId xmlns:a16="http://schemas.microsoft.com/office/drawing/2014/main" id="{A45DE9D4-D063-B70B-49F6-38E203311FF1}"/>
              </a:ext>
            </a:extLst>
          </p:cNvPr>
          <p:cNvGrpSpPr/>
          <p:nvPr/>
        </p:nvGrpSpPr>
        <p:grpSpPr>
          <a:xfrm>
            <a:off x="18035709" y="22250896"/>
            <a:ext cx="10498016" cy="14033834"/>
            <a:chOff x="18877658" y="22428011"/>
            <a:chExt cx="10498016" cy="14033834"/>
          </a:xfrm>
        </p:grpSpPr>
        <p:grpSp>
          <p:nvGrpSpPr>
            <p:cNvPr id="2063" name="Group 2062">
              <a:extLst>
                <a:ext uri="{FF2B5EF4-FFF2-40B4-BE49-F238E27FC236}">
                  <a16:creationId xmlns:a16="http://schemas.microsoft.com/office/drawing/2014/main" id="{37DB422F-3EE3-1A5A-4850-B29FBA7C6F27}"/>
                </a:ext>
              </a:extLst>
            </p:cNvPr>
            <p:cNvGrpSpPr/>
            <p:nvPr/>
          </p:nvGrpSpPr>
          <p:grpSpPr>
            <a:xfrm>
              <a:off x="18877658" y="22428011"/>
              <a:ext cx="10498016" cy="10242630"/>
              <a:chOff x="18877658" y="22428011"/>
              <a:chExt cx="10498016" cy="10242630"/>
            </a:xfrm>
          </p:grpSpPr>
          <p:pic>
            <p:nvPicPr>
              <p:cNvPr id="2056" name="Picture 2055">
                <a:extLst>
                  <a:ext uri="{FF2B5EF4-FFF2-40B4-BE49-F238E27FC236}">
                    <a16:creationId xmlns:a16="http://schemas.microsoft.com/office/drawing/2014/main" id="{49E39C62-FEE7-FA82-1953-7F2980B8BBF1}"/>
                  </a:ext>
                </a:extLst>
              </p:cNvPr>
              <p:cNvPicPr>
                <a:picLocks noChangeAspect="1"/>
              </p:cNvPicPr>
              <p:nvPr/>
            </p:nvPicPr>
            <p:blipFill>
              <a:blip r:embed="rId9"/>
              <a:stretch>
                <a:fillRect/>
              </a:stretch>
            </p:blipFill>
            <p:spPr>
              <a:xfrm>
                <a:off x="18877659" y="23353891"/>
                <a:ext cx="10498015" cy="9316750"/>
              </a:xfrm>
              <a:prstGeom prst="roundRect">
                <a:avLst>
                  <a:gd name="adj" fmla="val 3700"/>
                </a:avLst>
              </a:prstGeom>
              <a:solidFill>
                <a:srgbClr val="FFFFFF">
                  <a:shade val="85000"/>
                </a:srgbClr>
              </a:solidFill>
              <a:ln w="76200">
                <a:solidFill>
                  <a:schemeClr val="tx1"/>
                </a:solidFill>
              </a:ln>
              <a:effectLst>
                <a:softEdge rad="0"/>
              </a:effectLst>
            </p:spPr>
          </p:pic>
          <p:sp>
            <p:nvSpPr>
              <p:cNvPr id="2062" name="TextBox 2061">
                <a:extLst>
                  <a:ext uri="{FF2B5EF4-FFF2-40B4-BE49-F238E27FC236}">
                    <a16:creationId xmlns:a16="http://schemas.microsoft.com/office/drawing/2014/main" id="{0F2CF9E1-7B26-7CAF-46AB-819FAB72713B}"/>
                  </a:ext>
                </a:extLst>
              </p:cNvPr>
              <p:cNvSpPr txBox="1"/>
              <p:nvPr/>
            </p:nvSpPr>
            <p:spPr>
              <a:xfrm>
                <a:off x="18877658" y="22428011"/>
                <a:ext cx="10498015" cy="830997"/>
              </a:xfrm>
              <a:prstGeom prst="rect">
                <a:avLst/>
              </a:prstGeom>
              <a:noFill/>
            </p:spPr>
            <p:txBody>
              <a:bodyPr wrap="square" rtlCol="0">
                <a:spAutoFit/>
              </a:bodyPr>
              <a:lstStyle/>
              <a:p>
                <a:r>
                  <a:rPr lang="en-US" sz="4800" b="1" dirty="0">
                    <a:solidFill>
                      <a:srgbClr val="5F249F"/>
                    </a:solidFill>
                  </a:rPr>
                  <a:t>2. Improving Retrieval</a:t>
                </a:r>
              </a:p>
            </p:txBody>
          </p:sp>
        </p:grpSp>
        <p:sp>
          <p:nvSpPr>
            <p:cNvPr id="2064" name="TextBox 2063">
              <a:extLst>
                <a:ext uri="{FF2B5EF4-FFF2-40B4-BE49-F238E27FC236}">
                  <a16:creationId xmlns:a16="http://schemas.microsoft.com/office/drawing/2014/main" id="{0F15CF25-F013-9483-11C8-4222137EAFD5}"/>
                </a:ext>
              </a:extLst>
            </p:cNvPr>
            <p:cNvSpPr txBox="1"/>
            <p:nvPr/>
          </p:nvSpPr>
          <p:spPr>
            <a:xfrm>
              <a:off x="18877658" y="32922415"/>
              <a:ext cx="10477788" cy="3539430"/>
            </a:xfrm>
            <a:prstGeom prst="rect">
              <a:avLst/>
            </a:prstGeom>
            <a:noFill/>
          </p:spPr>
          <p:txBody>
            <a:bodyPr wrap="square" rtlCol="0">
              <a:spAutoFit/>
            </a:bodyPr>
            <a:lstStyle/>
            <a:p>
              <a:pPr algn="just"/>
              <a:r>
                <a:rPr lang="en-US" sz="3200" b="1" dirty="0"/>
                <a:t>Small-To-Big-Retrieval (STBR)</a:t>
              </a:r>
              <a:r>
                <a:rPr lang="en-US" sz="3200" dirty="0"/>
                <a:t> uses hierarchical embeddings to traverse the database and retrieve information more accurately. This allows multiple semantic levels of understanding to be considered during retrieval. We observed a </a:t>
              </a:r>
              <a:r>
                <a:rPr lang="en-US" sz="3200" b="1" dirty="0"/>
                <a:t>14% increase in accuracy</a:t>
              </a:r>
              <a:r>
                <a:rPr lang="en-US" sz="3200" dirty="0"/>
                <a:t> on our question answering benchmarks, </a:t>
              </a:r>
              <a:r>
                <a:rPr lang="en-US" sz="3200" b="1" dirty="0"/>
                <a:t>from 65% to 79%</a:t>
              </a:r>
              <a:r>
                <a:rPr lang="en-US" sz="3200" dirty="0"/>
                <a:t>, when using STBR vs vanilla RAG.</a:t>
              </a:r>
            </a:p>
          </p:txBody>
        </p:sp>
      </p:grpSp>
      <p:grpSp>
        <p:nvGrpSpPr>
          <p:cNvPr id="36" name="Group 35">
            <a:extLst>
              <a:ext uri="{FF2B5EF4-FFF2-40B4-BE49-F238E27FC236}">
                <a16:creationId xmlns:a16="http://schemas.microsoft.com/office/drawing/2014/main" id="{72DD75E2-6928-5503-36EB-699CDFEF6CB8}"/>
              </a:ext>
            </a:extLst>
          </p:cNvPr>
          <p:cNvGrpSpPr/>
          <p:nvPr/>
        </p:nvGrpSpPr>
        <p:grpSpPr>
          <a:xfrm>
            <a:off x="1446085" y="31597178"/>
            <a:ext cx="16179796" cy="4839294"/>
            <a:chOff x="1446085" y="31756206"/>
            <a:chExt cx="16179796" cy="4839294"/>
          </a:xfrm>
        </p:grpSpPr>
        <p:grpSp>
          <p:nvGrpSpPr>
            <p:cNvPr id="2075" name="Group 2074">
              <a:extLst>
                <a:ext uri="{FF2B5EF4-FFF2-40B4-BE49-F238E27FC236}">
                  <a16:creationId xmlns:a16="http://schemas.microsoft.com/office/drawing/2014/main" id="{89FD63D9-43A6-BABA-C803-DEB036D00004}"/>
                </a:ext>
              </a:extLst>
            </p:cNvPr>
            <p:cNvGrpSpPr/>
            <p:nvPr/>
          </p:nvGrpSpPr>
          <p:grpSpPr>
            <a:xfrm>
              <a:off x="1447201" y="31756206"/>
              <a:ext cx="16178680" cy="3888178"/>
              <a:chOff x="560389" y="31756206"/>
              <a:chExt cx="17065491" cy="3888178"/>
            </a:xfrm>
          </p:grpSpPr>
          <p:grpSp>
            <p:nvGrpSpPr>
              <p:cNvPr id="2072" name="Group 2071">
                <a:extLst>
                  <a:ext uri="{FF2B5EF4-FFF2-40B4-BE49-F238E27FC236}">
                    <a16:creationId xmlns:a16="http://schemas.microsoft.com/office/drawing/2014/main" id="{C1B1086C-68C2-392E-67DF-F604B776CDF3}"/>
                  </a:ext>
                </a:extLst>
              </p:cNvPr>
              <p:cNvGrpSpPr/>
              <p:nvPr/>
            </p:nvGrpSpPr>
            <p:grpSpPr>
              <a:xfrm>
                <a:off x="560389" y="31756206"/>
                <a:ext cx="10135600" cy="3688771"/>
                <a:chOff x="841375" y="32116382"/>
                <a:chExt cx="10135600" cy="3688771"/>
              </a:xfrm>
            </p:grpSpPr>
            <p:sp>
              <p:nvSpPr>
                <p:cNvPr id="2066" name="TextBox 2065">
                  <a:extLst>
                    <a:ext uri="{FF2B5EF4-FFF2-40B4-BE49-F238E27FC236}">
                      <a16:creationId xmlns:a16="http://schemas.microsoft.com/office/drawing/2014/main" id="{97EDC134-D591-7BFE-619B-685BCD015010}"/>
                    </a:ext>
                  </a:extLst>
                </p:cNvPr>
                <p:cNvSpPr txBox="1"/>
                <p:nvPr/>
              </p:nvSpPr>
              <p:spPr>
                <a:xfrm>
                  <a:off x="841375" y="32116382"/>
                  <a:ext cx="10135600" cy="824441"/>
                </a:xfrm>
                <a:prstGeom prst="rect">
                  <a:avLst/>
                </a:prstGeom>
                <a:noFill/>
              </p:spPr>
              <p:txBody>
                <a:bodyPr wrap="square" rtlCol="0">
                  <a:spAutoFit/>
                </a:bodyPr>
                <a:lstStyle/>
                <a:p>
                  <a:r>
                    <a:rPr lang="en-US" sz="4800" b="1" dirty="0">
                      <a:solidFill>
                        <a:srgbClr val="5F249F"/>
                      </a:solidFill>
                    </a:rPr>
                    <a:t>3. Accessibility</a:t>
                  </a:r>
                </a:p>
              </p:txBody>
            </p:sp>
            <p:grpSp>
              <p:nvGrpSpPr>
                <p:cNvPr id="2071" name="Group 2070">
                  <a:extLst>
                    <a:ext uri="{FF2B5EF4-FFF2-40B4-BE49-F238E27FC236}">
                      <a16:creationId xmlns:a16="http://schemas.microsoft.com/office/drawing/2014/main" id="{B32EF72C-3E8E-086B-FFDB-5AB752D24903}"/>
                    </a:ext>
                  </a:extLst>
                </p:cNvPr>
                <p:cNvGrpSpPr/>
                <p:nvPr/>
              </p:nvGrpSpPr>
              <p:grpSpPr>
                <a:xfrm>
                  <a:off x="929895" y="32956350"/>
                  <a:ext cx="9636809" cy="2848803"/>
                  <a:chOff x="929895" y="32956350"/>
                  <a:chExt cx="9636809" cy="2848803"/>
                </a:xfrm>
              </p:grpSpPr>
              <p:pic>
                <p:nvPicPr>
                  <p:cNvPr id="2070" name="Picture 2069">
                    <a:extLst>
                      <a:ext uri="{FF2B5EF4-FFF2-40B4-BE49-F238E27FC236}">
                        <a16:creationId xmlns:a16="http://schemas.microsoft.com/office/drawing/2014/main" id="{E4EB66BB-31EE-083B-BABE-F7CEF12E99A4}"/>
                      </a:ext>
                    </a:extLst>
                  </p:cNvPr>
                  <p:cNvPicPr>
                    <a:picLocks noChangeAspect="1"/>
                  </p:cNvPicPr>
                  <p:nvPr/>
                </p:nvPicPr>
                <p:blipFill>
                  <a:blip r:embed="rId10"/>
                  <a:stretch>
                    <a:fillRect/>
                  </a:stretch>
                </p:blipFill>
                <p:spPr>
                  <a:xfrm>
                    <a:off x="929895" y="32956350"/>
                    <a:ext cx="9636809" cy="2848803"/>
                  </a:xfrm>
                  <a:prstGeom prst="roundRect">
                    <a:avLst>
                      <a:gd name="adj" fmla="val 8594"/>
                    </a:avLst>
                  </a:prstGeom>
                  <a:solidFill>
                    <a:srgbClr val="FFFFFF">
                      <a:shade val="85000"/>
                    </a:srgbClr>
                  </a:solidFill>
                  <a:ln w="76200">
                    <a:solidFill>
                      <a:schemeClr val="tx1"/>
                    </a:solidFill>
                  </a:ln>
                  <a:effectLst/>
                </p:spPr>
              </p:pic>
              <p:pic>
                <p:nvPicPr>
                  <p:cNvPr id="1026" name="Picture 2" descr="Voice - Free multimedia icons">
                    <a:extLst>
                      <a:ext uri="{FF2B5EF4-FFF2-40B4-BE49-F238E27FC236}">
                        <a16:creationId xmlns:a16="http://schemas.microsoft.com/office/drawing/2014/main" id="{8200133F-F74C-FD96-F3E9-7463B5A1C30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309435" y="33290973"/>
                    <a:ext cx="598677" cy="59867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073" name="TextBox 2072">
                <a:extLst>
                  <a:ext uri="{FF2B5EF4-FFF2-40B4-BE49-F238E27FC236}">
                    <a16:creationId xmlns:a16="http://schemas.microsoft.com/office/drawing/2014/main" id="{7CD2F9E4-C7C7-2D08-CF7D-649BB26D320B}"/>
                  </a:ext>
                </a:extLst>
              </p:cNvPr>
              <p:cNvSpPr txBox="1"/>
              <p:nvPr/>
            </p:nvSpPr>
            <p:spPr>
              <a:xfrm>
                <a:off x="10455849" y="32597396"/>
                <a:ext cx="7170031" cy="3046988"/>
              </a:xfrm>
              <a:prstGeom prst="rect">
                <a:avLst/>
              </a:prstGeom>
              <a:noFill/>
            </p:spPr>
            <p:txBody>
              <a:bodyPr wrap="square" rtlCol="0">
                <a:spAutoFit/>
              </a:bodyPr>
              <a:lstStyle/>
              <a:p>
                <a:pPr algn="just"/>
                <a:r>
                  <a:rPr lang="en-US" sz="3200" b="1" dirty="0"/>
                  <a:t>Machine Learning</a:t>
                </a:r>
                <a:r>
                  <a:rPr lang="en-US" sz="3200" dirty="0"/>
                  <a:t> deployed </a:t>
                </a:r>
                <a:r>
                  <a:rPr lang="en-US" sz="3200" b="1" dirty="0"/>
                  <a:t>on-edge</a:t>
                </a:r>
                <a:r>
                  <a:rPr lang="en-US" sz="3200" dirty="0"/>
                  <a:t> runs continuously on the user’s machine, listening for the keyword “Chatbot”. This allows a user to go fully handsfree, using just their voice  to  interact  with  the sys-</a:t>
                </a:r>
              </a:p>
            </p:txBody>
          </p:sp>
        </p:grpSp>
        <p:sp>
          <p:nvSpPr>
            <p:cNvPr id="2076" name="TextBox 2075">
              <a:extLst>
                <a:ext uri="{FF2B5EF4-FFF2-40B4-BE49-F238E27FC236}">
                  <a16:creationId xmlns:a16="http://schemas.microsoft.com/office/drawing/2014/main" id="{6502B116-6821-504D-331A-BE23D3D71C18}"/>
                </a:ext>
              </a:extLst>
            </p:cNvPr>
            <p:cNvSpPr txBox="1"/>
            <p:nvPr/>
          </p:nvSpPr>
          <p:spPr>
            <a:xfrm>
              <a:off x="1446085" y="35518282"/>
              <a:ext cx="16179795" cy="1077218"/>
            </a:xfrm>
            <a:prstGeom prst="rect">
              <a:avLst/>
            </a:prstGeom>
            <a:noFill/>
          </p:spPr>
          <p:txBody>
            <a:bodyPr wrap="square" rtlCol="0">
              <a:spAutoFit/>
            </a:bodyPr>
            <a:lstStyle/>
            <a:p>
              <a:pPr algn="just"/>
              <a:r>
                <a:rPr lang="en-US" sz="3200" dirty="0"/>
                <a:t>-</a:t>
              </a:r>
              <a:r>
                <a:rPr lang="en-US" sz="3200" dirty="0" err="1"/>
                <a:t>tem</a:t>
              </a:r>
              <a:r>
                <a:rPr lang="en-US" sz="3200" dirty="0"/>
                <a:t>, while keeping all data private by processing it locally. We brought this feature from a purely research environment to a fully deployable one, for the first time.</a:t>
              </a:r>
            </a:p>
          </p:txBody>
        </p:sp>
      </p:grpSp>
      <p:grpSp>
        <p:nvGrpSpPr>
          <p:cNvPr id="2096" name="Group 2095">
            <a:extLst>
              <a:ext uri="{FF2B5EF4-FFF2-40B4-BE49-F238E27FC236}">
                <a16:creationId xmlns:a16="http://schemas.microsoft.com/office/drawing/2014/main" id="{7562FC2A-4C9F-BB76-2723-5E3EFFD82AB4}"/>
              </a:ext>
            </a:extLst>
          </p:cNvPr>
          <p:cNvGrpSpPr/>
          <p:nvPr/>
        </p:nvGrpSpPr>
        <p:grpSpPr>
          <a:xfrm>
            <a:off x="1447200" y="36436472"/>
            <a:ext cx="27066298" cy="4823961"/>
            <a:chOff x="648909" y="36692151"/>
            <a:chExt cx="27845199" cy="4823961"/>
          </a:xfrm>
        </p:grpSpPr>
        <p:sp>
          <p:nvSpPr>
            <p:cNvPr id="2081" name="TextBox 2080">
              <a:extLst>
                <a:ext uri="{FF2B5EF4-FFF2-40B4-BE49-F238E27FC236}">
                  <a16:creationId xmlns:a16="http://schemas.microsoft.com/office/drawing/2014/main" id="{A5E47E20-E82B-6089-7050-2EBBFACF4F90}"/>
                </a:ext>
              </a:extLst>
            </p:cNvPr>
            <p:cNvSpPr txBox="1"/>
            <p:nvPr/>
          </p:nvSpPr>
          <p:spPr>
            <a:xfrm>
              <a:off x="15829093" y="37484239"/>
              <a:ext cx="12665015" cy="3539430"/>
            </a:xfrm>
            <a:prstGeom prst="rect">
              <a:avLst/>
            </a:prstGeom>
            <a:noFill/>
          </p:spPr>
          <p:txBody>
            <a:bodyPr wrap="square" rtlCol="0">
              <a:spAutoFit/>
            </a:bodyPr>
            <a:lstStyle/>
            <a:p>
              <a:pPr algn="just"/>
              <a:r>
                <a:rPr lang="en-US" sz="3200" dirty="0"/>
                <a:t>A </a:t>
              </a:r>
              <a:r>
                <a:rPr lang="en-US" sz="3200" b="1" dirty="0"/>
                <a:t>Machine Learning </a:t>
              </a:r>
              <a:r>
                <a:rPr lang="en-US" sz="3200" dirty="0"/>
                <a:t>component intelligently choses between a Strong and a Weak </a:t>
              </a:r>
              <a:r>
                <a:rPr lang="en-150" sz="3200" dirty="0"/>
                <a:t>LLM</a:t>
              </a:r>
              <a:r>
                <a:rPr lang="en-US" sz="3200" dirty="0"/>
                <a:t> </a:t>
              </a:r>
              <a:r>
                <a:rPr lang="en-150" sz="3200" dirty="0"/>
                <a:t>conditioned on</a:t>
              </a:r>
              <a:r>
                <a:rPr lang="en-US" sz="3200" dirty="0"/>
                <a:t> the user’s query, to reduce costs and speed up responses. It identifies the complexity of the query to pick between them. The classifier model is based on the BERT architecture. This allows us to maintain response quality while reducing costs on average. The classification is performed on-the-fly for each user query. This system is called </a:t>
              </a:r>
              <a:r>
                <a:rPr lang="en-US" sz="3200" dirty="0" err="1"/>
                <a:t>RouteLLM</a:t>
              </a:r>
              <a:r>
                <a:rPr lang="en-US" sz="3200" dirty="0"/>
                <a:t>.</a:t>
              </a:r>
            </a:p>
          </p:txBody>
        </p:sp>
        <p:grpSp>
          <p:nvGrpSpPr>
            <p:cNvPr id="2095" name="Group 2094">
              <a:extLst>
                <a:ext uri="{FF2B5EF4-FFF2-40B4-BE49-F238E27FC236}">
                  <a16:creationId xmlns:a16="http://schemas.microsoft.com/office/drawing/2014/main" id="{99798729-8CB7-0B8F-1375-6A5DBC34A6DA}"/>
                </a:ext>
              </a:extLst>
            </p:cNvPr>
            <p:cNvGrpSpPr/>
            <p:nvPr/>
          </p:nvGrpSpPr>
          <p:grpSpPr>
            <a:xfrm>
              <a:off x="648909" y="36692151"/>
              <a:ext cx="14883447" cy="4823961"/>
              <a:chOff x="648909" y="36692151"/>
              <a:chExt cx="14883447" cy="4823961"/>
            </a:xfrm>
          </p:grpSpPr>
          <p:grpSp>
            <p:nvGrpSpPr>
              <p:cNvPr id="2088" name="Group 2087">
                <a:extLst>
                  <a:ext uri="{FF2B5EF4-FFF2-40B4-BE49-F238E27FC236}">
                    <a16:creationId xmlns:a16="http://schemas.microsoft.com/office/drawing/2014/main" id="{0651373C-3AF1-39AE-2A3D-59A6D2F25C82}"/>
                  </a:ext>
                </a:extLst>
              </p:cNvPr>
              <p:cNvGrpSpPr/>
              <p:nvPr/>
            </p:nvGrpSpPr>
            <p:grpSpPr>
              <a:xfrm>
                <a:off x="648909" y="36692151"/>
                <a:ext cx="10135600" cy="4822689"/>
                <a:chOff x="648909" y="36692151"/>
                <a:chExt cx="10135600" cy="4822689"/>
              </a:xfrm>
            </p:grpSpPr>
            <p:sp>
              <p:nvSpPr>
                <p:cNvPr id="2077" name="TextBox 2076">
                  <a:extLst>
                    <a:ext uri="{FF2B5EF4-FFF2-40B4-BE49-F238E27FC236}">
                      <a16:creationId xmlns:a16="http://schemas.microsoft.com/office/drawing/2014/main" id="{90C668BF-C224-457B-0F78-20D897C2F877}"/>
                    </a:ext>
                  </a:extLst>
                </p:cNvPr>
                <p:cNvSpPr txBox="1"/>
                <p:nvPr/>
              </p:nvSpPr>
              <p:spPr>
                <a:xfrm>
                  <a:off x="648909" y="36692151"/>
                  <a:ext cx="10135600" cy="824441"/>
                </a:xfrm>
                <a:prstGeom prst="rect">
                  <a:avLst/>
                </a:prstGeom>
                <a:noFill/>
              </p:spPr>
              <p:txBody>
                <a:bodyPr wrap="square" rtlCol="0">
                  <a:spAutoFit/>
                </a:bodyPr>
                <a:lstStyle/>
                <a:p>
                  <a:r>
                    <a:rPr lang="en-US" sz="4800" b="1" dirty="0">
                      <a:solidFill>
                        <a:srgbClr val="5F249F"/>
                      </a:solidFill>
                    </a:rPr>
                    <a:t>4. Reducing Costs</a:t>
                  </a:r>
                </a:p>
              </p:txBody>
            </p:sp>
            <p:pic>
              <p:nvPicPr>
                <p:cNvPr id="2087" name="Picture 2086">
                  <a:extLst>
                    <a:ext uri="{FF2B5EF4-FFF2-40B4-BE49-F238E27FC236}">
                      <a16:creationId xmlns:a16="http://schemas.microsoft.com/office/drawing/2014/main" id="{A9BD3A4B-331C-6EF0-C0C8-FBAB52E02A1A}"/>
                    </a:ext>
                  </a:extLst>
                </p:cNvPr>
                <p:cNvPicPr>
                  <a:picLocks noChangeAspect="1"/>
                </p:cNvPicPr>
                <p:nvPr/>
              </p:nvPicPr>
              <p:blipFill>
                <a:blip r:embed="rId12"/>
                <a:stretch>
                  <a:fillRect/>
                </a:stretch>
              </p:blipFill>
              <p:spPr>
                <a:xfrm>
                  <a:off x="768460" y="37571983"/>
                  <a:ext cx="7234033" cy="3942857"/>
                </a:xfrm>
                <a:prstGeom prst="roundRect">
                  <a:avLst>
                    <a:gd name="adj" fmla="val 8594"/>
                  </a:avLst>
                </a:prstGeom>
                <a:solidFill>
                  <a:srgbClr val="FFFFFF">
                    <a:shade val="85000"/>
                  </a:srgbClr>
                </a:solidFill>
                <a:ln w="76200">
                  <a:solidFill>
                    <a:schemeClr val="tx1"/>
                  </a:solidFill>
                </a:ln>
                <a:effectLst/>
              </p:spPr>
            </p:pic>
          </p:grpSp>
          <p:pic>
            <p:nvPicPr>
              <p:cNvPr id="2094" name="Picture 2093">
                <a:extLst>
                  <a:ext uri="{FF2B5EF4-FFF2-40B4-BE49-F238E27FC236}">
                    <a16:creationId xmlns:a16="http://schemas.microsoft.com/office/drawing/2014/main" id="{EA486D1B-D4FC-9DC3-893E-D89F1600E43D}"/>
                  </a:ext>
                </a:extLst>
              </p:cNvPr>
              <p:cNvPicPr>
                <a:picLocks/>
              </p:cNvPicPr>
              <p:nvPr/>
            </p:nvPicPr>
            <p:blipFill>
              <a:blip r:embed="rId13"/>
              <a:stretch>
                <a:fillRect/>
              </a:stretch>
            </p:blipFill>
            <p:spPr>
              <a:xfrm>
                <a:off x="8299227" y="37573255"/>
                <a:ext cx="7233129" cy="3942857"/>
              </a:xfrm>
              <a:prstGeom prst="roundRect">
                <a:avLst>
                  <a:gd name="adj" fmla="val 10090"/>
                </a:avLst>
              </a:prstGeom>
              <a:solidFill>
                <a:srgbClr val="FFFFFF">
                  <a:shade val="85000"/>
                </a:srgbClr>
              </a:solidFill>
              <a:ln w="76200">
                <a:solidFill>
                  <a:schemeClr val="tx1"/>
                </a:solidFill>
              </a:ln>
              <a:effectLst/>
            </p:spPr>
          </p:pic>
        </p:grpSp>
      </p:grpSp>
      <p:grpSp>
        <p:nvGrpSpPr>
          <p:cNvPr id="28" name="Group 27">
            <a:extLst>
              <a:ext uri="{FF2B5EF4-FFF2-40B4-BE49-F238E27FC236}">
                <a16:creationId xmlns:a16="http://schemas.microsoft.com/office/drawing/2014/main" id="{26290C3F-05E0-B049-34D3-4394DC203BD6}"/>
              </a:ext>
            </a:extLst>
          </p:cNvPr>
          <p:cNvGrpSpPr/>
          <p:nvPr/>
        </p:nvGrpSpPr>
        <p:grpSpPr>
          <a:xfrm>
            <a:off x="1446085" y="7017587"/>
            <a:ext cx="7765035" cy="15233309"/>
            <a:chOff x="1446085" y="6703200"/>
            <a:chExt cx="7765035" cy="15233309"/>
          </a:xfrm>
        </p:grpSpPr>
        <p:sp>
          <p:nvSpPr>
            <p:cNvPr id="26" name="TextBox 25">
              <a:extLst>
                <a:ext uri="{FF2B5EF4-FFF2-40B4-BE49-F238E27FC236}">
                  <a16:creationId xmlns:a16="http://schemas.microsoft.com/office/drawing/2014/main" id="{5706C873-F5B7-1567-A206-D2228B2F14F4}"/>
                </a:ext>
              </a:extLst>
            </p:cNvPr>
            <p:cNvSpPr txBox="1"/>
            <p:nvPr/>
          </p:nvSpPr>
          <p:spPr>
            <a:xfrm>
              <a:off x="1446085" y="19874406"/>
              <a:ext cx="7765035" cy="2062103"/>
            </a:xfrm>
            <a:prstGeom prst="rect">
              <a:avLst/>
            </a:prstGeom>
            <a:noFill/>
          </p:spPr>
          <p:txBody>
            <a:bodyPr wrap="square" rtlCol="0">
              <a:spAutoFit/>
            </a:bodyPr>
            <a:lstStyle/>
            <a:p>
              <a:pPr algn="just"/>
              <a:r>
                <a:rPr lang="en-US" sz="3200" dirty="0"/>
                <a:t>The </a:t>
              </a:r>
              <a:r>
                <a:rPr lang="en-US" sz="3200" b="1" dirty="0"/>
                <a:t>Frontend UI</a:t>
              </a:r>
              <a:r>
                <a:rPr lang="en-US" sz="3200" dirty="0"/>
                <a:t> allows users to easily interact with the Chat system either through keyboard + mouse or voice commands + voice input.</a:t>
              </a:r>
            </a:p>
          </p:txBody>
        </p:sp>
        <p:pic>
          <p:nvPicPr>
            <p:cNvPr id="24" name="Picture 23" descr="A screenshot of a chat&#10;&#10;Description automatically generated">
              <a:extLst>
                <a:ext uri="{FF2B5EF4-FFF2-40B4-BE49-F238E27FC236}">
                  <a16:creationId xmlns:a16="http://schemas.microsoft.com/office/drawing/2014/main" id="{A55EE2B9-EAFA-D862-C471-F0B1AA396E7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46085" y="6703200"/>
              <a:ext cx="7765035" cy="12939625"/>
            </a:xfrm>
            <a:prstGeom prst="roundRect">
              <a:avLst>
                <a:gd name="adj" fmla="val 3914"/>
              </a:avLst>
            </a:prstGeom>
            <a:solidFill>
              <a:srgbClr val="FFFFFF">
                <a:shade val="85000"/>
              </a:srgbClr>
            </a:solidFill>
            <a:ln w="76200">
              <a:solidFill>
                <a:schemeClr val="tx1"/>
              </a:solidFill>
            </a:ln>
            <a:effectLst/>
          </p:spPr>
        </p:pic>
      </p:grpSp>
      <p:pic>
        <p:nvPicPr>
          <p:cNvPr id="34" name="Graphic 33">
            <a:extLst>
              <a:ext uri="{FF2B5EF4-FFF2-40B4-BE49-F238E27FC236}">
                <a16:creationId xmlns:a16="http://schemas.microsoft.com/office/drawing/2014/main" id="{179822B9-2D06-412E-1569-943FAACBC939}"/>
              </a:ext>
            </a:extLst>
          </p:cNvPr>
          <p:cNvPicPr>
            <a:picLocks noChangeAspect="1"/>
          </p:cNvPicPr>
          <p:nvPr/>
        </p:nvPicPr>
        <p:blipFill>
          <a:blip r:embed="rId15">
            <a:alphaModFix/>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447200" y="4141168"/>
            <a:ext cx="4685999" cy="2556000"/>
          </a:xfrm>
          <a:prstGeom prst="rect">
            <a:avLst/>
          </a:prstGeom>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195763" rtl="0" eaLnBrk="1" fontAlgn="base" latinLnBrk="0" hangingPunct="1">
          <a:lnSpc>
            <a:spcPct val="100000"/>
          </a:lnSpc>
          <a:spcBef>
            <a:spcPct val="0"/>
          </a:spcBef>
          <a:spcAft>
            <a:spcPct val="0"/>
          </a:spcAft>
          <a:buClrTx/>
          <a:buSzTx/>
          <a:buFontTx/>
          <a:buNone/>
          <a:tabLst/>
          <a:defRPr kumimoji="0" lang="es-ES" sz="83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195763" rtl="0" eaLnBrk="1" fontAlgn="base" latinLnBrk="0" hangingPunct="1">
          <a:lnSpc>
            <a:spcPct val="100000"/>
          </a:lnSpc>
          <a:spcBef>
            <a:spcPct val="0"/>
          </a:spcBef>
          <a:spcAft>
            <a:spcPct val="0"/>
          </a:spcAft>
          <a:buClrTx/>
          <a:buSzTx/>
          <a:buFontTx/>
          <a:buNone/>
          <a:tabLst/>
          <a:defRPr kumimoji="0" lang="es-ES" sz="83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6337</TotalTime>
  <Words>466</Words>
  <Application>Microsoft Office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Gill Sans</vt:lpstr>
      <vt:lpstr>Diseño predeterminado</vt:lpstr>
      <vt:lpstr>PowerPoint Presentation</vt:lpstr>
    </vt:vector>
  </TitlesOfParts>
  <Company>Lady 3Jane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mark</dc:creator>
  <cp:lastModifiedBy>Mas I Fullana, Marti (DXC FDS)</cp:lastModifiedBy>
  <cp:revision>145</cp:revision>
  <cp:lastPrinted>2014-11-06T11:52:48Z</cp:lastPrinted>
  <dcterms:created xsi:type="dcterms:W3CDTF">2009-04-07T20:47:12Z</dcterms:created>
  <dcterms:modified xsi:type="dcterms:W3CDTF">2024-10-01T11:24:07Z</dcterms:modified>
</cp:coreProperties>
</file>