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FDF"/>
    <a:srgbClr val="58A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2EB6-CF0A-4425-894C-84FA3B6EF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14782-AA3F-337B-2918-4CE6FBC9D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C5DD-431D-E98B-959C-750703B6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986-2486-4228-9C6F-2CC5D5AE9EE1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0B22-6A38-A0A4-774C-1C2BFAFD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A0453-143E-F77C-D25E-A59A3456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D2ED-82B8-46F1-BB5A-088571DB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82FC-950F-1762-F349-59D6C41B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5FEDC-8546-568E-0C36-9E665C760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4BE8-8E73-0098-EE99-D794D4FD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986-2486-4228-9C6F-2CC5D5AE9EE1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6EE4-3F75-A2E7-5F57-EF501535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E327-4081-A35C-F311-83E4A4C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D2ED-82B8-46F1-BB5A-088571DB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914E9-DB21-88B8-4F2E-72E32061D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70965-104B-81A7-3189-AABD621CA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3A6F-5CE1-8FF5-233C-017F084C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986-2486-4228-9C6F-2CC5D5AE9EE1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C35C4-957E-DF49-A48F-9B6A865F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6A834-10E7-73F6-B074-20AB5004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D2ED-82B8-46F1-BB5A-088571DB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9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2A7A-59EC-9039-6B7C-77C70E68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D334-8B05-7131-25A7-572620B3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83AB-37B4-DD52-5797-6C8E86E8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986-2486-4228-9C6F-2CC5D5AE9EE1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6D24C-FF87-19DE-1027-7395CE9E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A4D3-E901-8F8D-BF5E-1677AC81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D2ED-82B8-46F1-BB5A-088571DB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0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FCDA-C9B9-0C42-5EB0-860DBF0A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24A5-9962-42C0-6232-6A0A861A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C10B-A6A4-70F6-2977-60231C07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986-2486-4228-9C6F-2CC5D5AE9EE1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3C0E-2CBF-54F6-88AB-5D1C7F3D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9158-B47C-08AE-2373-644D6802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D2ED-82B8-46F1-BB5A-088571DB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8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CD77-6B31-1FEA-5E86-7A17ADA7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992D-AEE8-2562-0639-335803042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C4D08-A026-8C1C-500A-1B25E7387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B7794-185C-D43E-C48B-887D579C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986-2486-4228-9C6F-2CC5D5AE9EE1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E5B4C-31F1-AB8F-88D2-CC127B62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69AE8-B838-50DB-AC8D-CE34BA98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D2ED-82B8-46F1-BB5A-088571DB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3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5EF6-26E4-BE62-D3FB-9F1C1EB6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0814-F6DB-D4E5-5481-288F0E05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C79B3-6C1A-09BD-100A-D5DE90443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553A8-795D-F77E-6FD7-3F448CAB1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EE350-041E-C651-7FDC-FA397DC1D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F2347-9388-14A6-E452-0ABFD07A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986-2486-4228-9C6F-2CC5D5AE9EE1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1E5CF-B15B-4B0D-F56E-F62B79AC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E0853-9BB2-63D7-8073-9791F19F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D2ED-82B8-46F1-BB5A-088571DB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0035-03A2-0941-950B-90803F24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65843-EEB1-F747-3139-1119F441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986-2486-4228-9C6F-2CC5D5AE9EE1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6CF48-8923-CD0C-10A5-2916334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B1EC7-79FE-9093-011B-3647F2E5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D2ED-82B8-46F1-BB5A-088571DB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0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BE180-77A3-3602-6C69-53D16BA3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986-2486-4228-9C6F-2CC5D5AE9EE1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9B913-2B90-A117-F880-A9A2EE93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1C90B-E164-4321-519F-5472569C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D2ED-82B8-46F1-BB5A-088571DB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9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8187-ADD5-E7BE-1B12-6B15F7F1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1D30-0CF2-F97C-BBC3-C4DA1789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B8C63-29CD-9D28-4DA2-E23E86650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D146F-2141-A830-5D73-BF10B227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986-2486-4228-9C6F-2CC5D5AE9EE1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BCB9-DE0E-63B6-9016-65B26290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3C719-8A6E-F009-9A44-710AFBA2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D2ED-82B8-46F1-BB5A-088571DB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C03F-7EA6-652F-6B25-E425507A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74374-C11C-0134-89A9-A92A24F4A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0491-8913-0BEA-533A-6A3FA1E36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A7D28-CEA9-7216-7D3A-F77A7951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C3986-2486-4228-9C6F-2CC5D5AE9EE1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C8E7-38FE-18C9-1E8F-5F297769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AD5B7-7FDC-B11C-7688-F670D311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3D2ED-82B8-46F1-BB5A-088571DB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AB24E-CD27-063C-B9FC-C420451E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07F30-BE30-CEBD-72FD-196A95EEF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79F6-8644-1D32-38EA-811045E74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3986-2486-4228-9C6F-2CC5D5AE9EE1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871D3-AA79-D49F-1D6F-B5EF6DCF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4D13-94EC-B91D-E54D-CF3EFE8FF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D2ED-82B8-46F1-BB5A-088571DB6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510F19-E70A-CD26-7558-90734C36ED95}"/>
              </a:ext>
            </a:extLst>
          </p:cNvPr>
          <p:cNvSpPr txBox="1"/>
          <p:nvPr/>
        </p:nvSpPr>
        <p:spPr>
          <a:xfrm>
            <a:off x="574063" y="389147"/>
            <a:ext cx="1104387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 WEEK 5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ANALYST LEARNTERNSHIP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64680-E38E-0CF2-47D1-6935ABB1E5AA}"/>
              </a:ext>
            </a:extLst>
          </p:cNvPr>
          <p:cNvSpPr txBox="1"/>
          <p:nvPr/>
        </p:nvSpPr>
        <p:spPr>
          <a:xfrm>
            <a:off x="259881" y="2902033"/>
            <a:ext cx="11820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PROBLEM STATEMENT: INDIAN MANAGER PROBLEMS</a:t>
            </a:r>
          </a:p>
          <a:p>
            <a:pPr algn="ctr"/>
            <a:r>
              <a:rPr lang="en-US" sz="4000" b="1" dirty="0">
                <a:solidFill>
                  <a:schemeClr val="tx2"/>
                </a:solidFill>
              </a:rPr>
              <a:t>ANALYSIS OF THE RESPONSES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1A03A-1616-0D66-5E77-31C8DD253111}"/>
              </a:ext>
            </a:extLst>
          </p:cNvPr>
          <p:cNvSpPr txBox="1"/>
          <p:nvPr/>
        </p:nvSpPr>
        <p:spPr>
          <a:xfrm>
            <a:off x="9760017" y="6268798"/>
            <a:ext cx="2059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 SUPRITA RAHA</a:t>
            </a:r>
          </a:p>
        </p:txBody>
      </p:sp>
    </p:spTree>
    <p:extLst>
      <p:ext uri="{BB962C8B-B14F-4D97-AF65-F5344CB8AC3E}">
        <p14:creationId xmlns:p14="http://schemas.microsoft.com/office/powerpoint/2010/main" val="112150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D089A-B89D-6F11-36CF-69212F72A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7" t="26296" r="49587" b="42148"/>
          <a:stretch/>
        </p:blipFill>
        <p:spPr>
          <a:xfrm>
            <a:off x="0" y="-1"/>
            <a:ext cx="5526714" cy="3696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0D021-AA6E-5EDD-ED7C-0255258879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3" r="27704" b="50000"/>
          <a:stretch/>
        </p:blipFill>
        <p:spPr>
          <a:xfrm>
            <a:off x="5447899" y="-2"/>
            <a:ext cx="3570973" cy="369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4ED0B0-56F2-32EE-8402-63A2678CB9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0" t="47866" r="30308"/>
          <a:stretch/>
        </p:blipFill>
        <p:spPr>
          <a:xfrm>
            <a:off x="-1" y="3663639"/>
            <a:ext cx="4456495" cy="3258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E38C55-4240-614A-F757-947E3636B4E2}"/>
              </a:ext>
            </a:extLst>
          </p:cNvPr>
          <p:cNvSpPr txBox="1"/>
          <p:nvPr/>
        </p:nvSpPr>
        <p:spPr>
          <a:xfrm>
            <a:off x="9423134" y="209134"/>
            <a:ext cx="260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58A4A2"/>
                </a:solidFill>
              </a:rPr>
              <a:t>ANALYSIS:-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1CCCB-3A63-709A-FCE5-82C45DF0F324}"/>
              </a:ext>
            </a:extLst>
          </p:cNvPr>
          <p:cNvSpPr txBox="1"/>
          <p:nvPr/>
        </p:nvSpPr>
        <p:spPr>
          <a:xfrm>
            <a:off x="9018871" y="1126156"/>
            <a:ext cx="317313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About 50% of the respondents are quitting the company citing other reasons as compared to the 17% who cited issues with the manager as the reason.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About 60.8% of the managers have been fair during the appraisal while the rest 39.2% were not fair according to the respondents.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Around 48.2% of the respondents agree to the professional treatment by their manager, 28.2% disagree while the rest are neutral.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More than 200 agree that their manager has not been biased towards them while the opposite is just below 200.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AF1346-E604-9C97-01DC-CE9F0BB29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96" y="3663639"/>
            <a:ext cx="4562375" cy="32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3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Tripathi</dc:creator>
  <cp:lastModifiedBy>Suprita Raha</cp:lastModifiedBy>
  <cp:revision>3</cp:revision>
  <dcterms:created xsi:type="dcterms:W3CDTF">2023-07-07T14:51:41Z</dcterms:created>
  <dcterms:modified xsi:type="dcterms:W3CDTF">2023-07-19T17:51:42Z</dcterms:modified>
</cp:coreProperties>
</file>