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3DE16-40CA-4EF7-8A0D-E991B5B8577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575BC-7860-4E87-BCA0-1297C8DA2A59}">
      <dgm:prSet phldrT="[Text]"/>
      <dgm:spPr/>
      <dgm:t>
        <a:bodyPr/>
        <a:lstStyle/>
        <a:p>
          <a:r>
            <a:rPr lang="en-US"/>
            <a:t>Representation</a:t>
          </a:r>
        </a:p>
      </dgm:t>
    </dgm:pt>
    <dgm:pt modelId="{186E047F-9B23-4E4D-A0F8-320D191C7363}" type="parTrans" cxnId="{09CE14C4-7DFC-41C7-89AF-80A440331395}">
      <dgm:prSet/>
      <dgm:spPr/>
      <dgm:t>
        <a:bodyPr/>
        <a:lstStyle/>
        <a:p>
          <a:endParaRPr lang="en-US"/>
        </a:p>
      </dgm:t>
    </dgm:pt>
    <dgm:pt modelId="{85BD337E-B042-49AF-8102-6893F4B00704}" type="sibTrans" cxnId="{09CE14C4-7DFC-41C7-89AF-80A440331395}">
      <dgm:prSet/>
      <dgm:spPr/>
      <dgm:t>
        <a:bodyPr/>
        <a:lstStyle/>
        <a:p>
          <a:endParaRPr lang="en-US"/>
        </a:p>
      </dgm:t>
    </dgm:pt>
    <dgm:pt modelId="{1430BE9D-980D-42CA-8A29-06B8CA19B616}">
      <dgm:prSet phldrT="[Text]"/>
      <dgm:spPr/>
      <dgm:t>
        <a:bodyPr/>
        <a:lstStyle/>
        <a:p>
          <a:r>
            <a:rPr lang="en-US"/>
            <a:t>Give a score to each class</a:t>
          </a:r>
        </a:p>
      </dgm:t>
    </dgm:pt>
    <dgm:pt modelId="{F6D0631D-2D66-48E8-B7C7-A734709E9CDE}" type="parTrans" cxnId="{9C207A13-459B-41D6-86C1-D0EDE54C65DB}">
      <dgm:prSet/>
      <dgm:spPr/>
      <dgm:t>
        <a:bodyPr/>
        <a:lstStyle/>
        <a:p>
          <a:endParaRPr lang="en-US"/>
        </a:p>
      </dgm:t>
    </dgm:pt>
    <dgm:pt modelId="{D103CA9C-19A4-4A65-992B-701AAF8617CB}" type="sibTrans" cxnId="{9C207A13-459B-41D6-86C1-D0EDE54C65DB}">
      <dgm:prSet/>
      <dgm:spPr/>
      <dgm:t>
        <a:bodyPr/>
        <a:lstStyle/>
        <a:p>
          <a:endParaRPr lang="en-US"/>
        </a:p>
      </dgm:t>
    </dgm:pt>
    <dgm:pt modelId="{415C37EA-AD1A-40AB-8174-29182B63DA95}">
      <dgm:prSet phldrT="[Text]"/>
      <dgm:spPr/>
      <dgm:t>
        <a:bodyPr/>
        <a:lstStyle/>
        <a:p>
          <a:r>
            <a:rPr lang="en-US"/>
            <a:t>Inference</a:t>
          </a:r>
        </a:p>
      </dgm:t>
    </dgm:pt>
    <dgm:pt modelId="{D90261BE-F095-4D5D-9F54-1AFF1C5D0A8C}" type="parTrans" cxnId="{16698E7E-CB6D-4895-A55C-1E5E8BD269E5}">
      <dgm:prSet/>
      <dgm:spPr/>
      <dgm:t>
        <a:bodyPr/>
        <a:lstStyle/>
        <a:p>
          <a:endParaRPr lang="en-US"/>
        </a:p>
      </dgm:t>
    </dgm:pt>
    <dgm:pt modelId="{8AC62F53-BBF4-472C-BD70-B3291F1351F9}" type="sibTrans" cxnId="{16698E7E-CB6D-4895-A55C-1E5E8BD269E5}">
      <dgm:prSet/>
      <dgm:spPr/>
      <dgm:t>
        <a:bodyPr/>
        <a:lstStyle/>
        <a:p>
          <a:endParaRPr lang="en-US"/>
        </a:p>
      </dgm:t>
    </dgm:pt>
    <dgm:pt modelId="{BF4B1385-2B97-42D4-81B3-72C2C6626887}">
      <dgm:prSet phldrT="[Text]"/>
      <dgm:spPr/>
      <dgm:t>
        <a:bodyPr/>
        <a:lstStyle/>
        <a:p>
          <a:r>
            <a:rPr lang="en-US"/>
            <a:t>Predict the class with highest score</a:t>
          </a:r>
        </a:p>
      </dgm:t>
    </dgm:pt>
    <dgm:pt modelId="{E488BA41-B5BD-46CB-952E-936A1DDC109E}" type="parTrans" cxnId="{052EB44A-D78D-440C-B143-BE2668EB8E38}">
      <dgm:prSet/>
      <dgm:spPr/>
      <dgm:t>
        <a:bodyPr/>
        <a:lstStyle/>
        <a:p>
          <a:endParaRPr lang="en-US"/>
        </a:p>
      </dgm:t>
    </dgm:pt>
    <dgm:pt modelId="{BA306494-D2A6-48F7-A973-089B15C2B131}" type="sibTrans" cxnId="{052EB44A-D78D-440C-B143-BE2668EB8E3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BE6544E-0AC1-45C9-BDA2-0EB488095916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m:oMathPara>
              </a14:m>
              <a:endParaRPr lang="en-US"/>
            </a:p>
          </dgm:t>
        </dgm:pt>
      </mc:Choice>
      <mc:Fallback xmlns="">
        <dgm:pt modelId="{BBE6544E-0AC1-45C9-BDA2-0EB488095916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/>
                </a:rPr>
                <a:t>𝑓(𝑥)=arg⁡max_𝑦⁡〖𝑠(𝑦;𝑥)〗 </a:t>
              </a:r>
              <a:endParaRPr lang="en-US"/>
            </a:p>
          </dgm:t>
        </dgm:pt>
      </mc:Fallback>
    </mc:AlternateContent>
    <dgm:pt modelId="{BA934537-2177-4E1D-B80E-178DC81AC757}" type="parTrans" cxnId="{0A401C21-B888-49EA-96A8-4203C3A304D6}">
      <dgm:prSet/>
      <dgm:spPr/>
      <dgm:t>
        <a:bodyPr/>
        <a:lstStyle/>
        <a:p>
          <a:endParaRPr lang="en-US"/>
        </a:p>
      </dgm:t>
    </dgm:pt>
    <dgm:pt modelId="{9C811A74-197B-4AC7-9377-12C009FA72B2}" type="sibTrans" cxnId="{0A401C21-B888-49EA-96A8-4203C3A304D6}">
      <dgm:prSet/>
      <dgm:spPr/>
      <dgm:t>
        <a:bodyPr/>
        <a:lstStyle/>
        <a:p>
          <a:endParaRPr lang="en-US"/>
        </a:p>
      </dgm:t>
    </dgm:pt>
    <dgm:pt modelId="{96AABA81-8771-4C29-BADF-4053395E7E13}">
      <dgm:prSet phldrT="[Text]"/>
      <dgm:spPr/>
      <dgm:t>
        <a:bodyPr/>
        <a:lstStyle/>
        <a:p>
          <a:r>
            <a:rPr lang="en-US"/>
            <a:t>Learning</a:t>
          </a:r>
        </a:p>
      </dgm:t>
    </dgm:pt>
    <dgm:pt modelId="{53C73A85-A543-43BD-847C-705904115AF3}" type="parTrans" cxnId="{E98F56AD-ED77-4789-B43A-B91CC7A0B178}">
      <dgm:prSet/>
      <dgm:spPr/>
      <dgm:t>
        <a:bodyPr/>
        <a:lstStyle/>
        <a:p>
          <a:endParaRPr lang="en-US"/>
        </a:p>
      </dgm:t>
    </dgm:pt>
    <dgm:pt modelId="{09C24CB2-00F3-4F3D-A002-8B116C7809A7}" type="sibTrans" cxnId="{E98F56AD-ED77-4789-B43A-B91CC7A0B178}">
      <dgm:prSet/>
      <dgm:spPr/>
      <dgm:t>
        <a:bodyPr/>
        <a:lstStyle/>
        <a:p>
          <a:endParaRPr lang="en-US"/>
        </a:p>
      </dgm:t>
    </dgm:pt>
    <dgm:pt modelId="{C7475881-AADE-4261-B3F7-C631B6B1B2F6}">
      <dgm:prSet phldrT="[Text]"/>
      <dgm:spPr/>
      <dgm:t>
        <a:bodyPr/>
        <a:lstStyle/>
        <a:p>
          <a:r>
            <a:rPr lang="en-US"/>
            <a:t>Estimate the parameters from data</a:t>
          </a:r>
        </a:p>
      </dgm:t>
    </dgm:pt>
    <dgm:pt modelId="{8ACD408A-2C55-415D-AD82-C12799CC4BEF}" type="parTrans" cxnId="{02BF60E9-0F8B-4050-AA3C-F3718157A5EB}">
      <dgm:prSet/>
      <dgm:spPr/>
      <dgm:t>
        <a:bodyPr/>
        <a:lstStyle/>
        <a:p>
          <a:endParaRPr lang="en-US"/>
        </a:p>
      </dgm:t>
    </dgm:pt>
    <dgm:pt modelId="{FACE28BF-F18E-4D22-9719-D815BB0D0E19}" type="sibTrans" cxnId="{02BF60E9-0F8B-4050-AA3C-F3718157A5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6CBED0-4374-4508-ADAC-A223AA93E965}">
          <dgm:prSet phldrT="[Text]"/>
          <dgm:spPr/>
          <dgm:t>
            <a:bodyPr/>
            <a:lstStyle/>
            <a:p>
              <a:r>
                <a:rPr lang="en-US"/>
                <a:t>s(y; x) =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e>
                    <m:sub/>
                    <m:sup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sup>
                  </m:sSubSup>
                  <m:r>
                    <a:rPr lang="en-US" b="0" i="1" smtClean="0">
                      <a:latin typeface="Cambria Math"/>
                    </a:rPr>
                    <m:t>𝑥</m:t>
                  </m:r>
                  <m:r>
                    <a:rPr lang="en-US" b="0" i="1" smtClean="0">
                      <a:latin typeface="Cambria Math"/>
                    </a:rPr>
                    <m:t>=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/>
                    </a:rPr>
                    <m:t>+⋯+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sub>
                  </m:sSub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sub>
                  </m:sSub>
                </m:oMath>
              </a14:m>
              <a:endParaRPr lang="en-US"/>
            </a:p>
          </dgm:t>
        </dgm:pt>
      </mc:Choice>
      <mc:Fallback xmlns="">
        <dgm:pt modelId="{0A6CBED0-4374-4508-ADAC-A223AA93E965}">
          <dgm:prSet phldrT="[Text]"/>
          <dgm:spPr/>
          <dgm:t>
            <a:bodyPr/>
            <a:lstStyle/>
            <a:p>
              <a:r>
                <a:rPr lang="en-US" smtClean="0"/>
                <a:t>s(y; x) = </a:t>
              </a:r>
              <a:r>
                <a:rPr lang="en-US" b="0" i="0" smtClean="0">
                  <a:latin typeface="Cambria Math"/>
                </a:rPr>
                <a:t>𝑤_^𝑇 𝑥=𝑤_1 𝑥_1+⋯+𝑤_𝑛 𝑥_𝑛</a:t>
              </a:r>
              <a:endParaRPr lang="en-US"/>
            </a:p>
          </dgm:t>
        </dgm:pt>
      </mc:Fallback>
    </mc:AlternateContent>
    <dgm:pt modelId="{F83963E5-E0E6-447B-A8B8-F0277B4D64F3}" type="parTrans" cxnId="{E2F3A44C-BB49-4B1B-810F-0617F6F9251B}">
      <dgm:prSet/>
      <dgm:spPr/>
      <dgm:t>
        <a:bodyPr/>
        <a:lstStyle/>
        <a:p>
          <a:endParaRPr lang="en-US"/>
        </a:p>
      </dgm:t>
    </dgm:pt>
    <dgm:pt modelId="{039C3828-85CD-4319-BE3D-459808D15428}" type="sibTrans" cxnId="{E2F3A44C-BB49-4B1B-810F-0617F6F9251B}">
      <dgm:prSet/>
      <dgm:spPr/>
      <dgm:t>
        <a:bodyPr/>
        <a:lstStyle/>
        <a:p>
          <a:endParaRPr lang="en-US"/>
        </a:p>
      </dgm:t>
    </dgm:pt>
    <dgm:pt modelId="{CE5F85EB-9F66-472A-ADAA-232605DD45E0}" type="pres">
      <dgm:prSet presAssocID="{7823DE16-40CA-4EF7-8A0D-E991B5B8577F}" presName="linearFlow" presStyleCnt="0">
        <dgm:presLayoutVars>
          <dgm:dir/>
          <dgm:animLvl val="lvl"/>
          <dgm:resizeHandles val="exact"/>
        </dgm:presLayoutVars>
      </dgm:prSet>
      <dgm:spPr/>
    </dgm:pt>
    <dgm:pt modelId="{F1D3AD50-F1AE-4C09-A2D6-1476BF8B7B6C}" type="pres">
      <dgm:prSet presAssocID="{BAB575BC-7860-4E87-BCA0-1297C8DA2A59}" presName="composite" presStyleCnt="0"/>
      <dgm:spPr/>
    </dgm:pt>
    <dgm:pt modelId="{8F97285C-7424-4F31-82DF-1D583C5E90E2}" type="pres">
      <dgm:prSet presAssocID="{BAB575BC-7860-4E87-BCA0-1297C8DA2A5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ED46612-D042-4B1C-8D21-B1B06B901E18}" type="pres">
      <dgm:prSet presAssocID="{BAB575BC-7860-4E87-BCA0-1297C8DA2A59}" presName="descendantText" presStyleLbl="alignAcc1" presStyleIdx="0" presStyleCnt="3">
        <dgm:presLayoutVars>
          <dgm:bulletEnabled val="1"/>
        </dgm:presLayoutVars>
      </dgm:prSet>
      <dgm:spPr/>
    </dgm:pt>
    <dgm:pt modelId="{46296B09-41A4-4D83-B138-D4AB48A0232B}" type="pres">
      <dgm:prSet presAssocID="{85BD337E-B042-49AF-8102-6893F4B00704}" presName="sp" presStyleCnt="0"/>
      <dgm:spPr/>
    </dgm:pt>
    <dgm:pt modelId="{C3B97084-D30D-47C8-9B13-3C899B7F122A}" type="pres">
      <dgm:prSet presAssocID="{415C37EA-AD1A-40AB-8174-29182B63DA95}" presName="composite" presStyleCnt="0"/>
      <dgm:spPr/>
    </dgm:pt>
    <dgm:pt modelId="{C8366202-57BB-45A1-9BA5-12BD3CE0E9FE}" type="pres">
      <dgm:prSet presAssocID="{415C37EA-AD1A-40AB-8174-29182B63DA9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CF55DE3-F477-495E-B1CD-B4C76EECEB6E}" type="pres">
      <dgm:prSet presAssocID="{415C37EA-AD1A-40AB-8174-29182B63DA95}" presName="descendantText" presStyleLbl="alignAcc1" presStyleIdx="1" presStyleCnt="3">
        <dgm:presLayoutVars>
          <dgm:bulletEnabled val="1"/>
        </dgm:presLayoutVars>
      </dgm:prSet>
      <dgm:spPr/>
    </dgm:pt>
    <dgm:pt modelId="{DA886A2D-7DC2-4463-83DE-AA1FB80D618D}" type="pres">
      <dgm:prSet presAssocID="{8AC62F53-BBF4-472C-BD70-B3291F1351F9}" presName="sp" presStyleCnt="0"/>
      <dgm:spPr/>
    </dgm:pt>
    <dgm:pt modelId="{3D7A25AA-0576-4AAA-B1BA-BB58BF45364E}" type="pres">
      <dgm:prSet presAssocID="{96AABA81-8771-4C29-BADF-4053395E7E13}" presName="composite" presStyleCnt="0"/>
      <dgm:spPr/>
    </dgm:pt>
    <dgm:pt modelId="{7869B606-2F26-4AC9-8AF7-AD469B7EC09F}" type="pres">
      <dgm:prSet presAssocID="{96AABA81-8771-4C29-BADF-4053395E7E1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B762DB2-FFBF-478A-A311-A69EC430A2C3}" type="pres">
      <dgm:prSet presAssocID="{96AABA81-8771-4C29-BADF-4053395E7E1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AD7DA06-C50E-4913-A7BD-74FC98488937}" type="presOf" srcId="{0A6CBED0-4374-4508-ADAC-A223AA93E965}" destId="{FED46612-D042-4B1C-8D21-B1B06B901E18}" srcOrd="0" destOrd="1" presId="urn:microsoft.com/office/officeart/2005/8/layout/chevron2"/>
    <dgm:cxn modelId="{9C207A13-459B-41D6-86C1-D0EDE54C65DB}" srcId="{BAB575BC-7860-4E87-BCA0-1297C8DA2A59}" destId="{1430BE9D-980D-42CA-8A29-06B8CA19B616}" srcOrd="0" destOrd="0" parTransId="{F6D0631D-2D66-48E8-B7C7-A734709E9CDE}" sibTransId="{D103CA9C-19A4-4A65-992B-701AAF8617CB}"/>
    <dgm:cxn modelId="{0A401C21-B888-49EA-96A8-4203C3A304D6}" srcId="{BF4B1385-2B97-42D4-81B3-72C2C6626887}" destId="{BBE6544E-0AC1-45C9-BDA2-0EB488095916}" srcOrd="0" destOrd="0" parTransId="{BA934537-2177-4E1D-B80E-178DC81AC757}" sibTransId="{9C811A74-197B-4AC7-9377-12C009FA72B2}"/>
    <dgm:cxn modelId="{052EB44A-D78D-440C-B143-BE2668EB8E38}" srcId="{415C37EA-AD1A-40AB-8174-29182B63DA95}" destId="{BF4B1385-2B97-42D4-81B3-72C2C6626887}" srcOrd="0" destOrd="0" parTransId="{E488BA41-B5BD-46CB-952E-936A1DDC109E}" sibTransId="{BA306494-D2A6-48F7-A973-089B15C2B131}"/>
    <dgm:cxn modelId="{0E33BD4A-094C-4F6D-A5DD-CC8D2139BF26}" type="presOf" srcId="{BF4B1385-2B97-42D4-81B3-72C2C6626887}" destId="{7CF55DE3-F477-495E-B1CD-B4C76EECEB6E}" srcOrd="0" destOrd="0" presId="urn:microsoft.com/office/officeart/2005/8/layout/chevron2"/>
    <dgm:cxn modelId="{E2F3A44C-BB49-4B1B-810F-0617F6F9251B}" srcId="{1430BE9D-980D-42CA-8A29-06B8CA19B616}" destId="{0A6CBED0-4374-4508-ADAC-A223AA93E965}" srcOrd="0" destOrd="0" parTransId="{F83963E5-E0E6-447B-A8B8-F0277B4D64F3}" sibTransId="{039C3828-85CD-4319-BE3D-459808D15428}"/>
    <dgm:cxn modelId="{4232946E-20C5-489C-8A34-47665A04BBD3}" type="presOf" srcId="{1430BE9D-980D-42CA-8A29-06B8CA19B616}" destId="{FED46612-D042-4B1C-8D21-B1B06B901E18}" srcOrd="0" destOrd="0" presId="urn:microsoft.com/office/officeart/2005/8/layout/chevron2"/>
    <dgm:cxn modelId="{16698E7E-CB6D-4895-A55C-1E5E8BD269E5}" srcId="{7823DE16-40CA-4EF7-8A0D-E991B5B8577F}" destId="{415C37EA-AD1A-40AB-8174-29182B63DA95}" srcOrd="1" destOrd="0" parTransId="{D90261BE-F095-4D5D-9F54-1AFF1C5D0A8C}" sibTransId="{8AC62F53-BBF4-472C-BD70-B3291F1351F9}"/>
    <dgm:cxn modelId="{D5E2CD9A-E641-4BF8-A596-6ABCB40B8652}" type="presOf" srcId="{BBE6544E-0AC1-45C9-BDA2-0EB488095916}" destId="{7CF55DE3-F477-495E-B1CD-B4C76EECEB6E}" srcOrd="0" destOrd="1" presId="urn:microsoft.com/office/officeart/2005/8/layout/chevron2"/>
    <dgm:cxn modelId="{DCD7D2A3-E46E-439A-8484-BBA87975CE97}" type="presOf" srcId="{C7475881-AADE-4261-B3F7-C631B6B1B2F6}" destId="{DB762DB2-FFBF-478A-A311-A69EC430A2C3}" srcOrd="0" destOrd="0" presId="urn:microsoft.com/office/officeart/2005/8/layout/chevron2"/>
    <dgm:cxn modelId="{E98F56AD-ED77-4789-B43A-B91CC7A0B178}" srcId="{7823DE16-40CA-4EF7-8A0D-E991B5B8577F}" destId="{96AABA81-8771-4C29-BADF-4053395E7E13}" srcOrd="2" destOrd="0" parTransId="{53C73A85-A543-43BD-847C-705904115AF3}" sibTransId="{09C24CB2-00F3-4F3D-A002-8B116C7809A7}"/>
    <dgm:cxn modelId="{177AD9B1-1F4C-425F-AE27-A119B5CA2727}" type="presOf" srcId="{BAB575BC-7860-4E87-BCA0-1297C8DA2A59}" destId="{8F97285C-7424-4F31-82DF-1D583C5E90E2}" srcOrd="0" destOrd="0" presId="urn:microsoft.com/office/officeart/2005/8/layout/chevron2"/>
    <dgm:cxn modelId="{09CE14C4-7DFC-41C7-89AF-80A440331395}" srcId="{7823DE16-40CA-4EF7-8A0D-E991B5B8577F}" destId="{BAB575BC-7860-4E87-BCA0-1297C8DA2A59}" srcOrd="0" destOrd="0" parTransId="{186E047F-9B23-4E4D-A0F8-320D191C7363}" sibTransId="{85BD337E-B042-49AF-8102-6893F4B00704}"/>
    <dgm:cxn modelId="{B77B3EDE-0701-4AF4-A5AA-79FACB31330C}" type="presOf" srcId="{96AABA81-8771-4C29-BADF-4053395E7E13}" destId="{7869B606-2F26-4AC9-8AF7-AD469B7EC09F}" srcOrd="0" destOrd="0" presId="urn:microsoft.com/office/officeart/2005/8/layout/chevron2"/>
    <dgm:cxn modelId="{70C95BE9-8067-4BD7-8A8B-5EF14BD48275}" type="presOf" srcId="{7823DE16-40CA-4EF7-8A0D-E991B5B8577F}" destId="{CE5F85EB-9F66-472A-ADAA-232605DD45E0}" srcOrd="0" destOrd="0" presId="urn:microsoft.com/office/officeart/2005/8/layout/chevron2"/>
    <dgm:cxn modelId="{02BF60E9-0F8B-4050-AA3C-F3718157A5EB}" srcId="{96AABA81-8771-4C29-BADF-4053395E7E13}" destId="{C7475881-AADE-4261-B3F7-C631B6B1B2F6}" srcOrd="0" destOrd="0" parTransId="{8ACD408A-2C55-415D-AD82-C12799CC4BEF}" sibTransId="{FACE28BF-F18E-4D22-9719-D815BB0D0E19}"/>
    <dgm:cxn modelId="{B28525EF-8F53-4A59-A9ED-1351431E2430}" type="presOf" srcId="{415C37EA-AD1A-40AB-8174-29182B63DA95}" destId="{C8366202-57BB-45A1-9BA5-12BD3CE0E9FE}" srcOrd="0" destOrd="0" presId="urn:microsoft.com/office/officeart/2005/8/layout/chevron2"/>
    <dgm:cxn modelId="{DF40B09F-58CA-4CC7-B207-6C1D5C4111A2}" type="presParOf" srcId="{CE5F85EB-9F66-472A-ADAA-232605DD45E0}" destId="{F1D3AD50-F1AE-4C09-A2D6-1476BF8B7B6C}" srcOrd="0" destOrd="0" presId="urn:microsoft.com/office/officeart/2005/8/layout/chevron2"/>
    <dgm:cxn modelId="{419A6B35-A492-4BDC-B5BF-0CDFEDC1657C}" type="presParOf" srcId="{F1D3AD50-F1AE-4C09-A2D6-1476BF8B7B6C}" destId="{8F97285C-7424-4F31-82DF-1D583C5E90E2}" srcOrd="0" destOrd="0" presId="urn:microsoft.com/office/officeart/2005/8/layout/chevron2"/>
    <dgm:cxn modelId="{B1BA635D-74C7-43A7-9D82-0DEC11C80037}" type="presParOf" srcId="{F1D3AD50-F1AE-4C09-A2D6-1476BF8B7B6C}" destId="{FED46612-D042-4B1C-8D21-B1B06B901E18}" srcOrd="1" destOrd="0" presId="urn:microsoft.com/office/officeart/2005/8/layout/chevron2"/>
    <dgm:cxn modelId="{77A092B6-2033-420B-8F6C-F3761CFD9C77}" type="presParOf" srcId="{CE5F85EB-9F66-472A-ADAA-232605DD45E0}" destId="{46296B09-41A4-4D83-B138-D4AB48A0232B}" srcOrd="1" destOrd="0" presId="urn:microsoft.com/office/officeart/2005/8/layout/chevron2"/>
    <dgm:cxn modelId="{037A076B-3944-4D9F-B159-EE2C45AF8051}" type="presParOf" srcId="{CE5F85EB-9F66-472A-ADAA-232605DD45E0}" destId="{C3B97084-D30D-47C8-9B13-3C899B7F122A}" srcOrd="2" destOrd="0" presId="urn:microsoft.com/office/officeart/2005/8/layout/chevron2"/>
    <dgm:cxn modelId="{7249884A-2F30-4A75-A7CA-488041DD8BA2}" type="presParOf" srcId="{C3B97084-D30D-47C8-9B13-3C899B7F122A}" destId="{C8366202-57BB-45A1-9BA5-12BD3CE0E9FE}" srcOrd="0" destOrd="0" presId="urn:microsoft.com/office/officeart/2005/8/layout/chevron2"/>
    <dgm:cxn modelId="{3AEC7B57-0348-402A-BEB6-107FCC04A39B}" type="presParOf" srcId="{C3B97084-D30D-47C8-9B13-3C899B7F122A}" destId="{7CF55DE3-F477-495E-B1CD-B4C76EECEB6E}" srcOrd="1" destOrd="0" presId="urn:microsoft.com/office/officeart/2005/8/layout/chevron2"/>
    <dgm:cxn modelId="{6E98C823-9B22-436B-94D5-716EDD7D4448}" type="presParOf" srcId="{CE5F85EB-9F66-472A-ADAA-232605DD45E0}" destId="{DA886A2D-7DC2-4463-83DE-AA1FB80D618D}" srcOrd="3" destOrd="0" presId="urn:microsoft.com/office/officeart/2005/8/layout/chevron2"/>
    <dgm:cxn modelId="{5B279FF3-F0A3-426F-BABE-CE57F529D1EA}" type="presParOf" srcId="{CE5F85EB-9F66-472A-ADAA-232605DD45E0}" destId="{3D7A25AA-0576-4AAA-B1BA-BB58BF45364E}" srcOrd="4" destOrd="0" presId="urn:microsoft.com/office/officeart/2005/8/layout/chevron2"/>
    <dgm:cxn modelId="{AFF39731-1068-4B02-9450-78C18DCA69A1}" type="presParOf" srcId="{3D7A25AA-0576-4AAA-B1BA-BB58BF45364E}" destId="{7869B606-2F26-4AC9-8AF7-AD469B7EC09F}" srcOrd="0" destOrd="0" presId="urn:microsoft.com/office/officeart/2005/8/layout/chevron2"/>
    <dgm:cxn modelId="{D17706FD-5295-4D6D-B737-B3E884D05ADD}" type="presParOf" srcId="{3D7A25AA-0576-4AAA-B1BA-BB58BF45364E}" destId="{DB762DB2-FFBF-478A-A311-A69EC430A2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23DE16-40CA-4EF7-8A0D-E991B5B8577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575BC-7860-4E87-BCA0-1297C8DA2A59}">
      <dgm:prSet phldrT="[Text]"/>
      <dgm:spPr/>
      <dgm:t>
        <a:bodyPr/>
        <a:lstStyle/>
        <a:p>
          <a:r>
            <a:rPr lang="en-US" smtClean="0"/>
            <a:t>Representation</a:t>
          </a:r>
          <a:endParaRPr lang="en-US"/>
        </a:p>
      </dgm:t>
    </dgm:pt>
    <dgm:pt modelId="{186E047F-9B23-4E4D-A0F8-320D191C7363}" type="parTrans" cxnId="{09CE14C4-7DFC-41C7-89AF-80A440331395}">
      <dgm:prSet/>
      <dgm:spPr/>
      <dgm:t>
        <a:bodyPr/>
        <a:lstStyle/>
        <a:p>
          <a:endParaRPr lang="en-US"/>
        </a:p>
      </dgm:t>
    </dgm:pt>
    <dgm:pt modelId="{85BD337E-B042-49AF-8102-6893F4B00704}" type="sibTrans" cxnId="{09CE14C4-7DFC-41C7-89AF-80A440331395}">
      <dgm:prSet/>
      <dgm:spPr/>
      <dgm:t>
        <a:bodyPr/>
        <a:lstStyle/>
        <a:p>
          <a:endParaRPr lang="en-US"/>
        </a:p>
      </dgm:t>
    </dgm:pt>
    <dgm:pt modelId="{1430BE9D-980D-42CA-8A29-06B8CA19B616}">
      <dgm:prSet phldrT="[Text]"/>
      <dgm:spPr>
        <a:blipFill rotWithShape="1">
          <a:blip xmlns:r="http://schemas.openxmlformats.org/officeDocument/2006/relationships" r:embed="rId1"/>
          <a:stretch>
            <a:fillRect l="-86" t="-5056" b="-1123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6D0631D-2D66-48E8-B7C7-A734709E9CDE}" type="parTrans" cxnId="{9C207A13-459B-41D6-86C1-D0EDE54C65DB}">
      <dgm:prSet/>
      <dgm:spPr/>
      <dgm:t>
        <a:bodyPr/>
        <a:lstStyle/>
        <a:p>
          <a:endParaRPr lang="en-US"/>
        </a:p>
      </dgm:t>
    </dgm:pt>
    <dgm:pt modelId="{D103CA9C-19A4-4A65-992B-701AAF8617CB}" type="sibTrans" cxnId="{9C207A13-459B-41D6-86C1-D0EDE54C65DB}">
      <dgm:prSet/>
      <dgm:spPr/>
      <dgm:t>
        <a:bodyPr/>
        <a:lstStyle/>
        <a:p>
          <a:endParaRPr lang="en-US"/>
        </a:p>
      </dgm:t>
    </dgm:pt>
    <dgm:pt modelId="{415C37EA-AD1A-40AB-8174-29182B63DA95}">
      <dgm:prSet phldrT="[Text]"/>
      <dgm:spPr/>
      <dgm:t>
        <a:bodyPr/>
        <a:lstStyle/>
        <a:p>
          <a:r>
            <a:rPr lang="en-US" smtClean="0"/>
            <a:t>Inference</a:t>
          </a:r>
          <a:endParaRPr lang="en-US"/>
        </a:p>
      </dgm:t>
    </dgm:pt>
    <dgm:pt modelId="{D90261BE-F095-4D5D-9F54-1AFF1C5D0A8C}" type="parTrans" cxnId="{16698E7E-CB6D-4895-A55C-1E5E8BD269E5}">
      <dgm:prSet/>
      <dgm:spPr/>
      <dgm:t>
        <a:bodyPr/>
        <a:lstStyle/>
        <a:p>
          <a:endParaRPr lang="en-US"/>
        </a:p>
      </dgm:t>
    </dgm:pt>
    <dgm:pt modelId="{8AC62F53-BBF4-472C-BD70-B3291F1351F9}" type="sibTrans" cxnId="{16698E7E-CB6D-4895-A55C-1E5E8BD269E5}">
      <dgm:prSet/>
      <dgm:spPr/>
      <dgm:t>
        <a:bodyPr/>
        <a:lstStyle/>
        <a:p>
          <a:endParaRPr lang="en-US"/>
        </a:p>
      </dgm:t>
    </dgm:pt>
    <dgm:pt modelId="{BF4B1385-2B97-42D4-81B3-72C2C6626887}">
      <dgm:prSet phldrT="[Text]"/>
      <dgm:spPr>
        <a:blipFill rotWithShape="1">
          <a:blip xmlns:r="http://schemas.openxmlformats.org/officeDocument/2006/relationships" r:embed="rId2"/>
          <a:stretch>
            <a:fillRect l="-86" t="-558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88BA41-B5BD-46CB-952E-936A1DDC109E}" type="parTrans" cxnId="{052EB44A-D78D-440C-B143-BE2668EB8E38}">
      <dgm:prSet/>
      <dgm:spPr/>
      <dgm:t>
        <a:bodyPr/>
        <a:lstStyle/>
        <a:p>
          <a:endParaRPr lang="en-US"/>
        </a:p>
      </dgm:t>
    </dgm:pt>
    <dgm:pt modelId="{BA306494-D2A6-48F7-A973-089B15C2B131}" type="sibTrans" cxnId="{052EB44A-D78D-440C-B143-BE2668EB8E38}">
      <dgm:prSet/>
      <dgm:spPr/>
      <dgm:t>
        <a:bodyPr/>
        <a:lstStyle/>
        <a:p>
          <a:endParaRPr lang="en-US"/>
        </a:p>
      </dgm:t>
    </dgm:pt>
    <dgm:pt modelId="{BBE6544E-0AC1-45C9-BDA2-0EB488095916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934537-2177-4E1D-B80E-178DC81AC757}" type="parTrans" cxnId="{0A401C21-B888-49EA-96A8-4203C3A304D6}">
      <dgm:prSet/>
      <dgm:spPr/>
      <dgm:t>
        <a:bodyPr/>
        <a:lstStyle/>
        <a:p>
          <a:endParaRPr lang="en-US"/>
        </a:p>
      </dgm:t>
    </dgm:pt>
    <dgm:pt modelId="{9C811A74-197B-4AC7-9377-12C009FA72B2}" type="sibTrans" cxnId="{0A401C21-B888-49EA-96A8-4203C3A304D6}">
      <dgm:prSet/>
      <dgm:spPr/>
      <dgm:t>
        <a:bodyPr/>
        <a:lstStyle/>
        <a:p>
          <a:endParaRPr lang="en-US"/>
        </a:p>
      </dgm:t>
    </dgm:pt>
    <dgm:pt modelId="{96AABA81-8771-4C29-BADF-4053395E7E13}">
      <dgm:prSet phldrT="[Text]"/>
      <dgm:spPr/>
      <dgm:t>
        <a:bodyPr/>
        <a:lstStyle/>
        <a:p>
          <a:r>
            <a:rPr lang="en-US" smtClean="0"/>
            <a:t>Learning</a:t>
          </a:r>
          <a:endParaRPr lang="en-US"/>
        </a:p>
      </dgm:t>
    </dgm:pt>
    <dgm:pt modelId="{53C73A85-A543-43BD-847C-705904115AF3}" type="parTrans" cxnId="{E98F56AD-ED77-4789-B43A-B91CC7A0B178}">
      <dgm:prSet/>
      <dgm:spPr/>
      <dgm:t>
        <a:bodyPr/>
        <a:lstStyle/>
        <a:p>
          <a:endParaRPr lang="en-US"/>
        </a:p>
      </dgm:t>
    </dgm:pt>
    <dgm:pt modelId="{09C24CB2-00F3-4F3D-A002-8B116C7809A7}" type="sibTrans" cxnId="{E98F56AD-ED77-4789-B43A-B91CC7A0B178}">
      <dgm:prSet/>
      <dgm:spPr/>
      <dgm:t>
        <a:bodyPr/>
        <a:lstStyle/>
        <a:p>
          <a:endParaRPr lang="en-US"/>
        </a:p>
      </dgm:t>
    </dgm:pt>
    <dgm:pt modelId="{C7475881-AADE-4261-B3F7-C631B6B1B2F6}">
      <dgm:prSet phldrT="[Text]"/>
      <dgm:spPr/>
      <dgm:t>
        <a:bodyPr/>
        <a:lstStyle/>
        <a:p>
          <a:r>
            <a:rPr lang="en-US" smtClean="0"/>
            <a:t>Estimate the parameters from data</a:t>
          </a:r>
          <a:endParaRPr lang="en-US"/>
        </a:p>
      </dgm:t>
    </dgm:pt>
    <dgm:pt modelId="{8ACD408A-2C55-415D-AD82-C12799CC4BEF}" type="parTrans" cxnId="{02BF60E9-0F8B-4050-AA3C-F3718157A5EB}">
      <dgm:prSet/>
      <dgm:spPr/>
      <dgm:t>
        <a:bodyPr/>
        <a:lstStyle/>
        <a:p>
          <a:endParaRPr lang="en-US"/>
        </a:p>
      </dgm:t>
    </dgm:pt>
    <dgm:pt modelId="{FACE28BF-F18E-4D22-9719-D815BB0D0E19}" type="sibTrans" cxnId="{02BF60E9-0F8B-4050-AA3C-F3718157A5EB}">
      <dgm:prSet/>
      <dgm:spPr/>
      <dgm:t>
        <a:bodyPr/>
        <a:lstStyle/>
        <a:p>
          <a:endParaRPr lang="en-US"/>
        </a:p>
      </dgm:t>
    </dgm:pt>
    <dgm:pt modelId="{0A6CBED0-4374-4508-ADAC-A223AA93E965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83963E5-E0E6-447B-A8B8-F0277B4D64F3}" type="parTrans" cxnId="{E2F3A44C-BB49-4B1B-810F-0617F6F9251B}">
      <dgm:prSet/>
      <dgm:spPr/>
      <dgm:t>
        <a:bodyPr/>
        <a:lstStyle/>
        <a:p>
          <a:endParaRPr lang="en-US"/>
        </a:p>
      </dgm:t>
    </dgm:pt>
    <dgm:pt modelId="{039C3828-85CD-4319-BE3D-459808D15428}" type="sibTrans" cxnId="{E2F3A44C-BB49-4B1B-810F-0617F6F9251B}">
      <dgm:prSet/>
      <dgm:spPr/>
      <dgm:t>
        <a:bodyPr/>
        <a:lstStyle/>
        <a:p>
          <a:endParaRPr lang="en-US"/>
        </a:p>
      </dgm:t>
    </dgm:pt>
    <dgm:pt modelId="{CE5F85EB-9F66-472A-ADAA-232605DD45E0}" type="pres">
      <dgm:prSet presAssocID="{7823DE16-40CA-4EF7-8A0D-E991B5B8577F}" presName="linearFlow" presStyleCnt="0">
        <dgm:presLayoutVars>
          <dgm:dir/>
          <dgm:animLvl val="lvl"/>
          <dgm:resizeHandles val="exact"/>
        </dgm:presLayoutVars>
      </dgm:prSet>
      <dgm:spPr/>
    </dgm:pt>
    <dgm:pt modelId="{F1D3AD50-F1AE-4C09-A2D6-1476BF8B7B6C}" type="pres">
      <dgm:prSet presAssocID="{BAB575BC-7860-4E87-BCA0-1297C8DA2A59}" presName="composite" presStyleCnt="0"/>
      <dgm:spPr/>
    </dgm:pt>
    <dgm:pt modelId="{8F97285C-7424-4F31-82DF-1D583C5E90E2}" type="pres">
      <dgm:prSet presAssocID="{BAB575BC-7860-4E87-BCA0-1297C8DA2A5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ED46612-D042-4B1C-8D21-B1B06B901E18}" type="pres">
      <dgm:prSet presAssocID="{BAB575BC-7860-4E87-BCA0-1297C8DA2A5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96B09-41A4-4D83-B138-D4AB48A0232B}" type="pres">
      <dgm:prSet presAssocID="{85BD337E-B042-49AF-8102-6893F4B00704}" presName="sp" presStyleCnt="0"/>
      <dgm:spPr/>
    </dgm:pt>
    <dgm:pt modelId="{C3B97084-D30D-47C8-9B13-3C899B7F122A}" type="pres">
      <dgm:prSet presAssocID="{415C37EA-AD1A-40AB-8174-29182B63DA95}" presName="composite" presStyleCnt="0"/>
      <dgm:spPr/>
    </dgm:pt>
    <dgm:pt modelId="{C8366202-57BB-45A1-9BA5-12BD3CE0E9FE}" type="pres">
      <dgm:prSet presAssocID="{415C37EA-AD1A-40AB-8174-29182B63DA9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CF55DE3-F477-495E-B1CD-B4C76EECEB6E}" type="pres">
      <dgm:prSet presAssocID="{415C37EA-AD1A-40AB-8174-29182B63DA9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86A2D-7DC2-4463-83DE-AA1FB80D618D}" type="pres">
      <dgm:prSet presAssocID="{8AC62F53-BBF4-472C-BD70-B3291F1351F9}" presName="sp" presStyleCnt="0"/>
      <dgm:spPr/>
    </dgm:pt>
    <dgm:pt modelId="{3D7A25AA-0576-4AAA-B1BA-BB58BF45364E}" type="pres">
      <dgm:prSet presAssocID="{96AABA81-8771-4C29-BADF-4053395E7E13}" presName="composite" presStyleCnt="0"/>
      <dgm:spPr/>
    </dgm:pt>
    <dgm:pt modelId="{7869B606-2F26-4AC9-8AF7-AD469B7EC09F}" type="pres">
      <dgm:prSet presAssocID="{96AABA81-8771-4C29-BADF-4053395E7E1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B762DB2-FFBF-478A-A311-A69EC430A2C3}" type="pres">
      <dgm:prSet presAssocID="{96AABA81-8771-4C29-BADF-4053395E7E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698E7E-CB6D-4895-A55C-1E5E8BD269E5}" srcId="{7823DE16-40CA-4EF7-8A0D-E991B5B8577F}" destId="{415C37EA-AD1A-40AB-8174-29182B63DA95}" srcOrd="1" destOrd="0" parTransId="{D90261BE-F095-4D5D-9F54-1AFF1C5D0A8C}" sibTransId="{8AC62F53-BBF4-472C-BD70-B3291F1351F9}"/>
    <dgm:cxn modelId="{4232946E-20C5-489C-8A34-47665A04BBD3}" type="presOf" srcId="{1430BE9D-980D-42CA-8A29-06B8CA19B616}" destId="{FED46612-D042-4B1C-8D21-B1B06B901E18}" srcOrd="0" destOrd="0" presId="urn:microsoft.com/office/officeart/2005/8/layout/chevron2"/>
    <dgm:cxn modelId="{70C95BE9-8067-4BD7-8A8B-5EF14BD48275}" type="presOf" srcId="{7823DE16-40CA-4EF7-8A0D-E991B5B8577F}" destId="{CE5F85EB-9F66-472A-ADAA-232605DD45E0}" srcOrd="0" destOrd="0" presId="urn:microsoft.com/office/officeart/2005/8/layout/chevron2"/>
    <dgm:cxn modelId="{0E33BD4A-094C-4F6D-A5DD-CC8D2139BF26}" type="presOf" srcId="{BF4B1385-2B97-42D4-81B3-72C2C6626887}" destId="{7CF55DE3-F477-495E-B1CD-B4C76EECEB6E}" srcOrd="0" destOrd="0" presId="urn:microsoft.com/office/officeart/2005/8/layout/chevron2"/>
    <dgm:cxn modelId="{177AD9B1-1F4C-425F-AE27-A119B5CA2727}" type="presOf" srcId="{BAB575BC-7860-4E87-BCA0-1297C8DA2A59}" destId="{8F97285C-7424-4F31-82DF-1D583C5E90E2}" srcOrd="0" destOrd="0" presId="urn:microsoft.com/office/officeart/2005/8/layout/chevron2"/>
    <dgm:cxn modelId="{DCD7D2A3-E46E-439A-8484-BBA87975CE97}" type="presOf" srcId="{C7475881-AADE-4261-B3F7-C631B6B1B2F6}" destId="{DB762DB2-FFBF-478A-A311-A69EC430A2C3}" srcOrd="0" destOrd="0" presId="urn:microsoft.com/office/officeart/2005/8/layout/chevron2"/>
    <dgm:cxn modelId="{B28525EF-8F53-4A59-A9ED-1351431E2430}" type="presOf" srcId="{415C37EA-AD1A-40AB-8174-29182B63DA95}" destId="{C8366202-57BB-45A1-9BA5-12BD3CE0E9FE}" srcOrd="0" destOrd="0" presId="urn:microsoft.com/office/officeart/2005/8/layout/chevron2"/>
    <dgm:cxn modelId="{09CE14C4-7DFC-41C7-89AF-80A440331395}" srcId="{7823DE16-40CA-4EF7-8A0D-E991B5B8577F}" destId="{BAB575BC-7860-4E87-BCA0-1297C8DA2A59}" srcOrd="0" destOrd="0" parTransId="{186E047F-9B23-4E4D-A0F8-320D191C7363}" sibTransId="{85BD337E-B042-49AF-8102-6893F4B00704}"/>
    <dgm:cxn modelId="{3AD7DA06-C50E-4913-A7BD-74FC98488937}" type="presOf" srcId="{0A6CBED0-4374-4508-ADAC-A223AA93E965}" destId="{FED46612-D042-4B1C-8D21-B1B06B901E18}" srcOrd="0" destOrd="1" presId="urn:microsoft.com/office/officeart/2005/8/layout/chevron2"/>
    <dgm:cxn modelId="{02BF60E9-0F8B-4050-AA3C-F3718157A5EB}" srcId="{96AABA81-8771-4C29-BADF-4053395E7E13}" destId="{C7475881-AADE-4261-B3F7-C631B6B1B2F6}" srcOrd="0" destOrd="0" parTransId="{8ACD408A-2C55-415D-AD82-C12799CC4BEF}" sibTransId="{FACE28BF-F18E-4D22-9719-D815BB0D0E19}"/>
    <dgm:cxn modelId="{D5E2CD9A-E641-4BF8-A596-6ABCB40B8652}" type="presOf" srcId="{BBE6544E-0AC1-45C9-BDA2-0EB488095916}" destId="{7CF55DE3-F477-495E-B1CD-B4C76EECEB6E}" srcOrd="0" destOrd="1" presId="urn:microsoft.com/office/officeart/2005/8/layout/chevron2"/>
    <dgm:cxn modelId="{0A401C21-B888-49EA-96A8-4203C3A304D6}" srcId="{BF4B1385-2B97-42D4-81B3-72C2C6626887}" destId="{BBE6544E-0AC1-45C9-BDA2-0EB488095916}" srcOrd="0" destOrd="0" parTransId="{BA934537-2177-4E1D-B80E-178DC81AC757}" sibTransId="{9C811A74-197B-4AC7-9377-12C009FA72B2}"/>
    <dgm:cxn modelId="{B77B3EDE-0701-4AF4-A5AA-79FACB31330C}" type="presOf" srcId="{96AABA81-8771-4C29-BADF-4053395E7E13}" destId="{7869B606-2F26-4AC9-8AF7-AD469B7EC09F}" srcOrd="0" destOrd="0" presId="urn:microsoft.com/office/officeart/2005/8/layout/chevron2"/>
    <dgm:cxn modelId="{052EB44A-D78D-440C-B143-BE2668EB8E38}" srcId="{415C37EA-AD1A-40AB-8174-29182B63DA95}" destId="{BF4B1385-2B97-42D4-81B3-72C2C6626887}" srcOrd="0" destOrd="0" parTransId="{E488BA41-B5BD-46CB-952E-936A1DDC109E}" sibTransId="{BA306494-D2A6-48F7-A973-089B15C2B131}"/>
    <dgm:cxn modelId="{E2F3A44C-BB49-4B1B-810F-0617F6F9251B}" srcId="{1430BE9D-980D-42CA-8A29-06B8CA19B616}" destId="{0A6CBED0-4374-4508-ADAC-A223AA93E965}" srcOrd="0" destOrd="0" parTransId="{F83963E5-E0E6-447B-A8B8-F0277B4D64F3}" sibTransId="{039C3828-85CD-4319-BE3D-459808D15428}"/>
    <dgm:cxn modelId="{9C207A13-459B-41D6-86C1-D0EDE54C65DB}" srcId="{BAB575BC-7860-4E87-BCA0-1297C8DA2A59}" destId="{1430BE9D-980D-42CA-8A29-06B8CA19B616}" srcOrd="0" destOrd="0" parTransId="{F6D0631D-2D66-48E8-B7C7-A734709E9CDE}" sibTransId="{D103CA9C-19A4-4A65-992B-701AAF8617CB}"/>
    <dgm:cxn modelId="{E98F56AD-ED77-4789-B43A-B91CC7A0B178}" srcId="{7823DE16-40CA-4EF7-8A0D-E991B5B8577F}" destId="{96AABA81-8771-4C29-BADF-4053395E7E13}" srcOrd="2" destOrd="0" parTransId="{53C73A85-A543-43BD-847C-705904115AF3}" sibTransId="{09C24CB2-00F3-4F3D-A002-8B116C7809A7}"/>
    <dgm:cxn modelId="{DF40B09F-58CA-4CC7-B207-6C1D5C4111A2}" type="presParOf" srcId="{CE5F85EB-9F66-472A-ADAA-232605DD45E0}" destId="{F1D3AD50-F1AE-4C09-A2D6-1476BF8B7B6C}" srcOrd="0" destOrd="0" presId="urn:microsoft.com/office/officeart/2005/8/layout/chevron2"/>
    <dgm:cxn modelId="{419A6B35-A492-4BDC-B5BF-0CDFEDC1657C}" type="presParOf" srcId="{F1D3AD50-F1AE-4C09-A2D6-1476BF8B7B6C}" destId="{8F97285C-7424-4F31-82DF-1D583C5E90E2}" srcOrd="0" destOrd="0" presId="urn:microsoft.com/office/officeart/2005/8/layout/chevron2"/>
    <dgm:cxn modelId="{B1BA635D-74C7-43A7-9D82-0DEC11C80037}" type="presParOf" srcId="{F1D3AD50-F1AE-4C09-A2D6-1476BF8B7B6C}" destId="{FED46612-D042-4B1C-8D21-B1B06B901E18}" srcOrd="1" destOrd="0" presId="urn:microsoft.com/office/officeart/2005/8/layout/chevron2"/>
    <dgm:cxn modelId="{77A092B6-2033-420B-8F6C-F3761CFD9C77}" type="presParOf" srcId="{CE5F85EB-9F66-472A-ADAA-232605DD45E0}" destId="{46296B09-41A4-4D83-B138-D4AB48A0232B}" srcOrd="1" destOrd="0" presId="urn:microsoft.com/office/officeart/2005/8/layout/chevron2"/>
    <dgm:cxn modelId="{037A076B-3944-4D9F-B159-EE2C45AF8051}" type="presParOf" srcId="{CE5F85EB-9F66-472A-ADAA-232605DD45E0}" destId="{C3B97084-D30D-47C8-9B13-3C899B7F122A}" srcOrd="2" destOrd="0" presId="urn:microsoft.com/office/officeart/2005/8/layout/chevron2"/>
    <dgm:cxn modelId="{7249884A-2F30-4A75-A7CA-488041DD8BA2}" type="presParOf" srcId="{C3B97084-D30D-47C8-9B13-3C899B7F122A}" destId="{C8366202-57BB-45A1-9BA5-12BD3CE0E9FE}" srcOrd="0" destOrd="0" presId="urn:microsoft.com/office/officeart/2005/8/layout/chevron2"/>
    <dgm:cxn modelId="{3AEC7B57-0348-402A-BEB6-107FCC04A39B}" type="presParOf" srcId="{C3B97084-D30D-47C8-9B13-3C899B7F122A}" destId="{7CF55DE3-F477-495E-B1CD-B4C76EECEB6E}" srcOrd="1" destOrd="0" presId="urn:microsoft.com/office/officeart/2005/8/layout/chevron2"/>
    <dgm:cxn modelId="{6E98C823-9B22-436B-94D5-716EDD7D4448}" type="presParOf" srcId="{CE5F85EB-9F66-472A-ADAA-232605DD45E0}" destId="{DA886A2D-7DC2-4463-83DE-AA1FB80D618D}" srcOrd="3" destOrd="0" presId="urn:microsoft.com/office/officeart/2005/8/layout/chevron2"/>
    <dgm:cxn modelId="{5B279FF3-F0A3-426F-BABE-CE57F529D1EA}" type="presParOf" srcId="{CE5F85EB-9F66-472A-ADAA-232605DD45E0}" destId="{3D7A25AA-0576-4AAA-B1BA-BB58BF45364E}" srcOrd="4" destOrd="0" presId="urn:microsoft.com/office/officeart/2005/8/layout/chevron2"/>
    <dgm:cxn modelId="{AFF39731-1068-4B02-9450-78C18DCA69A1}" type="presParOf" srcId="{3D7A25AA-0576-4AAA-B1BA-BB58BF45364E}" destId="{7869B606-2F26-4AC9-8AF7-AD469B7EC09F}" srcOrd="0" destOrd="0" presId="urn:microsoft.com/office/officeart/2005/8/layout/chevron2"/>
    <dgm:cxn modelId="{D17706FD-5295-4D6D-B737-B3E884D05ADD}" type="presParOf" srcId="{3D7A25AA-0576-4AAA-B1BA-BB58BF45364E}" destId="{DB762DB2-FFBF-478A-A311-A69EC430A2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22F0EA-1678-409A-A31D-4A0629E04A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00E7F-8705-4395-82BA-63579553E17A}">
      <dgm:prSet phldrT="[Text]"/>
      <dgm:spPr/>
      <dgm:t>
        <a:bodyPr/>
        <a:lstStyle/>
        <a:p>
          <a:r>
            <a:rPr lang="en-US"/>
            <a:t>Linear Model</a:t>
          </a:r>
        </a:p>
      </dgm:t>
    </dgm:pt>
    <dgm:pt modelId="{8767F59D-8D4B-430C-A26D-171032954E35}" type="parTrans" cxnId="{CF56B46F-C496-431A-96D8-7421845F0149}">
      <dgm:prSet/>
      <dgm:spPr/>
      <dgm:t>
        <a:bodyPr/>
        <a:lstStyle/>
        <a:p>
          <a:endParaRPr lang="en-US"/>
        </a:p>
      </dgm:t>
    </dgm:pt>
    <dgm:pt modelId="{F761A6FD-BAED-47DF-A2ED-92D4A3785034}" type="sibTrans" cxnId="{CF56B46F-C496-431A-96D8-7421845F014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E7049E3-06F6-4E4A-B0E5-E53FFCF21262}">
          <dgm:prSet phldrT="[Text]"/>
          <dgm:spPr/>
          <dgm:t>
            <a:bodyPr/>
            <a:lstStyle/>
            <a:p>
              <a:r>
                <a:rPr lang="en-US" b="0"/>
                <a:t>s(y;x)=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sub>
                    <m:sup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sup>
                  </m:sSubSup>
                  <m:r>
                    <a:rPr lang="en-US" b="0" i="1" smtClean="0">
                      <a:latin typeface="Cambria Math"/>
                    </a:rPr>
                    <m:t>𝑥</m:t>
                  </m:r>
                </m:oMath>
              </a14:m>
              <a:endParaRPr lang="en-US"/>
            </a:p>
          </dgm:t>
        </dgm:pt>
      </mc:Choice>
      <mc:Fallback xmlns="">
        <dgm:pt modelId="{DE7049E3-06F6-4E4A-B0E5-E53FFCF21262}">
          <dgm:prSet phldrT="[Text]"/>
          <dgm:spPr/>
          <dgm:t>
            <a:bodyPr/>
            <a:lstStyle/>
            <a:p>
              <a:r>
                <a:rPr lang="en-US" b="0" smtClean="0"/>
                <a:t>s(y;x)=</a:t>
              </a:r>
              <a:r>
                <a:rPr lang="en-US" b="0" i="0" smtClean="0">
                  <a:latin typeface="Cambria Math"/>
                </a:rPr>
                <a:t>𝑤_𝑦^𝑇 𝑥</a:t>
              </a:r>
              <a:endParaRPr lang="en-US"/>
            </a:p>
          </dgm:t>
        </dgm:pt>
      </mc:Fallback>
    </mc:AlternateContent>
    <dgm:pt modelId="{D1BCBA92-5814-4BC8-94CB-19036909B092}" type="parTrans" cxnId="{48F76EA8-3D7E-4C24-B628-62D7C0911AFE}">
      <dgm:prSet/>
      <dgm:spPr/>
      <dgm:t>
        <a:bodyPr/>
        <a:lstStyle/>
        <a:p>
          <a:endParaRPr lang="en-US"/>
        </a:p>
      </dgm:t>
    </dgm:pt>
    <dgm:pt modelId="{975F0E08-63B7-46CE-ADD5-1C3232BE8FF7}" type="sibTrans" cxnId="{48F76EA8-3D7E-4C24-B628-62D7C0911AFE}">
      <dgm:prSet/>
      <dgm:spPr/>
      <dgm:t>
        <a:bodyPr/>
        <a:lstStyle/>
        <a:p>
          <a:endParaRPr lang="en-US"/>
        </a:p>
      </dgm:t>
    </dgm:pt>
    <dgm:pt modelId="{98F34912-D66F-4816-A923-D455EDD0E17B}">
      <dgm:prSet phldrT="[Text]"/>
      <dgm:spPr/>
      <dgm:t>
        <a:bodyPr/>
        <a:lstStyle/>
        <a:p>
          <a:r>
            <a:rPr lang="en-US"/>
            <a:t>Probabilistic Model</a:t>
          </a:r>
        </a:p>
      </dgm:t>
    </dgm:pt>
    <dgm:pt modelId="{E8C509A9-F14B-4A78-AF26-205565C89B3D}" type="parTrans" cxnId="{2B52DD82-A7E6-411B-99F5-FE5DF0D550B2}">
      <dgm:prSet/>
      <dgm:spPr/>
      <dgm:t>
        <a:bodyPr/>
        <a:lstStyle/>
        <a:p>
          <a:endParaRPr lang="en-US"/>
        </a:p>
      </dgm:t>
    </dgm:pt>
    <dgm:pt modelId="{DE452F10-4895-4F92-93D9-D7BF5D595C7B}" type="sibTrans" cxnId="{2B52DD82-A7E6-411B-99F5-FE5DF0D550B2}">
      <dgm:prSet/>
      <dgm:spPr/>
      <dgm:t>
        <a:bodyPr/>
        <a:lstStyle/>
        <a:p>
          <a:endParaRPr lang="en-US"/>
        </a:p>
      </dgm:t>
    </dgm:pt>
    <dgm:pt modelId="{1A9254A2-0533-4589-8FF6-01BCBFD3B8AB}">
      <dgm:prSet phldrT="[Text]"/>
      <dgm:spPr/>
      <dgm:t>
        <a:bodyPr/>
        <a:lstStyle/>
        <a:p>
          <a:r>
            <a:rPr lang="en-US"/>
            <a:t>P(x,y)</a:t>
          </a:r>
        </a:p>
      </dgm:t>
    </dgm:pt>
    <dgm:pt modelId="{0D9AC3CC-A489-4A47-AB06-027A4923369E}" type="parTrans" cxnId="{CBA9EABB-F7BB-4BF7-8086-8DC73F7A15A9}">
      <dgm:prSet/>
      <dgm:spPr/>
      <dgm:t>
        <a:bodyPr/>
        <a:lstStyle/>
        <a:p>
          <a:endParaRPr lang="en-US"/>
        </a:p>
      </dgm:t>
    </dgm:pt>
    <dgm:pt modelId="{DD5CD096-4EEF-44B7-94BF-550455243632}" type="sibTrans" cxnId="{CBA9EABB-F7BB-4BF7-8086-8DC73F7A15A9}">
      <dgm:prSet/>
      <dgm:spPr/>
      <dgm:t>
        <a:bodyPr/>
        <a:lstStyle/>
        <a:p>
          <a:endParaRPr lang="en-US"/>
        </a:p>
      </dgm:t>
    </dgm:pt>
    <dgm:pt modelId="{1D007827-05C6-4427-AB79-D545C977E2DF}">
      <dgm:prSet phldrT="[Text]"/>
      <dgm:spPr/>
      <dgm:t>
        <a:bodyPr/>
        <a:lstStyle/>
        <a:p>
          <a:r>
            <a:rPr lang="en-US"/>
            <a:t>P(y|x)</a:t>
          </a:r>
        </a:p>
      </dgm:t>
    </dgm:pt>
    <dgm:pt modelId="{9E1150A9-F06E-4D5A-8086-7063C44C08F4}" type="parTrans" cxnId="{FC6A7E05-B0E4-44FB-92B9-B8B327490C9A}">
      <dgm:prSet/>
      <dgm:spPr/>
      <dgm:t>
        <a:bodyPr/>
        <a:lstStyle/>
        <a:p>
          <a:endParaRPr lang="en-US"/>
        </a:p>
      </dgm:t>
    </dgm:pt>
    <dgm:pt modelId="{518EC88C-8B29-4224-B2D6-AA15C0A1BDB9}" type="sibTrans" cxnId="{FC6A7E05-B0E4-44FB-92B9-B8B327490C9A}">
      <dgm:prSet/>
      <dgm:spPr/>
      <dgm:t>
        <a:bodyPr/>
        <a:lstStyle/>
        <a:p>
          <a:endParaRPr lang="en-US"/>
        </a:p>
      </dgm:t>
    </dgm:pt>
    <dgm:pt modelId="{A886C4DE-2EDE-4ED4-868A-D82DF9D6B7B9}">
      <dgm:prSet phldrT="[Text]"/>
      <dgm:spPr/>
      <dgm:t>
        <a:bodyPr/>
        <a:lstStyle/>
        <a:p>
          <a:r>
            <a:rPr lang="en-US"/>
            <a:t>Algorithmic Model</a:t>
          </a:r>
        </a:p>
      </dgm:t>
    </dgm:pt>
    <dgm:pt modelId="{11BA3023-E56B-4AF5-880D-00789AA8EE33}" type="parTrans" cxnId="{D3C0B4EB-C632-4FA2-86B3-B8809423D2C0}">
      <dgm:prSet/>
      <dgm:spPr/>
      <dgm:t>
        <a:bodyPr/>
        <a:lstStyle/>
        <a:p>
          <a:endParaRPr lang="en-US"/>
        </a:p>
      </dgm:t>
    </dgm:pt>
    <dgm:pt modelId="{D18E0306-5CB4-4DC4-A62D-7A60AAA210B5}" type="sibTrans" cxnId="{D3C0B4EB-C632-4FA2-86B3-B8809423D2C0}">
      <dgm:prSet/>
      <dgm:spPr/>
      <dgm:t>
        <a:bodyPr/>
        <a:lstStyle/>
        <a:p>
          <a:endParaRPr lang="en-US"/>
        </a:p>
      </dgm:t>
    </dgm:pt>
    <dgm:pt modelId="{66D26333-3430-43E8-978A-03B119BC923E}">
      <dgm:prSet phldrT="[Text]"/>
      <dgm:spPr/>
      <dgm:t>
        <a:bodyPr/>
        <a:lstStyle/>
        <a:p>
          <a:r>
            <a:rPr lang="en-US"/>
            <a:t>Decision Tree</a:t>
          </a:r>
        </a:p>
      </dgm:t>
    </dgm:pt>
    <dgm:pt modelId="{D8D13E78-FF88-4C43-96F6-723ED0A37787}" type="parTrans" cxnId="{306DD27E-6A1D-4587-A512-98D70340DA15}">
      <dgm:prSet/>
      <dgm:spPr/>
      <dgm:t>
        <a:bodyPr/>
        <a:lstStyle/>
        <a:p>
          <a:endParaRPr lang="en-US"/>
        </a:p>
      </dgm:t>
    </dgm:pt>
    <dgm:pt modelId="{A05D47C5-F6CB-4A17-AB5B-3164C91DBB81}" type="sibTrans" cxnId="{306DD27E-6A1D-4587-A512-98D70340DA15}">
      <dgm:prSet/>
      <dgm:spPr/>
      <dgm:t>
        <a:bodyPr/>
        <a:lstStyle/>
        <a:p>
          <a:endParaRPr lang="en-US"/>
        </a:p>
      </dgm:t>
    </dgm:pt>
    <dgm:pt modelId="{C9443986-6867-42F5-8810-634ADBA61314}">
      <dgm:prSet phldrT="[Text]"/>
      <dgm:spPr/>
      <dgm:t>
        <a:bodyPr/>
        <a:lstStyle/>
        <a:p>
          <a:r>
            <a:rPr lang="en-US"/>
            <a:t>Neural Networks</a:t>
          </a:r>
        </a:p>
      </dgm:t>
    </dgm:pt>
    <dgm:pt modelId="{A643087A-AE7D-4F8C-A1BD-584C2759669C}" type="parTrans" cxnId="{953B8B3F-EA02-4220-91BE-4A69E0D426BD}">
      <dgm:prSet/>
      <dgm:spPr/>
      <dgm:t>
        <a:bodyPr/>
        <a:lstStyle/>
        <a:p>
          <a:endParaRPr lang="en-US"/>
        </a:p>
      </dgm:t>
    </dgm:pt>
    <dgm:pt modelId="{DDACD59E-7064-4029-992D-40EEC872C725}" type="sibTrans" cxnId="{953B8B3F-EA02-4220-91BE-4A69E0D426BD}">
      <dgm:prSet/>
      <dgm:spPr/>
      <dgm:t>
        <a:bodyPr/>
        <a:lstStyle/>
        <a:p>
          <a:endParaRPr lang="en-US"/>
        </a:p>
      </dgm:t>
    </dgm:pt>
    <dgm:pt modelId="{03249AE9-B8EA-4CA4-8687-26C3D11ECD4D}">
      <dgm:prSet phldrT="[Text]"/>
      <dgm:spPr/>
      <dgm:t>
        <a:bodyPr/>
        <a:lstStyle/>
        <a:p>
          <a:r>
            <a:rPr lang="en-US"/>
            <a:t>Naive Bayes</a:t>
          </a:r>
        </a:p>
      </dgm:t>
    </dgm:pt>
    <dgm:pt modelId="{A7BC3385-99A0-4BC9-8B69-9414AE9C990C}" type="parTrans" cxnId="{7226BF53-E967-452E-8D08-0A56E14E506E}">
      <dgm:prSet/>
      <dgm:spPr/>
      <dgm:t>
        <a:bodyPr/>
        <a:lstStyle/>
        <a:p>
          <a:endParaRPr lang="en-US"/>
        </a:p>
      </dgm:t>
    </dgm:pt>
    <dgm:pt modelId="{E0ED0D9C-13DC-4F76-B83D-0FF5B9CDAB33}" type="sibTrans" cxnId="{7226BF53-E967-452E-8D08-0A56E14E506E}">
      <dgm:prSet/>
      <dgm:spPr/>
      <dgm:t>
        <a:bodyPr/>
        <a:lstStyle/>
        <a:p>
          <a:endParaRPr lang="en-US"/>
        </a:p>
      </dgm:t>
    </dgm:pt>
    <dgm:pt modelId="{9E340F5F-5F65-48CB-8DE1-324E7D494D11}">
      <dgm:prSet phldrT="[Text]"/>
      <dgm:spPr/>
      <dgm:t>
        <a:bodyPr/>
        <a:lstStyle/>
        <a:p>
          <a:r>
            <a:rPr lang="en-US"/>
            <a:t>Logistic Regression</a:t>
          </a:r>
        </a:p>
      </dgm:t>
    </dgm:pt>
    <dgm:pt modelId="{0A3D785E-9F08-4238-9D6D-96EE60D5D8F8}" type="parTrans" cxnId="{4F6B2315-AAA3-41A4-B316-CCF2CD4B90CA}">
      <dgm:prSet/>
      <dgm:spPr/>
      <dgm:t>
        <a:bodyPr/>
        <a:lstStyle/>
        <a:p>
          <a:endParaRPr lang="en-US"/>
        </a:p>
      </dgm:t>
    </dgm:pt>
    <dgm:pt modelId="{4A22501A-1650-4FC6-A8CE-3F9D6A4C04D7}" type="sibTrans" cxnId="{4F6B2315-AAA3-41A4-B316-CCF2CD4B90CA}">
      <dgm:prSet/>
      <dgm:spPr/>
      <dgm:t>
        <a:bodyPr/>
        <a:lstStyle/>
        <a:p>
          <a:endParaRPr lang="en-US"/>
        </a:p>
      </dgm:t>
    </dgm:pt>
    <dgm:pt modelId="{19FA8995-7317-4380-A37A-3A08B9EBD0A1}" type="pres">
      <dgm:prSet presAssocID="{1D22F0EA-1678-409A-A31D-4A0629E04A05}" presName="Name0" presStyleCnt="0">
        <dgm:presLayoutVars>
          <dgm:dir/>
          <dgm:animLvl val="lvl"/>
          <dgm:resizeHandles val="exact"/>
        </dgm:presLayoutVars>
      </dgm:prSet>
      <dgm:spPr/>
    </dgm:pt>
    <dgm:pt modelId="{4718D782-BBBC-4DE7-A550-71B2C67A88AE}" type="pres">
      <dgm:prSet presAssocID="{C6500E7F-8705-4395-82BA-63579553E17A}" presName="composite" presStyleCnt="0"/>
      <dgm:spPr/>
    </dgm:pt>
    <dgm:pt modelId="{E8133F49-0A79-4752-B5A4-EB0CAE588425}" type="pres">
      <dgm:prSet presAssocID="{C6500E7F-8705-4395-82BA-63579553E17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28A828-D191-41A8-A9FF-85DFF7A48789}" type="pres">
      <dgm:prSet presAssocID="{C6500E7F-8705-4395-82BA-63579553E17A}" presName="desTx" presStyleLbl="alignAccFollowNode1" presStyleIdx="0" presStyleCnt="3">
        <dgm:presLayoutVars>
          <dgm:bulletEnabled val="1"/>
        </dgm:presLayoutVars>
      </dgm:prSet>
      <dgm:spPr/>
    </dgm:pt>
    <dgm:pt modelId="{9AFBF553-525E-4F3A-AAE9-1C76ACC95583}" type="pres">
      <dgm:prSet presAssocID="{F761A6FD-BAED-47DF-A2ED-92D4A3785034}" presName="space" presStyleCnt="0"/>
      <dgm:spPr/>
    </dgm:pt>
    <dgm:pt modelId="{F82EFFD5-831F-4791-925D-25186D7861B2}" type="pres">
      <dgm:prSet presAssocID="{98F34912-D66F-4816-A923-D455EDD0E17B}" presName="composite" presStyleCnt="0"/>
      <dgm:spPr/>
    </dgm:pt>
    <dgm:pt modelId="{BCDA058B-04D6-4F18-B675-37CEE12F86A1}" type="pres">
      <dgm:prSet presAssocID="{98F34912-D66F-4816-A923-D455EDD0E1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BF6379E-C4B1-4011-B9E4-818D3821FC00}" type="pres">
      <dgm:prSet presAssocID="{98F34912-D66F-4816-A923-D455EDD0E17B}" presName="desTx" presStyleLbl="alignAccFollowNode1" presStyleIdx="1" presStyleCnt="3">
        <dgm:presLayoutVars>
          <dgm:bulletEnabled val="1"/>
        </dgm:presLayoutVars>
      </dgm:prSet>
      <dgm:spPr/>
    </dgm:pt>
    <dgm:pt modelId="{3FE02ECA-8827-41B7-9673-B7F01B8A0ACE}" type="pres">
      <dgm:prSet presAssocID="{DE452F10-4895-4F92-93D9-D7BF5D595C7B}" presName="space" presStyleCnt="0"/>
      <dgm:spPr/>
    </dgm:pt>
    <dgm:pt modelId="{E9888861-1CEF-41BF-81F0-D77F4D8A3D91}" type="pres">
      <dgm:prSet presAssocID="{A886C4DE-2EDE-4ED4-868A-D82DF9D6B7B9}" presName="composite" presStyleCnt="0"/>
      <dgm:spPr/>
    </dgm:pt>
    <dgm:pt modelId="{6CC2AF40-63CB-4E00-B2AD-1082715C35F0}" type="pres">
      <dgm:prSet presAssocID="{A886C4DE-2EDE-4ED4-868A-D82DF9D6B7B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A42416-E5AD-4132-AC9D-7781169BE76E}" type="pres">
      <dgm:prSet presAssocID="{A886C4DE-2EDE-4ED4-868A-D82DF9D6B7B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C6A7E05-B0E4-44FB-92B9-B8B327490C9A}" srcId="{98F34912-D66F-4816-A923-D455EDD0E17B}" destId="{1D007827-05C6-4427-AB79-D545C977E2DF}" srcOrd="1" destOrd="0" parTransId="{9E1150A9-F06E-4D5A-8086-7063C44C08F4}" sibTransId="{518EC88C-8B29-4224-B2D6-AA15C0A1BDB9}"/>
    <dgm:cxn modelId="{D6F35C14-7688-4E68-8CC6-F818BEFC7625}" type="presOf" srcId="{66D26333-3430-43E8-978A-03B119BC923E}" destId="{A2A42416-E5AD-4132-AC9D-7781169BE76E}" srcOrd="0" destOrd="0" presId="urn:microsoft.com/office/officeart/2005/8/layout/hList1"/>
    <dgm:cxn modelId="{4F6B2315-AAA3-41A4-B316-CCF2CD4B90CA}" srcId="{1D007827-05C6-4427-AB79-D545C977E2DF}" destId="{9E340F5F-5F65-48CB-8DE1-324E7D494D11}" srcOrd="0" destOrd="0" parTransId="{0A3D785E-9F08-4238-9D6D-96EE60D5D8F8}" sibTransId="{4A22501A-1650-4FC6-A8CE-3F9D6A4C04D7}"/>
    <dgm:cxn modelId="{A056531F-F623-4F0E-899E-710A74D6801B}" type="presOf" srcId="{C6500E7F-8705-4395-82BA-63579553E17A}" destId="{E8133F49-0A79-4752-B5A4-EB0CAE588425}" srcOrd="0" destOrd="0" presId="urn:microsoft.com/office/officeart/2005/8/layout/hList1"/>
    <dgm:cxn modelId="{C016012D-A3AE-443A-9185-6707DDD57589}" type="presOf" srcId="{03249AE9-B8EA-4CA4-8687-26C3D11ECD4D}" destId="{FBF6379E-C4B1-4011-B9E4-818D3821FC00}" srcOrd="0" destOrd="1" presId="urn:microsoft.com/office/officeart/2005/8/layout/hList1"/>
    <dgm:cxn modelId="{953B8B3F-EA02-4220-91BE-4A69E0D426BD}" srcId="{A886C4DE-2EDE-4ED4-868A-D82DF9D6B7B9}" destId="{C9443986-6867-42F5-8810-634ADBA61314}" srcOrd="1" destOrd="0" parTransId="{A643087A-AE7D-4F8C-A1BD-584C2759669C}" sibTransId="{DDACD59E-7064-4029-992D-40EEC872C725}"/>
    <dgm:cxn modelId="{D5269B68-709A-4FDE-9662-7A2E1D2D41C3}" type="presOf" srcId="{9E340F5F-5F65-48CB-8DE1-324E7D494D11}" destId="{FBF6379E-C4B1-4011-B9E4-818D3821FC00}" srcOrd="0" destOrd="3" presId="urn:microsoft.com/office/officeart/2005/8/layout/hList1"/>
    <dgm:cxn modelId="{B00F596F-DDBB-4956-9C10-0E15A5A5A938}" type="presOf" srcId="{1D22F0EA-1678-409A-A31D-4A0629E04A05}" destId="{19FA8995-7317-4380-A37A-3A08B9EBD0A1}" srcOrd="0" destOrd="0" presId="urn:microsoft.com/office/officeart/2005/8/layout/hList1"/>
    <dgm:cxn modelId="{CF56B46F-C496-431A-96D8-7421845F0149}" srcId="{1D22F0EA-1678-409A-A31D-4A0629E04A05}" destId="{C6500E7F-8705-4395-82BA-63579553E17A}" srcOrd="0" destOrd="0" parTransId="{8767F59D-8D4B-430C-A26D-171032954E35}" sibTransId="{F761A6FD-BAED-47DF-A2ED-92D4A3785034}"/>
    <dgm:cxn modelId="{7226BF53-E967-452E-8D08-0A56E14E506E}" srcId="{1A9254A2-0533-4589-8FF6-01BCBFD3B8AB}" destId="{03249AE9-B8EA-4CA4-8687-26C3D11ECD4D}" srcOrd="0" destOrd="0" parTransId="{A7BC3385-99A0-4BC9-8B69-9414AE9C990C}" sibTransId="{E0ED0D9C-13DC-4F76-B83D-0FF5B9CDAB33}"/>
    <dgm:cxn modelId="{D70EB87E-9AD0-43CD-8593-916123A81A51}" type="presOf" srcId="{A886C4DE-2EDE-4ED4-868A-D82DF9D6B7B9}" destId="{6CC2AF40-63CB-4E00-B2AD-1082715C35F0}" srcOrd="0" destOrd="0" presId="urn:microsoft.com/office/officeart/2005/8/layout/hList1"/>
    <dgm:cxn modelId="{306DD27E-6A1D-4587-A512-98D70340DA15}" srcId="{A886C4DE-2EDE-4ED4-868A-D82DF9D6B7B9}" destId="{66D26333-3430-43E8-978A-03B119BC923E}" srcOrd="0" destOrd="0" parTransId="{D8D13E78-FF88-4C43-96F6-723ED0A37787}" sibTransId="{A05D47C5-F6CB-4A17-AB5B-3164C91DBB81}"/>
    <dgm:cxn modelId="{2B52DD82-A7E6-411B-99F5-FE5DF0D550B2}" srcId="{1D22F0EA-1678-409A-A31D-4A0629E04A05}" destId="{98F34912-D66F-4816-A923-D455EDD0E17B}" srcOrd="1" destOrd="0" parTransId="{E8C509A9-F14B-4A78-AF26-205565C89B3D}" sibTransId="{DE452F10-4895-4F92-93D9-D7BF5D595C7B}"/>
    <dgm:cxn modelId="{62394084-1C9B-403F-BE2A-8765D95591D9}" type="presOf" srcId="{DE7049E3-06F6-4E4A-B0E5-E53FFCF21262}" destId="{7E28A828-D191-41A8-A9FF-85DFF7A48789}" srcOrd="0" destOrd="0" presId="urn:microsoft.com/office/officeart/2005/8/layout/hList1"/>
    <dgm:cxn modelId="{B85E68A6-3B18-4849-B90C-E847C0193D06}" type="presOf" srcId="{98F34912-D66F-4816-A923-D455EDD0E17B}" destId="{BCDA058B-04D6-4F18-B675-37CEE12F86A1}" srcOrd="0" destOrd="0" presId="urn:microsoft.com/office/officeart/2005/8/layout/hList1"/>
    <dgm:cxn modelId="{48F76EA8-3D7E-4C24-B628-62D7C0911AFE}" srcId="{C6500E7F-8705-4395-82BA-63579553E17A}" destId="{DE7049E3-06F6-4E4A-B0E5-E53FFCF21262}" srcOrd="0" destOrd="0" parTransId="{D1BCBA92-5814-4BC8-94CB-19036909B092}" sibTransId="{975F0E08-63B7-46CE-ADD5-1C3232BE8FF7}"/>
    <dgm:cxn modelId="{CBA9EABB-F7BB-4BF7-8086-8DC73F7A15A9}" srcId="{98F34912-D66F-4816-A923-D455EDD0E17B}" destId="{1A9254A2-0533-4589-8FF6-01BCBFD3B8AB}" srcOrd="0" destOrd="0" parTransId="{0D9AC3CC-A489-4A47-AB06-027A4923369E}" sibTransId="{DD5CD096-4EEF-44B7-94BF-550455243632}"/>
    <dgm:cxn modelId="{391FEBC6-62A6-48C1-A7D2-BD5BD494AE1F}" type="presOf" srcId="{1D007827-05C6-4427-AB79-D545C977E2DF}" destId="{FBF6379E-C4B1-4011-B9E4-818D3821FC00}" srcOrd="0" destOrd="2" presId="urn:microsoft.com/office/officeart/2005/8/layout/hList1"/>
    <dgm:cxn modelId="{F83B59E1-4DF0-4CC4-B0F3-000677E754AB}" type="presOf" srcId="{1A9254A2-0533-4589-8FF6-01BCBFD3B8AB}" destId="{FBF6379E-C4B1-4011-B9E4-818D3821FC00}" srcOrd="0" destOrd="0" presId="urn:microsoft.com/office/officeart/2005/8/layout/hList1"/>
    <dgm:cxn modelId="{D3C0B4EB-C632-4FA2-86B3-B8809423D2C0}" srcId="{1D22F0EA-1678-409A-A31D-4A0629E04A05}" destId="{A886C4DE-2EDE-4ED4-868A-D82DF9D6B7B9}" srcOrd="2" destOrd="0" parTransId="{11BA3023-E56B-4AF5-880D-00789AA8EE33}" sibTransId="{D18E0306-5CB4-4DC4-A62D-7A60AAA210B5}"/>
    <dgm:cxn modelId="{9D83CEED-B2D2-41FD-B9CA-FE6AB4DE7869}" type="presOf" srcId="{C9443986-6867-42F5-8810-634ADBA61314}" destId="{A2A42416-E5AD-4132-AC9D-7781169BE76E}" srcOrd="0" destOrd="1" presId="urn:microsoft.com/office/officeart/2005/8/layout/hList1"/>
    <dgm:cxn modelId="{2BCBA909-47D8-42D0-884A-C3011A22AD37}" type="presParOf" srcId="{19FA8995-7317-4380-A37A-3A08B9EBD0A1}" destId="{4718D782-BBBC-4DE7-A550-71B2C67A88AE}" srcOrd="0" destOrd="0" presId="urn:microsoft.com/office/officeart/2005/8/layout/hList1"/>
    <dgm:cxn modelId="{EE4E4C29-6A49-4248-BB55-0B956D50C300}" type="presParOf" srcId="{4718D782-BBBC-4DE7-A550-71B2C67A88AE}" destId="{E8133F49-0A79-4752-B5A4-EB0CAE588425}" srcOrd="0" destOrd="0" presId="urn:microsoft.com/office/officeart/2005/8/layout/hList1"/>
    <dgm:cxn modelId="{0341EA8C-41E0-4439-A6CC-B1804A3AD136}" type="presParOf" srcId="{4718D782-BBBC-4DE7-A550-71B2C67A88AE}" destId="{7E28A828-D191-41A8-A9FF-85DFF7A48789}" srcOrd="1" destOrd="0" presId="urn:microsoft.com/office/officeart/2005/8/layout/hList1"/>
    <dgm:cxn modelId="{FAC6BF89-C1E5-4286-A03D-232AF96D5590}" type="presParOf" srcId="{19FA8995-7317-4380-A37A-3A08B9EBD0A1}" destId="{9AFBF553-525E-4F3A-AAE9-1C76ACC95583}" srcOrd="1" destOrd="0" presId="urn:microsoft.com/office/officeart/2005/8/layout/hList1"/>
    <dgm:cxn modelId="{4F048ED2-CD3C-4986-AEDA-C6EC4E1E1C71}" type="presParOf" srcId="{19FA8995-7317-4380-A37A-3A08B9EBD0A1}" destId="{F82EFFD5-831F-4791-925D-25186D7861B2}" srcOrd="2" destOrd="0" presId="urn:microsoft.com/office/officeart/2005/8/layout/hList1"/>
    <dgm:cxn modelId="{78DABF08-DF03-452C-BAEA-9A43CA18A67F}" type="presParOf" srcId="{F82EFFD5-831F-4791-925D-25186D7861B2}" destId="{BCDA058B-04D6-4F18-B675-37CEE12F86A1}" srcOrd="0" destOrd="0" presId="urn:microsoft.com/office/officeart/2005/8/layout/hList1"/>
    <dgm:cxn modelId="{D6E09DDE-2F55-4D48-A083-CDF42DB65B24}" type="presParOf" srcId="{F82EFFD5-831F-4791-925D-25186D7861B2}" destId="{FBF6379E-C4B1-4011-B9E4-818D3821FC00}" srcOrd="1" destOrd="0" presId="urn:microsoft.com/office/officeart/2005/8/layout/hList1"/>
    <dgm:cxn modelId="{9BB433D9-74CD-42F6-AEE1-B602E9D94C52}" type="presParOf" srcId="{19FA8995-7317-4380-A37A-3A08B9EBD0A1}" destId="{3FE02ECA-8827-41B7-9673-B7F01B8A0ACE}" srcOrd="3" destOrd="0" presId="urn:microsoft.com/office/officeart/2005/8/layout/hList1"/>
    <dgm:cxn modelId="{D7EA1BF1-006E-4B7D-BF8D-620CD1710613}" type="presParOf" srcId="{19FA8995-7317-4380-A37A-3A08B9EBD0A1}" destId="{E9888861-1CEF-41BF-81F0-D77F4D8A3D91}" srcOrd="4" destOrd="0" presId="urn:microsoft.com/office/officeart/2005/8/layout/hList1"/>
    <dgm:cxn modelId="{D65581E3-8F17-4052-A928-F4C221A896F5}" type="presParOf" srcId="{E9888861-1CEF-41BF-81F0-D77F4D8A3D91}" destId="{6CC2AF40-63CB-4E00-B2AD-1082715C35F0}" srcOrd="0" destOrd="0" presId="urn:microsoft.com/office/officeart/2005/8/layout/hList1"/>
    <dgm:cxn modelId="{072D05B4-13A9-4D0C-A5A3-161880CC3036}" type="presParOf" srcId="{E9888861-1CEF-41BF-81F0-D77F4D8A3D91}" destId="{A2A42416-E5AD-4132-AC9D-7781169BE7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22F0EA-1678-409A-A31D-4A0629E04A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00E7F-8705-4395-82BA-63579553E17A}">
      <dgm:prSet phldrT="[Text]"/>
      <dgm:spPr/>
      <dgm:t>
        <a:bodyPr/>
        <a:lstStyle/>
        <a:p>
          <a:r>
            <a:rPr lang="en-US" smtClean="0"/>
            <a:t>Linear Model</a:t>
          </a:r>
          <a:endParaRPr lang="en-US"/>
        </a:p>
      </dgm:t>
    </dgm:pt>
    <dgm:pt modelId="{8767F59D-8D4B-430C-A26D-171032954E35}" type="parTrans" cxnId="{CF56B46F-C496-431A-96D8-7421845F0149}">
      <dgm:prSet/>
      <dgm:spPr/>
      <dgm:t>
        <a:bodyPr/>
        <a:lstStyle/>
        <a:p>
          <a:endParaRPr lang="en-US"/>
        </a:p>
      </dgm:t>
    </dgm:pt>
    <dgm:pt modelId="{F761A6FD-BAED-47DF-A2ED-92D4A3785034}" type="sibTrans" cxnId="{CF56B46F-C496-431A-96D8-7421845F0149}">
      <dgm:prSet/>
      <dgm:spPr/>
      <dgm:t>
        <a:bodyPr/>
        <a:lstStyle/>
        <a:p>
          <a:endParaRPr lang="en-US"/>
        </a:p>
      </dgm:t>
    </dgm:pt>
    <dgm:pt modelId="{DE7049E3-06F6-4E4A-B0E5-E53FFCF21262}">
      <dgm:prSet phldrT="[Text]"/>
      <dgm:spPr>
        <a:blipFill rotWithShape="1">
          <a:blip xmlns:r="http://schemas.openxmlformats.org/officeDocument/2006/relationships" r:embed="rId1"/>
          <a:stretch>
            <a:fillRect l="-19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1BCBA92-5814-4BC8-94CB-19036909B092}" type="parTrans" cxnId="{48F76EA8-3D7E-4C24-B628-62D7C0911AFE}">
      <dgm:prSet/>
      <dgm:spPr/>
      <dgm:t>
        <a:bodyPr/>
        <a:lstStyle/>
        <a:p>
          <a:endParaRPr lang="en-US"/>
        </a:p>
      </dgm:t>
    </dgm:pt>
    <dgm:pt modelId="{975F0E08-63B7-46CE-ADD5-1C3232BE8FF7}" type="sibTrans" cxnId="{48F76EA8-3D7E-4C24-B628-62D7C0911AFE}">
      <dgm:prSet/>
      <dgm:spPr/>
      <dgm:t>
        <a:bodyPr/>
        <a:lstStyle/>
        <a:p>
          <a:endParaRPr lang="en-US"/>
        </a:p>
      </dgm:t>
    </dgm:pt>
    <dgm:pt modelId="{98F34912-D66F-4816-A923-D455EDD0E17B}">
      <dgm:prSet phldrT="[Text]"/>
      <dgm:spPr/>
      <dgm:t>
        <a:bodyPr/>
        <a:lstStyle/>
        <a:p>
          <a:r>
            <a:rPr lang="en-US" smtClean="0"/>
            <a:t>Probabilistic Model</a:t>
          </a:r>
          <a:endParaRPr lang="en-US"/>
        </a:p>
      </dgm:t>
    </dgm:pt>
    <dgm:pt modelId="{E8C509A9-F14B-4A78-AF26-205565C89B3D}" type="parTrans" cxnId="{2B52DD82-A7E6-411B-99F5-FE5DF0D550B2}">
      <dgm:prSet/>
      <dgm:spPr/>
      <dgm:t>
        <a:bodyPr/>
        <a:lstStyle/>
        <a:p>
          <a:endParaRPr lang="en-US"/>
        </a:p>
      </dgm:t>
    </dgm:pt>
    <dgm:pt modelId="{DE452F10-4895-4F92-93D9-D7BF5D595C7B}" type="sibTrans" cxnId="{2B52DD82-A7E6-411B-99F5-FE5DF0D550B2}">
      <dgm:prSet/>
      <dgm:spPr/>
      <dgm:t>
        <a:bodyPr/>
        <a:lstStyle/>
        <a:p>
          <a:endParaRPr lang="en-US"/>
        </a:p>
      </dgm:t>
    </dgm:pt>
    <dgm:pt modelId="{1A9254A2-0533-4589-8FF6-01BCBFD3B8AB}">
      <dgm:prSet phldrT="[Text]"/>
      <dgm:spPr/>
      <dgm:t>
        <a:bodyPr/>
        <a:lstStyle/>
        <a:p>
          <a:r>
            <a:rPr lang="en-US" smtClean="0"/>
            <a:t>P(x,y)</a:t>
          </a:r>
          <a:endParaRPr lang="en-US"/>
        </a:p>
      </dgm:t>
    </dgm:pt>
    <dgm:pt modelId="{0D9AC3CC-A489-4A47-AB06-027A4923369E}" type="parTrans" cxnId="{CBA9EABB-F7BB-4BF7-8086-8DC73F7A15A9}">
      <dgm:prSet/>
      <dgm:spPr/>
      <dgm:t>
        <a:bodyPr/>
        <a:lstStyle/>
        <a:p>
          <a:endParaRPr lang="en-US"/>
        </a:p>
      </dgm:t>
    </dgm:pt>
    <dgm:pt modelId="{DD5CD096-4EEF-44B7-94BF-550455243632}" type="sibTrans" cxnId="{CBA9EABB-F7BB-4BF7-8086-8DC73F7A15A9}">
      <dgm:prSet/>
      <dgm:spPr/>
      <dgm:t>
        <a:bodyPr/>
        <a:lstStyle/>
        <a:p>
          <a:endParaRPr lang="en-US"/>
        </a:p>
      </dgm:t>
    </dgm:pt>
    <dgm:pt modelId="{1D007827-05C6-4427-AB79-D545C977E2DF}">
      <dgm:prSet phldrT="[Text]"/>
      <dgm:spPr/>
      <dgm:t>
        <a:bodyPr/>
        <a:lstStyle/>
        <a:p>
          <a:r>
            <a:rPr lang="en-US" smtClean="0"/>
            <a:t>P(y|x)</a:t>
          </a:r>
          <a:endParaRPr lang="en-US"/>
        </a:p>
      </dgm:t>
    </dgm:pt>
    <dgm:pt modelId="{9E1150A9-F06E-4D5A-8086-7063C44C08F4}" type="parTrans" cxnId="{FC6A7E05-B0E4-44FB-92B9-B8B327490C9A}">
      <dgm:prSet/>
      <dgm:spPr/>
      <dgm:t>
        <a:bodyPr/>
        <a:lstStyle/>
        <a:p>
          <a:endParaRPr lang="en-US"/>
        </a:p>
      </dgm:t>
    </dgm:pt>
    <dgm:pt modelId="{518EC88C-8B29-4224-B2D6-AA15C0A1BDB9}" type="sibTrans" cxnId="{FC6A7E05-B0E4-44FB-92B9-B8B327490C9A}">
      <dgm:prSet/>
      <dgm:spPr/>
      <dgm:t>
        <a:bodyPr/>
        <a:lstStyle/>
        <a:p>
          <a:endParaRPr lang="en-US"/>
        </a:p>
      </dgm:t>
    </dgm:pt>
    <dgm:pt modelId="{A886C4DE-2EDE-4ED4-868A-D82DF9D6B7B9}">
      <dgm:prSet phldrT="[Text]"/>
      <dgm:spPr/>
      <dgm:t>
        <a:bodyPr/>
        <a:lstStyle/>
        <a:p>
          <a:r>
            <a:rPr lang="en-US" smtClean="0"/>
            <a:t>Algorithmic Model</a:t>
          </a:r>
          <a:endParaRPr lang="en-US"/>
        </a:p>
      </dgm:t>
    </dgm:pt>
    <dgm:pt modelId="{11BA3023-E56B-4AF5-880D-00789AA8EE33}" type="parTrans" cxnId="{D3C0B4EB-C632-4FA2-86B3-B8809423D2C0}">
      <dgm:prSet/>
      <dgm:spPr/>
      <dgm:t>
        <a:bodyPr/>
        <a:lstStyle/>
        <a:p>
          <a:endParaRPr lang="en-US"/>
        </a:p>
      </dgm:t>
    </dgm:pt>
    <dgm:pt modelId="{D18E0306-5CB4-4DC4-A62D-7A60AAA210B5}" type="sibTrans" cxnId="{D3C0B4EB-C632-4FA2-86B3-B8809423D2C0}">
      <dgm:prSet/>
      <dgm:spPr/>
      <dgm:t>
        <a:bodyPr/>
        <a:lstStyle/>
        <a:p>
          <a:endParaRPr lang="en-US"/>
        </a:p>
      </dgm:t>
    </dgm:pt>
    <dgm:pt modelId="{66D26333-3430-43E8-978A-03B119BC923E}">
      <dgm:prSet phldrT="[Text]"/>
      <dgm:spPr/>
      <dgm:t>
        <a:bodyPr/>
        <a:lstStyle/>
        <a:p>
          <a:r>
            <a:rPr lang="en-US" smtClean="0"/>
            <a:t>Decision Tree</a:t>
          </a:r>
          <a:endParaRPr lang="en-US"/>
        </a:p>
      </dgm:t>
    </dgm:pt>
    <dgm:pt modelId="{D8D13E78-FF88-4C43-96F6-723ED0A37787}" type="parTrans" cxnId="{306DD27E-6A1D-4587-A512-98D70340DA15}">
      <dgm:prSet/>
      <dgm:spPr/>
      <dgm:t>
        <a:bodyPr/>
        <a:lstStyle/>
        <a:p>
          <a:endParaRPr lang="en-US"/>
        </a:p>
      </dgm:t>
    </dgm:pt>
    <dgm:pt modelId="{A05D47C5-F6CB-4A17-AB5B-3164C91DBB81}" type="sibTrans" cxnId="{306DD27E-6A1D-4587-A512-98D70340DA15}">
      <dgm:prSet/>
      <dgm:spPr/>
      <dgm:t>
        <a:bodyPr/>
        <a:lstStyle/>
        <a:p>
          <a:endParaRPr lang="en-US"/>
        </a:p>
      </dgm:t>
    </dgm:pt>
    <dgm:pt modelId="{C9443986-6867-42F5-8810-634ADBA61314}">
      <dgm:prSet phldrT="[Text]"/>
      <dgm:spPr/>
      <dgm:t>
        <a:bodyPr/>
        <a:lstStyle/>
        <a:p>
          <a:r>
            <a:rPr lang="en-US" smtClean="0"/>
            <a:t>Neural Networks</a:t>
          </a:r>
          <a:endParaRPr lang="en-US"/>
        </a:p>
      </dgm:t>
    </dgm:pt>
    <dgm:pt modelId="{A643087A-AE7D-4F8C-A1BD-584C2759669C}" type="parTrans" cxnId="{953B8B3F-EA02-4220-91BE-4A69E0D426BD}">
      <dgm:prSet/>
      <dgm:spPr/>
      <dgm:t>
        <a:bodyPr/>
        <a:lstStyle/>
        <a:p>
          <a:endParaRPr lang="en-US"/>
        </a:p>
      </dgm:t>
    </dgm:pt>
    <dgm:pt modelId="{DDACD59E-7064-4029-992D-40EEC872C725}" type="sibTrans" cxnId="{953B8B3F-EA02-4220-91BE-4A69E0D426BD}">
      <dgm:prSet/>
      <dgm:spPr/>
      <dgm:t>
        <a:bodyPr/>
        <a:lstStyle/>
        <a:p>
          <a:endParaRPr lang="en-US"/>
        </a:p>
      </dgm:t>
    </dgm:pt>
    <dgm:pt modelId="{03249AE9-B8EA-4CA4-8687-26C3D11ECD4D}">
      <dgm:prSet phldrT="[Text]"/>
      <dgm:spPr/>
      <dgm:t>
        <a:bodyPr/>
        <a:lstStyle/>
        <a:p>
          <a:r>
            <a:rPr lang="en-US" smtClean="0"/>
            <a:t>Naive Bayes</a:t>
          </a:r>
          <a:endParaRPr lang="en-US"/>
        </a:p>
      </dgm:t>
    </dgm:pt>
    <dgm:pt modelId="{A7BC3385-99A0-4BC9-8B69-9414AE9C990C}" type="parTrans" cxnId="{7226BF53-E967-452E-8D08-0A56E14E506E}">
      <dgm:prSet/>
      <dgm:spPr/>
      <dgm:t>
        <a:bodyPr/>
        <a:lstStyle/>
        <a:p>
          <a:endParaRPr lang="en-US"/>
        </a:p>
      </dgm:t>
    </dgm:pt>
    <dgm:pt modelId="{E0ED0D9C-13DC-4F76-B83D-0FF5B9CDAB33}" type="sibTrans" cxnId="{7226BF53-E967-452E-8D08-0A56E14E506E}">
      <dgm:prSet/>
      <dgm:spPr/>
      <dgm:t>
        <a:bodyPr/>
        <a:lstStyle/>
        <a:p>
          <a:endParaRPr lang="en-US"/>
        </a:p>
      </dgm:t>
    </dgm:pt>
    <dgm:pt modelId="{9E340F5F-5F65-48CB-8DE1-324E7D494D11}">
      <dgm:prSet phldrT="[Text]"/>
      <dgm:spPr/>
      <dgm:t>
        <a:bodyPr/>
        <a:lstStyle/>
        <a:p>
          <a:r>
            <a:rPr lang="en-US" smtClean="0"/>
            <a:t>Logistic Regression</a:t>
          </a:r>
          <a:endParaRPr lang="en-US"/>
        </a:p>
      </dgm:t>
    </dgm:pt>
    <dgm:pt modelId="{0A3D785E-9F08-4238-9D6D-96EE60D5D8F8}" type="parTrans" cxnId="{4F6B2315-AAA3-41A4-B316-CCF2CD4B90CA}">
      <dgm:prSet/>
      <dgm:spPr/>
      <dgm:t>
        <a:bodyPr/>
        <a:lstStyle/>
        <a:p>
          <a:endParaRPr lang="en-US"/>
        </a:p>
      </dgm:t>
    </dgm:pt>
    <dgm:pt modelId="{4A22501A-1650-4FC6-A8CE-3F9D6A4C04D7}" type="sibTrans" cxnId="{4F6B2315-AAA3-41A4-B316-CCF2CD4B90CA}">
      <dgm:prSet/>
      <dgm:spPr/>
      <dgm:t>
        <a:bodyPr/>
        <a:lstStyle/>
        <a:p>
          <a:endParaRPr lang="en-US"/>
        </a:p>
      </dgm:t>
    </dgm:pt>
    <dgm:pt modelId="{19FA8995-7317-4380-A37A-3A08B9EBD0A1}" type="pres">
      <dgm:prSet presAssocID="{1D22F0EA-1678-409A-A31D-4A0629E04A05}" presName="Name0" presStyleCnt="0">
        <dgm:presLayoutVars>
          <dgm:dir/>
          <dgm:animLvl val="lvl"/>
          <dgm:resizeHandles val="exact"/>
        </dgm:presLayoutVars>
      </dgm:prSet>
      <dgm:spPr/>
    </dgm:pt>
    <dgm:pt modelId="{4718D782-BBBC-4DE7-A550-71B2C67A88AE}" type="pres">
      <dgm:prSet presAssocID="{C6500E7F-8705-4395-82BA-63579553E17A}" presName="composite" presStyleCnt="0"/>
      <dgm:spPr/>
    </dgm:pt>
    <dgm:pt modelId="{E8133F49-0A79-4752-B5A4-EB0CAE588425}" type="pres">
      <dgm:prSet presAssocID="{C6500E7F-8705-4395-82BA-63579553E17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8A828-D191-41A8-A9FF-85DFF7A48789}" type="pres">
      <dgm:prSet presAssocID="{C6500E7F-8705-4395-82BA-63579553E17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BF553-525E-4F3A-AAE9-1C76ACC95583}" type="pres">
      <dgm:prSet presAssocID="{F761A6FD-BAED-47DF-A2ED-92D4A3785034}" presName="space" presStyleCnt="0"/>
      <dgm:spPr/>
    </dgm:pt>
    <dgm:pt modelId="{F82EFFD5-831F-4791-925D-25186D7861B2}" type="pres">
      <dgm:prSet presAssocID="{98F34912-D66F-4816-A923-D455EDD0E17B}" presName="composite" presStyleCnt="0"/>
      <dgm:spPr/>
    </dgm:pt>
    <dgm:pt modelId="{BCDA058B-04D6-4F18-B675-37CEE12F86A1}" type="pres">
      <dgm:prSet presAssocID="{98F34912-D66F-4816-A923-D455EDD0E1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BF6379E-C4B1-4011-B9E4-818D3821FC00}" type="pres">
      <dgm:prSet presAssocID="{98F34912-D66F-4816-A923-D455EDD0E17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02ECA-8827-41B7-9673-B7F01B8A0ACE}" type="pres">
      <dgm:prSet presAssocID="{DE452F10-4895-4F92-93D9-D7BF5D595C7B}" presName="space" presStyleCnt="0"/>
      <dgm:spPr/>
    </dgm:pt>
    <dgm:pt modelId="{E9888861-1CEF-41BF-81F0-D77F4D8A3D91}" type="pres">
      <dgm:prSet presAssocID="{A886C4DE-2EDE-4ED4-868A-D82DF9D6B7B9}" presName="composite" presStyleCnt="0"/>
      <dgm:spPr/>
    </dgm:pt>
    <dgm:pt modelId="{6CC2AF40-63CB-4E00-B2AD-1082715C35F0}" type="pres">
      <dgm:prSet presAssocID="{A886C4DE-2EDE-4ED4-868A-D82DF9D6B7B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A42416-E5AD-4132-AC9D-7781169BE76E}" type="pres">
      <dgm:prSet presAssocID="{A886C4DE-2EDE-4ED4-868A-D82DF9D6B7B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056531F-F623-4F0E-899E-710A74D6801B}" type="presOf" srcId="{C6500E7F-8705-4395-82BA-63579553E17A}" destId="{E8133F49-0A79-4752-B5A4-EB0CAE588425}" srcOrd="0" destOrd="0" presId="urn:microsoft.com/office/officeart/2005/8/layout/hList1"/>
    <dgm:cxn modelId="{B00F596F-DDBB-4956-9C10-0E15A5A5A938}" type="presOf" srcId="{1D22F0EA-1678-409A-A31D-4A0629E04A05}" destId="{19FA8995-7317-4380-A37A-3A08B9EBD0A1}" srcOrd="0" destOrd="0" presId="urn:microsoft.com/office/officeart/2005/8/layout/hList1"/>
    <dgm:cxn modelId="{D5269B68-709A-4FDE-9662-7A2E1D2D41C3}" type="presOf" srcId="{9E340F5F-5F65-48CB-8DE1-324E7D494D11}" destId="{FBF6379E-C4B1-4011-B9E4-818D3821FC00}" srcOrd="0" destOrd="3" presId="urn:microsoft.com/office/officeart/2005/8/layout/hList1"/>
    <dgm:cxn modelId="{4F6B2315-AAA3-41A4-B316-CCF2CD4B90CA}" srcId="{1D007827-05C6-4427-AB79-D545C977E2DF}" destId="{9E340F5F-5F65-48CB-8DE1-324E7D494D11}" srcOrd="0" destOrd="0" parTransId="{0A3D785E-9F08-4238-9D6D-96EE60D5D8F8}" sibTransId="{4A22501A-1650-4FC6-A8CE-3F9D6A4C04D7}"/>
    <dgm:cxn modelId="{62394084-1C9B-403F-BE2A-8765D95591D9}" type="presOf" srcId="{DE7049E3-06F6-4E4A-B0E5-E53FFCF21262}" destId="{7E28A828-D191-41A8-A9FF-85DFF7A48789}" srcOrd="0" destOrd="0" presId="urn:microsoft.com/office/officeart/2005/8/layout/hList1"/>
    <dgm:cxn modelId="{FC6A7E05-B0E4-44FB-92B9-B8B327490C9A}" srcId="{98F34912-D66F-4816-A923-D455EDD0E17B}" destId="{1D007827-05C6-4427-AB79-D545C977E2DF}" srcOrd="1" destOrd="0" parTransId="{9E1150A9-F06E-4D5A-8086-7063C44C08F4}" sibTransId="{518EC88C-8B29-4224-B2D6-AA15C0A1BDB9}"/>
    <dgm:cxn modelId="{C016012D-A3AE-443A-9185-6707DDD57589}" type="presOf" srcId="{03249AE9-B8EA-4CA4-8687-26C3D11ECD4D}" destId="{FBF6379E-C4B1-4011-B9E4-818D3821FC00}" srcOrd="0" destOrd="1" presId="urn:microsoft.com/office/officeart/2005/8/layout/hList1"/>
    <dgm:cxn modelId="{306DD27E-6A1D-4587-A512-98D70340DA15}" srcId="{A886C4DE-2EDE-4ED4-868A-D82DF9D6B7B9}" destId="{66D26333-3430-43E8-978A-03B119BC923E}" srcOrd="0" destOrd="0" parTransId="{D8D13E78-FF88-4C43-96F6-723ED0A37787}" sibTransId="{A05D47C5-F6CB-4A17-AB5B-3164C91DBB81}"/>
    <dgm:cxn modelId="{7226BF53-E967-452E-8D08-0A56E14E506E}" srcId="{1A9254A2-0533-4589-8FF6-01BCBFD3B8AB}" destId="{03249AE9-B8EA-4CA4-8687-26C3D11ECD4D}" srcOrd="0" destOrd="0" parTransId="{A7BC3385-99A0-4BC9-8B69-9414AE9C990C}" sibTransId="{E0ED0D9C-13DC-4F76-B83D-0FF5B9CDAB33}"/>
    <dgm:cxn modelId="{2B52DD82-A7E6-411B-99F5-FE5DF0D550B2}" srcId="{1D22F0EA-1678-409A-A31D-4A0629E04A05}" destId="{98F34912-D66F-4816-A923-D455EDD0E17B}" srcOrd="1" destOrd="0" parTransId="{E8C509A9-F14B-4A78-AF26-205565C89B3D}" sibTransId="{DE452F10-4895-4F92-93D9-D7BF5D595C7B}"/>
    <dgm:cxn modelId="{48F76EA8-3D7E-4C24-B628-62D7C0911AFE}" srcId="{C6500E7F-8705-4395-82BA-63579553E17A}" destId="{DE7049E3-06F6-4E4A-B0E5-E53FFCF21262}" srcOrd="0" destOrd="0" parTransId="{D1BCBA92-5814-4BC8-94CB-19036909B092}" sibTransId="{975F0E08-63B7-46CE-ADD5-1C3232BE8FF7}"/>
    <dgm:cxn modelId="{CBA9EABB-F7BB-4BF7-8086-8DC73F7A15A9}" srcId="{98F34912-D66F-4816-A923-D455EDD0E17B}" destId="{1A9254A2-0533-4589-8FF6-01BCBFD3B8AB}" srcOrd="0" destOrd="0" parTransId="{0D9AC3CC-A489-4A47-AB06-027A4923369E}" sibTransId="{DD5CD096-4EEF-44B7-94BF-550455243632}"/>
    <dgm:cxn modelId="{F83B59E1-4DF0-4CC4-B0F3-000677E754AB}" type="presOf" srcId="{1A9254A2-0533-4589-8FF6-01BCBFD3B8AB}" destId="{FBF6379E-C4B1-4011-B9E4-818D3821FC00}" srcOrd="0" destOrd="0" presId="urn:microsoft.com/office/officeart/2005/8/layout/hList1"/>
    <dgm:cxn modelId="{B85E68A6-3B18-4849-B90C-E847C0193D06}" type="presOf" srcId="{98F34912-D66F-4816-A923-D455EDD0E17B}" destId="{BCDA058B-04D6-4F18-B675-37CEE12F86A1}" srcOrd="0" destOrd="0" presId="urn:microsoft.com/office/officeart/2005/8/layout/hList1"/>
    <dgm:cxn modelId="{D70EB87E-9AD0-43CD-8593-916123A81A51}" type="presOf" srcId="{A886C4DE-2EDE-4ED4-868A-D82DF9D6B7B9}" destId="{6CC2AF40-63CB-4E00-B2AD-1082715C35F0}" srcOrd="0" destOrd="0" presId="urn:microsoft.com/office/officeart/2005/8/layout/hList1"/>
    <dgm:cxn modelId="{D3C0B4EB-C632-4FA2-86B3-B8809423D2C0}" srcId="{1D22F0EA-1678-409A-A31D-4A0629E04A05}" destId="{A886C4DE-2EDE-4ED4-868A-D82DF9D6B7B9}" srcOrd="2" destOrd="0" parTransId="{11BA3023-E56B-4AF5-880D-00789AA8EE33}" sibTransId="{D18E0306-5CB4-4DC4-A62D-7A60AAA210B5}"/>
    <dgm:cxn modelId="{CF56B46F-C496-431A-96D8-7421845F0149}" srcId="{1D22F0EA-1678-409A-A31D-4A0629E04A05}" destId="{C6500E7F-8705-4395-82BA-63579553E17A}" srcOrd="0" destOrd="0" parTransId="{8767F59D-8D4B-430C-A26D-171032954E35}" sibTransId="{F761A6FD-BAED-47DF-A2ED-92D4A3785034}"/>
    <dgm:cxn modelId="{953B8B3F-EA02-4220-91BE-4A69E0D426BD}" srcId="{A886C4DE-2EDE-4ED4-868A-D82DF9D6B7B9}" destId="{C9443986-6867-42F5-8810-634ADBA61314}" srcOrd="1" destOrd="0" parTransId="{A643087A-AE7D-4F8C-A1BD-584C2759669C}" sibTransId="{DDACD59E-7064-4029-992D-40EEC872C725}"/>
    <dgm:cxn modelId="{9D83CEED-B2D2-41FD-B9CA-FE6AB4DE7869}" type="presOf" srcId="{C9443986-6867-42F5-8810-634ADBA61314}" destId="{A2A42416-E5AD-4132-AC9D-7781169BE76E}" srcOrd="0" destOrd="1" presId="urn:microsoft.com/office/officeart/2005/8/layout/hList1"/>
    <dgm:cxn modelId="{391FEBC6-62A6-48C1-A7D2-BD5BD494AE1F}" type="presOf" srcId="{1D007827-05C6-4427-AB79-D545C977E2DF}" destId="{FBF6379E-C4B1-4011-B9E4-818D3821FC00}" srcOrd="0" destOrd="2" presId="urn:microsoft.com/office/officeart/2005/8/layout/hList1"/>
    <dgm:cxn modelId="{D6F35C14-7688-4E68-8CC6-F818BEFC7625}" type="presOf" srcId="{66D26333-3430-43E8-978A-03B119BC923E}" destId="{A2A42416-E5AD-4132-AC9D-7781169BE76E}" srcOrd="0" destOrd="0" presId="urn:microsoft.com/office/officeart/2005/8/layout/hList1"/>
    <dgm:cxn modelId="{2BCBA909-47D8-42D0-884A-C3011A22AD37}" type="presParOf" srcId="{19FA8995-7317-4380-A37A-3A08B9EBD0A1}" destId="{4718D782-BBBC-4DE7-A550-71B2C67A88AE}" srcOrd="0" destOrd="0" presId="urn:microsoft.com/office/officeart/2005/8/layout/hList1"/>
    <dgm:cxn modelId="{EE4E4C29-6A49-4248-BB55-0B956D50C300}" type="presParOf" srcId="{4718D782-BBBC-4DE7-A550-71B2C67A88AE}" destId="{E8133F49-0A79-4752-B5A4-EB0CAE588425}" srcOrd="0" destOrd="0" presId="urn:microsoft.com/office/officeart/2005/8/layout/hList1"/>
    <dgm:cxn modelId="{0341EA8C-41E0-4439-A6CC-B1804A3AD136}" type="presParOf" srcId="{4718D782-BBBC-4DE7-A550-71B2C67A88AE}" destId="{7E28A828-D191-41A8-A9FF-85DFF7A48789}" srcOrd="1" destOrd="0" presId="urn:microsoft.com/office/officeart/2005/8/layout/hList1"/>
    <dgm:cxn modelId="{FAC6BF89-C1E5-4286-A03D-232AF96D5590}" type="presParOf" srcId="{19FA8995-7317-4380-A37A-3A08B9EBD0A1}" destId="{9AFBF553-525E-4F3A-AAE9-1C76ACC95583}" srcOrd="1" destOrd="0" presId="urn:microsoft.com/office/officeart/2005/8/layout/hList1"/>
    <dgm:cxn modelId="{4F048ED2-CD3C-4986-AEDA-C6EC4E1E1C71}" type="presParOf" srcId="{19FA8995-7317-4380-A37A-3A08B9EBD0A1}" destId="{F82EFFD5-831F-4791-925D-25186D7861B2}" srcOrd="2" destOrd="0" presId="urn:microsoft.com/office/officeart/2005/8/layout/hList1"/>
    <dgm:cxn modelId="{78DABF08-DF03-452C-BAEA-9A43CA18A67F}" type="presParOf" srcId="{F82EFFD5-831F-4791-925D-25186D7861B2}" destId="{BCDA058B-04D6-4F18-B675-37CEE12F86A1}" srcOrd="0" destOrd="0" presId="urn:microsoft.com/office/officeart/2005/8/layout/hList1"/>
    <dgm:cxn modelId="{D6E09DDE-2F55-4D48-A083-CDF42DB65B24}" type="presParOf" srcId="{F82EFFD5-831F-4791-925D-25186D7861B2}" destId="{FBF6379E-C4B1-4011-B9E4-818D3821FC00}" srcOrd="1" destOrd="0" presId="urn:microsoft.com/office/officeart/2005/8/layout/hList1"/>
    <dgm:cxn modelId="{9BB433D9-74CD-42F6-AEE1-B602E9D94C52}" type="presParOf" srcId="{19FA8995-7317-4380-A37A-3A08B9EBD0A1}" destId="{3FE02ECA-8827-41B7-9673-B7F01B8A0ACE}" srcOrd="3" destOrd="0" presId="urn:microsoft.com/office/officeart/2005/8/layout/hList1"/>
    <dgm:cxn modelId="{D7EA1BF1-006E-4B7D-BF8D-620CD1710613}" type="presParOf" srcId="{19FA8995-7317-4380-A37A-3A08B9EBD0A1}" destId="{E9888861-1CEF-41BF-81F0-D77F4D8A3D91}" srcOrd="4" destOrd="0" presId="urn:microsoft.com/office/officeart/2005/8/layout/hList1"/>
    <dgm:cxn modelId="{D65581E3-8F17-4052-A928-F4C221A896F5}" type="presParOf" srcId="{E9888861-1CEF-41BF-81F0-D77F4D8A3D91}" destId="{6CC2AF40-63CB-4E00-B2AD-1082715C35F0}" srcOrd="0" destOrd="0" presId="urn:microsoft.com/office/officeart/2005/8/layout/hList1"/>
    <dgm:cxn modelId="{072D05B4-13A9-4D0C-A5A3-161880CC3036}" type="presParOf" srcId="{E9888861-1CEF-41BF-81F0-D77F4D8A3D91}" destId="{A2A42416-E5AD-4132-AC9D-7781169BE7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23DE16-40CA-4EF7-8A0D-E991B5B8577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575BC-7860-4E87-BCA0-1297C8DA2A59}">
      <dgm:prSet phldrT="[Text]"/>
      <dgm:spPr/>
      <dgm:t>
        <a:bodyPr/>
        <a:lstStyle/>
        <a:p>
          <a:r>
            <a:rPr lang="en-US"/>
            <a:t>Representation</a:t>
          </a:r>
        </a:p>
      </dgm:t>
    </dgm:pt>
    <dgm:pt modelId="{186E047F-9B23-4E4D-A0F8-320D191C7363}" type="parTrans" cxnId="{09CE14C4-7DFC-41C7-89AF-80A440331395}">
      <dgm:prSet/>
      <dgm:spPr/>
      <dgm:t>
        <a:bodyPr/>
        <a:lstStyle/>
        <a:p>
          <a:endParaRPr lang="en-US"/>
        </a:p>
      </dgm:t>
    </dgm:pt>
    <dgm:pt modelId="{85BD337E-B042-49AF-8102-6893F4B00704}" type="sibTrans" cxnId="{09CE14C4-7DFC-41C7-89AF-80A440331395}">
      <dgm:prSet/>
      <dgm:spPr/>
      <dgm:t>
        <a:bodyPr/>
        <a:lstStyle/>
        <a:p>
          <a:endParaRPr lang="en-US"/>
        </a:p>
      </dgm:t>
    </dgm:pt>
    <dgm:pt modelId="{1430BE9D-980D-42CA-8A29-06B8CA19B616}">
      <dgm:prSet phldrT="[Text]"/>
      <dgm:spPr/>
      <dgm:t>
        <a:bodyPr/>
        <a:lstStyle/>
        <a:p>
          <a:r>
            <a:rPr lang="en-US"/>
            <a:t>Give a score to each class</a:t>
          </a:r>
        </a:p>
      </dgm:t>
    </dgm:pt>
    <dgm:pt modelId="{F6D0631D-2D66-48E8-B7C7-A734709E9CDE}" type="parTrans" cxnId="{9C207A13-459B-41D6-86C1-D0EDE54C65DB}">
      <dgm:prSet/>
      <dgm:spPr/>
      <dgm:t>
        <a:bodyPr/>
        <a:lstStyle/>
        <a:p>
          <a:endParaRPr lang="en-US"/>
        </a:p>
      </dgm:t>
    </dgm:pt>
    <dgm:pt modelId="{D103CA9C-19A4-4A65-992B-701AAF8617CB}" type="sibTrans" cxnId="{9C207A13-459B-41D6-86C1-D0EDE54C65DB}">
      <dgm:prSet/>
      <dgm:spPr/>
      <dgm:t>
        <a:bodyPr/>
        <a:lstStyle/>
        <a:p>
          <a:endParaRPr lang="en-US"/>
        </a:p>
      </dgm:t>
    </dgm:pt>
    <dgm:pt modelId="{415C37EA-AD1A-40AB-8174-29182B63DA95}">
      <dgm:prSet phldrT="[Text]"/>
      <dgm:spPr/>
      <dgm:t>
        <a:bodyPr/>
        <a:lstStyle/>
        <a:p>
          <a:r>
            <a:rPr lang="en-US"/>
            <a:t>Inference</a:t>
          </a:r>
        </a:p>
      </dgm:t>
    </dgm:pt>
    <dgm:pt modelId="{D90261BE-F095-4D5D-9F54-1AFF1C5D0A8C}" type="parTrans" cxnId="{16698E7E-CB6D-4895-A55C-1E5E8BD269E5}">
      <dgm:prSet/>
      <dgm:spPr/>
      <dgm:t>
        <a:bodyPr/>
        <a:lstStyle/>
        <a:p>
          <a:endParaRPr lang="en-US"/>
        </a:p>
      </dgm:t>
    </dgm:pt>
    <dgm:pt modelId="{8AC62F53-BBF4-472C-BD70-B3291F1351F9}" type="sibTrans" cxnId="{16698E7E-CB6D-4895-A55C-1E5E8BD269E5}">
      <dgm:prSet/>
      <dgm:spPr/>
      <dgm:t>
        <a:bodyPr/>
        <a:lstStyle/>
        <a:p>
          <a:endParaRPr lang="en-US"/>
        </a:p>
      </dgm:t>
    </dgm:pt>
    <dgm:pt modelId="{BF4B1385-2B97-42D4-81B3-72C2C6626887}">
      <dgm:prSet phldrT="[Text]"/>
      <dgm:spPr/>
      <dgm:t>
        <a:bodyPr/>
        <a:lstStyle/>
        <a:p>
          <a:r>
            <a:rPr lang="en-US"/>
            <a:t>Predict the class with highest score</a:t>
          </a:r>
        </a:p>
      </dgm:t>
    </dgm:pt>
    <dgm:pt modelId="{E488BA41-B5BD-46CB-952E-936A1DDC109E}" type="parTrans" cxnId="{052EB44A-D78D-440C-B143-BE2668EB8E38}">
      <dgm:prSet/>
      <dgm:spPr/>
      <dgm:t>
        <a:bodyPr/>
        <a:lstStyle/>
        <a:p>
          <a:endParaRPr lang="en-US"/>
        </a:p>
      </dgm:t>
    </dgm:pt>
    <dgm:pt modelId="{BA306494-D2A6-48F7-A973-089B15C2B131}" type="sibTrans" cxnId="{052EB44A-D78D-440C-B143-BE2668EB8E3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BE6544E-0AC1-45C9-BDA2-0EB488095916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m:oMathPara>
              </a14:m>
              <a:endParaRPr lang="en-US"/>
            </a:p>
          </dgm:t>
        </dgm:pt>
      </mc:Choice>
      <mc:Fallback xmlns="">
        <dgm:pt modelId="{BBE6544E-0AC1-45C9-BDA2-0EB488095916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/>
                </a:rPr>
                <a:t>𝑓(𝑥)=arg⁡max_𝑦⁡〖𝑠(𝑦;𝑥)〗 </a:t>
              </a:r>
              <a:endParaRPr lang="en-US"/>
            </a:p>
          </dgm:t>
        </dgm:pt>
      </mc:Fallback>
    </mc:AlternateContent>
    <dgm:pt modelId="{BA934537-2177-4E1D-B80E-178DC81AC757}" type="parTrans" cxnId="{0A401C21-B888-49EA-96A8-4203C3A304D6}">
      <dgm:prSet/>
      <dgm:spPr/>
      <dgm:t>
        <a:bodyPr/>
        <a:lstStyle/>
        <a:p>
          <a:endParaRPr lang="en-US"/>
        </a:p>
      </dgm:t>
    </dgm:pt>
    <dgm:pt modelId="{9C811A74-197B-4AC7-9377-12C009FA72B2}" type="sibTrans" cxnId="{0A401C21-B888-49EA-96A8-4203C3A304D6}">
      <dgm:prSet/>
      <dgm:spPr/>
      <dgm:t>
        <a:bodyPr/>
        <a:lstStyle/>
        <a:p>
          <a:endParaRPr lang="en-US"/>
        </a:p>
      </dgm:t>
    </dgm:pt>
    <dgm:pt modelId="{96AABA81-8771-4C29-BADF-4053395E7E13}">
      <dgm:prSet phldrT="[Text]"/>
      <dgm:spPr/>
      <dgm:t>
        <a:bodyPr/>
        <a:lstStyle/>
        <a:p>
          <a:r>
            <a:rPr lang="en-US"/>
            <a:t>Learning</a:t>
          </a:r>
        </a:p>
      </dgm:t>
    </dgm:pt>
    <dgm:pt modelId="{53C73A85-A543-43BD-847C-705904115AF3}" type="parTrans" cxnId="{E98F56AD-ED77-4789-B43A-B91CC7A0B178}">
      <dgm:prSet/>
      <dgm:spPr/>
      <dgm:t>
        <a:bodyPr/>
        <a:lstStyle/>
        <a:p>
          <a:endParaRPr lang="en-US"/>
        </a:p>
      </dgm:t>
    </dgm:pt>
    <dgm:pt modelId="{09C24CB2-00F3-4F3D-A002-8B116C7809A7}" type="sibTrans" cxnId="{E98F56AD-ED77-4789-B43A-B91CC7A0B178}">
      <dgm:prSet/>
      <dgm:spPr/>
      <dgm:t>
        <a:bodyPr/>
        <a:lstStyle/>
        <a:p>
          <a:endParaRPr lang="en-US"/>
        </a:p>
      </dgm:t>
    </dgm:pt>
    <dgm:pt modelId="{C7475881-AADE-4261-B3F7-C631B6B1B2F6}">
      <dgm:prSet phldrT="[Text]"/>
      <dgm:spPr/>
      <dgm:t>
        <a:bodyPr/>
        <a:lstStyle/>
        <a:p>
          <a:r>
            <a:rPr lang="en-US"/>
            <a:t>Estimate the parameters from data</a:t>
          </a:r>
        </a:p>
      </dgm:t>
    </dgm:pt>
    <dgm:pt modelId="{8ACD408A-2C55-415D-AD82-C12799CC4BEF}" type="parTrans" cxnId="{02BF60E9-0F8B-4050-AA3C-F3718157A5EB}">
      <dgm:prSet/>
      <dgm:spPr/>
      <dgm:t>
        <a:bodyPr/>
        <a:lstStyle/>
        <a:p>
          <a:endParaRPr lang="en-US"/>
        </a:p>
      </dgm:t>
    </dgm:pt>
    <dgm:pt modelId="{FACE28BF-F18E-4D22-9719-D815BB0D0E19}" type="sibTrans" cxnId="{02BF60E9-0F8B-4050-AA3C-F3718157A5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6CBED0-4374-4508-ADAC-A223AA93E965}">
          <dgm:prSet phldrT="[Text]"/>
          <dgm:spPr/>
          <dgm:t>
            <a:bodyPr/>
            <a:lstStyle/>
            <a:p>
              <a:r>
                <a:rPr lang="en-US"/>
                <a:t>s(y; x) =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e>
                    <m:sub/>
                    <m:sup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sup>
                  </m:sSubSup>
                  <m:r>
                    <a:rPr lang="en-US" b="0" i="1" smtClean="0">
                      <a:latin typeface="Cambria Math"/>
                    </a:rPr>
                    <m:t>𝑥</m:t>
                  </m:r>
                  <m:r>
                    <a:rPr lang="en-US" b="0" i="1" smtClean="0">
                      <a:latin typeface="Cambria Math"/>
                    </a:rPr>
                    <m:t>=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/>
                    </a:rPr>
                    <m:t>+⋯+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sub>
                  </m:sSub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sub>
                  </m:sSub>
                </m:oMath>
              </a14:m>
              <a:endParaRPr lang="en-US"/>
            </a:p>
          </dgm:t>
        </dgm:pt>
      </mc:Choice>
      <mc:Fallback xmlns="">
        <dgm:pt modelId="{0A6CBED0-4374-4508-ADAC-A223AA93E965}">
          <dgm:prSet phldrT="[Text]"/>
          <dgm:spPr/>
          <dgm:t>
            <a:bodyPr/>
            <a:lstStyle/>
            <a:p>
              <a:r>
                <a:rPr lang="en-US" smtClean="0"/>
                <a:t>s(y; x) = </a:t>
              </a:r>
              <a:r>
                <a:rPr lang="en-US" b="0" i="0" smtClean="0">
                  <a:latin typeface="Cambria Math"/>
                </a:rPr>
                <a:t>𝑤_^𝑇 𝑥=𝑤_1 𝑥_1+⋯+𝑤_𝑛 𝑥_𝑛</a:t>
              </a:r>
              <a:endParaRPr lang="en-US"/>
            </a:p>
          </dgm:t>
        </dgm:pt>
      </mc:Fallback>
    </mc:AlternateContent>
    <dgm:pt modelId="{F83963E5-E0E6-447B-A8B8-F0277B4D64F3}" type="parTrans" cxnId="{E2F3A44C-BB49-4B1B-810F-0617F6F9251B}">
      <dgm:prSet/>
      <dgm:spPr/>
      <dgm:t>
        <a:bodyPr/>
        <a:lstStyle/>
        <a:p>
          <a:endParaRPr lang="en-US"/>
        </a:p>
      </dgm:t>
    </dgm:pt>
    <dgm:pt modelId="{039C3828-85CD-4319-BE3D-459808D15428}" type="sibTrans" cxnId="{E2F3A44C-BB49-4B1B-810F-0617F6F9251B}">
      <dgm:prSet/>
      <dgm:spPr/>
      <dgm:t>
        <a:bodyPr/>
        <a:lstStyle/>
        <a:p>
          <a:endParaRPr lang="en-US"/>
        </a:p>
      </dgm:t>
    </dgm:pt>
    <dgm:pt modelId="{CE5F85EB-9F66-472A-ADAA-232605DD45E0}" type="pres">
      <dgm:prSet presAssocID="{7823DE16-40CA-4EF7-8A0D-E991B5B8577F}" presName="linearFlow" presStyleCnt="0">
        <dgm:presLayoutVars>
          <dgm:dir/>
          <dgm:animLvl val="lvl"/>
          <dgm:resizeHandles val="exact"/>
        </dgm:presLayoutVars>
      </dgm:prSet>
      <dgm:spPr/>
    </dgm:pt>
    <dgm:pt modelId="{F1D3AD50-F1AE-4C09-A2D6-1476BF8B7B6C}" type="pres">
      <dgm:prSet presAssocID="{BAB575BC-7860-4E87-BCA0-1297C8DA2A59}" presName="composite" presStyleCnt="0"/>
      <dgm:spPr/>
    </dgm:pt>
    <dgm:pt modelId="{8F97285C-7424-4F31-82DF-1D583C5E90E2}" type="pres">
      <dgm:prSet presAssocID="{BAB575BC-7860-4E87-BCA0-1297C8DA2A5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ED46612-D042-4B1C-8D21-B1B06B901E18}" type="pres">
      <dgm:prSet presAssocID="{BAB575BC-7860-4E87-BCA0-1297C8DA2A59}" presName="descendantText" presStyleLbl="alignAcc1" presStyleIdx="0" presStyleCnt="3">
        <dgm:presLayoutVars>
          <dgm:bulletEnabled val="1"/>
        </dgm:presLayoutVars>
      </dgm:prSet>
      <dgm:spPr/>
    </dgm:pt>
    <dgm:pt modelId="{46296B09-41A4-4D83-B138-D4AB48A0232B}" type="pres">
      <dgm:prSet presAssocID="{85BD337E-B042-49AF-8102-6893F4B00704}" presName="sp" presStyleCnt="0"/>
      <dgm:spPr/>
    </dgm:pt>
    <dgm:pt modelId="{C3B97084-D30D-47C8-9B13-3C899B7F122A}" type="pres">
      <dgm:prSet presAssocID="{415C37EA-AD1A-40AB-8174-29182B63DA95}" presName="composite" presStyleCnt="0"/>
      <dgm:spPr/>
    </dgm:pt>
    <dgm:pt modelId="{C8366202-57BB-45A1-9BA5-12BD3CE0E9FE}" type="pres">
      <dgm:prSet presAssocID="{415C37EA-AD1A-40AB-8174-29182B63DA9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CF55DE3-F477-495E-B1CD-B4C76EECEB6E}" type="pres">
      <dgm:prSet presAssocID="{415C37EA-AD1A-40AB-8174-29182B63DA95}" presName="descendantText" presStyleLbl="alignAcc1" presStyleIdx="1" presStyleCnt="3">
        <dgm:presLayoutVars>
          <dgm:bulletEnabled val="1"/>
        </dgm:presLayoutVars>
      </dgm:prSet>
      <dgm:spPr/>
    </dgm:pt>
    <dgm:pt modelId="{DA886A2D-7DC2-4463-83DE-AA1FB80D618D}" type="pres">
      <dgm:prSet presAssocID="{8AC62F53-BBF4-472C-BD70-B3291F1351F9}" presName="sp" presStyleCnt="0"/>
      <dgm:spPr/>
    </dgm:pt>
    <dgm:pt modelId="{3D7A25AA-0576-4AAA-B1BA-BB58BF45364E}" type="pres">
      <dgm:prSet presAssocID="{96AABA81-8771-4C29-BADF-4053395E7E13}" presName="composite" presStyleCnt="0"/>
      <dgm:spPr/>
    </dgm:pt>
    <dgm:pt modelId="{7869B606-2F26-4AC9-8AF7-AD469B7EC09F}" type="pres">
      <dgm:prSet presAssocID="{96AABA81-8771-4C29-BADF-4053395E7E1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B762DB2-FFBF-478A-A311-A69EC430A2C3}" type="pres">
      <dgm:prSet presAssocID="{96AABA81-8771-4C29-BADF-4053395E7E1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3B5A210-96AB-47E3-8023-940C34E2E8C5}" type="presOf" srcId="{1430BE9D-980D-42CA-8A29-06B8CA19B616}" destId="{FED46612-D042-4B1C-8D21-B1B06B901E18}" srcOrd="0" destOrd="0" presId="urn:microsoft.com/office/officeart/2005/8/layout/chevron2"/>
    <dgm:cxn modelId="{9C207A13-459B-41D6-86C1-D0EDE54C65DB}" srcId="{BAB575BC-7860-4E87-BCA0-1297C8DA2A59}" destId="{1430BE9D-980D-42CA-8A29-06B8CA19B616}" srcOrd="0" destOrd="0" parTransId="{F6D0631D-2D66-48E8-B7C7-A734709E9CDE}" sibTransId="{D103CA9C-19A4-4A65-992B-701AAF8617CB}"/>
    <dgm:cxn modelId="{0A401C21-B888-49EA-96A8-4203C3A304D6}" srcId="{BF4B1385-2B97-42D4-81B3-72C2C6626887}" destId="{BBE6544E-0AC1-45C9-BDA2-0EB488095916}" srcOrd="0" destOrd="0" parTransId="{BA934537-2177-4E1D-B80E-178DC81AC757}" sibTransId="{9C811A74-197B-4AC7-9377-12C009FA72B2}"/>
    <dgm:cxn modelId="{2FAE6A24-BA63-4B24-BAB3-7813875FD06B}" type="presOf" srcId="{96AABA81-8771-4C29-BADF-4053395E7E13}" destId="{7869B606-2F26-4AC9-8AF7-AD469B7EC09F}" srcOrd="0" destOrd="0" presId="urn:microsoft.com/office/officeart/2005/8/layout/chevron2"/>
    <dgm:cxn modelId="{607E7E48-AC12-4CF1-956F-A3242A415E1A}" type="presOf" srcId="{BAB575BC-7860-4E87-BCA0-1297C8DA2A59}" destId="{8F97285C-7424-4F31-82DF-1D583C5E90E2}" srcOrd="0" destOrd="0" presId="urn:microsoft.com/office/officeart/2005/8/layout/chevron2"/>
    <dgm:cxn modelId="{052EB44A-D78D-440C-B143-BE2668EB8E38}" srcId="{415C37EA-AD1A-40AB-8174-29182B63DA95}" destId="{BF4B1385-2B97-42D4-81B3-72C2C6626887}" srcOrd="0" destOrd="0" parTransId="{E488BA41-B5BD-46CB-952E-936A1DDC109E}" sibTransId="{BA306494-D2A6-48F7-A973-089B15C2B131}"/>
    <dgm:cxn modelId="{E2F3A44C-BB49-4B1B-810F-0617F6F9251B}" srcId="{1430BE9D-980D-42CA-8A29-06B8CA19B616}" destId="{0A6CBED0-4374-4508-ADAC-A223AA93E965}" srcOrd="0" destOrd="0" parTransId="{F83963E5-E0E6-447B-A8B8-F0277B4D64F3}" sibTransId="{039C3828-85CD-4319-BE3D-459808D15428}"/>
    <dgm:cxn modelId="{16698E7E-CB6D-4895-A55C-1E5E8BD269E5}" srcId="{7823DE16-40CA-4EF7-8A0D-E991B5B8577F}" destId="{415C37EA-AD1A-40AB-8174-29182B63DA95}" srcOrd="1" destOrd="0" parTransId="{D90261BE-F095-4D5D-9F54-1AFF1C5D0A8C}" sibTransId="{8AC62F53-BBF4-472C-BD70-B3291F1351F9}"/>
    <dgm:cxn modelId="{9F0A8A8D-B483-4A8D-82EA-79736108C485}" type="presOf" srcId="{0A6CBED0-4374-4508-ADAC-A223AA93E965}" destId="{FED46612-D042-4B1C-8D21-B1B06B901E18}" srcOrd="0" destOrd="1" presId="urn:microsoft.com/office/officeart/2005/8/layout/chevron2"/>
    <dgm:cxn modelId="{1C8FA89F-DBBB-44E4-9AB6-85DC15E14653}" type="presOf" srcId="{BF4B1385-2B97-42D4-81B3-72C2C6626887}" destId="{7CF55DE3-F477-495E-B1CD-B4C76EECEB6E}" srcOrd="0" destOrd="0" presId="urn:microsoft.com/office/officeart/2005/8/layout/chevron2"/>
    <dgm:cxn modelId="{E98F56AD-ED77-4789-B43A-B91CC7A0B178}" srcId="{7823DE16-40CA-4EF7-8A0D-E991B5B8577F}" destId="{96AABA81-8771-4C29-BADF-4053395E7E13}" srcOrd="2" destOrd="0" parTransId="{53C73A85-A543-43BD-847C-705904115AF3}" sibTransId="{09C24CB2-00F3-4F3D-A002-8B116C7809A7}"/>
    <dgm:cxn modelId="{5FE56CBA-0FF1-449C-AE91-A210C6AC9304}" type="presOf" srcId="{7823DE16-40CA-4EF7-8A0D-E991B5B8577F}" destId="{CE5F85EB-9F66-472A-ADAA-232605DD45E0}" srcOrd="0" destOrd="0" presId="urn:microsoft.com/office/officeart/2005/8/layout/chevron2"/>
    <dgm:cxn modelId="{09CE14C4-7DFC-41C7-89AF-80A440331395}" srcId="{7823DE16-40CA-4EF7-8A0D-E991B5B8577F}" destId="{BAB575BC-7860-4E87-BCA0-1297C8DA2A59}" srcOrd="0" destOrd="0" parTransId="{186E047F-9B23-4E4D-A0F8-320D191C7363}" sibTransId="{85BD337E-B042-49AF-8102-6893F4B00704}"/>
    <dgm:cxn modelId="{0C99F5C4-AEDD-4E8E-8629-6F0F40FB4EBB}" type="presOf" srcId="{BBE6544E-0AC1-45C9-BDA2-0EB488095916}" destId="{7CF55DE3-F477-495E-B1CD-B4C76EECEB6E}" srcOrd="0" destOrd="1" presId="urn:microsoft.com/office/officeart/2005/8/layout/chevron2"/>
    <dgm:cxn modelId="{891073D1-D9B6-424A-8167-893BF97EB674}" type="presOf" srcId="{415C37EA-AD1A-40AB-8174-29182B63DA95}" destId="{C8366202-57BB-45A1-9BA5-12BD3CE0E9FE}" srcOrd="0" destOrd="0" presId="urn:microsoft.com/office/officeart/2005/8/layout/chevron2"/>
    <dgm:cxn modelId="{89E897E7-61CA-4652-B70D-A9F8C45A2F1A}" type="presOf" srcId="{C7475881-AADE-4261-B3F7-C631B6B1B2F6}" destId="{DB762DB2-FFBF-478A-A311-A69EC430A2C3}" srcOrd="0" destOrd="0" presId="urn:microsoft.com/office/officeart/2005/8/layout/chevron2"/>
    <dgm:cxn modelId="{02BF60E9-0F8B-4050-AA3C-F3718157A5EB}" srcId="{96AABA81-8771-4C29-BADF-4053395E7E13}" destId="{C7475881-AADE-4261-B3F7-C631B6B1B2F6}" srcOrd="0" destOrd="0" parTransId="{8ACD408A-2C55-415D-AD82-C12799CC4BEF}" sibTransId="{FACE28BF-F18E-4D22-9719-D815BB0D0E19}"/>
    <dgm:cxn modelId="{FAC12D57-1BDC-43FC-9AC5-F14B2F554C8F}" type="presParOf" srcId="{CE5F85EB-9F66-472A-ADAA-232605DD45E0}" destId="{F1D3AD50-F1AE-4C09-A2D6-1476BF8B7B6C}" srcOrd="0" destOrd="0" presId="urn:microsoft.com/office/officeart/2005/8/layout/chevron2"/>
    <dgm:cxn modelId="{CDAA7562-9AFA-4702-9D31-C95A39C0FCB5}" type="presParOf" srcId="{F1D3AD50-F1AE-4C09-A2D6-1476BF8B7B6C}" destId="{8F97285C-7424-4F31-82DF-1D583C5E90E2}" srcOrd="0" destOrd="0" presId="urn:microsoft.com/office/officeart/2005/8/layout/chevron2"/>
    <dgm:cxn modelId="{99981AE3-8A12-4380-8D32-E2751CCDE243}" type="presParOf" srcId="{F1D3AD50-F1AE-4C09-A2D6-1476BF8B7B6C}" destId="{FED46612-D042-4B1C-8D21-B1B06B901E18}" srcOrd="1" destOrd="0" presId="urn:microsoft.com/office/officeart/2005/8/layout/chevron2"/>
    <dgm:cxn modelId="{07189F08-C9FC-4BF8-89EF-3D90D450611C}" type="presParOf" srcId="{CE5F85EB-9F66-472A-ADAA-232605DD45E0}" destId="{46296B09-41A4-4D83-B138-D4AB48A0232B}" srcOrd="1" destOrd="0" presId="urn:microsoft.com/office/officeart/2005/8/layout/chevron2"/>
    <dgm:cxn modelId="{971A001D-BA89-4149-86F8-E2E31FE51742}" type="presParOf" srcId="{CE5F85EB-9F66-472A-ADAA-232605DD45E0}" destId="{C3B97084-D30D-47C8-9B13-3C899B7F122A}" srcOrd="2" destOrd="0" presId="urn:microsoft.com/office/officeart/2005/8/layout/chevron2"/>
    <dgm:cxn modelId="{04718660-2460-4751-BAFD-0C6E3C2F824C}" type="presParOf" srcId="{C3B97084-D30D-47C8-9B13-3C899B7F122A}" destId="{C8366202-57BB-45A1-9BA5-12BD3CE0E9FE}" srcOrd="0" destOrd="0" presId="urn:microsoft.com/office/officeart/2005/8/layout/chevron2"/>
    <dgm:cxn modelId="{C9919DC8-7699-427C-9519-5C24ED4AE967}" type="presParOf" srcId="{C3B97084-D30D-47C8-9B13-3C899B7F122A}" destId="{7CF55DE3-F477-495E-B1CD-B4C76EECEB6E}" srcOrd="1" destOrd="0" presId="urn:microsoft.com/office/officeart/2005/8/layout/chevron2"/>
    <dgm:cxn modelId="{B38F3353-EF79-40B2-8A94-488AE5A568F9}" type="presParOf" srcId="{CE5F85EB-9F66-472A-ADAA-232605DD45E0}" destId="{DA886A2D-7DC2-4463-83DE-AA1FB80D618D}" srcOrd="3" destOrd="0" presId="urn:microsoft.com/office/officeart/2005/8/layout/chevron2"/>
    <dgm:cxn modelId="{9B1BE8D0-002E-4D07-ACF4-B0358FF081F7}" type="presParOf" srcId="{CE5F85EB-9F66-472A-ADAA-232605DD45E0}" destId="{3D7A25AA-0576-4AAA-B1BA-BB58BF45364E}" srcOrd="4" destOrd="0" presId="urn:microsoft.com/office/officeart/2005/8/layout/chevron2"/>
    <dgm:cxn modelId="{B2DF6482-F666-4CB2-AEBF-B8DB3C41BAA1}" type="presParOf" srcId="{3D7A25AA-0576-4AAA-B1BA-BB58BF45364E}" destId="{7869B606-2F26-4AC9-8AF7-AD469B7EC09F}" srcOrd="0" destOrd="0" presId="urn:microsoft.com/office/officeart/2005/8/layout/chevron2"/>
    <dgm:cxn modelId="{FE3CB0D6-4048-4804-AD01-6FFF63F0E42A}" type="presParOf" srcId="{3D7A25AA-0576-4AAA-B1BA-BB58BF45364E}" destId="{DB762DB2-FFBF-478A-A311-A69EC430A2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23DE16-40CA-4EF7-8A0D-E991B5B8577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575BC-7860-4E87-BCA0-1297C8DA2A59}">
      <dgm:prSet phldrT="[Text]"/>
      <dgm:spPr/>
      <dgm:t>
        <a:bodyPr/>
        <a:lstStyle/>
        <a:p>
          <a:r>
            <a:rPr lang="en-US" smtClean="0"/>
            <a:t>Representation</a:t>
          </a:r>
          <a:endParaRPr lang="en-US"/>
        </a:p>
      </dgm:t>
    </dgm:pt>
    <dgm:pt modelId="{186E047F-9B23-4E4D-A0F8-320D191C7363}" type="parTrans" cxnId="{09CE14C4-7DFC-41C7-89AF-80A440331395}">
      <dgm:prSet/>
      <dgm:spPr/>
      <dgm:t>
        <a:bodyPr/>
        <a:lstStyle/>
        <a:p>
          <a:endParaRPr lang="en-US"/>
        </a:p>
      </dgm:t>
    </dgm:pt>
    <dgm:pt modelId="{85BD337E-B042-49AF-8102-6893F4B00704}" type="sibTrans" cxnId="{09CE14C4-7DFC-41C7-89AF-80A440331395}">
      <dgm:prSet/>
      <dgm:spPr/>
      <dgm:t>
        <a:bodyPr/>
        <a:lstStyle/>
        <a:p>
          <a:endParaRPr lang="en-US"/>
        </a:p>
      </dgm:t>
    </dgm:pt>
    <dgm:pt modelId="{1430BE9D-980D-42CA-8A29-06B8CA19B616}">
      <dgm:prSet phldrT="[Text]"/>
      <dgm:spPr>
        <a:blipFill rotWithShape="1">
          <a:blip xmlns:r="http://schemas.openxmlformats.org/officeDocument/2006/relationships" r:embed="rId1"/>
          <a:stretch>
            <a:fillRect l="-86" t="-5056" b="-1123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6D0631D-2D66-48E8-B7C7-A734709E9CDE}" type="parTrans" cxnId="{9C207A13-459B-41D6-86C1-D0EDE54C65DB}">
      <dgm:prSet/>
      <dgm:spPr/>
      <dgm:t>
        <a:bodyPr/>
        <a:lstStyle/>
        <a:p>
          <a:endParaRPr lang="en-US"/>
        </a:p>
      </dgm:t>
    </dgm:pt>
    <dgm:pt modelId="{D103CA9C-19A4-4A65-992B-701AAF8617CB}" type="sibTrans" cxnId="{9C207A13-459B-41D6-86C1-D0EDE54C65DB}">
      <dgm:prSet/>
      <dgm:spPr/>
      <dgm:t>
        <a:bodyPr/>
        <a:lstStyle/>
        <a:p>
          <a:endParaRPr lang="en-US"/>
        </a:p>
      </dgm:t>
    </dgm:pt>
    <dgm:pt modelId="{415C37EA-AD1A-40AB-8174-29182B63DA95}">
      <dgm:prSet phldrT="[Text]"/>
      <dgm:spPr/>
      <dgm:t>
        <a:bodyPr/>
        <a:lstStyle/>
        <a:p>
          <a:r>
            <a:rPr lang="en-US" smtClean="0"/>
            <a:t>Inference</a:t>
          </a:r>
          <a:endParaRPr lang="en-US"/>
        </a:p>
      </dgm:t>
    </dgm:pt>
    <dgm:pt modelId="{D90261BE-F095-4D5D-9F54-1AFF1C5D0A8C}" type="parTrans" cxnId="{16698E7E-CB6D-4895-A55C-1E5E8BD269E5}">
      <dgm:prSet/>
      <dgm:spPr/>
      <dgm:t>
        <a:bodyPr/>
        <a:lstStyle/>
        <a:p>
          <a:endParaRPr lang="en-US"/>
        </a:p>
      </dgm:t>
    </dgm:pt>
    <dgm:pt modelId="{8AC62F53-BBF4-472C-BD70-B3291F1351F9}" type="sibTrans" cxnId="{16698E7E-CB6D-4895-A55C-1E5E8BD269E5}">
      <dgm:prSet/>
      <dgm:spPr/>
      <dgm:t>
        <a:bodyPr/>
        <a:lstStyle/>
        <a:p>
          <a:endParaRPr lang="en-US"/>
        </a:p>
      </dgm:t>
    </dgm:pt>
    <dgm:pt modelId="{BF4B1385-2B97-42D4-81B3-72C2C6626887}">
      <dgm:prSet phldrT="[Text]"/>
      <dgm:spPr>
        <a:blipFill rotWithShape="1">
          <a:blip xmlns:r="http://schemas.openxmlformats.org/officeDocument/2006/relationships" r:embed="rId2"/>
          <a:stretch>
            <a:fillRect l="-86" t="-558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88BA41-B5BD-46CB-952E-936A1DDC109E}" type="parTrans" cxnId="{052EB44A-D78D-440C-B143-BE2668EB8E38}">
      <dgm:prSet/>
      <dgm:spPr/>
      <dgm:t>
        <a:bodyPr/>
        <a:lstStyle/>
        <a:p>
          <a:endParaRPr lang="en-US"/>
        </a:p>
      </dgm:t>
    </dgm:pt>
    <dgm:pt modelId="{BA306494-D2A6-48F7-A973-089B15C2B131}" type="sibTrans" cxnId="{052EB44A-D78D-440C-B143-BE2668EB8E38}">
      <dgm:prSet/>
      <dgm:spPr/>
      <dgm:t>
        <a:bodyPr/>
        <a:lstStyle/>
        <a:p>
          <a:endParaRPr lang="en-US"/>
        </a:p>
      </dgm:t>
    </dgm:pt>
    <dgm:pt modelId="{BBE6544E-0AC1-45C9-BDA2-0EB488095916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934537-2177-4E1D-B80E-178DC81AC757}" type="parTrans" cxnId="{0A401C21-B888-49EA-96A8-4203C3A304D6}">
      <dgm:prSet/>
      <dgm:spPr/>
      <dgm:t>
        <a:bodyPr/>
        <a:lstStyle/>
        <a:p>
          <a:endParaRPr lang="en-US"/>
        </a:p>
      </dgm:t>
    </dgm:pt>
    <dgm:pt modelId="{9C811A74-197B-4AC7-9377-12C009FA72B2}" type="sibTrans" cxnId="{0A401C21-B888-49EA-96A8-4203C3A304D6}">
      <dgm:prSet/>
      <dgm:spPr/>
      <dgm:t>
        <a:bodyPr/>
        <a:lstStyle/>
        <a:p>
          <a:endParaRPr lang="en-US"/>
        </a:p>
      </dgm:t>
    </dgm:pt>
    <dgm:pt modelId="{96AABA81-8771-4C29-BADF-4053395E7E13}">
      <dgm:prSet phldrT="[Text]"/>
      <dgm:spPr/>
      <dgm:t>
        <a:bodyPr/>
        <a:lstStyle/>
        <a:p>
          <a:r>
            <a:rPr lang="en-US" smtClean="0"/>
            <a:t>Learning</a:t>
          </a:r>
          <a:endParaRPr lang="en-US"/>
        </a:p>
      </dgm:t>
    </dgm:pt>
    <dgm:pt modelId="{53C73A85-A543-43BD-847C-705904115AF3}" type="parTrans" cxnId="{E98F56AD-ED77-4789-B43A-B91CC7A0B178}">
      <dgm:prSet/>
      <dgm:spPr/>
      <dgm:t>
        <a:bodyPr/>
        <a:lstStyle/>
        <a:p>
          <a:endParaRPr lang="en-US"/>
        </a:p>
      </dgm:t>
    </dgm:pt>
    <dgm:pt modelId="{09C24CB2-00F3-4F3D-A002-8B116C7809A7}" type="sibTrans" cxnId="{E98F56AD-ED77-4789-B43A-B91CC7A0B178}">
      <dgm:prSet/>
      <dgm:spPr/>
      <dgm:t>
        <a:bodyPr/>
        <a:lstStyle/>
        <a:p>
          <a:endParaRPr lang="en-US"/>
        </a:p>
      </dgm:t>
    </dgm:pt>
    <dgm:pt modelId="{C7475881-AADE-4261-B3F7-C631B6B1B2F6}">
      <dgm:prSet phldrT="[Text]"/>
      <dgm:spPr/>
      <dgm:t>
        <a:bodyPr/>
        <a:lstStyle/>
        <a:p>
          <a:r>
            <a:rPr lang="en-US" smtClean="0"/>
            <a:t>Estimate the parameters from data</a:t>
          </a:r>
          <a:endParaRPr lang="en-US"/>
        </a:p>
      </dgm:t>
    </dgm:pt>
    <dgm:pt modelId="{8ACD408A-2C55-415D-AD82-C12799CC4BEF}" type="parTrans" cxnId="{02BF60E9-0F8B-4050-AA3C-F3718157A5EB}">
      <dgm:prSet/>
      <dgm:spPr/>
      <dgm:t>
        <a:bodyPr/>
        <a:lstStyle/>
        <a:p>
          <a:endParaRPr lang="en-US"/>
        </a:p>
      </dgm:t>
    </dgm:pt>
    <dgm:pt modelId="{FACE28BF-F18E-4D22-9719-D815BB0D0E19}" type="sibTrans" cxnId="{02BF60E9-0F8B-4050-AA3C-F3718157A5EB}">
      <dgm:prSet/>
      <dgm:spPr/>
      <dgm:t>
        <a:bodyPr/>
        <a:lstStyle/>
        <a:p>
          <a:endParaRPr lang="en-US"/>
        </a:p>
      </dgm:t>
    </dgm:pt>
    <dgm:pt modelId="{0A6CBED0-4374-4508-ADAC-A223AA93E965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83963E5-E0E6-447B-A8B8-F0277B4D64F3}" type="parTrans" cxnId="{E2F3A44C-BB49-4B1B-810F-0617F6F9251B}">
      <dgm:prSet/>
      <dgm:spPr/>
      <dgm:t>
        <a:bodyPr/>
        <a:lstStyle/>
        <a:p>
          <a:endParaRPr lang="en-US"/>
        </a:p>
      </dgm:t>
    </dgm:pt>
    <dgm:pt modelId="{039C3828-85CD-4319-BE3D-459808D15428}" type="sibTrans" cxnId="{E2F3A44C-BB49-4B1B-810F-0617F6F9251B}">
      <dgm:prSet/>
      <dgm:spPr/>
      <dgm:t>
        <a:bodyPr/>
        <a:lstStyle/>
        <a:p>
          <a:endParaRPr lang="en-US"/>
        </a:p>
      </dgm:t>
    </dgm:pt>
    <dgm:pt modelId="{CE5F85EB-9F66-472A-ADAA-232605DD45E0}" type="pres">
      <dgm:prSet presAssocID="{7823DE16-40CA-4EF7-8A0D-E991B5B8577F}" presName="linearFlow" presStyleCnt="0">
        <dgm:presLayoutVars>
          <dgm:dir/>
          <dgm:animLvl val="lvl"/>
          <dgm:resizeHandles val="exact"/>
        </dgm:presLayoutVars>
      </dgm:prSet>
      <dgm:spPr/>
    </dgm:pt>
    <dgm:pt modelId="{F1D3AD50-F1AE-4C09-A2D6-1476BF8B7B6C}" type="pres">
      <dgm:prSet presAssocID="{BAB575BC-7860-4E87-BCA0-1297C8DA2A59}" presName="composite" presStyleCnt="0"/>
      <dgm:spPr/>
    </dgm:pt>
    <dgm:pt modelId="{8F97285C-7424-4F31-82DF-1D583C5E90E2}" type="pres">
      <dgm:prSet presAssocID="{BAB575BC-7860-4E87-BCA0-1297C8DA2A5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ED46612-D042-4B1C-8D21-B1B06B901E18}" type="pres">
      <dgm:prSet presAssocID="{BAB575BC-7860-4E87-BCA0-1297C8DA2A5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96B09-41A4-4D83-B138-D4AB48A0232B}" type="pres">
      <dgm:prSet presAssocID="{85BD337E-B042-49AF-8102-6893F4B00704}" presName="sp" presStyleCnt="0"/>
      <dgm:spPr/>
    </dgm:pt>
    <dgm:pt modelId="{C3B97084-D30D-47C8-9B13-3C899B7F122A}" type="pres">
      <dgm:prSet presAssocID="{415C37EA-AD1A-40AB-8174-29182B63DA95}" presName="composite" presStyleCnt="0"/>
      <dgm:spPr/>
    </dgm:pt>
    <dgm:pt modelId="{C8366202-57BB-45A1-9BA5-12BD3CE0E9FE}" type="pres">
      <dgm:prSet presAssocID="{415C37EA-AD1A-40AB-8174-29182B63DA9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CF55DE3-F477-495E-B1CD-B4C76EECEB6E}" type="pres">
      <dgm:prSet presAssocID="{415C37EA-AD1A-40AB-8174-29182B63DA9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86A2D-7DC2-4463-83DE-AA1FB80D618D}" type="pres">
      <dgm:prSet presAssocID="{8AC62F53-BBF4-472C-BD70-B3291F1351F9}" presName="sp" presStyleCnt="0"/>
      <dgm:spPr/>
    </dgm:pt>
    <dgm:pt modelId="{3D7A25AA-0576-4AAA-B1BA-BB58BF45364E}" type="pres">
      <dgm:prSet presAssocID="{96AABA81-8771-4C29-BADF-4053395E7E13}" presName="composite" presStyleCnt="0"/>
      <dgm:spPr/>
    </dgm:pt>
    <dgm:pt modelId="{7869B606-2F26-4AC9-8AF7-AD469B7EC09F}" type="pres">
      <dgm:prSet presAssocID="{96AABA81-8771-4C29-BADF-4053395E7E1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B762DB2-FFBF-478A-A311-A69EC430A2C3}" type="pres">
      <dgm:prSet presAssocID="{96AABA81-8771-4C29-BADF-4053395E7E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698E7E-CB6D-4895-A55C-1E5E8BD269E5}" srcId="{7823DE16-40CA-4EF7-8A0D-E991B5B8577F}" destId="{415C37EA-AD1A-40AB-8174-29182B63DA95}" srcOrd="1" destOrd="0" parTransId="{D90261BE-F095-4D5D-9F54-1AFF1C5D0A8C}" sibTransId="{8AC62F53-BBF4-472C-BD70-B3291F1351F9}"/>
    <dgm:cxn modelId="{09CE14C4-7DFC-41C7-89AF-80A440331395}" srcId="{7823DE16-40CA-4EF7-8A0D-E991B5B8577F}" destId="{BAB575BC-7860-4E87-BCA0-1297C8DA2A59}" srcOrd="0" destOrd="0" parTransId="{186E047F-9B23-4E4D-A0F8-320D191C7363}" sibTransId="{85BD337E-B042-49AF-8102-6893F4B00704}"/>
    <dgm:cxn modelId="{0C99F5C4-AEDD-4E8E-8629-6F0F40FB4EBB}" type="presOf" srcId="{BBE6544E-0AC1-45C9-BDA2-0EB488095916}" destId="{7CF55DE3-F477-495E-B1CD-B4C76EECEB6E}" srcOrd="0" destOrd="1" presId="urn:microsoft.com/office/officeart/2005/8/layout/chevron2"/>
    <dgm:cxn modelId="{9F0A8A8D-B483-4A8D-82EA-79736108C485}" type="presOf" srcId="{0A6CBED0-4374-4508-ADAC-A223AA93E965}" destId="{FED46612-D042-4B1C-8D21-B1B06B901E18}" srcOrd="0" destOrd="1" presId="urn:microsoft.com/office/officeart/2005/8/layout/chevron2"/>
    <dgm:cxn modelId="{93B5A210-96AB-47E3-8023-940C34E2E8C5}" type="presOf" srcId="{1430BE9D-980D-42CA-8A29-06B8CA19B616}" destId="{FED46612-D042-4B1C-8D21-B1B06B901E18}" srcOrd="0" destOrd="0" presId="urn:microsoft.com/office/officeart/2005/8/layout/chevron2"/>
    <dgm:cxn modelId="{02BF60E9-0F8B-4050-AA3C-F3718157A5EB}" srcId="{96AABA81-8771-4C29-BADF-4053395E7E13}" destId="{C7475881-AADE-4261-B3F7-C631B6B1B2F6}" srcOrd="0" destOrd="0" parTransId="{8ACD408A-2C55-415D-AD82-C12799CC4BEF}" sibTransId="{FACE28BF-F18E-4D22-9719-D815BB0D0E19}"/>
    <dgm:cxn modelId="{2FAE6A24-BA63-4B24-BAB3-7813875FD06B}" type="presOf" srcId="{96AABA81-8771-4C29-BADF-4053395E7E13}" destId="{7869B606-2F26-4AC9-8AF7-AD469B7EC09F}" srcOrd="0" destOrd="0" presId="urn:microsoft.com/office/officeart/2005/8/layout/chevron2"/>
    <dgm:cxn modelId="{89E897E7-61CA-4652-B70D-A9F8C45A2F1A}" type="presOf" srcId="{C7475881-AADE-4261-B3F7-C631B6B1B2F6}" destId="{DB762DB2-FFBF-478A-A311-A69EC430A2C3}" srcOrd="0" destOrd="0" presId="urn:microsoft.com/office/officeart/2005/8/layout/chevron2"/>
    <dgm:cxn modelId="{891073D1-D9B6-424A-8167-893BF97EB674}" type="presOf" srcId="{415C37EA-AD1A-40AB-8174-29182B63DA95}" destId="{C8366202-57BB-45A1-9BA5-12BD3CE0E9FE}" srcOrd="0" destOrd="0" presId="urn:microsoft.com/office/officeart/2005/8/layout/chevron2"/>
    <dgm:cxn modelId="{0A401C21-B888-49EA-96A8-4203C3A304D6}" srcId="{BF4B1385-2B97-42D4-81B3-72C2C6626887}" destId="{BBE6544E-0AC1-45C9-BDA2-0EB488095916}" srcOrd="0" destOrd="0" parTransId="{BA934537-2177-4E1D-B80E-178DC81AC757}" sibTransId="{9C811A74-197B-4AC7-9377-12C009FA72B2}"/>
    <dgm:cxn modelId="{607E7E48-AC12-4CF1-956F-A3242A415E1A}" type="presOf" srcId="{BAB575BC-7860-4E87-BCA0-1297C8DA2A59}" destId="{8F97285C-7424-4F31-82DF-1D583C5E90E2}" srcOrd="0" destOrd="0" presId="urn:microsoft.com/office/officeart/2005/8/layout/chevron2"/>
    <dgm:cxn modelId="{052EB44A-D78D-440C-B143-BE2668EB8E38}" srcId="{415C37EA-AD1A-40AB-8174-29182B63DA95}" destId="{BF4B1385-2B97-42D4-81B3-72C2C6626887}" srcOrd="0" destOrd="0" parTransId="{E488BA41-B5BD-46CB-952E-936A1DDC109E}" sibTransId="{BA306494-D2A6-48F7-A973-089B15C2B131}"/>
    <dgm:cxn modelId="{E2F3A44C-BB49-4B1B-810F-0617F6F9251B}" srcId="{1430BE9D-980D-42CA-8A29-06B8CA19B616}" destId="{0A6CBED0-4374-4508-ADAC-A223AA93E965}" srcOrd="0" destOrd="0" parTransId="{F83963E5-E0E6-447B-A8B8-F0277B4D64F3}" sibTransId="{039C3828-85CD-4319-BE3D-459808D15428}"/>
    <dgm:cxn modelId="{9C207A13-459B-41D6-86C1-D0EDE54C65DB}" srcId="{BAB575BC-7860-4E87-BCA0-1297C8DA2A59}" destId="{1430BE9D-980D-42CA-8A29-06B8CA19B616}" srcOrd="0" destOrd="0" parTransId="{F6D0631D-2D66-48E8-B7C7-A734709E9CDE}" sibTransId="{D103CA9C-19A4-4A65-992B-701AAF8617CB}"/>
    <dgm:cxn modelId="{5FE56CBA-0FF1-449C-AE91-A210C6AC9304}" type="presOf" srcId="{7823DE16-40CA-4EF7-8A0D-E991B5B8577F}" destId="{CE5F85EB-9F66-472A-ADAA-232605DD45E0}" srcOrd="0" destOrd="0" presId="urn:microsoft.com/office/officeart/2005/8/layout/chevron2"/>
    <dgm:cxn modelId="{E98F56AD-ED77-4789-B43A-B91CC7A0B178}" srcId="{7823DE16-40CA-4EF7-8A0D-E991B5B8577F}" destId="{96AABA81-8771-4C29-BADF-4053395E7E13}" srcOrd="2" destOrd="0" parTransId="{53C73A85-A543-43BD-847C-705904115AF3}" sibTransId="{09C24CB2-00F3-4F3D-A002-8B116C7809A7}"/>
    <dgm:cxn modelId="{1C8FA89F-DBBB-44E4-9AB6-85DC15E14653}" type="presOf" srcId="{BF4B1385-2B97-42D4-81B3-72C2C6626887}" destId="{7CF55DE3-F477-495E-B1CD-B4C76EECEB6E}" srcOrd="0" destOrd="0" presId="urn:microsoft.com/office/officeart/2005/8/layout/chevron2"/>
    <dgm:cxn modelId="{FAC12D57-1BDC-43FC-9AC5-F14B2F554C8F}" type="presParOf" srcId="{CE5F85EB-9F66-472A-ADAA-232605DD45E0}" destId="{F1D3AD50-F1AE-4C09-A2D6-1476BF8B7B6C}" srcOrd="0" destOrd="0" presId="urn:microsoft.com/office/officeart/2005/8/layout/chevron2"/>
    <dgm:cxn modelId="{CDAA7562-9AFA-4702-9D31-C95A39C0FCB5}" type="presParOf" srcId="{F1D3AD50-F1AE-4C09-A2D6-1476BF8B7B6C}" destId="{8F97285C-7424-4F31-82DF-1D583C5E90E2}" srcOrd="0" destOrd="0" presId="urn:microsoft.com/office/officeart/2005/8/layout/chevron2"/>
    <dgm:cxn modelId="{99981AE3-8A12-4380-8D32-E2751CCDE243}" type="presParOf" srcId="{F1D3AD50-F1AE-4C09-A2D6-1476BF8B7B6C}" destId="{FED46612-D042-4B1C-8D21-B1B06B901E18}" srcOrd="1" destOrd="0" presId="urn:microsoft.com/office/officeart/2005/8/layout/chevron2"/>
    <dgm:cxn modelId="{07189F08-C9FC-4BF8-89EF-3D90D450611C}" type="presParOf" srcId="{CE5F85EB-9F66-472A-ADAA-232605DD45E0}" destId="{46296B09-41A4-4D83-B138-D4AB48A0232B}" srcOrd="1" destOrd="0" presId="urn:microsoft.com/office/officeart/2005/8/layout/chevron2"/>
    <dgm:cxn modelId="{971A001D-BA89-4149-86F8-E2E31FE51742}" type="presParOf" srcId="{CE5F85EB-9F66-472A-ADAA-232605DD45E0}" destId="{C3B97084-D30D-47C8-9B13-3C899B7F122A}" srcOrd="2" destOrd="0" presId="urn:microsoft.com/office/officeart/2005/8/layout/chevron2"/>
    <dgm:cxn modelId="{04718660-2460-4751-BAFD-0C6E3C2F824C}" type="presParOf" srcId="{C3B97084-D30D-47C8-9B13-3C899B7F122A}" destId="{C8366202-57BB-45A1-9BA5-12BD3CE0E9FE}" srcOrd="0" destOrd="0" presId="urn:microsoft.com/office/officeart/2005/8/layout/chevron2"/>
    <dgm:cxn modelId="{C9919DC8-7699-427C-9519-5C24ED4AE967}" type="presParOf" srcId="{C3B97084-D30D-47C8-9B13-3C899B7F122A}" destId="{7CF55DE3-F477-495E-B1CD-B4C76EECEB6E}" srcOrd="1" destOrd="0" presId="urn:microsoft.com/office/officeart/2005/8/layout/chevron2"/>
    <dgm:cxn modelId="{B38F3353-EF79-40B2-8A94-488AE5A568F9}" type="presParOf" srcId="{CE5F85EB-9F66-472A-ADAA-232605DD45E0}" destId="{DA886A2D-7DC2-4463-83DE-AA1FB80D618D}" srcOrd="3" destOrd="0" presId="urn:microsoft.com/office/officeart/2005/8/layout/chevron2"/>
    <dgm:cxn modelId="{9B1BE8D0-002E-4D07-ACF4-B0358FF081F7}" type="presParOf" srcId="{CE5F85EB-9F66-472A-ADAA-232605DD45E0}" destId="{3D7A25AA-0576-4AAA-B1BA-BB58BF45364E}" srcOrd="4" destOrd="0" presId="urn:microsoft.com/office/officeart/2005/8/layout/chevron2"/>
    <dgm:cxn modelId="{B2DF6482-F666-4CB2-AEBF-B8DB3C41BAA1}" type="presParOf" srcId="{3D7A25AA-0576-4AAA-B1BA-BB58BF45364E}" destId="{7869B606-2F26-4AC9-8AF7-AD469B7EC09F}" srcOrd="0" destOrd="0" presId="urn:microsoft.com/office/officeart/2005/8/layout/chevron2"/>
    <dgm:cxn modelId="{FE3CB0D6-4048-4804-AD01-6FFF63F0E42A}" type="presParOf" srcId="{3D7A25AA-0576-4AAA-B1BA-BB58BF45364E}" destId="{DB762DB2-FFBF-478A-A311-A69EC430A2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7285C-7424-4F31-82DF-1D583C5E90E2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Representation</a:t>
          </a:r>
        </a:p>
      </dsp:txBody>
      <dsp:txXfrm rot="-5400000">
        <a:off x="1" y="573596"/>
        <a:ext cx="1146297" cy="491270"/>
      </dsp:txXfrm>
    </dsp:sp>
    <dsp:sp modelId="{FED46612-D042-4B1C-8D21-B1B06B901E18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Give a score to each class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s(y; x) =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2500" b="0" i="1" kern="1200" smtClean="0">
                      <a:latin typeface="Cambria Math"/>
                    </a:rPr>
                    <m:t>𝑤</m:t>
                  </m:r>
                </m:e>
                <m:sub/>
                <m:sup>
                  <m:r>
                    <a:rPr lang="en-US" sz="2500" b="0" i="1" kern="1200" smtClean="0">
                      <a:latin typeface="Cambria Math"/>
                    </a:rPr>
                    <m:t>𝑇</m:t>
                  </m:r>
                </m:sup>
              </m:sSubSup>
              <m:r>
                <a:rPr lang="en-US" sz="2500" b="0" i="1" kern="1200" smtClean="0">
                  <a:latin typeface="Cambria Math"/>
                </a:rPr>
                <m:t>𝑥</m:t>
              </m:r>
              <m:r>
                <a:rPr lang="en-US" sz="2500" b="0" i="1" kern="1200" smtClean="0">
                  <a:latin typeface="Cambria Math"/>
                </a:rPr>
                <m:t>=</m:t>
              </m:r>
              <m:sSub>
                <m:sSub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b="0" i="1" kern="1200" smtClean="0">
                      <a:latin typeface="Cambria Math"/>
                    </a:rPr>
                    <m:t>𝑤</m:t>
                  </m:r>
                </m:e>
                <m:sub>
                  <m:r>
                    <a:rPr lang="en-US" sz="2500" b="0" i="1" kern="1200" smtClean="0">
                      <a:latin typeface="Cambria Math"/>
                    </a:rPr>
                    <m:t>1</m:t>
                  </m:r>
                </m:sub>
              </m:sSub>
              <m:sSub>
                <m:sSub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b="0" i="1" kern="1200" smtClean="0">
                      <a:latin typeface="Cambria Math"/>
                    </a:rPr>
                    <m:t>𝑥</m:t>
                  </m:r>
                </m:e>
                <m:sub>
                  <m:r>
                    <a:rPr lang="en-US" sz="2500" b="0" i="1" kern="1200" smtClean="0">
                      <a:latin typeface="Cambria Math"/>
                    </a:rPr>
                    <m:t>1</m:t>
                  </m:r>
                </m:sub>
              </m:sSub>
              <m:r>
                <a:rPr lang="en-US" sz="2500" b="0" i="1" kern="1200" smtClean="0">
                  <a:latin typeface="Cambria Math"/>
                </a:rPr>
                <m:t>+⋯+</m:t>
              </m:r>
              <m:sSub>
                <m:sSub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b="0" i="1" kern="1200" smtClean="0">
                      <a:latin typeface="Cambria Math"/>
                    </a:rPr>
                    <m:t>𝑤</m:t>
                  </m:r>
                </m:e>
                <m:sub>
                  <m:r>
                    <a:rPr lang="en-US" sz="2500" b="0" i="1" kern="1200" smtClean="0">
                      <a:latin typeface="Cambria Math"/>
                    </a:rPr>
                    <m:t>𝑛</m:t>
                  </m:r>
                </m:sub>
              </m:sSub>
              <m:sSub>
                <m:sSub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b="0" i="1" kern="1200" smtClean="0">
                      <a:latin typeface="Cambria Math"/>
                    </a:rPr>
                    <m:t>𝑥</m:t>
                  </m:r>
                </m:e>
                <m:sub>
                  <m:r>
                    <a:rPr lang="en-US" sz="2500" b="0" i="1" kern="1200" smtClean="0">
                      <a:latin typeface="Cambria Math"/>
                    </a:rPr>
                    <m:t>𝑛</m:t>
                  </m:r>
                </m:sub>
              </m:sSub>
            </m:oMath>
          </a14:m>
          <a:endParaRPr lang="en-US" sz="2500" kern="1200"/>
        </a:p>
      </dsp:txBody>
      <dsp:txXfrm rot="-5400000">
        <a:off x="1146298" y="52408"/>
        <a:ext cx="7031341" cy="960496"/>
      </dsp:txXfrm>
    </dsp:sp>
    <dsp:sp modelId="{C8366202-57BB-45A1-9BA5-12BD3CE0E9FE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Inference</a:t>
          </a:r>
        </a:p>
      </dsp:txBody>
      <dsp:txXfrm rot="-5400000">
        <a:off x="1" y="2017346"/>
        <a:ext cx="1146297" cy="491270"/>
      </dsp:txXfrm>
    </dsp:sp>
    <dsp:sp modelId="{7CF55DE3-F477-495E-B1CD-B4C76EECEB6E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Predict the class with highest score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/>
                </a:rPr>
                <m:t>𝑓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0" i="1" kern="1200" smtClean="0">
                      <a:latin typeface="Cambria Math"/>
                    </a:rPr>
                    <m:t>𝑥</m:t>
                  </m:r>
                </m:e>
              </m:d>
              <m:r>
                <a:rPr lang="en-US" sz="2500" b="0" i="1" kern="1200" smtClean="0">
                  <a:latin typeface="Cambria Math"/>
                </a:rPr>
                <m:t>=</m:t>
              </m:r>
              <m:func>
                <m:func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en-US" sz="2500" b="0" i="0" kern="1200" smtClean="0">
                      <a:latin typeface="Cambria Math"/>
                    </a:rPr>
                    <m:t>arg</m:t>
                  </m:r>
                </m:fName>
                <m:e>
                  <m:func>
                    <m:func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500" b="0" i="1" kern="120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500" b="0" i="0" kern="1200" smtClean="0"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sz="2500" b="0" i="1" kern="1200" smtClean="0">
                              <a:latin typeface="Cambria Math"/>
                            </a:rPr>
                            <m:t>𝑦</m:t>
                          </m:r>
                        </m:lim>
                      </m:limLow>
                    </m:fName>
                    <m:e>
                      <m:r>
                        <a:rPr lang="en-US" sz="2500" b="0" i="1" kern="1200" smtClean="0">
                          <a:latin typeface="Cambria Math"/>
                        </a:rPr>
                        <m:t>𝑠</m:t>
                      </m:r>
                      <m:r>
                        <a:rPr lang="en-US" sz="2500" b="0" i="1" kern="1200" smtClean="0">
                          <a:latin typeface="Cambria Math"/>
                        </a:rPr>
                        <m:t>(</m:t>
                      </m:r>
                      <m:r>
                        <a:rPr lang="en-US" sz="2500" b="0" i="1" kern="1200" smtClean="0">
                          <a:latin typeface="Cambria Math"/>
                        </a:rPr>
                        <m:t>𝑦</m:t>
                      </m:r>
                      <m:r>
                        <a:rPr lang="en-US" sz="2500" b="0" i="1" kern="1200" smtClean="0">
                          <a:latin typeface="Cambria Math"/>
                        </a:rPr>
                        <m:t>;</m:t>
                      </m:r>
                      <m:r>
                        <a:rPr lang="en-US" sz="2500" b="0" i="1" kern="1200" smtClean="0">
                          <a:latin typeface="Cambria Math"/>
                        </a:rPr>
                        <m:t>𝑥</m:t>
                      </m:r>
                      <m:r>
                        <a:rPr lang="en-US" sz="2500" b="0" i="1" kern="1200" smtClean="0">
                          <a:latin typeface="Cambria Math"/>
                        </a:rPr>
                        <m:t>)</m:t>
                      </m:r>
                    </m:e>
                  </m:func>
                </m:e>
              </m:func>
            </m:oMath>
          </a14:m>
          <a:endParaRPr lang="en-US" sz="2500" kern="1200"/>
        </a:p>
      </dsp:txBody>
      <dsp:txXfrm rot="-5400000">
        <a:off x="1146298" y="1496158"/>
        <a:ext cx="7031341" cy="960496"/>
      </dsp:txXfrm>
    </dsp:sp>
    <dsp:sp modelId="{7869B606-2F26-4AC9-8AF7-AD469B7EC09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Learning</a:t>
          </a:r>
        </a:p>
      </dsp:txBody>
      <dsp:txXfrm rot="-5400000">
        <a:off x="1" y="3461096"/>
        <a:ext cx="1146297" cy="491270"/>
      </dsp:txXfrm>
    </dsp:sp>
    <dsp:sp modelId="{DB762DB2-FFBF-478A-A311-A69EC430A2C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Estimate the parameters from data</a:t>
          </a:r>
        </a:p>
      </dsp:txBody>
      <dsp:txXfrm rot="-5400000">
        <a:off x="1146298" y="2939908"/>
        <a:ext cx="7031341" cy="96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33F49-0A79-4752-B5A4-EB0CAE588425}">
      <dsp:nvSpPr>
        <dsp:cNvPr id="0" name=""/>
        <dsp:cNvSpPr/>
      </dsp:nvSpPr>
      <dsp:spPr>
        <a:xfrm>
          <a:off x="2571" y="552679"/>
          <a:ext cx="2507456" cy="974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Linear Model</a:t>
          </a:r>
        </a:p>
      </dsp:txBody>
      <dsp:txXfrm>
        <a:off x="2571" y="552679"/>
        <a:ext cx="2507456" cy="974809"/>
      </dsp:txXfrm>
    </dsp:sp>
    <dsp:sp modelId="{7E28A828-D191-41A8-A9FF-85DFF7A48789}">
      <dsp:nvSpPr>
        <dsp:cNvPr id="0" name=""/>
        <dsp:cNvSpPr/>
      </dsp:nvSpPr>
      <dsp:spPr>
        <a:xfrm>
          <a:off x="2571" y="1527488"/>
          <a:ext cx="250745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/>
            <a:t>s(y;x)=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2700" b="0" i="1" kern="1200" smtClean="0">
                      <a:latin typeface="Cambria Math"/>
                    </a:rPr>
                    <m:t>𝑤</m:t>
                  </m:r>
                </m:e>
                <m:sub>
                  <m:r>
                    <a:rPr lang="en-US" sz="2700" b="0" i="1" kern="1200" smtClean="0">
                      <a:latin typeface="Cambria Math"/>
                    </a:rPr>
                    <m:t>𝑦</m:t>
                  </m:r>
                </m:sub>
                <m:sup>
                  <m:r>
                    <a:rPr lang="en-US" sz="2700" b="0" i="1" kern="1200" smtClean="0">
                      <a:latin typeface="Cambria Math"/>
                    </a:rPr>
                    <m:t>𝑇</m:t>
                  </m:r>
                </m:sup>
              </m:sSubSup>
              <m:r>
                <a:rPr lang="en-US" sz="2700" b="0" i="1" kern="1200" smtClean="0">
                  <a:latin typeface="Cambria Math"/>
                </a:rPr>
                <m:t>𝑥</m:t>
              </m:r>
            </m:oMath>
          </a14:m>
          <a:endParaRPr lang="en-US" sz="2700" kern="1200"/>
        </a:p>
      </dsp:txBody>
      <dsp:txXfrm>
        <a:off x="2571" y="1527488"/>
        <a:ext cx="2507456" cy="2445795"/>
      </dsp:txXfrm>
    </dsp:sp>
    <dsp:sp modelId="{BCDA058B-04D6-4F18-B675-37CEE12F86A1}">
      <dsp:nvSpPr>
        <dsp:cNvPr id="0" name=""/>
        <dsp:cNvSpPr/>
      </dsp:nvSpPr>
      <dsp:spPr>
        <a:xfrm>
          <a:off x="2861071" y="552679"/>
          <a:ext cx="2507456" cy="974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Probabilistic Model</a:t>
          </a:r>
        </a:p>
      </dsp:txBody>
      <dsp:txXfrm>
        <a:off x="2861071" y="552679"/>
        <a:ext cx="2507456" cy="974809"/>
      </dsp:txXfrm>
    </dsp:sp>
    <dsp:sp modelId="{FBF6379E-C4B1-4011-B9E4-818D3821FC00}">
      <dsp:nvSpPr>
        <dsp:cNvPr id="0" name=""/>
        <dsp:cNvSpPr/>
      </dsp:nvSpPr>
      <dsp:spPr>
        <a:xfrm>
          <a:off x="2861071" y="1527488"/>
          <a:ext cx="250745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P(x,y)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Naive Bayes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P(y|x)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Logistic Regression</a:t>
          </a:r>
        </a:p>
      </dsp:txBody>
      <dsp:txXfrm>
        <a:off x="2861071" y="1527488"/>
        <a:ext cx="2507456" cy="2445795"/>
      </dsp:txXfrm>
    </dsp:sp>
    <dsp:sp modelId="{6CC2AF40-63CB-4E00-B2AD-1082715C35F0}">
      <dsp:nvSpPr>
        <dsp:cNvPr id="0" name=""/>
        <dsp:cNvSpPr/>
      </dsp:nvSpPr>
      <dsp:spPr>
        <a:xfrm>
          <a:off x="5719571" y="552679"/>
          <a:ext cx="2507456" cy="974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Algorithmic Model</a:t>
          </a:r>
        </a:p>
      </dsp:txBody>
      <dsp:txXfrm>
        <a:off x="5719571" y="552679"/>
        <a:ext cx="2507456" cy="974809"/>
      </dsp:txXfrm>
    </dsp:sp>
    <dsp:sp modelId="{A2A42416-E5AD-4132-AC9D-7781169BE76E}">
      <dsp:nvSpPr>
        <dsp:cNvPr id="0" name=""/>
        <dsp:cNvSpPr/>
      </dsp:nvSpPr>
      <dsp:spPr>
        <a:xfrm>
          <a:off x="5719571" y="1527488"/>
          <a:ext cx="250745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Decision Tree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Neural Networks</a:t>
          </a:r>
        </a:p>
      </dsp:txBody>
      <dsp:txXfrm>
        <a:off x="5719571" y="1527488"/>
        <a:ext cx="2507456" cy="2445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7285C-7424-4F31-82DF-1D583C5E90E2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Representation</a:t>
          </a:r>
        </a:p>
      </dsp:txBody>
      <dsp:txXfrm rot="-5400000">
        <a:off x="1" y="573596"/>
        <a:ext cx="1146297" cy="491270"/>
      </dsp:txXfrm>
    </dsp:sp>
    <dsp:sp modelId="{FED46612-D042-4B1C-8D21-B1B06B901E18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Give a score to each class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s(y; x) =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2500" b="0" i="1" kern="1200" smtClean="0">
                      <a:latin typeface="Cambria Math"/>
                    </a:rPr>
                    <m:t>𝑤</m:t>
                  </m:r>
                </m:e>
                <m:sub/>
                <m:sup>
                  <m:r>
                    <a:rPr lang="en-US" sz="2500" b="0" i="1" kern="1200" smtClean="0">
                      <a:latin typeface="Cambria Math"/>
                    </a:rPr>
                    <m:t>𝑇</m:t>
                  </m:r>
                </m:sup>
              </m:sSubSup>
              <m:r>
                <a:rPr lang="en-US" sz="2500" b="0" i="1" kern="1200" smtClean="0">
                  <a:latin typeface="Cambria Math"/>
                </a:rPr>
                <m:t>𝑥</m:t>
              </m:r>
              <m:r>
                <a:rPr lang="en-US" sz="2500" b="0" i="1" kern="1200" smtClean="0">
                  <a:latin typeface="Cambria Math"/>
                </a:rPr>
                <m:t>=</m:t>
              </m:r>
              <m:sSub>
                <m:sSub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b="0" i="1" kern="1200" smtClean="0">
                      <a:latin typeface="Cambria Math"/>
                    </a:rPr>
                    <m:t>𝑤</m:t>
                  </m:r>
                </m:e>
                <m:sub>
                  <m:r>
                    <a:rPr lang="en-US" sz="2500" b="0" i="1" kern="1200" smtClean="0">
                      <a:latin typeface="Cambria Math"/>
                    </a:rPr>
                    <m:t>1</m:t>
                  </m:r>
                </m:sub>
              </m:sSub>
              <m:sSub>
                <m:sSub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b="0" i="1" kern="1200" smtClean="0">
                      <a:latin typeface="Cambria Math"/>
                    </a:rPr>
                    <m:t>𝑥</m:t>
                  </m:r>
                </m:e>
                <m:sub>
                  <m:r>
                    <a:rPr lang="en-US" sz="2500" b="0" i="1" kern="1200" smtClean="0">
                      <a:latin typeface="Cambria Math"/>
                    </a:rPr>
                    <m:t>1</m:t>
                  </m:r>
                </m:sub>
              </m:sSub>
              <m:r>
                <a:rPr lang="en-US" sz="2500" b="0" i="1" kern="1200" smtClean="0">
                  <a:latin typeface="Cambria Math"/>
                </a:rPr>
                <m:t>+⋯+</m:t>
              </m:r>
              <m:sSub>
                <m:sSub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b="0" i="1" kern="1200" smtClean="0">
                      <a:latin typeface="Cambria Math"/>
                    </a:rPr>
                    <m:t>𝑤</m:t>
                  </m:r>
                </m:e>
                <m:sub>
                  <m:r>
                    <a:rPr lang="en-US" sz="2500" b="0" i="1" kern="1200" smtClean="0">
                      <a:latin typeface="Cambria Math"/>
                    </a:rPr>
                    <m:t>𝑛</m:t>
                  </m:r>
                </m:sub>
              </m:sSub>
              <m:sSub>
                <m:sSub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b="0" i="1" kern="1200" smtClean="0">
                      <a:latin typeface="Cambria Math"/>
                    </a:rPr>
                    <m:t>𝑥</m:t>
                  </m:r>
                </m:e>
                <m:sub>
                  <m:r>
                    <a:rPr lang="en-US" sz="2500" b="0" i="1" kern="1200" smtClean="0">
                      <a:latin typeface="Cambria Math"/>
                    </a:rPr>
                    <m:t>𝑛</m:t>
                  </m:r>
                </m:sub>
              </m:sSub>
            </m:oMath>
          </a14:m>
          <a:endParaRPr lang="en-US" sz="2500" kern="1200"/>
        </a:p>
      </dsp:txBody>
      <dsp:txXfrm rot="-5400000">
        <a:off x="1146298" y="52408"/>
        <a:ext cx="7031341" cy="960496"/>
      </dsp:txXfrm>
    </dsp:sp>
    <dsp:sp modelId="{C8366202-57BB-45A1-9BA5-12BD3CE0E9FE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Inference</a:t>
          </a:r>
        </a:p>
      </dsp:txBody>
      <dsp:txXfrm rot="-5400000">
        <a:off x="1" y="2017346"/>
        <a:ext cx="1146297" cy="491270"/>
      </dsp:txXfrm>
    </dsp:sp>
    <dsp:sp modelId="{7CF55DE3-F477-495E-B1CD-B4C76EECEB6E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Predict the class with highest score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/>
                </a:rPr>
                <m:t>𝑓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0" i="1" kern="1200" smtClean="0">
                      <a:latin typeface="Cambria Math"/>
                    </a:rPr>
                    <m:t>𝑥</m:t>
                  </m:r>
                </m:e>
              </m:d>
              <m:r>
                <a:rPr lang="en-US" sz="2500" b="0" i="1" kern="1200" smtClean="0">
                  <a:latin typeface="Cambria Math"/>
                </a:rPr>
                <m:t>=</m:t>
              </m:r>
              <m:func>
                <m:func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en-US" sz="2500" b="0" i="0" kern="1200" smtClean="0">
                      <a:latin typeface="Cambria Math"/>
                    </a:rPr>
                    <m:t>arg</m:t>
                  </m:r>
                </m:fName>
                <m:e>
                  <m:func>
                    <m:func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500" b="0" i="1" kern="120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500" b="0" i="0" kern="1200" smtClean="0"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sz="2500" b="0" i="1" kern="1200" smtClean="0">
                              <a:latin typeface="Cambria Math"/>
                            </a:rPr>
                            <m:t>𝑦</m:t>
                          </m:r>
                        </m:lim>
                      </m:limLow>
                    </m:fName>
                    <m:e>
                      <m:r>
                        <a:rPr lang="en-US" sz="2500" b="0" i="1" kern="1200" smtClean="0">
                          <a:latin typeface="Cambria Math"/>
                        </a:rPr>
                        <m:t>𝑠</m:t>
                      </m:r>
                      <m:r>
                        <a:rPr lang="en-US" sz="2500" b="0" i="1" kern="1200" smtClean="0">
                          <a:latin typeface="Cambria Math"/>
                        </a:rPr>
                        <m:t>(</m:t>
                      </m:r>
                      <m:r>
                        <a:rPr lang="en-US" sz="2500" b="0" i="1" kern="1200" smtClean="0">
                          <a:latin typeface="Cambria Math"/>
                        </a:rPr>
                        <m:t>𝑦</m:t>
                      </m:r>
                      <m:r>
                        <a:rPr lang="en-US" sz="2500" b="0" i="1" kern="1200" smtClean="0">
                          <a:latin typeface="Cambria Math"/>
                        </a:rPr>
                        <m:t>;</m:t>
                      </m:r>
                      <m:r>
                        <a:rPr lang="en-US" sz="2500" b="0" i="1" kern="1200" smtClean="0">
                          <a:latin typeface="Cambria Math"/>
                        </a:rPr>
                        <m:t>𝑥</m:t>
                      </m:r>
                      <m:r>
                        <a:rPr lang="en-US" sz="2500" b="0" i="1" kern="1200" smtClean="0">
                          <a:latin typeface="Cambria Math"/>
                        </a:rPr>
                        <m:t>)</m:t>
                      </m:r>
                    </m:e>
                  </m:func>
                </m:e>
              </m:func>
            </m:oMath>
          </a14:m>
          <a:endParaRPr lang="en-US" sz="2500" kern="1200"/>
        </a:p>
      </dsp:txBody>
      <dsp:txXfrm rot="-5400000">
        <a:off x="1146298" y="1496158"/>
        <a:ext cx="7031341" cy="960496"/>
      </dsp:txXfrm>
    </dsp:sp>
    <dsp:sp modelId="{7869B606-2F26-4AC9-8AF7-AD469B7EC09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Learning</a:t>
          </a:r>
        </a:p>
      </dsp:txBody>
      <dsp:txXfrm rot="-5400000">
        <a:off x="1" y="3461096"/>
        <a:ext cx="1146297" cy="491270"/>
      </dsp:txXfrm>
    </dsp:sp>
    <dsp:sp modelId="{DB762DB2-FFBF-478A-A311-A69EC430A2C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Estimate the parameters from data</a:t>
          </a:r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3835-2498-41CF-9261-D0E2873271E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A5C5C-DF18-4A30-BD81-3BFB68C2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abstraction,  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A5C5C-DF18-4A30-BD81-3BFB68C28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reprentation:</a:t>
            </a:r>
            <a:r>
              <a:rPr lang="en-US" baseline="0"/>
              <a:t> conceptual choice,      learning: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A5C5C-DF18-4A30-BD81-3BFB68C28B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model is an idealized</a:t>
            </a:r>
            <a:r>
              <a:rPr lang="en-US" baseline="0"/>
              <a:t> view about how to rank classes in the real world.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A5C5C-DF18-4A30-BD81-3BFB68C28B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</a:t>
            </a:r>
            <a:r>
              <a:rPr lang="en-US" baseline="0"/>
              <a:t> combination,  hyperplane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A5C5C-DF18-4A30-BD81-3BFB68C28B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an objective, minimize</a:t>
            </a:r>
            <a:r>
              <a:rPr lang="en-US" baseline="0"/>
              <a:t> the objective function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A5C5C-DF18-4A30-BD81-3BFB68C28B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Applied in Product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Jianfu Chen</a:t>
            </a:r>
          </a:p>
          <a:p>
            <a:r>
              <a:rPr lang="en-US"/>
              <a:t>Computer Science Department</a:t>
            </a:r>
          </a:p>
          <a:p>
            <a:r>
              <a:rPr lang="en-US"/>
              <a:t>Stony Brook University</a:t>
            </a:r>
          </a:p>
        </p:txBody>
      </p:sp>
    </p:spTree>
    <p:extLst>
      <p:ext uri="{BB962C8B-B14F-4D97-AF65-F5344CB8AC3E}">
        <p14:creationId xmlns:p14="http://schemas.microsoft.com/office/powerpoint/2010/main" val="267043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Parameter estimation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/>
                  <a:t>’s  in a linear model</a:t>
                </a:r>
              </a:p>
              <a:p>
                <a:pPr lvl="1"/>
                <a:r>
                  <a:rPr lang="en-US"/>
                  <a:t>parameters for a probabilistic model</a:t>
                </a:r>
              </a:p>
              <a:p>
                <a:r>
                  <a:rPr lang="en-US"/>
                  <a:t>Learning is usually formulated as an optimization problem.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8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Define an optimization objective</a:t>
            </a:r>
            <a:br>
              <a:rPr lang="en-US"/>
            </a:br>
            <a:r>
              <a:rPr lang="en-US"/>
              <a:t>- average misclassification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The </a:t>
                </a:r>
                <a:r>
                  <a:rPr lang="en-US" b="1">
                    <a:solidFill>
                      <a:srgbClr val="0070C0"/>
                    </a:solidFill>
                  </a:rPr>
                  <a:t>misclassification cost </a:t>
                </a:r>
                <a:r>
                  <a:rPr lang="en-US"/>
                  <a:t>of a single example x from class y into class y’: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formally called </a:t>
                </a:r>
                <a:r>
                  <a:rPr lang="en-US" i="1"/>
                  <a:t>loss function</a:t>
                </a:r>
              </a:p>
              <a:p>
                <a:r>
                  <a:rPr lang="en-US"/>
                  <a:t>The </a:t>
                </a:r>
                <a:r>
                  <a:rPr lang="en-US" b="1">
                    <a:solidFill>
                      <a:srgbClr val="0070C0"/>
                    </a:solidFill>
                  </a:rPr>
                  <a:t>average misclassification cost </a:t>
                </a:r>
                <a:r>
                  <a:rPr lang="en-US"/>
                  <a:t>on the training set: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/>
              </a:p>
              <a:p>
                <a:pPr lvl="1"/>
                <a:r>
                  <a:rPr lang="en-US"/>
                  <a:t>formally called </a:t>
                </a:r>
                <a:r>
                  <a:rPr lang="en-US" i="1"/>
                  <a:t>empirical risk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7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Define misclassification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0-1 loss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=[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average 0-1 loss is the error rate = 1 – accuracy: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r>
                  <a:rPr lang="en-US"/>
                  <a:t>revenue loss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76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/>
              <a:t>Do the optimization</a:t>
            </a:r>
            <a:br>
              <a:rPr lang="en-US" sz="3200"/>
            </a:br>
            <a:r>
              <a:rPr lang="en-US" sz="3200"/>
              <a:t>- minimizes a </a:t>
            </a:r>
            <a:r>
              <a:rPr lang="en-US" sz="3200" b="1"/>
              <a:t>convex upper bound</a:t>
            </a:r>
            <a:r>
              <a:rPr lang="en-US" sz="3200"/>
              <a:t> of </a:t>
            </a:r>
            <a:br>
              <a:rPr lang="en-US" sz="3200"/>
            </a:br>
            <a:r>
              <a:rPr lang="en-US" sz="3200"/>
              <a:t>the average misclassification cost.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/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/>
                  <a:t>Directly minimizing average misclassificaiton cost is intractable, since the objective is non-convex.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57150" indent="-457200"/>
                <a:r>
                  <a:rPr lang="en-US"/>
                  <a:t>minimize a convex upper bound instead.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163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133600" y="1828800"/>
            <a:ext cx="4147128" cy="4870832"/>
            <a:chOff x="2586182" y="2661029"/>
            <a:chExt cx="3241963" cy="3815971"/>
          </a:xfrm>
        </p:grpSpPr>
        <p:sp>
          <p:nvSpPr>
            <p:cNvPr id="5" name="Arc 4"/>
            <p:cNvSpPr/>
            <p:nvPr/>
          </p:nvSpPr>
          <p:spPr>
            <a:xfrm rot="5400000">
              <a:off x="2495167" y="3426765"/>
              <a:ext cx="3493266" cy="1961794"/>
            </a:xfrm>
            <a:prstGeom prst="arc">
              <a:avLst>
                <a:gd name="adj1" fmla="val 16200000"/>
                <a:gd name="adj2" fmla="val 5812515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586182" y="4729018"/>
              <a:ext cx="3241963" cy="1728710"/>
            </a:xfrm>
            <a:custGeom>
              <a:avLst/>
              <a:gdLst>
                <a:gd name="connsiteX0" fmla="*/ 0 w 3241963"/>
                <a:gd name="connsiteY0" fmla="*/ 323273 h 1728710"/>
                <a:gd name="connsiteX1" fmla="*/ 267854 w 3241963"/>
                <a:gd name="connsiteY1" fmla="*/ 434109 h 1728710"/>
                <a:gd name="connsiteX2" fmla="*/ 369454 w 3241963"/>
                <a:gd name="connsiteY2" fmla="*/ 628073 h 1728710"/>
                <a:gd name="connsiteX3" fmla="*/ 489527 w 3241963"/>
                <a:gd name="connsiteY3" fmla="*/ 868218 h 1728710"/>
                <a:gd name="connsiteX4" fmla="*/ 554182 w 3241963"/>
                <a:gd name="connsiteY4" fmla="*/ 794327 h 1728710"/>
                <a:gd name="connsiteX5" fmla="*/ 646545 w 3241963"/>
                <a:gd name="connsiteY5" fmla="*/ 1006764 h 1728710"/>
                <a:gd name="connsiteX6" fmla="*/ 711200 w 3241963"/>
                <a:gd name="connsiteY6" fmla="*/ 905164 h 1728710"/>
                <a:gd name="connsiteX7" fmla="*/ 775854 w 3241963"/>
                <a:gd name="connsiteY7" fmla="*/ 1108364 h 1728710"/>
                <a:gd name="connsiteX8" fmla="*/ 932873 w 3241963"/>
                <a:gd name="connsiteY8" fmla="*/ 1173018 h 1728710"/>
                <a:gd name="connsiteX9" fmla="*/ 988291 w 3241963"/>
                <a:gd name="connsiteY9" fmla="*/ 1357746 h 1728710"/>
                <a:gd name="connsiteX10" fmla="*/ 1145309 w 3241963"/>
                <a:gd name="connsiteY10" fmla="*/ 1330037 h 1728710"/>
                <a:gd name="connsiteX11" fmla="*/ 1173018 w 3241963"/>
                <a:gd name="connsiteY11" fmla="*/ 1487055 h 1728710"/>
                <a:gd name="connsiteX12" fmla="*/ 1256145 w 3241963"/>
                <a:gd name="connsiteY12" fmla="*/ 1477818 h 1728710"/>
                <a:gd name="connsiteX13" fmla="*/ 1311563 w 3241963"/>
                <a:gd name="connsiteY13" fmla="*/ 1681018 h 1728710"/>
                <a:gd name="connsiteX14" fmla="*/ 1339273 w 3241963"/>
                <a:gd name="connsiteY14" fmla="*/ 1524000 h 1728710"/>
                <a:gd name="connsiteX15" fmla="*/ 1385454 w 3241963"/>
                <a:gd name="connsiteY15" fmla="*/ 1653309 h 1728710"/>
                <a:gd name="connsiteX16" fmla="*/ 1440873 w 3241963"/>
                <a:gd name="connsiteY16" fmla="*/ 1560946 h 1728710"/>
                <a:gd name="connsiteX17" fmla="*/ 1542473 w 3241963"/>
                <a:gd name="connsiteY17" fmla="*/ 1496291 h 1728710"/>
                <a:gd name="connsiteX18" fmla="*/ 1607127 w 3241963"/>
                <a:gd name="connsiteY18" fmla="*/ 1727200 h 1728710"/>
                <a:gd name="connsiteX19" fmla="*/ 1727200 w 3241963"/>
                <a:gd name="connsiteY19" fmla="*/ 1588655 h 1728710"/>
                <a:gd name="connsiteX20" fmla="*/ 1911927 w 3241963"/>
                <a:gd name="connsiteY20" fmla="*/ 1440873 h 1728710"/>
                <a:gd name="connsiteX21" fmla="*/ 2392218 w 3241963"/>
                <a:gd name="connsiteY21" fmla="*/ 1533237 h 1728710"/>
                <a:gd name="connsiteX22" fmla="*/ 2429163 w 3241963"/>
                <a:gd name="connsiteY22" fmla="*/ 1339273 h 1728710"/>
                <a:gd name="connsiteX23" fmla="*/ 2540000 w 3241963"/>
                <a:gd name="connsiteY23" fmla="*/ 1052946 h 1728710"/>
                <a:gd name="connsiteX24" fmla="*/ 2761673 w 3241963"/>
                <a:gd name="connsiteY24" fmla="*/ 960582 h 1728710"/>
                <a:gd name="connsiteX25" fmla="*/ 2844800 w 3241963"/>
                <a:gd name="connsiteY25" fmla="*/ 831273 h 1728710"/>
                <a:gd name="connsiteX26" fmla="*/ 2927927 w 3241963"/>
                <a:gd name="connsiteY26" fmla="*/ 572655 h 1728710"/>
                <a:gd name="connsiteX27" fmla="*/ 3057236 w 3241963"/>
                <a:gd name="connsiteY27" fmla="*/ 387927 h 1728710"/>
                <a:gd name="connsiteX28" fmla="*/ 3029527 w 3241963"/>
                <a:gd name="connsiteY28" fmla="*/ 212437 h 1728710"/>
                <a:gd name="connsiteX29" fmla="*/ 3121891 w 3241963"/>
                <a:gd name="connsiteY29" fmla="*/ 64655 h 1728710"/>
                <a:gd name="connsiteX30" fmla="*/ 3241963 w 3241963"/>
                <a:gd name="connsiteY30" fmla="*/ 0 h 172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41963" h="1728710">
                  <a:moveTo>
                    <a:pt x="0" y="323273"/>
                  </a:moveTo>
                  <a:cubicBezTo>
                    <a:pt x="103139" y="353291"/>
                    <a:pt x="206278" y="383309"/>
                    <a:pt x="267854" y="434109"/>
                  </a:cubicBezTo>
                  <a:cubicBezTo>
                    <a:pt x="329430" y="484909"/>
                    <a:pt x="332509" y="555722"/>
                    <a:pt x="369454" y="628073"/>
                  </a:cubicBezTo>
                  <a:cubicBezTo>
                    <a:pt x="406399" y="700424"/>
                    <a:pt x="458739" y="840509"/>
                    <a:pt x="489527" y="868218"/>
                  </a:cubicBezTo>
                  <a:cubicBezTo>
                    <a:pt x="520315" y="895927"/>
                    <a:pt x="528012" y="771236"/>
                    <a:pt x="554182" y="794327"/>
                  </a:cubicBezTo>
                  <a:cubicBezTo>
                    <a:pt x="580352" y="817418"/>
                    <a:pt x="620375" y="988291"/>
                    <a:pt x="646545" y="1006764"/>
                  </a:cubicBezTo>
                  <a:cubicBezTo>
                    <a:pt x="672715" y="1025237"/>
                    <a:pt x="689648" y="888231"/>
                    <a:pt x="711200" y="905164"/>
                  </a:cubicBezTo>
                  <a:cubicBezTo>
                    <a:pt x="732752" y="922097"/>
                    <a:pt x="738909" y="1063722"/>
                    <a:pt x="775854" y="1108364"/>
                  </a:cubicBezTo>
                  <a:cubicBezTo>
                    <a:pt x="812799" y="1153006"/>
                    <a:pt x="897467" y="1131454"/>
                    <a:pt x="932873" y="1173018"/>
                  </a:cubicBezTo>
                  <a:cubicBezTo>
                    <a:pt x="968279" y="1214582"/>
                    <a:pt x="952885" y="1331576"/>
                    <a:pt x="988291" y="1357746"/>
                  </a:cubicBezTo>
                  <a:cubicBezTo>
                    <a:pt x="1023697" y="1383916"/>
                    <a:pt x="1114521" y="1308486"/>
                    <a:pt x="1145309" y="1330037"/>
                  </a:cubicBezTo>
                  <a:cubicBezTo>
                    <a:pt x="1176097" y="1351589"/>
                    <a:pt x="1154545" y="1462425"/>
                    <a:pt x="1173018" y="1487055"/>
                  </a:cubicBezTo>
                  <a:cubicBezTo>
                    <a:pt x="1191491" y="1511685"/>
                    <a:pt x="1233054" y="1445491"/>
                    <a:pt x="1256145" y="1477818"/>
                  </a:cubicBezTo>
                  <a:cubicBezTo>
                    <a:pt x="1279236" y="1510145"/>
                    <a:pt x="1297708" y="1673321"/>
                    <a:pt x="1311563" y="1681018"/>
                  </a:cubicBezTo>
                  <a:cubicBezTo>
                    <a:pt x="1325418" y="1688715"/>
                    <a:pt x="1326958" y="1528618"/>
                    <a:pt x="1339273" y="1524000"/>
                  </a:cubicBezTo>
                  <a:cubicBezTo>
                    <a:pt x="1351588" y="1519382"/>
                    <a:pt x="1368521" y="1647151"/>
                    <a:pt x="1385454" y="1653309"/>
                  </a:cubicBezTo>
                  <a:cubicBezTo>
                    <a:pt x="1402387" y="1659467"/>
                    <a:pt x="1414703" y="1587116"/>
                    <a:pt x="1440873" y="1560946"/>
                  </a:cubicBezTo>
                  <a:cubicBezTo>
                    <a:pt x="1467043" y="1534776"/>
                    <a:pt x="1514764" y="1468582"/>
                    <a:pt x="1542473" y="1496291"/>
                  </a:cubicBezTo>
                  <a:cubicBezTo>
                    <a:pt x="1570182" y="1524000"/>
                    <a:pt x="1576339" y="1711806"/>
                    <a:pt x="1607127" y="1727200"/>
                  </a:cubicBezTo>
                  <a:cubicBezTo>
                    <a:pt x="1637915" y="1742594"/>
                    <a:pt x="1676400" y="1636376"/>
                    <a:pt x="1727200" y="1588655"/>
                  </a:cubicBezTo>
                  <a:cubicBezTo>
                    <a:pt x="1778000" y="1540934"/>
                    <a:pt x="1801091" y="1450109"/>
                    <a:pt x="1911927" y="1440873"/>
                  </a:cubicBezTo>
                  <a:cubicBezTo>
                    <a:pt x="2022763" y="1431637"/>
                    <a:pt x="2306012" y="1550170"/>
                    <a:pt x="2392218" y="1533237"/>
                  </a:cubicBezTo>
                  <a:cubicBezTo>
                    <a:pt x="2478424" y="1516304"/>
                    <a:pt x="2404533" y="1419321"/>
                    <a:pt x="2429163" y="1339273"/>
                  </a:cubicBezTo>
                  <a:cubicBezTo>
                    <a:pt x="2453793" y="1259225"/>
                    <a:pt x="2484582" y="1116061"/>
                    <a:pt x="2540000" y="1052946"/>
                  </a:cubicBezTo>
                  <a:cubicBezTo>
                    <a:pt x="2595418" y="989831"/>
                    <a:pt x="2710873" y="997527"/>
                    <a:pt x="2761673" y="960582"/>
                  </a:cubicBezTo>
                  <a:cubicBezTo>
                    <a:pt x="2812473" y="923637"/>
                    <a:pt x="2817091" y="895928"/>
                    <a:pt x="2844800" y="831273"/>
                  </a:cubicBezTo>
                  <a:cubicBezTo>
                    <a:pt x="2872509" y="766619"/>
                    <a:pt x="2892521" y="646546"/>
                    <a:pt x="2927927" y="572655"/>
                  </a:cubicBezTo>
                  <a:cubicBezTo>
                    <a:pt x="2963333" y="498764"/>
                    <a:pt x="3040303" y="447963"/>
                    <a:pt x="3057236" y="387927"/>
                  </a:cubicBezTo>
                  <a:cubicBezTo>
                    <a:pt x="3074169" y="327891"/>
                    <a:pt x="3018751" y="266316"/>
                    <a:pt x="3029527" y="212437"/>
                  </a:cubicBezTo>
                  <a:cubicBezTo>
                    <a:pt x="3040303" y="158558"/>
                    <a:pt x="3086485" y="100061"/>
                    <a:pt x="3121891" y="64655"/>
                  </a:cubicBezTo>
                  <a:cubicBezTo>
                    <a:pt x="3157297" y="29249"/>
                    <a:pt x="3199630" y="14624"/>
                    <a:pt x="324196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07163" y="6113904"/>
              <a:ext cx="45720" cy="582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6418704"/>
              <a:ext cx="45720" cy="582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33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taste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minimizes a convex upper bound of 0-1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𝜉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=1..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. ∀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: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</a:p>
              <a:p>
                <a:pPr marL="0" indent="0">
                  <a:buNone/>
                </a:pPr>
                <a:r>
                  <a:rPr lang="en-US" sz="2400"/>
                  <a:t>	where C  is a hyper parameter, regularization parameter.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22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in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291" y="15240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6199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{ (x, y) }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4927" y="39624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 a model/classifier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9527" y="27432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Setup experiment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26670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training:development:test</a:t>
            </a:r>
          </a:p>
          <a:p>
            <a:r>
              <a:rPr lang="en-US" sz="2800"/>
              <a:t>4 : 2 :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40583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SVM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53340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 a package to do experiments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0" y="5353733"/>
            <a:ext cx="4343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/>
              <a:t>LIBLINEAR</a:t>
            </a:r>
          </a:p>
          <a:p>
            <a:r>
              <a:rPr lang="en-US">
                <a:hlinkClick r:id="rId2"/>
              </a:rPr>
              <a:t>http://www.csie.ntu.edu.tw/~cjlin/liblinear/</a:t>
            </a:r>
            <a:endParaRPr lang="en-US"/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find best </a:t>
            </a:r>
            <a:r>
              <a:rPr lang="en-US" b="1" i="1"/>
              <a:t>C</a:t>
            </a:r>
            <a:r>
              <a:rPr lang="en-US"/>
              <a:t> in </a:t>
            </a:r>
            <a:r>
              <a:rPr lang="en-US" i="1">
                <a:solidFill>
                  <a:srgbClr val="FF0000"/>
                </a:solidFill>
              </a:rPr>
              <a:t>developement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test final performance on </a:t>
            </a:r>
            <a:r>
              <a:rPr lang="en-US" i="1"/>
              <a:t>test</a:t>
            </a:r>
            <a:r>
              <a:rPr lang="en-US"/>
              <a:t> set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590800" y="2362200"/>
            <a:ext cx="150091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625436" y="3572164"/>
            <a:ext cx="150091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638136" y="4802908"/>
            <a:ext cx="137392" cy="531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Cost-sensitive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Standard classifier learning optimizes error rate by default, assuming all misclassification leads to uniform cost</a:t>
            </a:r>
          </a:p>
          <a:p>
            <a:r>
              <a:rPr lang="en-US"/>
              <a:t>In product taxonomy classification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598936" y="3734381"/>
            <a:ext cx="4075259" cy="2105800"/>
            <a:chOff x="4598936" y="3734381"/>
            <a:chExt cx="4075259" cy="2105800"/>
          </a:xfrm>
        </p:grpSpPr>
        <p:sp>
          <p:nvSpPr>
            <p:cNvPr id="27" name="TextBox 26"/>
            <p:cNvSpPr txBox="1"/>
            <p:nvPr/>
          </p:nvSpPr>
          <p:spPr>
            <a:xfrm>
              <a:off x="7378795" y="5450324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</a:rPr>
                <a:t>keyboard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98936" y="3734381"/>
              <a:ext cx="3148832" cy="2105800"/>
              <a:chOff x="4368032" y="3810000"/>
              <a:chExt cx="2337568" cy="149619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638800" y="3810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029200" y="4384964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67583" y="440574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48200" y="4800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105400" y="4800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112165" y="4883727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553200" y="4876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4" idx="4"/>
              </p:cNvCxnSpPr>
              <p:nvPr/>
            </p:nvCxnSpPr>
            <p:spPr>
              <a:xfrm flipH="1">
                <a:off x="5181600" y="3962400"/>
                <a:ext cx="533400" cy="42256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" idx="4"/>
                <a:endCxn id="7" idx="7"/>
              </p:cNvCxnSpPr>
              <p:nvPr/>
            </p:nvCxnSpPr>
            <p:spPr>
              <a:xfrm flipH="1">
                <a:off x="4778282" y="4537364"/>
                <a:ext cx="327118" cy="285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" idx="4"/>
                <a:endCxn id="8" idx="1"/>
              </p:cNvCxnSpPr>
              <p:nvPr/>
            </p:nvCxnSpPr>
            <p:spPr>
              <a:xfrm>
                <a:off x="5105400" y="4537364"/>
                <a:ext cx="22318" cy="285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4"/>
                <a:endCxn id="9" idx="0"/>
              </p:cNvCxnSpPr>
              <p:nvPr/>
            </p:nvCxnSpPr>
            <p:spPr>
              <a:xfrm flipH="1">
                <a:off x="6188365" y="4558146"/>
                <a:ext cx="55418" cy="32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" idx="0"/>
                <a:endCxn id="10" idx="0"/>
              </p:cNvCxnSpPr>
              <p:nvPr/>
            </p:nvCxnSpPr>
            <p:spPr>
              <a:xfrm>
                <a:off x="6243783" y="4405746"/>
                <a:ext cx="385617" cy="4710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4" idx="5"/>
                <a:endCxn id="6" idx="1"/>
              </p:cNvCxnSpPr>
              <p:nvPr/>
            </p:nvCxnSpPr>
            <p:spPr>
              <a:xfrm>
                <a:off x="5768882" y="3940082"/>
                <a:ext cx="421019" cy="4879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815832" y="5029200"/>
                <a:ext cx="661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mouse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68032" y="4953000"/>
                <a:ext cx="661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truck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53832" y="4953000"/>
                <a:ext cx="661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rgbClr val="FF0000"/>
                    </a:solidFill>
                  </a:rPr>
                  <a:t>car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838200" y="4038600"/>
            <a:ext cx="1676400" cy="22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IPhone5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8200" y="4493132"/>
            <a:ext cx="1676400" cy="46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Nokia 3720 Classic</a:t>
            </a:r>
          </a:p>
        </p:txBody>
      </p:sp>
    </p:spTree>
    <p:extLst>
      <p:ext uri="{BB962C8B-B14F-4D97-AF65-F5344CB8AC3E}">
        <p14:creationId xmlns:p14="http://schemas.microsoft.com/office/powerpoint/2010/main" val="175743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Minimize average revenue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is the potential annual revenue of product x if it is correctly classified;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/>
                  <a:t> is the loss ratio of the revenue by misclassifying a product from class y to class y’.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3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Machine learning learns an idealized model of the real world.</a:t>
            </a:r>
          </a:p>
          <a:p>
            <a:r>
              <a:rPr lang="en-US"/>
              <a:t>The model can be applied to predict unseen data.</a:t>
            </a:r>
          </a:p>
          <a:p>
            <a:r>
              <a:rPr lang="en-US"/>
              <a:t>Classifier learning minimizes average misclassification cost.</a:t>
            </a:r>
          </a:p>
          <a:p>
            <a:r>
              <a:rPr lang="en-US"/>
              <a:t>It is important to define an appropriate misclassification cost.</a:t>
            </a:r>
          </a:p>
        </p:txBody>
      </p:sp>
    </p:spTree>
    <p:extLst>
      <p:ext uri="{BB962C8B-B14F-4D97-AF65-F5344CB8AC3E}">
        <p14:creationId xmlns:p14="http://schemas.microsoft.com/office/powerpoint/2010/main" val="150884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5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Machine learning learns an idealized model of the real world.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1676400"/>
            <a:ext cx="17176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6776" y="1676400"/>
            <a:ext cx="17176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2133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133600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6800" y="210133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101334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9176" y="1679802"/>
            <a:ext cx="17176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0631" y="1714500"/>
            <a:ext cx="17176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7" y="3124200"/>
            <a:ext cx="858710" cy="94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62200" y="341102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411022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015" y="3124200"/>
            <a:ext cx="858710" cy="94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42" y="3124200"/>
            <a:ext cx="858710" cy="94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88" y="3124200"/>
            <a:ext cx="858710" cy="94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76800" y="341102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411022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362200" y="4343400"/>
            <a:ext cx="419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1     +     1      =     2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85" y="5357799"/>
            <a:ext cx="1302454" cy="12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34" y="5357799"/>
            <a:ext cx="1302454" cy="12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05364" y="581001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64" y="5810016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67300" y="581001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5810016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662033" y="5486850"/>
            <a:ext cx="1122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48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6" grpId="0"/>
      <p:bldP spid="11" grpId="0"/>
      <p:bldP spid="26" grpId="0"/>
      <p:bldP spid="27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Prod1      -&gt;   class1</a:t>
            </a:r>
          </a:p>
          <a:p>
            <a:pPr marL="0" indent="0" algn="ctr">
              <a:buNone/>
            </a:pPr>
            <a:r>
              <a:rPr lang="en-US"/>
              <a:t>Prod2     -&gt;   class2</a:t>
            </a:r>
          </a:p>
          <a:p>
            <a:pPr marL="0" indent="0" algn="ctr">
              <a:buNone/>
            </a:pPr>
            <a:r>
              <a:rPr lang="en-US"/>
              <a:t>...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5400"/>
              <a:t>    </a:t>
            </a:r>
            <a:r>
              <a:rPr lang="en-US" sz="5400">
                <a:solidFill>
                  <a:schemeClr val="accent2"/>
                </a:solidFill>
              </a:rPr>
              <a:t>f</a:t>
            </a:r>
            <a:r>
              <a:rPr lang="en-US" sz="5400"/>
              <a:t>(</a:t>
            </a:r>
            <a:r>
              <a:rPr lang="en-US" sz="5400" i="1"/>
              <a:t>x</a:t>
            </a:r>
            <a:r>
              <a:rPr lang="en-US" sz="5400"/>
              <a:t>)   -&gt; </a:t>
            </a:r>
            <a:r>
              <a:rPr lang="en-US" sz="5400" i="1"/>
              <a:t>y</a:t>
            </a:r>
          </a:p>
          <a:p>
            <a:pPr marL="0" indent="0" algn="ctr">
              <a:buNone/>
            </a:pPr>
            <a:r>
              <a:rPr lang="en-US"/>
              <a:t> Prod3     -&gt;   ?</a:t>
            </a: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0" y="610985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X:  Kindle Fire HD 8.9" 4G LTE Wireless</a:t>
            </a:r>
          </a:p>
          <a:p>
            <a:pPr algn="ctr"/>
            <a:r>
              <a:rPr lang="en-US"/>
              <a:t>      0 ...   1  1 ... 1  ... 1 ... 0 ...</a:t>
            </a:r>
          </a:p>
        </p:txBody>
      </p:sp>
    </p:spTree>
    <p:extLst>
      <p:ext uri="{BB962C8B-B14F-4D97-AF65-F5344CB8AC3E}">
        <p14:creationId xmlns:p14="http://schemas.microsoft.com/office/powerpoint/2010/main" val="152176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Compoenents of the magic box </a:t>
            </a:r>
            <a:r>
              <a:rPr lang="en-US">
                <a:solidFill>
                  <a:schemeClr val="accent2"/>
                </a:solidFill>
              </a:rPr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1761951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1761951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696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9464563"/>
                  </p:ext>
                </p:extLst>
              </p:nvPr>
            </p:nvGraphicFramePr>
            <p:xfrm>
              <a:off x="457200" y="1874837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9464563"/>
                  </p:ext>
                </p:extLst>
              </p:nvPr>
            </p:nvGraphicFramePr>
            <p:xfrm>
              <a:off x="457200" y="1874837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09600" y="145798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Given an example, a </a:t>
            </a:r>
            <a:r>
              <a:rPr lang="en-US" sz="2800" b="1"/>
              <a:t>model</a:t>
            </a:r>
            <a:r>
              <a:rPr lang="en-US" sz="2800"/>
              <a:t> gives a score to each class.</a:t>
            </a:r>
          </a:p>
        </p:txBody>
      </p:sp>
    </p:spTree>
    <p:extLst>
      <p:ext uri="{BB962C8B-B14F-4D97-AF65-F5344CB8AC3E}">
        <p14:creationId xmlns:p14="http://schemas.microsoft.com/office/powerpoint/2010/main" val="280257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</a:t>
                </a:r>
                <a:r>
                  <a:rPr lang="en-US" b="1"/>
                  <a:t>linear comibination </a:t>
                </a:r>
                <a:r>
                  <a:rPr lang="en-US"/>
                  <a:t>of the feature values. </a:t>
                </a:r>
              </a:p>
              <a:p>
                <a:r>
                  <a:rPr lang="en-US"/>
                  <a:t>a </a:t>
                </a:r>
                <a:r>
                  <a:rPr lang="en-US" b="1"/>
                  <a:t>hyperplane</a:t>
                </a:r>
                <a:r>
                  <a:rPr lang="en-US"/>
                  <a:t>.</a:t>
                </a:r>
              </a:p>
              <a:p>
                <a:r>
                  <a:rPr lang="en-US"/>
                  <a:t>Use one weight vector to score each class.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3048000" cy="272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591300" y="4480792"/>
            <a:ext cx="0" cy="106679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91300" y="5547591"/>
            <a:ext cx="990600" cy="70080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24500" y="5547591"/>
            <a:ext cx="1066800" cy="70080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591300" y="4724400"/>
            <a:ext cx="1295400" cy="82319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372100" y="4724400"/>
            <a:ext cx="1219200" cy="82319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91300" y="5547591"/>
            <a:ext cx="0" cy="115800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62700" y="4019127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4019127"/>
                <a:ext cx="3810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96200" y="612790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6127904"/>
                <a:ext cx="3810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05400" y="6234122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234122"/>
                <a:ext cx="3810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38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362700" y="5024197"/>
            <a:ext cx="76200" cy="9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64564" y="4812838"/>
            <a:ext cx="76200" cy="9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86500" y="4554759"/>
            <a:ext cx="76200" cy="9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38900" y="4707159"/>
            <a:ext cx="76200" cy="9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91300" y="4859559"/>
            <a:ext cx="76200" cy="9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19900" y="4707158"/>
            <a:ext cx="76200" cy="9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43700" y="5070918"/>
            <a:ext cx="76200" cy="9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72300" y="4800600"/>
            <a:ext cx="76200" cy="9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48500" y="5547592"/>
            <a:ext cx="76200" cy="837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200900" y="5699992"/>
            <a:ext cx="76200" cy="837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53300" y="5852392"/>
            <a:ext cx="76200" cy="837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53300" y="5602434"/>
            <a:ext cx="76200" cy="837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48500" y="6123421"/>
            <a:ext cx="76200" cy="837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06491" y="5956013"/>
            <a:ext cx="76200" cy="837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5524500" y="5750646"/>
            <a:ext cx="76200" cy="967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05700" y="6004792"/>
            <a:ext cx="76200" cy="837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5981700" y="5699992"/>
            <a:ext cx="76200" cy="967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5600700" y="5990938"/>
            <a:ext cx="76200" cy="967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5753100" y="6143338"/>
            <a:ext cx="76200" cy="967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57900" y="5955513"/>
            <a:ext cx="76200" cy="967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715000" y="5705478"/>
            <a:ext cx="76200" cy="967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6057900" y="6074728"/>
            <a:ext cx="76200" cy="967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3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Suppose we have 3 classes, 2 features</a:t>
                </a:r>
              </a:p>
              <a:p>
                <a:r>
                  <a:rPr lang="en-US"/>
                  <a:t>weight vectors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=2.4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1.3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4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Gives a probability to class y given example x: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𝑃</m:t>
                      </m:r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  <m:r>
                        <a:rPr lang="en-US" sz="3600" b="0" i="1" smtClean="0">
                          <a:latin typeface="Cambria Math"/>
                        </a:rPr>
                        <m:t>|</m:t>
                      </m:r>
                      <m:r>
                        <a:rPr lang="en-US" sz="3600" b="0" i="1" smtClean="0">
                          <a:latin typeface="Cambria Math"/>
                        </a:rPr>
                        <m:t>𝑥</m:t>
                      </m:r>
                      <m:r>
                        <a:rPr lang="en-US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  <a:p>
                <a:pPr lvl="1"/>
                <a:endParaRPr lang="en-US" sz="3600"/>
              </a:p>
              <a:p>
                <a:r>
                  <a:rPr lang="en-US"/>
                  <a:t>Two ways to do this:</a:t>
                </a:r>
              </a:p>
              <a:p>
                <a:pPr lvl="1"/>
                <a:r>
                  <a:rPr lang="en-US"/>
                  <a:t>Generative model:  P(x,y)        (e.g., Naive Bayes)</a:t>
                </a:r>
              </a:p>
              <a:p>
                <a:pPr marL="914400" lvl="2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)/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discriminative model:  P(y|x)    (e.g., Logistic Regression)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66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Compoenents of the magic box </a:t>
            </a:r>
            <a:r>
              <a:rPr lang="en-US">
                <a:solidFill>
                  <a:schemeClr val="accent2"/>
                </a:solidFill>
              </a:rPr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8748003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8748003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724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687</Words>
  <Application>Microsoft Office PowerPoint</Application>
  <PresentationFormat>On-screen Show (4:3)</PresentationFormat>
  <Paragraphs>145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Machine Learning Applied in Product Classification</vt:lpstr>
      <vt:lpstr>Machine learning learns an idealized model of the real world.</vt:lpstr>
      <vt:lpstr>PowerPoint Presentation</vt:lpstr>
      <vt:lpstr>Compoenents of the magic box f(x)</vt:lpstr>
      <vt:lpstr>Representation</vt:lpstr>
      <vt:lpstr>Linear Model</vt:lpstr>
      <vt:lpstr>Example</vt:lpstr>
      <vt:lpstr>Probabilistic model</vt:lpstr>
      <vt:lpstr>Compoenents of the magic box f(x)</vt:lpstr>
      <vt:lpstr>Learning</vt:lpstr>
      <vt:lpstr>Define an optimization objective - average misclassification cost</vt:lpstr>
      <vt:lpstr>Define misclassification cost</vt:lpstr>
      <vt:lpstr>Do the optimization - minimizes a convex upper bound of  the average misclassification cost.</vt:lpstr>
      <vt:lpstr>A taste of SVM</vt:lpstr>
      <vt:lpstr>Machine learning in practice</vt:lpstr>
      <vt:lpstr>Cost-sensitive learning</vt:lpstr>
      <vt:lpstr>Minimize average revenue loss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Applied in Product Classification</dc:title>
  <dc:creator>Jeff Chen</dc:creator>
  <cp:lastModifiedBy>supriti gupta</cp:lastModifiedBy>
  <cp:revision>59</cp:revision>
  <dcterms:created xsi:type="dcterms:W3CDTF">2006-08-16T00:00:00Z</dcterms:created>
  <dcterms:modified xsi:type="dcterms:W3CDTF">2017-11-16T08:32:42Z</dcterms:modified>
</cp:coreProperties>
</file>