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C27F-ABC2-49ED-9250-60601E6BACED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BA17-16E3-4B6F-B3CF-23EC193FB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38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C27F-ABC2-49ED-9250-60601E6BACED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BA17-16E3-4B6F-B3CF-23EC193FB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47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C27F-ABC2-49ED-9250-60601E6BACED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BA17-16E3-4B6F-B3CF-23EC193FB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30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C27F-ABC2-49ED-9250-60601E6BACED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BA17-16E3-4B6F-B3CF-23EC193FB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79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C27F-ABC2-49ED-9250-60601E6BACED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BA17-16E3-4B6F-B3CF-23EC193FB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31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C27F-ABC2-49ED-9250-60601E6BACED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BA17-16E3-4B6F-B3CF-23EC193FB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01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C27F-ABC2-49ED-9250-60601E6BACED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BA17-16E3-4B6F-B3CF-23EC193FB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87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C27F-ABC2-49ED-9250-60601E6BACED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BA17-16E3-4B6F-B3CF-23EC193FB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16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C27F-ABC2-49ED-9250-60601E6BACED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BA17-16E3-4B6F-B3CF-23EC193FB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01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C27F-ABC2-49ED-9250-60601E6BACED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BA17-16E3-4B6F-B3CF-23EC193FB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56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C27F-ABC2-49ED-9250-60601E6BACED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BA17-16E3-4B6F-B3CF-23EC193FB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90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3C27F-ABC2-49ED-9250-60601E6BACED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EBA17-16E3-4B6F-B3CF-23EC193FB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37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Baskerville Old Face" panose="02020602080505020303" pitchFamily="18" charset="0"/>
              </a:rPr>
              <a:t>Mongo DB Relations</a:t>
            </a:r>
            <a:endParaRPr lang="en-IN" sz="4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165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skerville Old Face" panose="02020602080505020303" pitchFamily="18" charset="0"/>
              </a:rPr>
              <a:t>JOINING $lookup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07" y="2050473"/>
            <a:ext cx="10415193" cy="3365067"/>
          </a:xfrm>
        </p:spPr>
      </p:pic>
    </p:spTree>
    <p:extLst>
      <p:ext uri="{BB962C8B-B14F-4D97-AF65-F5344CB8AC3E}">
        <p14:creationId xmlns:p14="http://schemas.microsoft.com/office/powerpoint/2010/main" val="1780933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skerville Old Face" panose="02020602080505020303" pitchFamily="18" charset="0"/>
              </a:rPr>
              <a:t>Example of Blog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84" y="1690688"/>
            <a:ext cx="10676701" cy="4486275"/>
          </a:xfrm>
        </p:spPr>
      </p:pic>
    </p:spTree>
    <p:extLst>
      <p:ext uri="{BB962C8B-B14F-4D97-AF65-F5344CB8AC3E}">
        <p14:creationId xmlns:p14="http://schemas.microsoft.com/office/powerpoint/2010/main" val="1912013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skerville Old Face" panose="02020602080505020303" pitchFamily="18" charset="0"/>
              </a:rPr>
              <a:t>Insert – Write Concern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09" y="1550734"/>
            <a:ext cx="8368146" cy="4764774"/>
          </a:xfrm>
        </p:spPr>
      </p:pic>
    </p:spTree>
    <p:extLst>
      <p:ext uri="{BB962C8B-B14F-4D97-AF65-F5344CB8AC3E}">
        <p14:creationId xmlns:p14="http://schemas.microsoft.com/office/powerpoint/2010/main" val="233708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skerville Old Face" panose="02020602080505020303" pitchFamily="18" charset="0"/>
              </a:rPr>
              <a:t>Validator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7" y="1273892"/>
            <a:ext cx="9199417" cy="5237744"/>
          </a:xfrm>
        </p:spPr>
      </p:pic>
    </p:spTree>
    <p:extLst>
      <p:ext uri="{BB962C8B-B14F-4D97-AF65-F5344CB8AC3E}">
        <p14:creationId xmlns:p14="http://schemas.microsoft.com/office/powerpoint/2010/main" val="4077965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3938"/>
            <a:ext cx="10515600" cy="1531948"/>
          </a:xfrm>
        </p:spPr>
      </p:pic>
    </p:spTree>
    <p:extLst>
      <p:ext uri="{BB962C8B-B14F-4D97-AF65-F5344CB8AC3E}">
        <p14:creationId xmlns:p14="http://schemas.microsoft.com/office/powerpoint/2010/main" val="2058276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skerville Old Face" panose="02020602080505020303" pitchFamily="18" charset="0"/>
              </a:rPr>
              <a:t>Validator Schema Test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091" y="1690688"/>
            <a:ext cx="9612361" cy="4802623"/>
          </a:xfrm>
        </p:spPr>
      </p:pic>
    </p:spTree>
    <p:extLst>
      <p:ext uri="{BB962C8B-B14F-4D97-AF65-F5344CB8AC3E}">
        <p14:creationId xmlns:p14="http://schemas.microsoft.com/office/powerpoint/2010/main" val="2990876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2" y="2604655"/>
            <a:ext cx="10323187" cy="1322971"/>
          </a:xfrm>
        </p:spPr>
      </p:pic>
    </p:spTree>
    <p:extLst>
      <p:ext uri="{BB962C8B-B14F-4D97-AF65-F5344CB8AC3E}">
        <p14:creationId xmlns:p14="http://schemas.microsoft.com/office/powerpoint/2010/main" val="371598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skerville Old Face" panose="02020602080505020303" pitchFamily="18" charset="0"/>
              </a:rPr>
              <a:t>One to One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7" y="1690687"/>
            <a:ext cx="8476490" cy="4031239"/>
          </a:xfrm>
        </p:spPr>
      </p:pic>
    </p:spTree>
    <p:extLst>
      <p:ext uri="{BB962C8B-B14F-4D97-AF65-F5344CB8AC3E}">
        <p14:creationId xmlns:p14="http://schemas.microsoft.com/office/powerpoint/2010/main" val="348545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skerville Old Face" panose="02020602080505020303" pitchFamily="18" charset="0"/>
              </a:rPr>
              <a:t>One to Many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55" y="1877160"/>
            <a:ext cx="7339833" cy="3732758"/>
          </a:xfrm>
        </p:spPr>
      </p:pic>
    </p:spTree>
    <p:extLst>
      <p:ext uri="{BB962C8B-B14F-4D97-AF65-F5344CB8AC3E}">
        <p14:creationId xmlns:p14="http://schemas.microsoft.com/office/powerpoint/2010/main" val="104349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skerville Old Face" panose="02020602080505020303" pitchFamily="18" charset="0"/>
              </a:rPr>
              <a:t>Second example of one to many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6" y="1939706"/>
            <a:ext cx="9060873" cy="3278784"/>
          </a:xfrm>
        </p:spPr>
      </p:pic>
    </p:spTree>
    <p:extLst>
      <p:ext uri="{BB962C8B-B14F-4D97-AF65-F5344CB8AC3E}">
        <p14:creationId xmlns:p14="http://schemas.microsoft.com/office/powerpoint/2010/main" val="339687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skerville Old Face" panose="02020602080505020303" pitchFamily="18" charset="0"/>
              </a:rPr>
              <a:t>Third example of one to many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6267"/>
            <a:ext cx="10515600" cy="2970054"/>
          </a:xfrm>
        </p:spPr>
      </p:pic>
    </p:spTree>
    <p:extLst>
      <p:ext uri="{BB962C8B-B14F-4D97-AF65-F5344CB8AC3E}">
        <p14:creationId xmlns:p14="http://schemas.microsoft.com/office/powerpoint/2010/main" val="348114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skerville Old Face" panose="02020602080505020303" pitchFamily="18" charset="0"/>
              </a:rPr>
              <a:t>Fourth example of one to many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07" y="1825625"/>
            <a:ext cx="9866185" cy="4351338"/>
          </a:xfrm>
        </p:spPr>
      </p:pic>
    </p:spTree>
    <p:extLst>
      <p:ext uri="{BB962C8B-B14F-4D97-AF65-F5344CB8AC3E}">
        <p14:creationId xmlns:p14="http://schemas.microsoft.com/office/powerpoint/2010/main" val="249006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skerville Old Face" panose="02020602080505020303" pitchFamily="18" charset="0"/>
              </a:rPr>
              <a:t>Many to Many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17" y="1825625"/>
            <a:ext cx="9258366" cy="4351338"/>
          </a:xfrm>
        </p:spPr>
      </p:pic>
    </p:spTree>
    <p:extLst>
      <p:ext uri="{BB962C8B-B14F-4D97-AF65-F5344CB8AC3E}">
        <p14:creationId xmlns:p14="http://schemas.microsoft.com/office/powerpoint/2010/main" val="116356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skerville Old Face" panose="02020602080505020303" pitchFamily="18" charset="0"/>
              </a:rPr>
              <a:t>Second example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51" y="1929317"/>
            <a:ext cx="9659698" cy="4143953"/>
          </a:xfrm>
        </p:spPr>
      </p:pic>
    </p:spTree>
    <p:extLst>
      <p:ext uri="{BB962C8B-B14F-4D97-AF65-F5344CB8AC3E}">
        <p14:creationId xmlns:p14="http://schemas.microsoft.com/office/powerpoint/2010/main" val="324659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10" y="2118647"/>
            <a:ext cx="9202602" cy="3464017"/>
          </a:xfrm>
        </p:spPr>
      </p:pic>
    </p:spTree>
    <p:extLst>
      <p:ext uri="{BB962C8B-B14F-4D97-AF65-F5344CB8AC3E}">
        <p14:creationId xmlns:p14="http://schemas.microsoft.com/office/powerpoint/2010/main" val="478462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46</Words>
  <Application>Microsoft Office PowerPoint</Application>
  <PresentationFormat>Widescreen</PresentationFormat>
  <Paragraphs>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Baskerville Old Face</vt:lpstr>
      <vt:lpstr>Calibri</vt:lpstr>
      <vt:lpstr>Calibri Light</vt:lpstr>
      <vt:lpstr>Office Theme</vt:lpstr>
      <vt:lpstr>Mongo DB Relations</vt:lpstr>
      <vt:lpstr>One to One</vt:lpstr>
      <vt:lpstr>One to Many</vt:lpstr>
      <vt:lpstr>Second example of one to many</vt:lpstr>
      <vt:lpstr>Third example of one to many</vt:lpstr>
      <vt:lpstr>Fourth example of one to many</vt:lpstr>
      <vt:lpstr>Many to Many</vt:lpstr>
      <vt:lpstr>Second example</vt:lpstr>
      <vt:lpstr>PowerPoint Presentation</vt:lpstr>
      <vt:lpstr>JOINING $lookup</vt:lpstr>
      <vt:lpstr>Example of Blog</vt:lpstr>
      <vt:lpstr>Insert – Write Concern</vt:lpstr>
      <vt:lpstr>Validator</vt:lpstr>
      <vt:lpstr>PowerPoint Presentation</vt:lpstr>
      <vt:lpstr>Validator Schema Test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 Relations</dc:title>
  <dc:creator>Windows User</dc:creator>
  <cp:lastModifiedBy>Windows User</cp:lastModifiedBy>
  <cp:revision>21</cp:revision>
  <dcterms:created xsi:type="dcterms:W3CDTF">2020-12-11T00:03:15Z</dcterms:created>
  <dcterms:modified xsi:type="dcterms:W3CDTF">2020-12-11T02:23:30Z</dcterms:modified>
</cp:coreProperties>
</file>