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2D87A-CF80-4C38-B788-3F110C60C05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516F-2820-4D60-BAAD-F956B3F1A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85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5516F-2820-4D60-BAAD-F956B3F1A2C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5516F-2820-4D60-BAAD-F956B3F1A2C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0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5516F-2820-4D60-BAAD-F956B3F1A2C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0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C87D-B39F-475D-9281-880E8BD8B65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2E7-FABC-48AB-9AEC-91CD9A6EE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6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C87D-B39F-475D-9281-880E8BD8B65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2E7-FABC-48AB-9AEC-91CD9A6EE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5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C87D-B39F-475D-9281-880E8BD8B65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2E7-FABC-48AB-9AEC-91CD9A6EE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0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C87D-B39F-475D-9281-880E8BD8B65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2E7-FABC-48AB-9AEC-91CD9A6EE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C87D-B39F-475D-9281-880E8BD8B65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2E7-FABC-48AB-9AEC-91CD9A6EE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C87D-B39F-475D-9281-880E8BD8B65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2E7-FABC-48AB-9AEC-91CD9A6EE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34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C87D-B39F-475D-9281-880E8BD8B65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2E7-FABC-48AB-9AEC-91CD9A6EE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0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C87D-B39F-475D-9281-880E8BD8B65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2E7-FABC-48AB-9AEC-91CD9A6EE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8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C87D-B39F-475D-9281-880E8BD8B65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2E7-FABC-48AB-9AEC-91CD9A6EE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5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C87D-B39F-475D-9281-880E8BD8B65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2E7-FABC-48AB-9AEC-91CD9A6EE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0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C87D-B39F-475D-9281-880E8BD8B65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2E7-FABC-48AB-9AEC-91CD9A6EE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6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C87D-B39F-475D-9281-880E8BD8B65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B32E7-FABC-48AB-9AEC-91CD9A6EE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0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MongoDB and CRUD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1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Deleting one with condition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25" y="2421264"/>
            <a:ext cx="6376020" cy="3354452"/>
          </a:xfrm>
        </p:spPr>
      </p:pic>
    </p:spTree>
    <p:extLst>
      <p:ext uri="{BB962C8B-B14F-4D97-AF65-F5344CB8AC3E}">
        <p14:creationId xmlns:p14="http://schemas.microsoft.com/office/powerpoint/2010/main" val="28914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Delete Many with condition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51" y="1995055"/>
            <a:ext cx="6450766" cy="3056310"/>
          </a:xfrm>
        </p:spPr>
      </p:pic>
    </p:spTree>
    <p:extLst>
      <p:ext uri="{BB962C8B-B14F-4D97-AF65-F5344CB8AC3E}">
        <p14:creationId xmlns:p14="http://schemas.microsoft.com/office/powerpoint/2010/main" val="398322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Open Command prompt      mongo    Show Databases --- show </a:t>
            </a:r>
            <a:r>
              <a:rPr lang="en-IN" dirty="0" err="1" smtClean="0">
                <a:latin typeface="Baskerville Old Face" panose="02020602080505020303" pitchFamily="18" charset="0"/>
              </a:rPr>
              <a:t>dbs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2" y="1690688"/>
            <a:ext cx="9102436" cy="4730586"/>
          </a:xfrm>
        </p:spPr>
      </p:pic>
      <p:sp>
        <p:nvSpPr>
          <p:cNvPr id="12" name="Right Arrow 11"/>
          <p:cNvSpPr/>
          <p:nvPr/>
        </p:nvSpPr>
        <p:spPr>
          <a:xfrm>
            <a:off x="6733308" y="636137"/>
            <a:ext cx="443347" cy="21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9019309" y="636137"/>
            <a:ext cx="360218" cy="21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75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Create a database or switch to the database.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2" y="2521527"/>
            <a:ext cx="8212744" cy="1717925"/>
          </a:xfrm>
        </p:spPr>
      </p:pic>
    </p:spTree>
    <p:extLst>
      <p:ext uri="{BB962C8B-B14F-4D97-AF65-F5344CB8AC3E}">
        <p14:creationId xmlns:p14="http://schemas.microsoft.com/office/powerpoint/2010/main" val="388095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/>
            </a:r>
            <a:br>
              <a:rPr lang="en-IN" dirty="0" smtClean="0">
                <a:latin typeface="Baskerville Old Face" panose="02020602080505020303" pitchFamily="18" charset="0"/>
              </a:rPr>
            </a:br>
            <a:r>
              <a:rPr lang="en-IN" dirty="0" smtClean="0">
                <a:latin typeface="Baskerville Old Face" panose="02020602080505020303" pitchFamily="18" charset="0"/>
              </a:rPr>
              <a:t>Insert the data into database.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87" y="2618510"/>
            <a:ext cx="9148825" cy="1880328"/>
          </a:xfrm>
        </p:spPr>
      </p:pic>
    </p:spTree>
    <p:extLst>
      <p:ext uri="{BB962C8B-B14F-4D97-AF65-F5344CB8AC3E}">
        <p14:creationId xmlns:p14="http://schemas.microsoft.com/office/powerpoint/2010/main" val="40821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Read the data 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6" y="1889512"/>
            <a:ext cx="7030663" cy="3717362"/>
          </a:xfrm>
        </p:spPr>
      </p:pic>
    </p:spTree>
    <p:extLst>
      <p:ext uri="{BB962C8B-B14F-4D97-AF65-F5344CB8AC3E}">
        <p14:creationId xmlns:p14="http://schemas.microsoft.com/office/powerpoint/2010/main" val="308264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Read the data with condition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855304"/>
            <a:ext cx="9058275" cy="936476"/>
          </a:xfrm>
        </p:spPr>
      </p:pic>
    </p:spTree>
    <p:extLst>
      <p:ext uri="{BB962C8B-B14F-4D97-AF65-F5344CB8AC3E}">
        <p14:creationId xmlns:p14="http://schemas.microsoft.com/office/powerpoint/2010/main" val="259484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Update one with condition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51" y="2670867"/>
            <a:ext cx="9844531" cy="1151235"/>
          </a:xfrm>
        </p:spPr>
      </p:pic>
    </p:spTree>
    <p:extLst>
      <p:ext uri="{BB962C8B-B14F-4D97-AF65-F5344CB8AC3E}">
        <p14:creationId xmlns:p14="http://schemas.microsoft.com/office/powerpoint/2010/main" val="247950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Update many 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2528392"/>
            <a:ext cx="8753846" cy="941274"/>
          </a:xfrm>
        </p:spPr>
      </p:pic>
    </p:spTree>
    <p:extLst>
      <p:ext uri="{BB962C8B-B14F-4D97-AF65-F5344CB8AC3E}">
        <p14:creationId xmlns:p14="http://schemas.microsoft.com/office/powerpoint/2010/main" val="9587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Display with </a:t>
            </a:r>
            <a:r>
              <a:rPr lang="en-IN" dirty="0" err="1" smtClean="0">
                <a:latin typeface="Baskerville Old Face" panose="02020602080505020303" pitchFamily="18" charset="0"/>
              </a:rPr>
              <a:t>toArray</a:t>
            </a:r>
            <a:r>
              <a:rPr lang="en-IN" dirty="0" smtClean="0">
                <a:latin typeface="Baskerville Old Face" panose="02020602080505020303" pitchFamily="18" charset="0"/>
              </a:rPr>
              <a:t>()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3" y="2143987"/>
            <a:ext cx="5875973" cy="3958669"/>
          </a:xfrm>
        </p:spPr>
      </p:pic>
    </p:spTree>
    <p:extLst>
      <p:ext uri="{BB962C8B-B14F-4D97-AF65-F5344CB8AC3E}">
        <p14:creationId xmlns:p14="http://schemas.microsoft.com/office/powerpoint/2010/main" val="22683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51</Words>
  <Application>Microsoft Office PowerPoint</Application>
  <PresentationFormat>Widescreen</PresentationFormat>
  <Paragraphs>14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Office Theme</vt:lpstr>
      <vt:lpstr>MongoDB and CRUD Operations</vt:lpstr>
      <vt:lpstr>Open Command prompt      mongo    Show Databases --- show dbs</vt:lpstr>
      <vt:lpstr>Create a database or switch to the database.</vt:lpstr>
      <vt:lpstr> Insert the data into database.</vt:lpstr>
      <vt:lpstr>Read the data </vt:lpstr>
      <vt:lpstr>Read the data with condition</vt:lpstr>
      <vt:lpstr>Update one with condition</vt:lpstr>
      <vt:lpstr>Update many </vt:lpstr>
      <vt:lpstr>Display with toArray()</vt:lpstr>
      <vt:lpstr>Deleting one with condition</vt:lpstr>
      <vt:lpstr>Delete Many with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and CRUD Operations</dc:title>
  <dc:creator>Windows User</dc:creator>
  <cp:lastModifiedBy>Windows User</cp:lastModifiedBy>
  <cp:revision>9</cp:revision>
  <dcterms:created xsi:type="dcterms:W3CDTF">2020-12-10T03:43:03Z</dcterms:created>
  <dcterms:modified xsi:type="dcterms:W3CDTF">2020-12-10T07:23:48Z</dcterms:modified>
</cp:coreProperties>
</file>