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GIT and GIT HUB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108719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Steps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solidFill>
                  <a:srgbClr val="33475B"/>
                </a:solidFill>
                <a:latin typeface="AvenirNext"/>
              </a:rPr>
              <a:t>1</a:t>
            </a:r>
            <a:r>
              <a:rPr lang="en-US" sz="2000" b="1" dirty="0">
                <a:solidFill>
                  <a:srgbClr val="33475B"/>
                </a:solidFill>
                <a:latin typeface="AvenirNext"/>
              </a:rPr>
              <a:t>: </a:t>
            </a:r>
            <a:r>
              <a:rPr lang="en-US" sz="2000" dirty="0">
                <a:solidFill>
                  <a:srgbClr val="33475B"/>
                </a:solidFill>
                <a:latin typeface="AvenirNext"/>
              </a:rPr>
              <a:t>Install </a:t>
            </a:r>
            <a:r>
              <a:rPr lang="en-US" sz="2000" dirty="0" err="1">
                <a:solidFill>
                  <a:srgbClr val="33475B"/>
                </a:solidFill>
                <a:latin typeface="AvenirNext"/>
              </a:rPr>
              <a:t>git</a:t>
            </a:r>
            <a:r>
              <a:rPr lang="en-US" sz="2000" dirty="0">
                <a:solidFill>
                  <a:srgbClr val="33475B"/>
                </a:solidFill>
                <a:latin typeface="AvenirNext"/>
              </a:rPr>
              <a:t> and create a </a:t>
            </a:r>
            <a:r>
              <a:rPr lang="en-US" sz="2000" dirty="0" err="1">
                <a:solidFill>
                  <a:srgbClr val="33475B"/>
                </a:solidFill>
                <a:latin typeface="AvenirNext"/>
              </a:rPr>
              <a:t>GitHub</a:t>
            </a:r>
            <a:r>
              <a:rPr lang="en-US" sz="2000" dirty="0">
                <a:solidFill>
                  <a:srgbClr val="33475B"/>
                </a:solidFill>
                <a:latin typeface="AvenirNext"/>
              </a:rPr>
              <a:t> </a:t>
            </a:r>
            <a:r>
              <a:rPr lang="en-US" sz="2000" dirty="0" smtClean="0">
                <a:solidFill>
                  <a:srgbClr val="33475B"/>
                </a:solidFill>
                <a:latin typeface="AvenirNext"/>
              </a:rPr>
              <a:t>account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33475B"/>
                </a:solidFill>
                <a:latin typeface="AvenirNext"/>
              </a:rPr>
              <a:t>2</a:t>
            </a:r>
            <a:r>
              <a:rPr lang="en-US" sz="2000" b="1" dirty="0">
                <a:solidFill>
                  <a:srgbClr val="33475B"/>
                </a:solidFill>
                <a:latin typeface="AvenirNext"/>
              </a:rPr>
              <a:t>:</a:t>
            </a:r>
            <a:r>
              <a:rPr lang="en-US" sz="2000" dirty="0">
                <a:solidFill>
                  <a:srgbClr val="33475B"/>
                </a:solidFill>
                <a:latin typeface="AvenirNext"/>
              </a:rPr>
              <a:t> Create a new repository on </a:t>
            </a:r>
            <a:r>
              <a:rPr lang="en-US" sz="2000" dirty="0" err="1" smtClean="0">
                <a:solidFill>
                  <a:srgbClr val="33475B"/>
                </a:solidFill>
                <a:latin typeface="AvenirNext"/>
              </a:rPr>
              <a:t>GitHub</a:t>
            </a:r>
            <a:endParaRPr lang="en-US" sz="2000" dirty="0" smtClean="0">
              <a:solidFill>
                <a:srgbClr val="33475B"/>
              </a:solidFill>
              <a:latin typeface="AvenirNext"/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33475B"/>
                </a:solidFill>
                <a:latin typeface="AvenirNext"/>
              </a:rPr>
              <a:t>3</a:t>
            </a:r>
            <a:r>
              <a:rPr lang="en-US" sz="2000" b="1" dirty="0">
                <a:solidFill>
                  <a:srgbClr val="33475B"/>
                </a:solidFill>
                <a:latin typeface="AvenirNext"/>
              </a:rPr>
              <a:t>: </a:t>
            </a:r>
            <a:r>
              <a:rPr lang="en-US" sz="2000" dirty="0">
                <a:solidFill>
                  <a:srgbClr val="33475B"/>
                </a:solidFill>
                <a:latin typeface="AvenirNext"/>
              </a:rPr>
              <a:t>Open the path in command </a:t>
            </a:r>
            <a:r>
              <a:rPr lang="en-US" sz="2000" dirty="0" smtClean="0">
                <a:solidFill>
                  <a:srgbClr val="33475B"/>
                </a:solidFill>
                <a:latin typeface="AvenirNext"/>
              </a:rPr>
              <a:t>prompt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33475B"/>
                </a:solidFill>
                <a:latin typeface="AvenirNext"/>
              </a:rPr>
              <a:t>4</a:t>
            </a:r>
            <a:r>
              <a:rPr lang="en-US" sz="2000" b="1" dirty="0">
                <a:solidFill>
                  <a:srgbClr val="33475B"/>
                </a:solidFill>
                <a:latin typeface="AvenirNext"/>
              </a:rPr>
              <a:t>:</a:t>
            </a:r>
            <a:r>
              <a:rPr lang="en-US" sz="2000" dirty="0">
                <a:solidFill>
                  <a:srgbClr val="33475B"/>
                </a:solidFill>
                <a:latin typeface="AvenirNext"/>
              </a:rPr>
              <a:t> </a:t>
            </a:r>
            <a:r>
              <a:rPr lang="en-US" sz="2000" dirty="0" err="1">
                <a:solidFill>
                  <a:srgbClr val="33475B"/>
                </a:solidFill>
                <a:latin typeface="AvenirNext"/>
              </a:rPr>
              <a:t>Git</a:t>
            </a:r>
            <a:r>
              <a:rPr lang="en-US" sz="2000" dirty="0">
                <a:solidFill>
                  <a:srgbClr val="33475B"/>
                </a:solidFill>
                <a:latin typeface="AvenirNext"/>
              </a:rPr>
              <a:t> </a:t>
            </a:r>
            <a:r>
              <a:rPr lang="en-US" sz="2000" dirty="0" err="1">
                <a:solidFill>
                  <a:srgbClr val="33475B"/>
                </a:solidFill>
                <a:latin typeface="AvenirNext"/>
              </a:rPr>
              <a:t>init</a:t>
            </a:r>
            <a:r>
              <a:rPr lang="en-US" sz="2000" dirty="0">
                <a:solidFill>
                  <a:srgbClr val="33475B"/>
                </a:solidFill>
                <a:latin typeface="AvenirNext"/>
              </a:rPr>
              <a:t> (check in the folder where new file .</a:t>
            </a:r>
            <a:r>
              <a:rPr lang="en-US" sz="2000" dirty="0" err="1">
                <a:solidFill>
                  <a:srgbClr val="33475B"/>
                </a:solidFill>
                <a:latin typeface="AvenirNext"/>
              </a:rPr>
              <a:t>git</a:t>
            </a:r>
            <a:r>
              <a:rPr lang="en-US" sz="2000" dirty="0">
                <a:solidFill>
                  <a:srgbClr val="33475B"/>
                </a:solidFill>
                <a:latin typeface="AvenirNext"/>
              </a:rPr>
              <a:t> will be created automatically)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33475B"/>
                </a:solidFill>
                <a:latin typeface="AvenirNext"/>
              </a:rPr>
              <a:t>5</a:t>
            </a:r>
            <a:r>
              <a:rPr lang="en-US" sz="2000" b="1" dirty="0">
                <a:solidFill>
                  <a:srgbClr val="33475B"/>
                </a:solidFill>
                <a:latin typeface="AvenirNext"/>
              </a:rPr>
              <a:t>:</a:t>
            </a:r>
            <a:r>
              <a:rPr lang="en-US" sz="2000" dirty="0">
                <a:solidFill>
                  <a:srgbClr val="33475B"/>
                </a:solidFill>
                <a:latin typeface="AvenirNext"/>
              </a:rPr>
              <a:t> </a:t>
            </a:r>
            <a:r>
              <a:rPr lang="en-US" sz="2000" dirty="0" err="1">
                <a:solidFill>
                  <a:srgbClr val="33475B"/>
                </a:solidFill>
                <a:latin typeface="AvenirNext"/>
              </a:rPr>
              <a:t>git</a:t>
            </a:r>
            <a:r>
              <a:rPr lang="en-US" sz="2000" dirty="0">
                <a:solidFill>
                  <a:srgbClr val="33475B"/>
                </a:solidFill>
                <a:latin typeface="AvenirNext"/>
              </a:rPr>
              <a:t> add .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33475B"/>
                </a:solidFill>
                <a:latin typeface="AvenirNext"/>
              </a:rPr>
              <a:t>6</a:t>
            </a:r>
            <a:r>
              <a:rPr lang="en-US" sz="2000" b="1" dirty="0">
                <a:solidFill>
                  <a:srgbClr val="33475B"/>
                </a:solidFill>
                <a:latin typeface="AvenirNext"/>
              </a:rPr>
              <a:t>:</a:t>
            </a:r>
            <a:r>
              <a:rPr lang="en-US" sz="2000" dirty="0">
                <a:solidFill>
                  <a:srgbClr val="33475B"/>
                </a:solidFill>
                <a:latin typeface="AvenirNext"/>
              </a:rPr>
              <a:t> </a:t>
            </a:r>
            <a:r>
              <a:rPr lang="en-US" sz="2000" dirty="0" err="1">
                <a:solidFill>
                  <a:srgbClr val="33475B"/>
                </a:solidFill>
                <a:latin typeface="AvenirNext"/>
              </a:rPr>
              <a:t>git</a:t>
            </a:r>
            <a:r>
              <a:rPr lang="en-US" sz="2000" dirty="0">
                <a:solidFill>
                  <a:srgbClr val="33475B"/>
                </a:solidFill>
                <a:latin typeface="AvenirNext"/>
              </a:rPr>
              <a:t> commit –m </a:t>
            </a:r>
            <a:r>
              <a:rPr lang="en-US" sz="2000" dirty="0" smtClean="0">
                <a:solidFill>
                  <a:srgbClr val="33475B"/>
                </a:solidFill>
                <a:latin typeface="AvenirNext"/>
              </a:rPr>
              <a:t>“commit</a:t>
            </a:r>
            <a:r>
              <a:rPr lang="en-US" sz="2000" dirty="0" smtClean="0">
                <a:solidFill>
                  <a:srgbClr val="33475B"/>
                </a:solidFill>
                <a:latin typeface="AvenirNext"/>
              </a:rPr>
              <a:t>”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33475B"/>
                </a:solidFill>
                <a:latin typeface="AvenirNext"/>
              </a:rPr>
              <a:t>7</a:t>
            </a:r>
            <a:r>
              <a:rPr lang="en-US" sz="2000" b="1" dirty="0">
                <a:solidFill>
                  <a:srgbClr val="33475B"/>
                </a:solidFill>
                <a:latin typeface="AvenirNext"/>
              </a:rPr>
              <a:t>:</a:t>
            </a:r>
            <a:r>
              <a:rPr lang="en-US" sz="2000" dirty="0">
                <a:solidFill>
                  <a:srgbClr val="33475B"/>
                </a:solidFill>
                <a:latin typeface="AvenirNext"/>
              </a:rPr>
              <a:t> </a:t>
            </a:r>
            <a:r>
              <a:rPr lang="en-US" sz="2000" dirty="0" err="1">
                <a:solidFill>
                  <a:srgbClr val="33475B"/>
                </a:solidFill>
                <a:latin typeface="AvenirNext"/>
              </a:rPr>
              <a:t>git</a:t>
            </a:r>
            <a:r>
              <a:rPr lang="en-US" sz="2000" dirty="0">
                <a:solidFill>
                  <a:srgbClr val="33475B"/>
                </a:solidFill>
                <a:latin typeface="AvenirNext"/>
              </a:rPr>
              <a:t> </a:t>
            </a:r>
            <a:r>
              <a:rPr lang="en-US" sz="2000" dirty="0" smtClean="0">
                <a:solidFill>
                  <a:srgbClr val="33475B"/>
                </a:solidFill>
                <a:latin typeface="AvenirNext"/>
              </a:rPr>
              <a:t>status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33475B"/>
                </a:solidFill>
                <a:latin typeface="AvenirNext"/>
              </a:rPr>
              <a:t>8</a:t>
            </a:r>
            <a:r>
              <a:rPr lang="en-US" sz="2000" b="1" dirty="0">
                <a:solidFill>
                  <a:srgbClr val="33475B"/>
                </a:solidFill>
                <a:latin typeface="AvenirNext"/>
              </a:rPr>
              <a:t>:</a:t>
            </a:r>
            <a:r>
              <a:rPr lang="en-US" sz="2000" dirty="0">
                <a:solidFill>
                  <a:srgbClr val="33475B"/>
                </a:solidFill>
                <a:latin typeface="AvenirNext"/>
              </a:rPr>
              <a:t> </a:t>
            </a:r>
            <a:r>
              <a:rPr lang="en-US" sz="2000" dirty="0" err="1">
                <a:solidFill>
                  <a:srgbClr val="33475B"/>
                </a:solidFill>
                <a:latin typeface="AvenirNext"/>
              </a:rPr>
              <a:t>git</a:t>
            </a:r>
            <a:r>
              <a:rPr lang="en-US" sz="2000" dirty="0">
                <a:solidFill>
                  <a:srgbClr val="33475B"/>
                </a:solidFill>
                <a:latin typeface="AvenirNext"/>
              </a:rPr>
              <a:t> </a:t>
            </a:r>
            <a:r>
              <a:rPr lang="en-US" sz="2000" dirty="0" smtClean="0">
                <a:solidFill>
                  <a:srgbClr val="33475B"/>
                </a:solidFill>
                <a:latin typeface="AvenirNext"/>
              </a:rPr>
              <a:t>branch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33475B"/>
                </a:solidFill>
                <a:latin typeface="AvenirNext"/>
              </a:rPr>
              <a:t>9</a:t>
            </a:r>
            <a:r>
              <a:rPr lang="en-US" sz="2000" b="1" dirty="0">
                <a:solidFill>
                  <a:srgbClr val="33475B"/>
                </a:solidFill>
                <a:latin typeface="AvenirNext"/>
              </a:rPr>
              <a:t>:</a:t>
            </a:r>
            <a:r>
              <a:rPr lang="en-US" sz="2000" dirty="0">
                <a:solidFill>
                  <a:srgbClr val="33475B"/>
                </a:solidFill>
                <a:latin typeface="AvenirNext"/>
              </a:rPr>
              <a:t> </a:t>
            </a:r>
            <a:r>
              <a:rPr lang="en-US" sz="2000" dirty="0" err="1">
                <a:solidFill>
                  <a:srgbClr val="33475B"/>
                </a:solidFill>
                <a:latin typeface="AvenirNext"/>
              </a:rPr>
              <a:t>git</a:t>
            </a:r>
            <a:r>
              <a:rPr lang="en-US" sz="2000" dirty="0">
                <a:solidFill>
                  <a:srgbClr val="33475B"/>
                </a:solidFill>
                <a:latin typeface="AvenirNext"/>
              </a:rPr>
              <a:t> remote add </a:t>
            </a:r>
            <a:r>
              <a:rPr lang="en-US" sz="2000" dirty="0">
                <a:solidFill>
                  <a:srgbClr val="33475B"/>
                </a:solidFill>
                <a:latin typeface="AvenirNext"/>
              </a:rPr>
              <a:t>origin https://</a:t>
            </a:r>
            <a:r>
              <a:rPr lang="en-US" sz="2000" dirty="0" smtClean="0">
                <a:solidFill>
                  <a:srgbClr val="33475B"/>
                </a:solidFill>
                <a:latin typeface="AvenirNext"/>
              </a:rPr>
              <a:t>github.com/Supriya-Pothuraju/ustdemos.git</a:t>
            </a:r>
            <a:endParaRPr lang="en-US" sz="2000" dirty="0" smtClean="0">
              <a:solidFill>
                <a:srgbClr val="33475B"/>
              </a:solidFill>
              <a:latin typeface="AvenirNext"/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33475B"/>
                </a:solidFill>
                <a:latin typeface="AvenirNext"/>
              </a:rPr>
              <a:t>10</a:t>
            </a:r>
            <a:r>
              <a:rPr lang="en-US" sz="2000" b="1" dirty="0">
                <a:solidFill>
                  <a:srgbClr val="33475B"/>
                </a:solidFill>
                <a:latin typeface="AvenirNext"/>
              </a:rPr>
              <a:t>:</a:t>
            </a:r>
            <a:r>
              <a:rPr lang="en-US" sz="2000" dirty="0">
                <a:solidFill>
                  <a:srgbClr val="33475B"/>
                </a:solidFill>
                <a:latin typeface="AvenirNext"/>
              </a:rPr>
              <a:t> </a:t>
            </a:r>
            <a:r>
              <a:rPr lang="en-US" sz="2000" dirty="0" err="1">
                <a:solidFill>
                  <a:srgbClr val="33475B"/>
                </a:solidFill>
                <a:latin typeface="AvenirNext"/>
              </a:rPr>
              <a:t>git</a:t>
            </a:r>
            <a:r>
              <a:rPr lang="en-US" sz="2000" dirty="0">
                <a:solidFill>
                  <a:srgbClr val="33475B"/>
                </a:solidFill>
                <a:latin typeface="AvenirNext"/>
              </a:rPr>
              <a:t> push –u origin master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5891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Create New </a:t>
            </a:r>
            <a:r>
              <a:rPr lang="en-IN" dirty="0" smtClean="0"/>
              <a:t>repository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85752"/>
            <a:ext cx="8229600" cy="3354859"/>
          </a:xfrm>
        </p:spPr>
      </p:pic>
    </p:spTree>
    <p:extLst>
      <p:ext uri="{BB962C8B-B14F-4D97-AF65-F5344CB8AC3E}">
        <p14:creationId xmlns:p14="http://schemas.microsoft.com/office/powerpoint/2010/main" val="1474541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View files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70106"/>
            <a:ext cx="8229600" cy="3586151"/>
          </a:xfrm>
        </p:spPr>
      </p:pic>
    </p:spTree>
    <p:extLst>
      <p:ext uri="{BB962C8B-B14F-4D97-AF65-F5344CB8AC3E}">
        <p14:creationId xmlns:p14="http://schemas.microsoft.com/office/powerpoint/2010/main" val="4167738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Link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29331"/>
            <a:ext cx="8229600" cy="3467701"/>
          </a:xfrm>
        </p:spPr>
      </p:pic>
    </p:spTree>
    <p:extLst>
      <p:ext uri="{BB962C8B-B14F-4D97-AF65-F5344CB8AC3E}">
        <p14:creationId xmlns:p14="http://schemas.microsoft.com/office/powerpoint/2010/main" val="3075871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94</Words>
  <Application>Microsoft Office PowerPoint</Application>
  <PresentationFormat>On-screen Show (4:3)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AvenirNext</vt:lpstr>
      <vt:lpstr>Calibri</vt:lpstr>
      <vt:lpstr>Office Theme</vt:lpstr>
      <vt:lpstr>GIT and GIT HUB</vt:lpstr>
      <vt:lpstr>Steps</vt:lpstr>
      <vt:lpstr>Create New repository</vt:lpstr>
      <vt:lpstr>View files</vt:lpstr>
      <vt:lpstr>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and GIT HUB</dc:title>
  <dc:creator>HP</dc:creator>
  <cp:lastModifiedBy>Windows User</cp:lastModifiedBy>
  <cp:revision>6</cp:revision>
  <dcterms:created xsi:type="dcterms:W3CDTF">2006-08-16T00:00:00Z</dcterms:created>
  <dcterms:modified xsi:type="dcterms:W3CDTF">2020-12-15T11:21:52Z</dcterms:modified>
</cp:coreProperties>
</file>