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5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8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7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3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14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05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3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1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7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8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37BF2-906B-4E0A-9F48-6A7B7D73DF0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MongoDB Operators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5854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9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 and 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3329781"/>
            <a:ext cx="7372350" cy="1066800"/>
          </a:xfrm>
        </p:spPr>
      </p:pic>
    </p:spTree>
    <p:extLst>
      <p:ext uri="{BB962C8B-B14F-4D97-AF65-F5344CB8AC3E}">
        <p14:creationId xmlns:p14="http://schemas.microsoft.com/office/powerpoint/2010/main" val="110580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3220244"/>
            <a:ext cx="6305550" cy="1285875"/>
          </a:xfrm>
        </p:spPr>
      </p:pic>
    </p:spTree>
    <p:extLst>
      <p:ext uri="{BB962C8B-B14F-4D97-AF65-F5344CB8AC3E}">
        <p14:creationId xmlns:p14="http://schemas.microsoft.com/office/powerpoint/2010/main" val="415286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3553619"/>
            <a:ext cx="4857750" cy="619125"/>
          </a:xfrm>
        </p:spPr>
      </p:pic>
    </p:spTree>
    <p:extLst>
      <p:ext uri="{BB962C8B-B14F-4D97-AF65-F5344CB8AC3E}">
        <p14:creationId xmlns:p14="http://schemas.microsoft.com/office/powerpoint/2010/main" val="90430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Element Operations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234406"/>
            <a:ext cx="6457950" cy="3257550"/>
          </a:xfrm>
        </p:spPr>
      </p:pic>
    </p:spTree>
    <p:extLst>
      <p:ext uri="{BB962C8B-B14F-4D97-AF65-F5344CB8AC3E}">
        <p14:creationId xmlns:p14="http://schemas.microsoft.com/office/powerpoint/2010/main" val="32042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Element Operations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2801144"/>
            <a:ext cx="4943475" cy="2124075"/>
          </a:xfrm>
        </p:spPr>
      </p:pic>
    </p:spTree>
    <p:extLst>
      <p:ext uri="{BB962C8B-B14F-4D97-AF65-F5344CB8AC3E}">
        <p14:creationId xmlns:p14="http://schemas.microsoft.com/office/powerpoint/2010/main" val="392900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Element Operations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2329656"/>
            <a:ext cx="6181725" cy="3067050"/>
          </a:xfrm>
        </p:spPr>
      </p:pic>
    </p:spTree>
    <p:extLst>
      <p:ext uri="{BB962C8B-B14F-4D97-AF65-F5344CB8AC3E}">
        <p14:creationId xmlns:p14="http://schemas.microsoft.com/office/powerpoint/2010/main" val="409176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Query Selector----Comparison operator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315369"/>
            <a:ext cx="4514850" cy="3095625"/>
          </a:xfrm>
        </p:spPr>
      </p:pic>
    </p:spTree>
    <p:extLst>
      <p:ext uri="{BB962C8B-B14F-4D97-AF65-F5344CB8AC3E}">
        <p14:creationId xmlns:p14="http://schemas.microsoft.com/office/powerpoint/2010/main" val="9083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GreaterThan</a:t>
            </a:r>
            <a:r>
              <a:rPr lang="en-IN" dirty="0" smtClean="0"/>
              <a:t> or equal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57" y="1600200"/>
            <a:ext cx="3937885" cy="4525963"/>
          </a:xfrm>
        </p:spPr>
      </p:pic>
    </p:spTree>
    <p:extLst>
      <p:ext uri="{BB962C8B-B14F-4D97-AF65-F5344CB8AC3E}">
        <p14:creationId xmlns:p14="http://schemas.microsoft.com/office/powerpoint/2010/main" val="377828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2405856"/>
            <a:ext cx="4933950" cy="2914650"/>
          </a:xfrm>
        </p:spPr>
      </p:pic>
    </p:spTree>
    <p:extLst>
      <p:ext uri="{BB962C8B-B14F-4D97-AF65-F5344CB8AC3E}">
        <p14:creationId xmlns:p14="http://schemas.microsoft.com/office/powerpoint/2010/main" val="32368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2867819"/>
            <a:ext cx="4819650" cy="1990725"/>
          </a:xfrm>
        </p:spPr>
      </p:pic>
    </p:spTree>
    <p:extLst>
      <p:ext uri="{BB962C8B-B14F-4D97-AF65-F5344CB8AC3E}">
        <p14:creationId xmlns:p14="http://schemas.microsoft.com/office/powerpoint/2010/main" val="385981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401094"/>
            <a:ext cx="4514850" cy="2924175"/>
          </a:xfrm>
        </p:spPr>
      </p:pic>
    </p:spTree>
    <p:extLst>
      <p:ext uri="{BB962C8B-B14F-4D97-AF65-F5344CB8AC3E}">
        <p14:creationId xmlns:p14="http://schemas.microsoft.com/office/powerpoint/2010/main" val="35659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3296444"/>
            <a:ext cx="4238625" cy="1133475"/>
          </a:xfrm>
        </p:spPr>
      </p:pic>
    </p:spTree>
    <p:extLst>
      <p:ext uri="{BB962C8B-B14F-4D97-AF65-F5344CB8AC3E}">
        <p14:creationId xmlns:p14="http://schemas.microsoft.com/office/powerpoint/2010/main" val="201629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810669"/>
            <a:ext cx="4514850" cy="2105025"/>
          </a:xfrm>
        </p:spPr>
      </p:pic>
    </p:spTree>
    <p:extLst>
      <p:ext uri="{BB962C8B-B14F-4D97-AF65-F5344CB8AC3E}">
        <p14:creationId xmlns:p14="http://schemas.microsoft.com/office/powerpoint/2010/main" val="30206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962944"/>
            <a:ext cx="5038725" cy="3800475"/>
          </a:xfrm>
        </p:spPr>
      </p:pic>
    </p:spTree>
    <p:extLst>
      <p:ext uri="{BB962C8B-B14F-4D97-AF65-F5344CB8AC3E}">
        <p14:creationId xmlns:p14="http://schemas.microsoft.com/office/powerpoint/2010/main" val="93282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</Words>
  <Application>Microsoft Office PowerPoint</Application>
  <PresentationFormat>On-screen Show (4:3)</PresentationFormat>
  <Paragraphs>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 MongoDB Operators</vt:lpstr>
      <vt:lpstr>Query Selector----Comparison operator</vt:lpstr>
      <vt:lpstr>GreaterThan or equal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NOR and OR</vt:lpstr>
      <vt:lpstr>AND</vt:lpstr>
      <vt:lpstr>NOT</vt:lpstr>
      <vt:lpstr>Element Operations</vt:lpstr>
      <vt:lpstr>Element Operations</vt:lpstr>
      <vt:lpstr>Element Operations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Operators-- MongoDB</dc:title>
  <dc:creator>ismail - [2010]</dc:creator>
  <cp:lastModifiedBy>Windows User</cp:lastModifiedBy>
  <cp:revision>5</cp:revision>
  <dcterms:created xsi:type="dcterms:W3CDTF">2020-12-13T16:27:27Z</dcterms:created>
  <dcterms:modified xsi:type="dcterms:W3CDTF">2020-12-15T11:29:05Z</dcterms:modified>
</cp:coreProperties>
</file>