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84543136f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84543136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67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4132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58833"/>
            <a:ext cx="5751356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67" y="0"/>
            <a:ext cx="5755723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4869288" y="269620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Indexes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3000300" y="343975"/>
            <a:ext cx="61914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latin typeface="Roboto"/>
                <a:ea typeface="Roboto"/>
                <a:cs typeface="Roboto"/>
                <a:sym typeface="Roboto"/>
              </a:rPr>
              <a:t>          </a:t>
            </a:r>
            <a:r>
              <a:rPr b="1" lang="en-US"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INDEXES</a:t>
            </a:r>
            <a:endParaRPr b="1"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455" y="3254977"/>
            <a:ext cx="6313750" cy="17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526700" y="2106850"/>
            <a:ext cx="61914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Creating Index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Dropping Indexes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24775" y="2617610"/>
            <a:ext cx="105156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725" y="2805700"/>
            <a:ext cx="9587675" cy="9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838200" y="365126"/>
            <a:ext cx="10515600" cy="8583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Single Index &amp; Compound Index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Csdompound Index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838200" y="3106182"/>
            <a:ext cx="10515600" cy="8583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000" y="2249416"/>
            <a:ext cx="5682898" cy="1574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7888" y="2295200"/>
            <a:ext cx="5709714" cy="1483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Unique Index</a:t>
            </a:r>
            <a:endParaRPr b="1"/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800" y="3681475"/>
            <a:ext cx="6543915" cy="15516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type="title"/>
          </p:nvPr>
        </p:nvSpPr>
        <p:spPr>
          <a:xfrm>
            <a:off x="655677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TTL Index</a:t>
            </a:r>
            <a:endParaRPr b="1"/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0276" y="1644625"/>
            <a:ext cx="6921726" cy="15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Partial Filter Index</a:t>
            </a:r>
            <a:endParaRPr b="1"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000" y="2640850"/>
            <a:ext cx="11406449" cy="17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