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967f3a0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967f3a0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967f3a0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967f3a0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967f3a0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967f3a0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967f3a0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967f3a0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967f3a0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967f3a0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967f3a0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967f3a0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967f3a0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967f3a0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0967f3a0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0967f3a0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967f3a0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967f3a0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967f3a0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0967f3a0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71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OPERATIONS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7775"/>
            <a:ext cx="7010076" cy="33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402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r>
              <a:rPr lang="en"/>
              <a:t>-</a:t>
            </a:r>
            <a:r>
              <a:rPr lang="en"/>
              <a:t>deleteOne()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00" y="196775"/>
            <a:ext cx="5174499" cy="49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deleteMany()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0" y="1939526"/>
            <a:ext cx="8419950" cy="2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</a:t>
            </a:r>
            <a:r>
              <a:rPr lang="en"/>
              <a:t> - insertOne()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13" y="1130825"/>
            <a:ext cx="7078368" cy="37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7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InsertMany()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0" y="657625"/>
            <a:ext cx="6524901" cy="43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Array of Objects.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24" y="1096075"/>
            <a:ext cx="5901050" cy="3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</a:t>
            </a:r>
            <a:r>
              <a:rPr lang="en"/>
              <a:t> - find()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93" y="1393913"/>
            <a:ext cx="7860882" cy="32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Pretty( 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88" y="536775"/>
            <a:ext cx="8124124" cy="45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052550" y="10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</a:t>
            </a:r>
            <a:r>
              <a:rPr lang="en"/>
              <a:t> - updateone()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75" y="709000"/>
            <a:ext cx="4874699" cy="43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updateMany()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2263875"/>
            <a:ext cx="8630273" cy="11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328725" y="203600"/>
            <a:ext cx="24321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replaceOne()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88" y="914226"/>
            <a:ext cx="7250076" cy="39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