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198108f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198108f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198108f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1198108f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198108f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198108f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198108f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198108f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198108f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198108f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Data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0" y="1481138"/>
            <a:ext cx="78295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921975"/>
            <a:ext cx="81057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NumberInt &amp; NumberDecimal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419933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NumberLong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04275"/>
            <a:ext cx="8181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&amp; typeof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1333475"/>
            <a:ext cx="4634472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