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323590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323590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23590c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23590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323590c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323590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323590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323590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323590c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323590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23590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23590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323590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323590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32359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32359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54425" y="68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Relations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43725" y="6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75" y="718150"/>
            <a:ext cx="6282549" cy="4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43725" y="6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752525"/>
            <a:ext cx="8520099" cy="38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3" y="401225"/>
            <a:ext cx="78628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5" y="270025"/>
            <a:ext cx="8122449" cy="48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15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4" y="535200"/>
            <a:ext cx="6541374" cy="45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1036136"/>
            <a:ext cx="9144002" cy="387327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643725" y="6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using $lookup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6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Schema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909175"/>
            <a:ext cx="4340515" cy="42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54425" y="4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WriteConcern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81" y="673925"/>
            <a:ext cx="7929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