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0f382e03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0f382e03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0f382e03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0f382e03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0f382e03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0f382e03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0f382e03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0f382e03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0f382e03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0f382e03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0f382e03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0f382e03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akshayvanil117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kshay117/ustdemo.g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776203" y="162825"/>
            <a:ext cx="5842500" cy="10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&amp; GitHub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1361727" y="51800"/>
            <a:ext cx="62493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Git</a:t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466250" y="932500"/>
            <a:ext cx="79482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git --</a:t>
            </a:r>
            <a:r>
              <a:rPr lang="en" sz="2300">
                <a:solidFill>
                  <a:srgbClr val="FFFFFF"/>
                </a:solidFill>
              </a:rPr>
              <a:t>version</a:t>
            </a:r>
            <a:r>
              <a:rPr lang="en" sz="2300">
                <a:solidFill>
                  <a:srgbClr val="FFFFFF"/>
                </a:solidFill>
              </a:rPr>
              <a:t>    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git config --global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git config --global user.email "</a:t>
            </a:r>
            <a:r>
              <a:rPr lang="en" sz="2300" u="sng">
                <a:solidFill>
                  <a:schemeClr val="hlink"/>
                </a:solidFill>
                <a:hlinkClick r:id="rId3"/>
              </a:rPr>
              <a:t>akshayvanil117@gmail.com</a:t>
            </a:r>
            <a:r>
              <a:rPr lang="en" sz="2300">
                <a:solidFill>
                  <a:srgbClr val="FFFFFF"/>
                </a:solidFill>
              </a:rPr>
              <a:t>"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git config --global core.editor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git config --global core.autocrlf true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git init project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62825" y="532850"/>
            <a:ext cx="8792100" cy="4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git add . 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git commit -m "Initial Commit"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git status                                 //view changes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git restore --staged                 //restore or unstage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git diff                                     //compare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git remote add origin </a:t>
            </a:r>
            <a:r>
              <a:rPr lang="en" sz="2300" u="sng">
                <a:solidFill>
                  <a:schemeClr val="hlink"/>
                </a:solidFill>
                <a:hlinkClick r:id="rId3"/>
              </a:rPr>
              <a:t>https://github.com/akshay117/ustdemo.git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git push -u origin master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96525" y="5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Download</a:t>
            </a:r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75" y="923339"/>
            <a:ext cx="7040200" cy="385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Initialised git folder on local filesystem.</a:t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475" y="1267988"/>
            <a:ext cx="68961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78325" y="14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Sign Up</a:t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17" y="714299"/>
            <a:ext cx="8207135" cy="43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Repository</a:t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1" y="1121351"/>
            <a:ext cx="8081590" cy="37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