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857aadbe1_0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857aadbe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SCANS IN MongoDB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Types of Scan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95200" y="17718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COLLSCAN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Scans the each document in the collection for processing query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COLLSCAN</a:t>
            </a:r>
            <a:r>
              <a:rPr lang="en-US" sz="1800">
                <a:solidFill>
                  <a:srgbClr val="49474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for a collection scan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IXSCAN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Process the queries based on the indexes and scans the indexes for results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IXSCAN</a:t>
            </a:r>
            <a:r>
              <a:rPr lang="en-US" sz="1800">
                <a:solidFill>
                  <a:srgbClr val="49474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for scanning index keys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9474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9474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9474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lnSpc>
                <a:spcPct val="90000"/>
              </a:lnSpc>
              <a:spcBef>
                <a:spcPts val="8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COLLSCAN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4375" y="913400"/>
            <a:ext cx="4890900" cy="57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IXSCAN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3675" y="1067251"/>
            <a:ext cx="4955650" cy="53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