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7" r:id="rId2"/>
    <p:sldId id="258" r:id="rId3"/>
    <p:sldId id="259" r:id="rId4"/>
    <p:sldId id="260" r:id="rId5"/>
    <p:sldId id="261" r:id="rId6"/>
    <p:sldId id="262" r:id="rId7"/>
    <p:sldId id="263" r:id="rId8"/>
    <p:sldId id="264" r:id="rId9"/>
    <p:sldId id="265" r:id="rId10"/>
    <p:sldId id="270" r:id="rId11"/>
    <p:sldId id="266" r:id="rId12"/>
    <p:sldId id="267" r:id="rId13"/>
    <p:sldId id="268" r:id="rId14"/>
    <p:sldId id="358" r:id="rId15"/>
    <p:sldId id="273" r:id="rId16"/>
    <p:sldId id="274" r:id="rId17"/>
    <p:sldId id="275" r:id="rId18"/>
    <p:sldId id="276" r:id="rId19"/>
    <p:sldId id="278" r:id="rId20"/>
    <p:sldId id="288" r:id="rId21"/>
    <p:sldId id="279" r:id="rId22"/>
    <p:sldId id="280" r:id="rId23"/>
    <p:sldId id="281" r:id="rId24"/>
    <p:sldId id="282" r:id="rId25"/>
    <p:sldId id="283" r:id="rId26"/>
    <p:sldId id="357" r:id="rId27"/>
    <p:sldId id="284" r:id="rId28"/>
    <p:sldId id="285" r:id="rId29"/>
    <p:sldId id="286" r:id="rId30"/>
    <p:sldId id="287" r:id="rId31"/>
    <p:sldId id="290" r:id="rId32"/>
    <p:sldId id="289" r:id="rId3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60" autoAdjust="0"/>
    <p:restoredTop sz="94660"/>
  </p:normalViewPr>
  <p:slideViewPr>
    <p:cSldViewPr>
      <p:cViewPr varScale="1">
        <p:scale>
          <a:sx n="78" d="100"/>
          <a:sy n="78" d="100"/>
        </p:scale>
        <p:origin x="73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9B1E322-C7D9-4CF9-AD27-B8ADFC9BB630}" type="datetimeFigureOut">
              <a:rPr lang="en-IN" smtClean="0"/>
              <a:t>28-12-2024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2E72050-40D0-4AA7-A837-F3810AF6D494}" type="slidenum">
              <a:rPr lang="en-IN" smtClean="0"/>
              <a:t>‹#›</a:t>
            </a:fld>
            <a:endParaRPr lang="en-IN"/>
          </a:p>
        </p:txBody>
      </p:sp>
    </p:spTree>
    <p:extLst>
      <p:ext uri="{BB962C8B-B14F-4D97-AF65-F5344CB8AC3E}">
        <p14:creationId xmlns:p14="http://schemas.microsoft.com/office/powerpoint/2010/main" val="65139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E72050-40D0-4AA7-A837-F3810AF6D494}" type="slidenum">
              <a:rPr lang="en-IN" smtClean="0"/>
              <a:t>6</a:t>
            </a:fld>
            <a:endParaRPr lang="en-IN"/>
          </a:p>
        </p:txBody>
      </p:sp>
    </p:spTree>
    <p:extLst>
      <p:ext uri="{BB962C8B-B14F-4D97-AF65-F5344CB8AC3E}">
        <p14:creationId xmlns:p14="http://schemas.microsoft.com/office/powerpoint/2010/main" val="165066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u="sng">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1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1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1981200" y="2092007"/>
            <a:ext cx="3586479" cy="3794760"/>
          </a:xfrm>
          <a:prstGeom prst="rect">
            <a:avLst/>
          </a:prstGeom>
        </p:spPr>
        <p:txBody>
          <a:bodyPr wrap="square" lIns="0" tIns="0" rIns="0" bIns="0">
            <a:spAutoFit/>
          </a:bodyPr>
          <a:lstStyle>
            <a:lvl1pPr>
              <a:defRPr sz="215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u="sng">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209930"/>
            <a:ext cx="12034520" cy="1420431"/>
          </a:xfrm>
          <a:prstGeom prst="rect">
            <a:avLst/>
          </a:prstGeom>
        </p:spPr>
        <p:txBody>
          <a:bodyPr wrap="square" lIns="0" tIns="0" rIns="0" bIns="0">
            <a:spAutoFit/>
          </a:bodyPr>
          <a:lstStyle>
            <a:lvl1pPr>
              <a:defRPr sz="4400" b="1" i="0" u="sng">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575" y="1926589"/>
            <a:ext cx="10342245" cy="3677285"/>
          </a:xfrm>
          <a:prstGeom prst="rect">
            <a:avLst/>
          </a:prstGeom>
        </p:spPr>
        <p:txBody>
          <a:bodyPr wrap="square" lIns="0" tIns="0" rIns="0" bIns="0">
            <a:spAutoFit/>
          </a:bodyPr>
          <a:lstStyle>
            <a:lvl1pPr>
              <a:defRPr sz="21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80329"/>
            <a:ext cx="8524875" cy="2751455"/>
            <a:chOff x="0" y="0"/>
            <a:chExt cx="8524875" cy="2751455"/>
          </a:xfrm>
        </p:grpSpPr>
        <p:pic>
          <p:nvPicPr>
            <p:cNvPr id="3" name="object 3"/>
            <p:cNvPicPr/>
            <p:nvPr/>
          </p:nvPicPr>
          <p:blipFill>
            <a:blip r:embed="rId2" cstate="print"/>
            <a:stretch>
              <a:fillRect/>
            </a:stretch>
          </p:blipFill>
          <p:spPr>
            <a:xfrm>
              <a:off x="0" y="0"/>
              <a:ext cx="8377651" cy="2751044"/>
            </a:xfrm>
            <a:prstGeom prst="rect">
              <a:avLst/>
            </a:prstGeom>
          </p:spPr>
        </p:pic>
        <p:sp>
          <p:nvSpPr>
            <p:cNvPr id="4" name="object 4"/>
            <p:cNvSpPr/>
            <p:nvPr/>
          </p:nvSpPr>
          <p:spPr>
            <a:xfrm>
              <a:off x="0" y="0"/>
              <a:ext cx="8524875" cy="2286000"/>
            </a:xfrm>
            <a:custGeom>
              <a:avLst/>
              <a:gdLst/>
              <a:ahLst/>
              <a:cxnLst/>
              <a:rect l="l" t="t" r="r" b="b"/>
              <a:pathLst>
                <a:path w="8524875" h="2286000">
                  <a:moveTo>
                    <a:pt x="8524875" y="0"/>
                  </a:moveTo>
                  <a:lnTo>
                    <a:pt x="0" y="0"/>
                  </a:lnTo>
                  <a:lnTo>
                    <a:pt x="0" y="2286000"/>
                  </a:lnTo>
                  <a:lnTo>
                    <a:pt x="8524875" y="2286000"/>
                  </a:lnTo>
                  <a:lnTo>
                    <a:pt x="8524875"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457200" y="209930"/>
            <a:ext cx="2971800" cy="624530"/>
          </a:xfrm>
          <a:prstGeom prst="rect">
            <a:avLst/>
          </a:prstGeom>
        </p:spPr>
        <p:txBody>
          <a:bodyPr vert="horz" wrap="square" lIns="0" tIns="16510" rIns="0" bIns="0" rtlCol="0">
            <a:spAutoFit/>
          </a:bodyPr>
          <a:lstStyle/>
          <a:p>
            <a:pPr marL="12700">
              <a:lnSpc>
                <a:spcPct val="100000"/>
              </a:lnSpc>
              <a:spcBef>
                <a:spcPts val="130"/>
              </a:spcBef>
            </a:pPr>
            <a:r>
              <a:rPr sz="3950" u="none" spc="-10" dirty="0">
                <a:latin typeface="Times New Roman"/>
                <a:cs typeface="Times New Roman"/>
              </a:rPr>
              <a:t>CONTENTS</a:t>
            </a:r>
            <a:endParaRPr sz="3950" dirty="0">
              <a:latin typeface="Times New Roman"/>
              <a:cs typeface="Times New Roman"/>
            </a:endParaRPr>
          </a:p>
        </p:txBody>
      </p:sp>
      <p:sp>
        <p:nvSpPr>
          <p:cNvPr id="6" name="object 6"/>
          <p:cNvSpPr txBox="1"/>
          <p:nvPr/>
        </p:nvSpPr>
        <p:spPr>
          <a:xfrm>
            <a:off x="513807" y="842390"/>
            <a:ext cx="3736340" cy="5365571"/>
          </a:xfrm>
          <a:prstGeom prst="rect">
            <a:avLst/>
          </a:prstGeom>
        </p:spPr>
        <p:txBody>
          <a:bodyPr vert="horz" wrap="square" lIns="0" tIns="119380" rIns="0" bIns="0" rtlCol="0">
            <a:spAutoFit/>
          </a:bodyPr>
          <a:lstStyle/>
          <a:p>
            <a:pPr marL="240665" indent="-227965">
              <a:lnSpc>
                <a:spcPct val="100000"/>
              </a:lnSpc>
              <a:spcBef>
                <a:spcPts val="940"/>
              </a:spcBef>
              <a:buFont typeface="Arial MT"/>
              <a:buChar char="•"/>
              <a:tabLst>
                <a:tab pos="240665" algn="l"/>
              </a:tabLst>
            </a:pPr>
            <a:r>
              <a:rPr sz="1800" spc="-10" dirty="0">
                <a:latin typeface="Times New Roman"/>
                <a:cs typeface="Times New Roman"/>
              </a:rPr>
              <a:t>Abstract</a:t>
            </a:r>
            <a:endParaRPr sz="1800" dirty="0">
              <a:latin typeface="Times New Roman"/>
              <a:cs typeface="Times New Roman"/>
            </a:endParaRPr>
          </a:p>
          <a:p>
            <a:pPr marL="240665" indent="-227965">
              <a:lnSpc>
                <a:spcPct val="100000"/>
              </a:lnSpc>
              <a:spcBef>
                <a:spcPts val="840"/>
              </a:spcBef>
              <a:buFont typeface="Arial MT"/>
              <a:buChar char="•"/>
              <a:tabLst>
                <a:tab pos="240665" algn="l"/>
              </a:tabLst>
            </a:pPr>
            <a:r>
              <a:rPr sz="1800" spc="-10" dirty="0">
                <a:latin typeface="Times New Roman"/>
                <a:cs typeface="Times New Roman"/>
              </a:rPr>
              <a:t>Introduction</a:t>
            </a:r>
            <a:endParaRPr sz="1800" dirty="0">
              <a:latin typeface="Times New Roman"/>
              <a:cs typeface="Times New Roman"/>
            </a:endParaRPr>
          </a:p>
          <a:p>
            <a:pPr marL="240665" indent="-227965">
              <a:lnSpc>
                <a:spcPct val="100000"/>
              </a:lnSpc>
              <a:spcBef>
                <a:spcPts val="775"/>
              </a:spcBef>
              <a:buFont typeface="Arial MT"/>
              <a:buChar char="•"/>
              <a:tabLst>
                <a:tab pos="240665" algn="l"/>
              </a:tabLst>
            </a:pPr>
            <a:r>
              <a:rPr sz="1800" dirty="0">
                <a:latin typeface="Times New Roman"/>
                <a:cs typeface="Times New Roman"/>
              </a:rPr>
              <a:t>Literature</a:t>
            </a:r>
            <a:r>
              <a:rPr sz="1800" spc="-5" dirty="0">
                <a:latin typeface="Times New Roman"/>
                <a:cs typeface="Times New Roman"/>
              </a:rPr>
              <a:t> </a:t>
            </a:r>
            <a:r>
              <a:rPr sz="1800" spc="-10" dirty="0">
                <a:latin typeface="Times New Roman"/>
                <a:cs typeface="Times New Roman"/>
              </a:rPr>
              <a:t>Survey</a:t>
            </a:r>
            <a:endParaRPr sz="1800" dirty="0">
              <a:latin typeface="Times New Roman"/>
              <a:cs typeface="Times New Roman"/>
            </a:endParaRPr>
          </a:p>
          <a:p>
            <a:pPr marL="240665" indent="-227965">
              <a:lnSpc>
                <a:spcPct val="100000"/>
              </a:lnSpc>
              <a:spcBef>
                <a:spcPts val="765"/>
              </a:spcBef>
              <a:buFont typeface="Arial MT"/>
              <a:buChar char="•"/>
              <a:tabLst>
                <a:tab pos="240665" algn="l"/>
              </a:tabLst>
            </a:pPr>
            <a:r>
              <a:rPr sz="1800" dirty="0">
                <a:latin typeface="Times New Roman"/>
                <a:cs typeface="Times New Roman"/>
              </a:rPr>
              <a:t>Problems</a:t>
            </a:r>
            <a:r>
              <a:rPr sz="1800" spc="-5" dirty="0">
                <a:latin typeface="Times New Roman"/>
                <a:cs typeface="Times New Roman"/>
              </a:rPr>
              <a:t> </a:t>
            </a:r>
            <a:r>
              <a:rPr sz="1800" dirty="0">
                <a:latin typeface="Times New Roman"/>
                <a:cs typeface="Times New Roman"/>
              </a:rPr>
              <a:t>in</a:t>
            </a:r>
            <a:r>
              <a:rPr sz="1800" spc="-40" dirty="0">
                <a:latin typeface="Times New Roman"/>
                <a:cs typeface="Times New Roman"/>
              </a:rPr>
              <a:t> </a:t>
            </a:r>
            <a:r>
              <a:rPr sz="1800" dirty="0">
                <a:latin typeface="Times New Roman"/>
                <a:cs typeface="Times New Roman"/>
              </a:rPr>
              <a:t>Existing</a:t>
            </a:r>
            <a:r>
              <a:rPr sz="1800" spc="-40" dirty="0">
                <a:latin typeface="Times New Roman"/>
                <a:cs typeface="Times New Roman"/>
              </a:rPr>
              <a:t> </a:t>
            </a:r>
            <a:r>
              <a:rPr sz="1800" spc="-10" dirty="0">
                <a:latin typeface="Times New Roman"/>
                <a:cs typeface="Times New Roman"/>
              </a:rPr>
              <a:t>System</a:t>
            </a:r>
            <a:endParaRPr sz="1800" dirty="0">
              <a:latin typeface="Times New Roman"/>
              <a:cs typeface="Times New Roman"/>
            </a:endParaRPr>
          </a:p>
          <a:p>
            <a:pPr marL="240665" indent="-227965">
              <a:lnSpc>
                <a:spcPct val="100000"/>
              </a:lnSpc>
              <a:spcBef>
                <a:spcPts val="770"/>
              </a:spcBef>
              <a:buFont typeface="Arial MT"/>
              <a:buChar char="•"/>
              <a:tabLst>
                <a:tab pos="240665" algn="l"/>
              </a:tabLst>
            </a:pPr>
            <a:r>
              <a:rPr sz="1800" dirty="0">
                <a:latin typeface="Times New Roman"/>
                <a:cs typeface="Times New Roman"/>
              </a:rPr>
              <a:t>Proposed</a:t>
            </a:r>
            <a:r>
              <a:rPr sz="1800" spc="-45" dirty="0">
                <a:latin typeface="Times New Roman"/>
                <a:cs typeface="Times New Roman"/>
              </a:rPr>
              <a:t> </a:t>
            </a:r>
            <a:r>
              <a:rPr sz="1800" spc="-10" dirty="0">
                <a:latin typeface="Times New Roman"/>
                <a:cs typeface="Times New Roman"/>
              </a:rPr>
              <a:t>System</a:t>
            </a:r>
            <a:endParaRPr sz="1800" dirty="0">
              <a:latin typeface="Times New Roman"/>
              <a:cs typeface="Times New Roman"/>
            </a:endParaRPr>
          </a:p>
          <a:p>
            <a:pPr marL="240665" indent="-227965">
              <a:lnSpc>
                <a:spcPct val="100000"/>
              </a:lnSpc>
              <a:spcBef>
                <a:spcPts val="844"/>
              </a:spcBef>
              <a:buFont typeface="Arial MT"/>
              <a:buChar char="•"/>
              <a:tabLst>
                <a:tab pos="240665" algn="l"/>
              </a:tabLst>
            </a:pPr>
            <a:r>
              <a:rPr sz="1800" spc="-10" dirty="0">
                <a:latin typeface="Times New Roman"/>
                <a:cs typeface="Times New Roman"/>
              </a:rPr>
              <a:t>Objectives</a:t>
            </a:r>
            <a:endParaRPr sz="1800" dirty="0">
              <a:latin typeface="Times New Roman"/>
              <a:cs typeface="Times New Roman"/>
            </a:endParaRPr>
          </a:p>
          <a:p>
            <a:pPr marL="240665" indent="-227965">
              <a:lnSpc>
                <a:spcPct val="100000"/>
              </a:lnSpc>
              <a:spcBef>
                <a:spcPts val="765"/>
              </a:spcBef>
              <a:buFont typeface="Arial MT"/>
              <a:buChar char="•"/>
              <a:tabLst>
                <a:tab pos="240665" algn="l"/>
              </a:tabLst>
            </a:pPr>
            <a:r>
              <a:rPr sz="1800" dirty="0">
                <a:latin typeface="Times New Roman"/>
                <a:cs typeface="Times New Roman"/>
              </a:rPr>
              <a:t>Project</a:t>
            </a:r>
            <a:r>
              <a:rPr sz="1800" spc="-30" dirty="0">
                <a:latin typeface="Times New Roman"/>
                <a:cs typeface="Times New Roman"/>
              </a:rPr>
              <a:t> </a:t>
            </a:r>
            <a:r>
              <a:rPr sz="1800" spc="-10" dirty="0">
                <a:latin typeface="Times New Roman"/>
                <a:cs typeface="Times New Roman"/>
              </a:rPr>
              <a:t>domain</a:t>
            </a:r>
            <a:endParaRPr sz="1800" dirty="0">
              <a:latin typeface="Times New Roman"/>
              <a:cs typeface="Times New Roman"/>
            </a:endParaRPr>
          </a:p>
          <a:p>
            <a:pPr marL="354965" indent="-342265">
              <a:lnSpc>
                <a:spcPct val="100000"/>
              </a:lnSpc>
              <a:spcBef>
                <a:spcPts val="245"/>
              </a:spcBef>
              <a:buFont typeface="Arial MT"/>
              <a:buChar char="•"/>
              <a:tabLst>
                <a:tab pos="354965" algn="l"/>
              </a:tabLst>
            </a:pPr>
            <a:r>
              <a:rPr sz="1800" dirty="0">
                <a:latin typeface="Times New Roman"/>
                <a:cs typeface="Times New Roman"/>
              </a:rPr>
              <a:t>Requirement</a:t>
            </a:r>
            <a:r>
              <a:rPr sz="1800" spc="-5" dirty="0">
                <a:latin typeface="Times New Roman"/>
                <a:cs typeface="Times New Roman"/>
              </a:rPr>
              <a:t> </a:t>
            </a:r>
            <a:r>
              <a:rPr sz="1800" spc="-10" dirty="0">
                <a:latin typeface="Times New Roman"/>
                <a:cs typeface="Times New Roman"/>
              </a:rPr>
              <a:t>analysis</a:t>
            </a:r>
            <a:endParaRPr sz="1800" dirty="0">
              <a:latin typeface="Times New Roman"/>
              <a:cs typeface="Times New Roman"/>
            </a:endParaRPr>
          </a:p>
          <a:p>
            <a:pPr marL="812800" lvl="1" indent="-342900">
              <a:lnSpc>
                <a:spcPct val="100000"/>
              </a:lnSpc>
              <a:spcBef>
                <a:spcPts val="320"/>
              </a:spcBef>
              <a:buFont typeface="Arial MT"/>
              <a:buChar char="•"/>
              <a:tabLst>
                <a:tab pos="812800" algn="l"/>
              </a:tabLst>
            </a:pP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Functional</a:t>
            </a:r>
            <a:r>
              <a:rPr sz="1800" spc="5" dirty="0">
                <a:latin typeface="Times New Roman"/>
                <a:cs typeface="Times New Roman"/>
              </a:rPr>
              <a:t> </a:t>
            </a:r>
            <a:r>
              <a:rPr sz="1800" spc="-10" dirty="0">
                <a:latin typeface="Times New Roman"/>
                <a:cs typeface="Times New Roman"/>
              </a:rPr>
              <a:t>Requirements</a:t>
            </a:r>
            <a:endParaRPr sz="1800" dirty="0">
              <a:latin typeface="Times New Roman"/>
              <a:cs typeface="Times New Roman"/>
            </a:endParaRPr>
          </a:p>
          <a:p>
            <a:pPr marL="812800" lvl="1" indent="-342900">
              <a:lnSpc>
                <a:spcPct val="100000"/>
              </a:lnSpc>
              <a:spcBef>
                <a:spcPts val="320"/>
              </a:spcBef>
              <a:buFont typeface="Arial MT"/>
              <a:buChar char="•"/>
              <a:tabLst>
                <a:tab pos="812800" algn="l"/>
              </a:tabLst>
            </a:pPr>
            <a:r>
              <a:rPr sz="1800" dirty="0">
                <a:latin typeface="Times New Roman"/>
                <a:cs typeface="Times New Roman"/>
              </a:rPr>
              <a:t>-</a:t>
            </a:r>
            <a:r>
              <a:rPr sz="1800" spc="-10" dirty="0">
                <a:latin typeface="Times New Roman"/>
                <a:cs typeface="Times New Roman"/>
              </a:rPr>
              <a:t> Non-</a:t>
            </a:r>
            <a:r>
              <a:rPr sz="1800" dirty="0">
                <a:latin typeface="Times New Roman"/>
                <a:cs typeface="Times New Roman"/>
              </a:rPr>
              <a:t>Functional</a:t>
            </a:r>
            <a:r>
              <a:rPr sz="1800" spc="15" dirty="0">
                <a:latin typeface="Times New Roman"/>
                <a:cs typeface="Times New Roman"/>
              </a:rPr>
              <a:t> </a:t>
            </a:r>
            <a:r>
              <a:rPr sz="1800" spc="-10" dirty="0">
                <a:latin typeface="Times New Roman"/>
                <a:cs typeface="Times New Roman"/>
              </a:rPr>
              <a:t>Requirements</a:t>
            </a:r>
            <a:endParaRPr sz="1800" dirty="0">
              <a:latin typeface="Times New Roman"/>
              <a:cs typeface="Times New Roman"/>
            </a:endParaRPr>
          </a:p>
          <a:p>
            <a:pPr marL="812800" lvl="1" indent="-342900">
              <a:lnSpc>
                <a:spcPct val="100000"/>
              </a:lnSpc>
              <a:spcBef>
                <a:spcPts val="244"/>
              </a:spcBef>
              <a:buFont typeface="Arial MT"/>
              <a:buChar char="•"/>
              <a:tabLst>
                <a:tab pos="812800" algn="l"/>
              </a:tabLst>
            </a:pP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Software</a:t>
            </a:r>
            <a:r>
              <a:rPr sz="1800" spc="10" dirty="0">
                <a:latin typeface="Times New Roman"/>
                <a:cs typeface="Times New Roman"/>
              </a:rPr>
              <a:t> </a:t>
            </a:r>
            <a:r>
              <a:rPr sz="1800" spc="-10" dirty="0">
                <a:latin typeface="Times New Roman"/>
                <a:cs typeface="Times New Roman"/>
              </a:rPr>
              <a:t>Requirements</a:t>
            </a:r>
            <a:endParaRPr sz="1800" dirty="0">
              <a:latin typeface="Times New Roman"/>
              <a:cs typeface="Times New Roman"/>
            </a:endParaRPr>
          </a:p>
          <a:p>
            <a:pPr marL="812800" lvl="1" indent="-342900">
              <a:lnSpc>
                <a:spcPct val="100000"/>
              </a:lnSpc>
              <a:spcBef>
                <a:spcPts val="315"/>
              </a:spcBef>
              <a:buFont typeface="Arial MT"/>
              <a:buChar char="•"/>
              <a:tabLst>
                <a:tab pos="812800" algn="l"/>
              </a:tabLst>
            </a:pP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Hardware</a:t>
            </a:r>
            <a:r>
              <a:rPr sz="1800" spc="10" dirty="0">
                <a:latin typeface="Times New Roman"/>
                <a:cs typeface="Times New Roman"/>
              </a:rPr>
              <a:t> </a:t>
            </a:r>
            <a:r>
              <a:rPr sz="1800" spc="-10" dirty="0">
                <a:latin typeface="Times New Roman"/>
                <a:cs typeface="Times New Roman"/>
              </a:rPr>
              <a:t>Requirements</a:t>
            </a:r>
            <a:endParaRPr sz="1800" dirty="0">
              <a:latin typeface="Times New Roman"/>
              <a:cs typeface="Times New Roman"/>
            </a:endParaRPr>
          </a:p>
          <a:p>
            <a:pPr marL="240665" indent="-227965">
              <a:lnSpc>
                <a:spcPct val="100000"/>
              </a:lnSpc>
              <a:spcBef>
                <a:spcPts val="770"/>
              </a:spcBef>
              <a:buFont typeface="Arial MT"/>
              <a:buChar char="•"/>
              <a:tabLst>
                <a:tab pos="240665" algn="l"/>
              </a:tabLst>
            </a:pPr>
            <a:r>
              <a:rPr sz="1800" spc="-10" dirty="0">
                <a:latin typeface="Times New Roman"/>
                <a:cs typeface="Times New Roman"/>
              </a:rPr>
              <a:t>System</a:t>
            </a:r>
            <a:r>
              <a:rPr sz="1800" spc="-90" dirty="0">
                <a:latin typeface="Times New Roman"/>
                <a:cs typeface="Times New Roman"/>
              </a:rPr>
              <a:t> </a:t>
            </a:r>
            <a:r>
              <a:rPr sz="1800" spc="-10" dirty="0">
                <a:latin typeface="Times New Roman"/>
                <a:cs typeface="Times New Roman"/>
              </a:rPr>
              <a:t>Architecture</a:t>
            </a:r>
            <a:endParaRPr sz="1800" dirty="0">
              <a:latin typeface="Times New Roman"/>
              <a:cs typeface="Times New Roman"/>
            </a:endParaRPr>
          </a:p>
          <a:p>
            <a:pPr marL="240665" indent="-227965">
              <a:lnSpc>
                <a:spcPct val="100000"/>
              </a:lnSpc>
              <a:spcBef>
                <a:spcPts val="770"/>
              </a:spcBef>
              <a:buFont typeface="Arial MT"/>
              <a:buChar char="•"/>
              <a:tabLst>
                <a:tab pos="240665" algn="l"/>
              </a:tabLst>
            </a:pPr>
            <a:r>
              <a:rPr sz="1800" spc="-10" dirty="0">
                <a:latin typeface="Times New Roman"/>
                <a:cs typeface="Times New Roman"/>
              </a:rPr>
              <a:t>Methodology</a:t>
            </a:r>
            <a:endParaRPr sz="1800" dirty="0">
              <a:latin typeface="Times New Roman"/>
              <a:cs typeface="Times New Roman"/>
            </a:endParaRPr>
          </a:p>
          <a:p>
            <a:pPr marL="240665" indent="-227965">
              <a:lnSpc>
                <a:spcPct val="100000"/>
              </a:lnSpc>
              <a:spcBef>
                <a:spcPts val="845"/>
              </a:spcBef>
              <a:buFont typeface="Arial MT"/>
              <a:buChar char="•"/>
              <a:tabLst>
                <a:tab pos="240665" algn="l"/>
              </a:tabLst>
            </a:pPr>
            <a:r>
              <a:rPr sz="1800" dirty="0">
                <a:latin typeface="Times New Roman"/>
                <a:cs typeface="Times New Roman"/>
              </a:rPr>
              <a:t>Project</a:t>
            </a:r>
            <a:r>
              <a:rPr sz="1800" spc="-40" dirty="0">
                <a:latin typeface="Times New Roman"/>
                <a:cs typeface="Times New Roman"/>
              </a:rPr>
              <a:t> </a:t>
            </a:r>
            <a:r>
              <a:rPr sz="1800" spc="-20" dirty="0">
                <a:latin typeface="Times New Roman"/>
                <a:cs typeface="Times New Roman"/>
              </a:rPr>
              <a:t>Plan</a:t>
            </a:r>
            <a:endParaRPr sz="1800" dirty="0">
              <a:latin typeface="Times New Roman"/>
              <a:cs typeface="Times New Roman"/>
            </a:endParaRPr>
          </a:p>
        </p:txBody>
      </p:sp>
      <p:pic>
        <p:nvPicPr>
          <p:cNvPr id="10" name="Picture 4" descr="Detecting Phishing Attacks with AI | by Akriti Upadhyay | Medium">
            <a:extLst>
              <a:ext uri="{FF2B5EF4-FFF2-40B4-BE49-F238E27FC236}">
                <a16:creationId xmlns:a16="http://schemas.microsoft.com/office/drawing/2014/main" id="{EE098B18-08DE-DC6D-50FE-05F8C41DFE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0561" y="3733800"/>
            <a:ext cx="5107800" cy="287114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42D954D-0777-BCD6-7D10-ADF8400C3652}"/>
              </a:ext>
            </a:extLst>
          </p:cNvPr>
          <p:cNvSpPr/>
          <p:nvPr/>
        </p:nvSpPr>
        <p:spPr>
          <a:xfrm>
            <a:off x="190500" y="135223"/>
            <a:ext cx="11811000" cy="6587553"/>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B3C1FE0-E6EE-8126-57B6-A14ACB97F8FC}"/>
              </a:ext>
            </a:extLst>
          </p:cNvPr>
          <p:cNvSpPr txBox="1"/>
          <p:nvPr/>
        </p:nvSpPr>
        <p:spPr>
          <a:xfrm>
            <a:off x="4648200" y="297947"/>
            <a:ext cx="6096000" cy="3366563"/>
          </a:xfrm>
          <a:prstGeom prst="rect">
            <a:avLst/>
          </a:prstGeom>
          <a:noFill/>
        </p:spPr>
        <p:txBody>
          <a:bodyPr wrap="square">
            <a:spAutoFit/>
          </a:bodyPr>
          <a:lstStyle/>
          <a:p>
            <a:pPr>
              <a:lnSpc>
                <a:spcPct val="150000"/>
              </a:lnSpc>
              <a:buSzPct val="135000"/>
              <a:defRPr/>
            </a:pPr>
            <a:endParaRPr lang="en-IN" sz="1800" dirty="0">
              <a:latin typeface="Times New Roman" panose="02020603050405020304" pitchFamily="18" charset="0"/>
              <a:cs typeface="Times New Roman" panose="02020603050405020304" pitchFamily="18" charset="0"/>
              <a:sym typeface="+mn-ea"/>
            </a:endParaRPr>
          </a:p>
          <a:p>
            <a:pPr marL="285750" indent="-285750">
              <a:lnSpc>
                <a:spcPct val="150000"/>
              </a:lnSpc>
              <a:buSzPct val="135000"/>
              <a:buFont typeface="Arial" panose="020B0604020202020204" pitchFamily="34" charset="0"/>
              <a:buChar char="•"/>
              <a:defRPr/>
            </a:pPr>
            <a:r>
              <a:rPr lang="en-IN" sz="1800" dirty="0">
                <a:latin typeface="Times New Roman" panose="02020603050405020304" pitchFamily="18" charset="0"/>
                <a:cs typeface="Times New Roman" panose="02020603050405020304" pitchFamily="18" charset="0"/>
                <a:sym typeface="+mn-ea"/>
              </a:rPr>
              <a:t>Design</a:t>
            </a:r>
          </a:p>
          <a:p>
            <a:pPr marL="285750" indent="-285750">
              <a:lnSpc>
                <a:spcPct val="150000"/>
              </a:lnSpc>
              <a:buSzPct val="135000"/>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sym typeface="+mn-ea"/>
              </a:rPr>
              <a:t>UML diagrams</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sym typeface="+mn-ea"/>
              </a:rPr>
              <a:t>Implementation </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sym typeface="+mn-ea"/>
              </a:rPr>
              <a:t>Attainment of objective</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dirty="0">
                <a:latin typeface="Times New Roman" panose="02020603050405020304" pitchFamily="18" charset="0"/>
                <a:cs typeface="Times New Roman" panose="02020603050405020304" pitchFamily="18" charset="0"/>
                <a:sym typeface="+mn-ea"/>
              </a:rPr>
              <a:t>Result analysis</a:t>
            </a:r>
            <a:endParaRPr lang="en-US" sz="1800" dirty="0">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sym typeface="+mn-ea"/>
              </a:rPr>
              <a:t>Conclusion</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sz="1800" dirty="0">
                <a:latin typeface="Times New Roman" panose="02020603050405020304" pitchFamily="18" charset="0"/>
                <a:cs typeface="Times New Roman" panose="02020603050405020304" pitchFamily="18" charset="0"/>
                <a:sym typeface="+mn-ea"/>
              </a:rPr>
              <a:t>Future scope of Project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545" y="780732"/>
            <a:ext cx="6653530" cy="849630"/>
          </a:xfrm>
          <a:prstGeom prst="rect">
            <a:avLst/>
          </a:prstGeom>
        </p:spPr>
        <p:txBody>
          <a:bodyPr vert="horz" wrap="square" lIns="0" tIns="13335" rIns="0" bIns="0" rtlCol="0">
            <a:spAutoFit/>
          </a:bodyPr>
          <a:lstStyle/>
          <a:p>
            <a:pPr marL="12700">
              <a:lnSpc>
                <a:spcPct val="100000"/>
              </a:lnSpc>
              <a:spcBef>
                <a:spcPts val="105"/>
              </a:spcBef>
              <a:tabLst>
                <a:tab pos="4159250" algn="l"/>
              </a:tabLst>
            </a:pPr>
            <a:r>
              <a:rPr sz="5400" u="none" spc="-10" dirty="0"/>
              <a:t>Requirement</a:t>
            </a:r>
            <a:r>
              <a:rPr sz="5400" u="none" dirty="0"/>
              <a:t>	</a:t>
            </a:r>
            <a:r>
              <a:rPr sz="5400" u="none" spc="-10" dirty="0"/>
              <a:t>Analysis</a:t>
            </a:r>
            <a:endParaRPr sz="5400" dirty="0"/>
          </a:p>
        </p:txBody>
      </p:sp>
      <p:grpSp>
        <p:nvGrpSpPr>
          <p:cNvPr id="3" name="object 3"/>
          <p:cNvGrpSpPr/>
          <p:nvPr/>
        </p:nvGrpSpPr>
        <p:grpSpPr>
          <a:xfrm>
            <a:off x="566728" y="1677425"/>
            <a:ext cx="10998835" cy="31317"/>
            <a:chOff x="566728" y="1677425"/>
            <a:chExt cx="10998835" cy="31317"/>
          </a:xfrm>
        </p:grpSpPr>
        <p:sp>
          <p:nvSpPr>
            <p:cNvPr id="4" name="object 4"/>
            <p:cNvSpPr/>
            <p:nvPr/>
          </p:nvSpPr>
          <p:spPr>
            <a:xfrm>
              <a:off x="566728" y="1677425"/>
              <a:ext cx="10998835" cy="31115"/>
            </a:xfrm>
            <a:custGeom>
              <a:avLst/>
              <a:gdLst/>
              <a:ahLst/>
              <a:cxnLst/>
              <a:rect l="l" t="t" r="r" b="b"/>
              <a:pathLst>
                <a:path w="10998835" h="31114">
                  <a:moveTo>
                    <a:pt x="3990629" y="26415"/>
                  </a:moveTo>
                  <a:lnTo>
                    <a:pt x="3446092" y="26415"/>
                  </a:lnTo>
                  <a:lnTo>
                    <a:pt x="3462324" y="27177"/>
                  </a:lnTo>
                  <a:lnTo>
                    <a:pt x="3461057" y="27177"/>
                  </a:lnTo>
                  <a:lnTo>
                    <a:pt x="3512686" y="28828"/>
                  </a:lnTo>
                  <a:lnTo>
                    <a:pt x="3570214" y="29972"/>
                  </a:lnTo>
                  <a:lnTo>
                    <a:pt x="3672945" y="30861"/>
                  </a:lnTo>
                  <a:lnTo>
                    <a:pt x="3729141" y="30861"/>
                  </a:lnTo>
                  <a:lnTo>
                    <a:pt x="3840322" y="29972"/>
                  </a:lnTo>
                  <a:lnTo>
                    <a:pt x="3886867" y="29083"/>
                  </a:lnTo>
                  <a:lnTo>
                    <a:pt x="3887916" y="29083"/>
                  </a:lnTo>
                  <a:lnTo>
                    <a:pt x="3938317" y="27939"/>
                  </a:lnTo>
                  <a:lnTo>
                    <a:pt x="3939670" y="27939"/>
                  </a:lnTo>
                  <a:lnTo>
                    <a:pt x="3990629" y="26415"/>
                  </a:lnTo>
                  <a:close/>
                </a:path>
                <a:path w="10998835" h="31114">
                  <a:moveTo>
                    <a:pt x="8450009" y="28828"/>
                  </a:moveTo>
                  <a:lnTo>
                    <a:pt x="3900165" y="28828"/>
                  </a:lnTo>
                  <a:lnTo>
                    <a:pt x="3886867" y="29083"/>
                  </a:lnTo>
                  <a:lnTo>
                    <a:pt x="8505261" y="29083"/>
                  </a:lnTo>
                  <a:lnTo>
                    <a:pt x="8450009" y="28828"/>
                  </a:lnTo>
                  <a:close/>
                </a:path>
                <a:path w="10998835" h="31114">
                  <a:moveTo>
                    <a:pt x="8939686" y="24891"/>
                  </a:moveTo>
                  <a:lnTo>
                    <a:pt x="8170338" y="24891"/>
                  </a:lnTo>
                  <a:lnTo>
                    <a:pt x="8282280" y="27177"/>
                  </a:lnTo>
                  <a:lnTo>
                    <a:pt x="8450009" y="28828"/>
                  </a:lnTo>
                  <a:lnTo>
                    <a:pt x="8670874" y="28828"/>
                  </a:lnTo>
                  <a:lnTo>
                    <a:pt x="8870043" y="26415"/>
                  </a:lnTo>
                  <a:lnTo>
                    <a:pt x="8871222" y="26415"/>
                  </a:lnTo>
                  <a:lnTo>
                    <a:pt x="8917575" y="25400"/>
                  </a:lnTo>
                  <a:lnTo>
                    <a:pt x="8939686" y="24891"/>
                  </a:lnTo>
                  <a:close/>
                </a:path>
                <a:path w="10998835" h="31114">
                  <a:moveTo>
                    <a:pt x="6969864" y="25908"/>
                  </a:moveTo>
                  <a:lnTo>
                    <a:pt x="6966417" y="25908"/>
                  </a:lnTo>
                  <a:lnTo>
                    <a:pt x="6950883" y="26415"/>
                  </a:lnTo>
                  <a:lnTo>
                    <a:pt x="6760943" y="26415"/>
                  </a:lnTo>
                  <a:lnTo>
                    <a:pt x="6769220" y="26924"/>
                  </a:lnTo>
                  <a:lnTo>
                    <a:pt x="6770451" y="26924"/>
                  </a:lnTo>
                  <a:lnTo>
                    <a:pt x="6796858" y="27939"/>
                  </a:lnTo>
                  <a:lnTo>
                    <a:pt x="6834113" y="28448"/>
                  </a:lnTo>
                  <a:lnTo>
                    <a:pt x="6875433" y="27939"/>
                  </a:lnTo>
                  <a:lnTo>
                    <a:pt x="6880156" y="27939"/>
                  </a:lnTo>
                  <a:lnTo>
                    <a:pt x="6969864" y="25908"/>
                  </a:lnTo>
                  <a:close/>
                </a:path>
                <a:path w="10998835" h="31114">
                  <a:moveTo>
                    <a:pt x="1119947" y="21716"/>
                  </a:moveTo>
                  <a:lnTo>
                    <a:pt x="697122" y="21716"/>
                  </a:lnTo>
                  <a:lnTo>
                    <a:pt x="784644" y="25908"/>
                  </a:lnTo>
                  <a:lnTo>
                    <a:pt x="786153" y="25908"/>
                  </a:lnTo>
                  <a:lnTo>
                    <a:pt x="827770" y="27177"/>
                  </a:lnTo>
                  <a:lnTo>
                    <a:pt x="819282" y="27177"/>
                  </a:lnTo>
                  <a:lnTo>
                    <a:pt x="886528" y="28194"/>
                  </a:lnTo>
                  <a:lnTo>
                    <a:pt x="934687" y="27939"/>
                  </a:lnTo>
                  <a:lnTo>
                    <a:pt x="981964" y="26924"/>
                  </a:lnTo>
                  <a:lnTo>
                    <a:pt x="1026077" y="25400"/>
                  </a:lnTo>
                  <a:lnTo>
                    <a:pt x="1027137" y="25400"/>
                  </a:lnTo>
                  <a:lnTo>
                    <a:pt x="1079445" y="22860"/>
                  </a:lnTo>
                  <a:lnTo>
                    <a:pt x="1119947" y="21716"/>
                  </a:lnTo>
                  <a:close/>
                </a:path>
                <a:path w="10998835" h="31114">
                  <a:moveTo>
                    <a:pt x="1467480" y="26415"/>
                  </a:moveTo>
                  <a:lnTo>
                    <a:pt x="1310716" y="26415"/>
                  </a:lnTo>
                  <a:lnTo>
                    <a:pt x="1346686" y="27177"/>
                  </a:lnTo>
                  <a:lnTo>
                    <a:pt x="1590223" y="27939"/>
                  </a:lnTo>
                  <a:lnTo>
                    <a:pt x="1399590" y="27939"/>
                  </a:lnTo>
                  <a:lnTo>
                    <a:pt x="1467480" y="26415"/>
                  </a:lnTo>
                  <a:close/>
                </a:path>
                <a:path w="10998835" h="31114">
                  <a:moveTo>
                    <a:pt x="4471340" y="26415"/>
                  </a:moveTo>
                  <a:lnTo>
                    <a:pt x="4327440" y="26415"/>
                  </a:lnTo>
                  <a:lnTo>
                    <a:pt x="4354752" y="27177"/>
                  </a:lnTo>
                  <a:lnTo>
                    <a:pt x="4448685" y="27939"/>
                  </a:lnTo>
                  <a:lnTo>
                    <a:pt x="4401252" y="27939"/>
                  </a:lnTo>
                  <a:lnTo>
                    <a:pt x="4471340" y="26415"/>
                  </a:lnTo>
                  <a:close/>
                </a:path>
                <a:path w="10998835" h="31114">
                  <a:moveTo>
                    <a:pt x="1504562" y="24891"/>
                  </a:moveTo>
                  <a:lnTo>
                    <a:pt x="1262044" y="24891"/>
                  </a:lnTo>
                  <a:lnTo>
                    <a:pt x="1308601" y="26415"/>
                  </a:lnTo>
                  <a:lnTo>
                    <a:pt x="1473642" y="26415"/>
                  </a:lnTo>
                  <a:lnTo>
                    <a:pt x="1504562" y="24891"/>
                  </a:lnTo>
                  <a:close/>
                </a:path>
                <a:path w="10998835" h="31114">
                  <a:moveTo>
                    <a:pt x="3435272" y="25908"/>
                  </a:moveTo>
                  <a:lnTo>
                    <a:pt x="1490111" y="25908"/>
                  </a:lnTo>
                  <a:lnTo>
                    <a:pt x="1467480" y="26415"/>
                  </a:lnTo>
                  <a:lnTo>
                    <a:pt x="3446092" y="26415"/>
                  </a:lnTo>
                  <a:lnTo>
                    <a:pt x="3435272" y="25908"/>
                  </a:lnTo>
                  <a:close/>
                </a:path>
                <a:path w="10998835" h="31114">
                  <a:moveTo>
                    <a:pt x="4309232" y="25908"/>
                  </a:moveTo>
                  <a:lnTo>
                    <a:pt x="4003592" y="25908"/>
                  </a:lnTo>
                  <a:lnTo>
                    <a:pt x="3990629" y="26415"/>
                  </a:lnTo>
                  <a:lnTo>
                    <a:pt x="4327440" y="26415"/>
                  </a:lnTo>
                  <a:lnTo>
                    <a:pt x="4309232" y="25908"/>
                  </a:lnTo>
                  <a:close/>
                </a:path>
                <a:path w="10998835" h="31114">
                  <a:moveTo>
                    <a:pt x="6752666" y="25908"/>
                  </a:moveTo>
                  <a:lnTo>
                    <a:pt x="4480532" y="25908"/>
                  </a:lnTo>
                  <a:lnTo>
                    <a:pt x="4471340" y="26415"/>
                  </a:lnTo>
                  <a:lnTo>
                    <a:pt x="6760943" y="26415"/>
                  </a:lnTo>
                  <a:lnTo>
                    <a:pt x="6752666" y="25908"/>
                  </a:lnTo>
                  <a:close/>
                </a:path>
                <a:path w="10998835" h="31114">
                  <a:moveTo>
                    <a:pt x="3099196" y="24891"/>
                  </a:moveTo>
                  <a:lnTo>
                    <a:pt x="2972000" y="24891"/>
                  </a:lnTo>
                  <a:lnTo>
                    <a:pt x="2985653" y="25400"/>
                  </a:lnTo>
                  <a:lnTo>
                    <a:pt x="3065668" y="25908"/>
                  </a:lnTo>
                  <a:lnTo>
                    <a:pt x="3038017" y="25908"/>
                  </a:lnTo>
                  <a:lnTo>
                    <a:pt x="3099196" y="24891"/>
                  </a:lnTo>
                  <a:close/>
                </a:path>
                <a:path w="10998835" h="31114">
                  <a:moveTo>
                    <a:pt x="4029517" y="24891"/>
                  </a:moveTo>
                  <a:lnTo>
                    <a:pt x="3415744" y="24891"/>
                  </a:lnTo>
                  <a:lnTo>
                    <a:pt x="3423746" y="25400"/>
                  </a:lnTo>
                  <a:lnTo>
                    <a:pt x="3424451" y="25400"/>
                  </a:lnTo>
                  <a:lnTo>
                    <a:pt x="3435272" y="25908"/>
                  </a:lnTo>
                  <a:lnTo>
                    <a:pt x="4003592" y="25908"/>
                  </a:lnTo>
                  <a:lnTo>
                    <a:pt x="4029517" y="24891"/>
                  </a:lnTo>
                  <a:close/>
                </a:path>
                <a:path w="10998835" h="31114">
                  <a:moveTo>
                    <a:pt x="4498916" y="24891"/>
                  </a:moveTo>
                  <a:lnTo>
                    <a:pt x="4285362" y="24891"/>
                  </a:lnTo>
                  <a:lnTo>
                    <a:pt x="4309232" y="25908"/>
                  </a:lnTo>
                  <a:lnTo>
                    <a:pt x="4480532" y="25908"/>
                  </a:lnTo>
                  <a:lnTo>
                    <a:pt x="4498916" y="24891"/>
                  </a:lnTo>
                  <a:close/>
                </a:path>
                <a:path w="10998835" h="31114">
                  <a:moveTo>
                    <a:pt x="6997485" y="24891"/>
                  </a:moveTo>
                  <a:lnTo>
                    <a:pt x="6736112" y="24891"/>
                  </a:lnTo>
                  <a:lnTo>
                    <a:pt x="6752666" y="25908"/>
                  </a:lnTo>
                  <a:lnTo>
                    <a:pt x="6966417" y="25908"/>
                  </a:lnTo>
                  <a:lnTo>
                    <a:pt x="6997485" y="24891"/>
                  </a:lnTo>
                  <a:close/>
                </a:path>
                <a:path w="10998835" h="31114">
                  <a:moveTo>
                    <a:pt x="2345877" y="24891"/>
                  </a:moveTo>
                  <a:lnTo>
                    <a:pt x="2286253" y="24891"/>
                  </a:lnTo>
                  <a:lnTo>
                    <a:pt x="2316898" y="25019"/>
                  </a:lnTo>
                  <a:lnTo>
                    <a:pt x="2345877" y="24891"/>
                  </a:lnTo>
                  <a:close/>
                </a:path>
                <a:path w="10998835" h="31114">
                  <a:moveTo>
                    <a:pt x="5345302" y="24891"/>
                  </a:moveTo>
                  <a:lnTo>
                    <a:pt x="5299002" y="24891"/>
                  </a:lnTo>
                  <a:lnTo>
                    <a:pt x="5323176" y="25019"/>
                  </a:lnTo>
                  <a:lnTo>
                    <a:pt x="5345302" y="24891"/>
                  </a:lnTo>
                  <a:close/>
                </a:path>
                <a:path w="10998835" h="31114">
                  <a:moveTo>
                    <a:pt x="9824828" y="24891"/>
                  </a:moveTo>
                  <a:lnTo>
                    <a:pt x="9639274" y="24891"/>
                  </a:lnTo>
                  <a:lnTo>
                    <a:pt x="9659174" y="25019"/>
                  </a:lnTo>
                  <a:lnTo>
                    <a:pt x="9771900" y="25019"/>
                  </a:lnTo>
                  <a:lnTo>
                    <a:pt x="9824828" y="24891"/>
                  </a:lnTo>
                  <a:close/>
                </a:path>
                <a:path w="10998835" h="31114">
                  <a:moveTo>
                    <a:pt x="1564529" y="21716"/>
                  </a:moveTo>
                  <a:lnTo>
                    <a:pt x="1152391" y="21716"/>
                  </a:lnTo>
                  <a:lnTo>
                    <a:pt x="1211913" y="23240"/>
                  </a:lnTo>
                  <a:lnTo>
                    <a:pt x="1210897" y="23240"/>
                  </a:lnTo>
                  <a:lnTo>
                    <a:pt x="1262173" y="24891"/>
                  </a:lnTo>
                  <a:lnTo>
                    <a:pt x="1246525" y="24384"/>
                  </a:lnTo>
                  <a:lnTo>
                    <a:pt x="1514869" y="24384"/>
                  </a:lnTo>
                  <a:lnTo>
                    <a:pt x="1545789" y="22860"/>
                  </a:lnTo>
                  <a:lnTo>
                    <a:pt x="1564529" y="21716"/>
                  </a:lnTo>
                  <a:close/>
                </a:path>
                <a:path w="10998835" h="31114">
                  <a:moveTo>
                    <a:pt x="2216660" y="24384"/>
                  </a:moveTo>
                  <a:lnTo>
                    <a:pt x="1514869" y="24384"/>
                  </a:lnTo>
                  <a:lnTo>
                    <a:pt x="1504562" y="24891"/>
                  </a:lnTo>
                  <a:lnTo>
                    <a:pt x="2268591" y="24891"/>
                  </a:lnTo>
                  <a:lnTo>
                    <a:pt x="2216660" y="24384"/>
                  </a:lnTo>
                  <a:close/>
                </a:path>
                <a:path w="10998835" h="31114">
                  <a:moveTo>
                    <a:pt x="2958347" y="24384"/>
                  </a:moveTo>
                  <a:lnTo>
                    <a:pt x="2416048" y="24384"/>
                  </a:lnTo>
                  <a:lnTo>
                    <a:pt x="2361127" y="24891"/>
                  </a:lnTo>
                  <a:lnTo>
                    <a:pt x="2972000" y="24891"/>
                  </a:lnTo>
                  <a:lnTo>
                    <a:pt x="2958347" y="24384"/>
                  </a:lnTo>
                  <a:close/>
                </a:path>
                <a:path w="10998835" h="31114">
                  <a:moveTo>
                    <a:pt x="3407741" y="24384"/>
                  </a:moveTo>
                  <a:lnTo>
                    <a:pt x="3114221" y="24384"/>
                  </a:lnTo>
                  <a:lnTo>
                    <a:pt x="3099196" y="24891"/>
                  </a:lnTo>
                  <a:lnTo>
                    <a:pt x="3415744" y="24891"/>
                  </a:lnTo>
                  <a:lnTo>
                    <a:pt x="3407741" y="24384"/>
                  </a:lnTo>
                  <a:close/>
                </a:path>
                <a:path w="10998835" h="31114">
                  <a:moveTo>
                    <a:pt x="4273427" y="24384"/>
                  </a:moveTo>
                  <a:lnTo>
                    <a:pt x="4040087" y="24384"/>
                  </a:lnTo>
                  <a:lnTo>
                    <a:pt x="4030314" y="24891"/>
                  </a:lnTo>
                  <a:lnTo>
                    <a:pt x="4285362" y="24891"/>
                  </a:lnTo>
                  <a:lnTo>
                    <a:pt x="4273427" y="24384"/>
                  </a:lnTo>
                  <a:close/>
                </a:path>
                <a:path w="10998835" h="31114">
                  <a:moveTo>
                    <a:pt x="5223037" y="24384"/>
                  </a:moveTo>
                  <a:lnTo>
                    <a:pt x="4508108" y="24384"/>
                  </a:lnTo>
                  <a:lnTo>
                    <a:pt x="4498916" y="24891"/>
                  </a:lnTo>
                  <a:lnTo>
                    <a:pt x="5292090" y="24891"/>
                  </a:lnTo>
                  <a:lnTo>
                    <a:pt x="5223037" y="24384"/>
                  </a:lnTo>
                  <a:close/>
                </a:path>
                <a:path w="10998835" h="31114">
                  <a:moveTo>
                    <a:pt x="6727835" y="24384"/>
                  </a:moveTo>
                  <a:lnTo>
                    <a:pt x="5391125" y="24384"/>
                  </a:lnTo>
                  <a:lnTo>
                    <a:pt x="5359528" y="24891"/>
                  </a:lnTo>
                  <a:lnTo>
                    <a:pt x="6736112" y="24891"/>
                  </a:lnTo>
                  <a:lnTo>
                    <a:pt x="6727835" y="24384"/>
                  </a:lnTo>
                  <a:close/>
                </a:path>
                <a:path w="10998835" h="31114">
                  <a:moveTo>
                    <a:pt x="8149989" y="24384"/>
                  </a:moveTo>
                  <a:lnTo>
                    <a:pt x="7013019" y="24384"/>
                  </a:lnTo>
                  <a:lnTo>
                    <a:pt x="6997485" y="24891"/>
                  </a:lnTo>
                  <a:lnTo>
                    <a:pt x="8170338" y="24891"/>
                  </a:lnTo>
                  <a:lnTo>
                    <a:pt x="8149989" y="24384"/>
                  </a:lnTo>
                  <a:close/>
                </a:path>
                <a:path w="10998835" h="31114">
                  <a:moveTo>
                    <a:pt x="9559673" y="24384"/>
                  </a:moveTo>
                  <a:lnTo>
                    <a:pt x="8961441" y="24384"/>
                  </a:lnTo>
                  <a:lnTo>
                    <a:pt x="8939686" y="24891"/>
                  </a:lnTo>
                  <a:lnTo>
                    <a:pt x="9639274" y="24891"/>
                  </a:lnTo>
                  <a:lnTo>
                    <a:pt x="9559673" y="24384"/>
                  </a:lnTo>
                  <a:close/>
                </a:path>
                <a:path w="10998835" h="31114">
                  <a:moveTo>
                    <a:pt x="10591823" y="21716"/>
                  </a:moveTo>
                  <a:lnTo>
                    <a:pt x="9411967" y="21716"/>
                  </a:lnTo>
                  <a:lnTo>
                    <a:pt x="9545608" y="24002"/>
                  </a:lnTo>
                  <a:lnTo>
                    <a:pt x="9547922" y="24002"/>
                  </a:lnTo>
                  <a:lnTo>
                    <a:pt x="9620094" y="24891"/>
                  </a:lnTo>
                  <a:lnTo>
                    <a:pt x="9843287" y="24891"/>
                  </a:lnTo>
                  <a:lnTo>
                    <a:pt x="9910867" y="24384"/>
                  </a:lnTo>
                  <a:lnTo>
                    <a:pt x="10032201" y="23240"/>
                  </a:lnTo>
                  <a:lnTo>
                    <a:pt x="10515894" y="22860"/>
                  </a:lnTo>
                  <a:lnTo>
                    <a:pt x="10540367" y="22478"/>
                  </a:lnTo>
                  <a:lnTo>
                    <a:pt x="10539113" y="22478"/>
                  </a:lnTo>
                  <a:lnTo>
                    <a:pt x="10591823" y="21716"/>
                  </a:lnTo>
                  <a:close/>
                </a:path>
                <a:path w="10998835" h="31114">
                  <a:moveTo>
                    <a:pt x="2631620" y="20827"/>
                  </a:moveTo>
                  <a:lnTo>
                    <a:pt x="2029270" y="20827"/>
                  </a:lnTo>
                  <a:lnTo>
                    <a:pt x="2183810" y="24002"/>
                  </a:lnTo>
                  <a:lnTo>
                    <a:pt x="2216660" y="24384"/>
                  </a:lnTo>
                  <a:lnTo>
                    <a:pt x="2419342" y="24384"/>
                  </a:lnTo>
                  <a:lnTo>
                    <a:pt x="2524578" y="22860"/>
                  </a:lnTo>
                  <a:lnTo>
                    <a:pt x="2631620" y="20827"/>
                  </a:lnTo>
                  <a:close/>
                </a:path>
                <a:path w="10998835" h="31114">
                  <a:moveTo>
                    <a:pt x="3231213" y="20065"/>
                  </a:moveTo>
                  <a:lnTo>
                    <a:pt x="2835815" y="20065"/>
                  </a:lnTo>
                  <a:lnTo>
                    <a:pt x="2862942" y="20827"/>
                  </a:lnTo>
                  <a:lnTo>
                    <a:pt x="2867071" y="20827"/>
                  </a:lnTo>
                  <a:lnTo>
                    <a:pt x="2958347" y="24384"/>
                  </a:lnTo>
                  <a:lnTo>
                    <a:pt x="3114221" y="24384"/>
                  </a:lnTo>
                  <a:lnTo>
                    <a:pt x="3184745" y="21716"/>
                  </a:lnTo>
                  <a:lnTo>
                    <a:pt x="3182738" y="21716"/>
                  </a:lnTo>
                  <a:lnTo>
                    <a:pt x="3231213" y="20065"/>
                  </a:lnTo>
                  <a:close/>
                </a:path>
                <a:path w="10998835" h="31114">
                  <a:moveTo>
                    <a:pt x="3815657" y="19303"/>
                  </a:moveTo>
                  <a:lnTo>
                    <a:pt x="3291998" y="19303"/>
                  </a:lnTo>
                  <a:lnTo>
                    <a:pt x="3339760" y="20065"/>
                  </a:lnTo>
                  <a:lnTo>
                    <a:pt x="3334058" y="20065"/>
                  </a:lnTo>
                  <a:lnTo>
                    <a:pt x="3407741" y="24384"/>
                  </a:lnTo>
                  <a:lnTo>
                    <a:pt x="4040087" y="24384"/>
                  </a:lnTo>
                  <a:lnTo>
                    <a:pt x="4047417" y="24002"/>
                  </a:lnTo>
                  <a:lnTo>
                    <a:pt x="4043851" y="24002"/>
                  </a:lnTo>
                  <a:lnTo>
                    <a:pt x="3937893" y="22860"/>
                  </a:lnTo>
                  <a:lnTo>
                    <a:pt x="3890879" y="21716"/>
                  </a:lnTo>
                  <a:lnTo>
                    <a:pt x="3888052" y="21716"/>
                  </a:lnTo>
                  <a:lnTo>
                    <a:pt x="3815657" y="19303"/>
                  </a:lnTo>
                  <a:close/>
                </a:path>
                <a:path w="10998835" h="31114">
                  <a:moveTo>
                    <a:pt x="4708080" y="17652"/>
                  </a:moveTo>
                  <a:lnTo>
                    <a:pt x="4372923" y="17652"/>
                  </a:lnTo>
                  <a:lnTo>
                    <a:pt x="4321741" y="19303"/>
                  </a:lnTo>
                  <a:lnTo>
                    <a:pt x="4322642" y="19303"/>
                  </a:lnTo>
                  <a:lnTo>
                    <a:pt x="4197304" y="22478"/>
                  </a:lnTo>
                  <a:lnTo>
                    <a:pt x="4224855" y="22478"/>
                  </a:lnTo>
                  <a:lnTo>
                    <a:pt x="4264823" y="24002"/>
                  </a:lnTo>
                  <a:lnTo>
                    <a:pt x="4264476" y="24002"/>
                  </a:lnTo>
                  <a:lnTo>
                    <a:pt x="4273427" y="24384"/>
                  </a:lnTo>
                  <a:lnTo>
                    <a:pt x="4508108" y="24384"/>
                  </a:lnTo>
                  <a:lnTo>
                    <a:pt x="4572452" y="20827"/>
                  </a:lnTo>
                  <a:lnTo>
                    <a:pt x="4614258" y="19303"/>
                  </a:lnTo>
                  <a:lnTo>
                    <a:pt x="4653904" y="18541"/>
                  </a:lnTo>
                  <a:lnTo>
                    <a:pt x="4837934" y="18541"/>
                  </a:lnTo>
                  <a:lnTo>
                    <a:pt x="4708080" y="17652"/>
                  </a:lnTo>
                  <a:close/>
                </a:path>
                <a:path w="10998835" h="31114">
                  <a:moveTo>
                    <a:pt x="5531576" y="20065"/>
                  </a:moveTo>
                  <a:lnTo>
                    <a:pt x="4950267" y="20065"/>
                  </a:lnTo>
                  <a:lnTo>
                    <a:pt x="5119574" y="22860"/>
                  </a:lnTo>
                  <a:lnTo>
                    <a:pt x="5223037" y="24384"/>
                  </a:lnTo>
                  <a:lnTo>
                    <a:pt x="5391125" y="24384"/>
                  </a:lnTo>
                  <a:lnTo>
                    <a:pt x="5414822" y="24002"/>
                  </a:lnTo>
                  <a:lnTo>
                    <a:pt x="5410352" y="24002"/>
                  </a:lnTo>
                  <a:lnTo>
                    <a:pt x="5472064" y="21716"/>
                  </a:lnTo>
                  <a:lnTo>
                    <a:pt x="5469348" y="21716"/>
                  </a:lnTo>
                  <a:lnTo>
                    <a:pt x="5531576" y="20065"/>
                  </a:lnTo>
                  <a:close/>
                </a:path>
                <a:path w="10998835" h="31114">
                  <a:moveTo>
                    <a:pt x="7126732" y="20827"/>
                  </a:moveTo>
                  <a:lnTo>
                    <a:pt x="6625370" y="20827"/>
                  </a:lnTo>
                  <a:lnTo>
                    <a:pt x="6674672" y="21716"/>
                  </a:lnTo>
                  <a:lnTo>
                    <a:pt x="6671166" y="21716"/>
                  </a:lnTo>
                  <a:lnTo>
                    <a:pt x="6703005" y="22860"/>
                  </a:lnTo>
                  <a:lnTo>
                    <a:pt x="6727835" y="24384"/>
                  </a:lnTo>
                  <a:lnTo>
                    <a:pt x="7013019" y="24384"/>
                  </a:lnTo>
                  <a:lnTo>
                    <a:pt x="7126732" y="20827"/>
                  </a:lnTo>
                  <a:close/>
                </a:path>
                <a:path w="10998835" h="31114">
                  <a:moveTo>
                    <a:pt x="9066538" y="20827"/>
                  </a:moveTo>
                  <a:lnTo>
                    <a:pt x="8029844" y="20827"/>
                  </a:lnTo>
                  <a:lnTo>
                    <a:pt x="8148798" y="24384"/>
                  </a:lnTo>
                  <a:lnTo>
                    <a:pt x="8963189" y="24384"/>
                  </a:lnTo>
                  <a:lnTo>
                    <a:pt x="9066538" y="20827"/>
                  </a:lnTo>
                  <a:close/>
                </a:path>
                <a:path w="10998835" h="31114">
                  <a:moveTo>
                    <a:pt x="4162838" y="20827"/>
                  </a:moveTo>
                  <a:lnTo>
                    <a:pt x="4123419" y="20827"/>
                  </a:lnTo>
                  <a:lnTo>
                    <a:pt x="4069406" y="22860"/>
                  </a:lnTo>
                  <a:lnTo>
                    <a:pt x="4047417" y="24002"/>
                  </a:lnTo>
                  <a:lnTo>
                    <a:pt x="4077349" y="24002"/>
                  </a:lnTo>
                  <a:lnTo>
                    <a:pt x="4132806" y="23622"/>
                  </a:lnTo>
                  <a:lnTo>
                    <a:pt x="4178544" y="22860"/>
                  </a:lnTo>
                  <a:lnTo>
                    <a:pt x="4180598" y="22860"/>
                  </a:lnTo>
                  <a:lnTo>
                    <a:pt x="4197304" y="22478"/>
                  </a:lnTo>
                  <a:lnTo>
                    <a:pt x="4224855" y="22478"/>
                  </a:lnTo>
                  <a:lnTo>
                    <a:pt x="4204871" y="21716"/>
                  </a:lnTo>
                  <a:lnTo>
                    <a:pt x="4199821" y="21716"/>
                  </a:lnTo>
                  <a:lnTo>
                    <a:pt x="4162838" y="20827"/>
                  </a:lnTo>
                  <a:close/>
                </a:path>
                <a:path w="10998835" h="31114">
                  <a:moveTo>
                    <a:pt x="7872842" y="21716"/>
                  </a:moveTo>
                  <a:lnTo>
                    <a:pt x="7711938" y="21716"/>
                  </a:lnTo>
                  <a:lnTo>
                    <a:pt x="7792534" y="24002"/>
                  </a:lnTo>
                  <a:lnTo>
                    <a:pt x="7770824" y="24002"/>
                  </a:lnTo>
                  <a:lnTo>
                    <a:pt x="7820252" y="23622"/>
                  </a:lnTo>
                  <a:lnTo>
                    <a:pt x="7845001" y="22860"/>
                  </a:lnTo>
                  <a:lnTo>
                    <a:pt x="7846161" y="22860"/>
                  </a:lnTo>
                  <a:lnTo>
                    <a:pt x="7872842" y="21716"/>
                  </a:lnTo>
                  <a:close/>
                </a:path>
                <a:path w="10998835" h="31114">
                  <a:moveTo>
                    <a:pt x="10515894" y="22860"/>
                  </a:moveTo>
                  <a:lnTo>
                    <a:pt x="10159437" y="22860"/>
                  </a:lnTo>
                  <a:lnTo>
                    <a:pt x="10324259" y="24002"/>
                  </a:lnTo>
                  <a:lnTo>
                    <a:pt x="10419581" y="24002"/>
                  </a:lnTo>
                  <a:lnTo>
                    <a:pt x="10515894" y="22860"/>
                  </a:lnTo>
                  <a:close/>
                </a:path>
                <a:path w="10998835" h="31114">
                  <a:moveTo>
                    <a:pt x="315644" y="17652"/>
                  </a:moveTo>
                  <a:lnTo>
                    <a:pt x="8390" y="17652"/>
                  </a:lnTo>
                  <a:lnTo>
                    <a:pt x="10003" y="20065"/>
                  </a:lnTo>
                  <a:lnTo>
                    <a:pt x="9597" y="22478"/>
                  </a:lnTo>
                  <a:lnTo>
                    <a:pt x="9533" y="22860"/>
                  </a:lnTo>
                  <a:lnTo>
                    <a:pt x="58655" y="21716"/>
                  </a:lnTo>
                  <a:lnTo>
                    <a:pt x="58501" y="21716"/>
                  </a:lnTo>
                  <a:lnTo>
                    <a:pt x="131460" y="20065"/>
                  </a:lnTo>
                  <a:lnTo>
                    <a:pt x="134521" y="20065"/>
                  </a:lnTo>
                  <a:lnTo>
                    <a:pt x="315644" y="17652"/>
                  </a:lnTo>
                  <a:close/>
                </a:path>
                <a:path w="10998835" h="31114">
                  <a:moveTo>
                    <a:pt x="6440696" y="21716"/>
                  </a:moveTo>
                  <a:lnTo>
                    <a:pt x="6086741" y="21716"/>
                  </a:lnTo>
                  <a:lnTo>
                    <a:pt x="6176850" y="22478"/>
                  </a:lnTo>
                  <a:lnTo>
                    <a:pt x="6215456" y="22860"/>
                  </a:lnTo>
                  <a:lnTo>
                    <a:pt x="6293824" y="22860"/>
                  </a:lnTo>
                  <a:lnTo>
                    <a:pt x="6440696" y="21716"/>
                  </a:lnTo>
                  <a:close/>
                </a:path>
                <a:path w="10998835" h="31114">
                  <a:moveTo>
                    <a:pt x="10982513" y="20065"/>
                  </a:moveTo>
                  <a:lnTo>
                    <a:pt x="9333652" y="20065"/>
                  </a:lnTo>
                  <a:lnTo>
                    <a:pt x="9365868" y="20827"/>
                  </a:lnTo>
                  <a:lnTo>
                    <a:pt x="10899889" y="21716"/>
                  </a:lnTo>
                  <a:lnTo>
                    <a:pt x="10885493" y="21716"/>
                  </a:lnTo>
                  <a:lnTo>
                    <a:pt x="10956695" y="22478"/>
                  </a:lnTo>
                  <a:lnTo>
                    <a:pt x="10951745" y="22478"/>
                  </a:lnTo>
                  <a:lnTo>
                    <a:pt x="10982397" y="22860"/>
                  </a:lnTo>
                  <a:lnTo>
                    <a:pt x="10982513" y="20065"/>
                  </a:lnTo>
                  <a:close/>
                </a:path>
                <a:path w="10998835" h="31114">
                  <a:moveTo>
                    <a:pt x="1460400" y="19303"/>
                  </a:moveTo>
                  <a:lnTo>
                    <a:pt x="624079" y="19303"/>
                  </a:lnTo>
                  <a:lnTo>
                    <a:pt x="656073" y="20065"/>
                  </a:lnTo>
                  <a:lnTo>
                    <a:pt x="654234" y="20065"/>
                  </a:lnTo>
                  <a:lnTo>
                    <a:pt x="699644" y="21716"/>
                  </a:lnTo>
                  <a:lnTo>
                    <a:pt x="1605082" y="21716"/>
                  </a:lnTo>
                  <a:lnTo>
                    <a:pt x="1521473" y="20827"/>
                  </a:lnTo>
                  <a:lnTo>
                    <a:pt x="1527827" y="20827"/>
                  </a:lnTo>
                  <a:lnTo>
                    <a:pt x="1460400" y="19303"/>
                  </a:lnTo>
                  <a:close/>
                </a:path>
                <a:path w="10998835" h="31114">
                  <a:moveTo>
                    <a:pt x="1793711" y="20065"/>
                  </a:moveTo>
                  <a:lnTo>
                    <a:pt x="1591599" y="20065"/>
                  </a:lnTo>
                  <a:lnTo>
                    <a:pt x="1564529" y="21716"/>
                  </a:lnTo>
                  <a:lnTo>
                    <a:pt x="1684211" y="21716"/>
                  </a:lnTo>
                  <a:lnTo>
                    <a:pt x="1793711" y="20065"/>
                  </a:lnTo>
                  <a:close/>
                </a:path>
                <a:path w="10998835" h="31114">
                  <a:moveTo>
                    <a:pt x="6677393" y="19303"/>
                  </a:moveTo>
                  <a:lnTo>
                    <a:pt x="5845882" y="19303"/>
                  </a:lnTo>
                  <a:lnTo>
                    <a:pt x="6094213" y="21716"/>
                  </a:lnTo>
                  <a:lnTo>
                    <a:pt x="6413401" y="21716"/>
                  </a:lnTo>
                  <a:lnTo>
                    <a:pt x="7129013" y="20827"/>
                  </a:lnTo>
                  <a:lnTo>
                    <a:pt x="7161022" y="20065"/>
                  </a:lnTo>
                  <a:lnTo>
                    <a:pt x="7239114" y="20065"/>
                  </a:lnTo>
                  <a:lnTo>
                    <a:pt x="6677393" y="19303"/>
                  </a:lnTo>
                  <a:close/>
                </a:path>
                <a:path w="10998835" h="31114">
                  <a:moveTo>
                    <a:pt x="7921872" y="20065"/>
                  </a:moveTo>
                  <a:lnTo>
                    <a:pt x="7648076" y="20065"/>
                  </a:lnTo>
                  <a:lnTo>
                    <a:pt x="7710831" y="21716"/>
                  </a:lnTo>
                  <a:lnTo>
                    <a:pt x="7870934" y="21716"/>
                  </a:lnTo>
                  <a:lnTo>
                    <a:pt x="7921872" y="20065"/>
                  </a:lnTo>
                  <a:close/>
                </a:path>
                <a:path w="10998835" h="31114">
                  <a:moveTo>
                    <a:pt x="10694453" y="20827"/>
                  </a:moveTo>
                  <a:lnTo>
                    <a:pt x="9368212" y="20827"/>
                  </a:lnTo>
                  <a:lnTo>
                    <a:pt x="9411266" y="21716"/>
                  </a:lnTo>
                  <a:lnTo>
                    <a:pt x="10584968" y="21716"/>
                  </a:lnTo>
                  <a:lnTo>
                    <a:pt x="10694453" y="20827"/>
                  </a:lnTo>
                  <a:close/>
                </a:path>
                <a:path w="10998835" h="31114">
                  <a:moveTo>
                    <a:pt x="2685856" y="20065"/>
                  </a:moveTo>
                  <a:lnTo>
                    <a:pt x="1998698" y="20065"/>
                  </a:lnTo>
                  <a:lnTo>
                    <a:pt x="2029863" y="20827"/>
                  </a:lnTo>
                  <a:lnTo>
                    <a:pt x="2633658" y="20827"/>
                  </a:lnTo>
                  <a:lnTo>
                    <a:pt x="2685856" y="20065"/>
                  </a:lnTo>
                  <a:close/>
                </a:path>
                <a:path w="10998835" h="31114">
                  <a:moveTo>
                    <a:pt x="9112394" y="19303"/>
                  </a:moveTo>
                  <a:lnTo>
                    <a:pt x="7608316" y="19303"/>
                  </a:lnTo>
                  <a:lnTo>
                    <a:pt x="7650235" y="20065"/>
                  </a:lnTo>
                  <a:lnTo>
                    <a:pt x="7971979" y="20065"/>
                  </a:lnTo>
                  <a:lnTo>
                    <a:pt x="8045240" y="20827"/>
                  </a:lnTo>
                  <a:lnTo>
                    <a:pt x="9066762" y="20827"/>
                  </a:lnTo>
                  <a:lnTo>
                    <a:pt x="9112394" y="19303"/>
                  </a:lnTo>
                  <a:close/>
                </a:path>
                <a:path w="10998835" h="31114">
                  <a:moveTo>
                    <a:pt x="1807616" y="15366"/>
                  </a:moveTo>
                  <a:lnTo>
                    <a:pt x="1695424" y="15366"/>
                  </a:lnTo>
                  <a:lnTo>
                    <a:pt x="1670537" y="16128"/>
                  </a:lnTo>
                  <a:lnTo>
                    <a:pt x="1634560" y="17652"/>
                  </a:lnTo>
                  <a:lnTo>
                    <a:pt x="1591410" y="20065"/>
                  </a:lnTo>
                  <a:lnTo>
                    <a:pt x="1797789" y="20065"/>
                  </a:lnTo>
                  <a:lnTo>
                    <a:pt x="1853634" y="18541"/>
                  </a:lnTo>
                  <a:lnTo>
                    <a:pt x="1857425" y="18541"/>
                  </a:lnTo>
                  <a:lnTo>
                    <a:pt x="1891325" y="17272"/>
                  </a:lnTo>
                  <a:lnTo>
                    <a:pt x="1845643" y="16128"/>
                  </a:lnTo>
                  <a:lnTo>
                    <a:pt x="1844571" y="16128"/>
                  </a:lnTo>
                  <a:lnTo>
                    <a:pt x="1807616" y="15366"/>
                  </a:lnTo>
                  <a:close/>
                </a:path>
                <a:path w="10998835" h="31114">
                  <a:moveTo>
                    <a:pt x="1967534" y="19303"/>
                  </a:moveTo>
                  <a:lnTo>
                    <a:pt x="1829789" y="19303"/>
                  </a:lnTo>
                  <a:lnTo>
                    <a:pt x="1793711" y="20065"/>
                  </a:lnTo>
                  <a:lnTo>
                    <a:pt x="1998698" y="20065"/>
                  </a:lnTo>
                  <a:lnTo>
                    <a:pt x="1967534" y="19303"/>
                  </a:lnTo>
                  <a:close/>
                </a:path>
                <a:path w="10998835" h="31114">
                  <a:moveTo>
                    <a:pt x="2774625" y="19303"/>
                  </a:moveTo>
                  <a:lnTo>
                    <a:pt x="2738054" y="19303"/>
                  </a:lnTo>
                  <a:lnTo>
                    <a:pt x="2685856" y="20065"/>
                  </a:lnTo>
                  <a:lnTo>
                    <a:pt x="2835815" y="20065"/>
                  </a:lnTo>
                  <a:lnTo>
                    <a:pt x="2774625" y="19303"/>
                  </a:lnTo>
                  <a:close/>
                </a:path>
                <a:path w="10998835" h="31114">
                  <a:moveTo>
                    <a:pt x="3274964" y="19303"/>
                  </a:moveTo>
                  <a:lnTo>
                    <a:pt x="2774772" y="19303"/>
                  </a:lnTo>
                  <a:lnTo>
                    <a:pt x="2649138" y="20065"/>
                  </a:lnTo>
                  <a:lnTo>
                    <a:pt x="3220524" y="20065"/>
                  </a:lnTo>
                  <a:lnTo>
                    <a:pt x="3274964" y="19303"/>
                  </a:lnTo>
                  <a:close/>
                </a:path>
                <a:path w="10998835" h="31114">
                  <a:moveTo>
                    <a:pt x="5585305" y="19303"/>
                  </a:moveTo>
                  <a:lnTo>
                    <a:pt x="4896396" y="19303"/>
                  </a:lnTo>
                  <a:lnTo>
                    <a:pt x="4955027" y="20065"/>
                  </a:lnTo>
                  <a:lnTo>
                    <a:pt x="5537828" y="20065"/>
                  </a:lnTo>
                  <a:lnTo>
                    <a:pt x="5585305" y="19303"/>
                  </a:lnTo>
                  <a:close/>
                </a:path>
                <a:path w="10998835" h="31114">
                  <a:moveTo>
                    <a:pt x="7086816" y="19303"/>
                  </a:moveTo>
                  <a:lnTo>
                    <a:pt x="6932436" y="19303"/>
                  </a:lnTo>
                  <a:lnTo>
                    <a:pt x="6984072" y="20065"/>
                  </a:lnTo>
                  <a:lnTo>
                    <a:pt x="7034403" y="20065"/>
                  </a:lnTo>
                  <a:lnTo>
                    <a:pt x="7086816" y="19303"/>
                  </a:lnTo>
                  <a:close/>
                </a:path>
                <a:path w="10998835" h="31114">
                  <a:moveTo>
                    <a:pt x="7311990" y="17652"/>
                  </a:moveTo>
                  <a:lnTo>
                    <a:pt x="7146812" y="17652"/>
                  </a:lnTo>
                  <a:lnTo>
                    <a:pt x="7091279" y="19303"/>
                  </a:lnTo>
                  <a:lnTo>
                    <a:pt x="7193031" y="19303"/>
                  </a:lnTo>
                  <a:lnTo>
                    <a:pt x="7161022" y="20065"/>
                  </a:lnTo>
                  <a:lnTo>
                    <a:pt x="7155171" y="20065"/>
                  </a:lnTo>
                  <a:lnTo>
                    <a:pt x="7242592" y="18541"/>
                  </a:lnTo>
                  <a:lnTo>
                    <a:pt x="7244893" y="18541"/>
                  </a:lnTo>
                  <a:lnTo>
                    <a:pt x="7311990" y="17652"/>
                  </a:lnTo>
                  <a:close/>
                </a:path>
                <a:path w="10998835" h="31114">
                  <a:moveTo>
                    <a:pt x="9301435" y="19303"/>
                  </a:moveTo>
                  <a:lnTo>
                    <a:pt x="9113736" y="19303"/>
                  </a:lnTo>
                  <a:lnTo>
                    <a:pt x="9088235" y="20065"/>
                  </a:lnTo>
                  <a:lnTo>
                    <a:pt x="9333652" y="20065"/>
                  </a:lnTo>
                  <a:lnTo>
                    <a:pt x="9301435" y="19303"/>
                  </a:lnTo>
                  <a:close/>
                </a:path>
                <a:path w="10998835" h="31114">
                  <a:moveTo>
                    <a:pt x="1432088" y="18541"/>
                  </a:moveTo>
                  <a:lnTo>
                    <a:pt x="584898" y="18541"/>
                  </a:lnTo>
                  <a:lnTo>
                    <a:pt x="631266" y="19303"/>
                  </a:lnTo>
                  <a:lnTo>
                    <a:pt x="1461172" y="19303"/>
                  </a:lnTo>
                  <a:lnTo>
                    <a:pt x="1432088" y="18541"/>
                  </a:lnTo>
                  <a:close/>
                </a:path>
                <a:path w="10998835" h="31114">
                  <a:moveTo>
                    <a:pt x="2397281" y="16128"/>
                  </a:moveTo>
                  <a:lnTo>
                    <a:pt x="1921836" y="16128"/>
                  </a:lnTo>
                  <a:lnTo>
                    <a:pt x="1891427" y="17272"/>
                  </a:lnTo>
                  <a:lnTo>
                    <a:pt x="1906688" y="17652"/>
                  </a:lnTo>
                  <a:lnTo>
                    <a:pt x="1906273" y="17652"/>
                  </a:lnTo>
                  <a:lnTo>
                    <a:pt x="1967012" y="19303"/>
                  </a:lnTo>
                  <a:lnTo>
                    <a:pt x="3816379" y="19303"/>
                  </a:lnTo>
                  <a:lnTo>
                    <a:pt x="3757702" y="16890"/>
                  </a:lnTo>
                  <a:lnTo>
                    <a:pt x="2711263" y="16890"/>
                  </a:lnTo>
                  <a:lnTo>
                    <a:pt x="2397281" y="16128"/>
                  </a:lnTo>
                  <a:close/>
                </a:path>
                <a:path w="10998835" h="31114">
                  <a:moveTo>
                    <a:pt x="5672953" y="18541"/>
                  </a:moveTo>
                  <a:lnTo>
                    <a:pt x="4830877" y="18541"/>
                  </a:lnTo>
                  <a:lnTo>
                    <a:pt x="4899841" y="19303"/>
                  </a:lnTo>
                  <a:lnTo>
                    <a:pt x="5845882" y="19303"/>
                  </a:lnTo>
                  <a:lnTo>
                    <a:pt x="5672953" y="18541"/>
                  </a:lnTo>
                  <a:close/>
                </a:path>
                <a:path w="10998835" h="31114">
                  <a:moveTo>
                    <a:pt x="6807958" y="16890"/>
                  </a:moveTo>
                  <a:lnTo>
                    <a:pt x="4404777" y="16890"/>
                  </a:lnTo>
                  <a:lnTo>
                    <a:pt x="4375667" y="17652"/>
                  </a:lnTo>
                  <a:lnTo>
                    <a:pt x="4643830" y="18541"/>
                  </a:lnTo>
                  <a:lnTo>
                    <a:pt x="5566622" y="19303"/>
                  </a:lnTo>
                  <a:lnTo>
                    <a:pt x="6925116" y="19303"/>
                  </a:lnTo>
                  <a:lnTo>
                    <a:pt x="6807958" y="16890"/>
                  </a:lnTo>
                  <a:close/>
                </a:path>
                <a:path w="10998835" h="31114">
                  <a:moveTo>
                    <a:pt x="9139238" y="18541"/>
                  </a:moveTo>
                  <a:lnTo>
                    <a:pt x="7563629" y="18541"/>
                  </a:lnTo>
                  <a:lnTo>
                    <a:pt x="7608870" y="19303"/>
                  </a:lnTo>
                  <a:lnTo>
                    <a:pt x="9113736" y="19303"/>
                  </a:lnTo>
                  <a:lnTo>
                    <a:pt x="9139238" y="18541"/>
                  </a:lnTo>
                  <a:close/>
                </a:path>
                <a:path w="10998835" h="31114">
                  <a:moveTo>
                    <a:pt x="9224463" y="17652"/>
                  </a:moveTo>
                  <a:lnTo>
                    <a:pt x="9216978" y="17652"/>
                  </a:lnTo>
                  <a:lnTo>
                    <a:pt x="9301435" y="19303"/>
                  </a:lnTo>
                  <a:lnTo>
                    <a:pt x="10982415" y="19303"/>
                  </a:lnTo>
                  <a:lnTo>
                    <a:pt x="10982252" y="18541"/>
                  </a:lnTo>
                  <a:lnTo>
                    <a:pt x="9304788" y="18541"/>
                  </a:lnTo>
                  <a:lnTo>
                    <a:pt x="9224463" y="17652"/>
                  </a:lnTo>
                  <a:close/>
                </a:path>
                <a:path w="10998835" h="31114">
                  <a:moveTo>
                    <a:pt x="330173" y="13715"/>
                  </a:moveTo>
                  <a:lnTo>
                    <a:pt x="9461" y="13715"/>
                  </a:lnTo>
                  <a:lnTo>
                    <a:pt x="8861" y="16890"/>
                  </a:lnTo>
                  <a:lnTo>
                    <a:pt x="8789" y="17272"/>
                  </a:lnTo>
                  <a:lnTo>
                    <a:pt x="8716" y="17652"/>
                  </a:lnTo>
                  <a:lnTo>
                    <a:pt x="512160" y="17652"/>
                  </a:lnTo>
                  <a:lnTo>
                    <a:pt x="598878" y="18541"/>
                  </a:lnTo>
                  <a:lnTo>
                    <a:pt x="1429453" y="18541"/>
                  </a:lnTo>
                  <a:lnTo>
                    <a:pt x="1383567" y="16890"/>
                  </a:lnTo>
                  <a:lnTo>
                    <a:pt x="1383202" y="16890"/>
                  </a:lnTo>
                  <a:lnTo>
                    <a:pt x="1345222" y="15366"/>
                  </a:lnTo>
                  <a:lnTo>
                    <a:pt x="893142" y="15366"/>
                  </a:lnTo>
                  <a:lnTo>
                    <a:pt x="866636" y="14477"/>
                  </a:lnTo>
                  <a:lnTo>
                    <a:pt x="381132" y="14477"/>
                  </a:lnTo>
                  <a:lnTo>
                    <a:pt x="330173" y="13715"/>
                  </a:lnTo>
                  <a:close/>
                </a:path>
                <a:path w="10998835" h="31114">
                  <a:moveTo>
                    <a:pt x="9180597" y="17652"/>
                  </a:moveTo>
                  <a:lnTo>
                    <a:pt x="7483791" y="17652"/>
                  </a:lnTo>
                  <a:lnTo>
                    <a:pt x="7568138" y="18541"/>
                  </a:lnTo>
                  <a:lnTo>
                    <a:pt x="9140689" y="18541"/>
                  </a:lnTo>
                  <a:lnTo>
                    <a:pt x="9180597" y="17652"/>
                  </a:lnTo>
                  <a:close/>
                </a:path>
                <a:path w="10998835" h="31114">
                  <a:moveTo>
                    <a:pt x="10981898" y="16890"/>
                  </a:moveTo>
                  <a:lnTo>
                    <a:pt x="9531600" y="16890"/>
                  </a:lnTo>
                  <a:lnTo>
                    <a:pt x="9494029" y="17652"/>
                  </a:lnTo>
                  <a:lnTo>
                    <a:pt x="9500904" y="17652"/>
                  </a:lnTo>
                  <a:lnTo>
                    <a:pt x="9433009" y="18541"/>
                  </a:lnTo>
                  <a:lnTo>
                    <a:pt x="10982252" y="18541"/>
                  </a:lnTo>
                  <a:lnTo>
                    <a:pt x="10982061" y="17652"/>
                  </a:lnTo>
                  <a:lnTo>
                    <a:pt x="10981980" y="17272"/>
                  </a:lnTo>
                  <a:lnTo>
                    <a:pt x="10981898" y="16890"/>
                  </a:lnTo>
                  <a:close/>
                </a:path>
                <a:path w="10998835" h="31114">
                  <a:moveTo>
                    <a:pt x="8215929" y="16128"/>
                  </a:moveTo>
                  <a:lnTo>
                    <a:pt x="7178034" y="16128"/>
                  </a:lnTo>
                  <a:lnTo>
                    <a:pt x="7143950" y="17652"/>
                  </a:lnTo>
                  <a:lnTo>
                    <a:pt x="9228933" y="17652"/>
                  </a:lnTo>
                  <a:lnTo>
                    <a:pt x="9177773" y="16890"/>
                  </a:lnTo>
                  <a:lnTo>
                    <a:pt x="8302050" y="16890"/>
                  </a:lnTo>
                  <a:lnTo>
                    <a:pt x="8215929" y="16128"/>
                  </a:lnTo>
                  <a:close/>
                </a:path>
                <a:path w="10998835" h="31114">
                  <a:moveTo>
                    <a:pt x="2679735" y="16128"/>
                  </a:moveTo>
                  <a:lnTo>
                    <a:pt x="2524158" y="16128"/>
                  </a:lnTo>
                  <a:lnTo>
                    <a:pt x="2584386" y="16890"/>
                  </a:lnTo>
                  <a:lnTo>
                    <a:pt x="2570036" y="16890"/>
                  </a:lnTo>
                  <a:lnTo>
                    <a:pt x="2679735" y="16128"/>
                  </a:lnTo>
                  <a:close/>
                </a:path>
                <a:path w="10998835" h="31114">
                  <a:moveTo>
                    <a:pt x="4449187" y="15621"/>
                  </a:moveTo>
                  <a:lnTo>
                    <a:pt x="3731618" y="15621"/>
                  </a:lnTo>
                  <a:lnTo>
                    <a:pt x="3757169" y="16890"/>
                  </a:lnTo>
                  <a:lnTo>
                    <a:pt x="4404777" y="16890"/>
                  </a:lnTo>
                  <a:lnTo>
                    <a:pt x="4449187" y="15621"/>
                  </a:lnTo>
                  <a:close/>
                </a:path>
                <a:path w="10998835" h="31114">
                  <a:moveTo>
                    <a:pt x="6739047" y="15366"/>
                  </a:moveTo>
                  <a:lnTo>
                    <a:pt x="6280533" y="15366"/>
                  </a:lnTo>
                  <a:lnTo>
                    <a:pt x="6263614" y="15621"/>
                  </a:lnTo>
                  <a:lnTo>
                    <a:pt x="6216294" y="16128"/>
                  </a:lnTo>
                  <a:lnTo>
                    <a:pt x="6770960" y="16128"/>
                  </a:lnTo>
                  <a:lnTo>
                    <a:pt x="6807958" y="16890"/>
                  </a:lnTo>
                  <a:lnTo>
                    <a:pt x="6806263" y="16890"/>
                  </a:lnTo>
                  <a:lnTo>
                    <a:pt x="6739047" y="15366"/>
                  </a:lnTo>
                  <a:close/>
                </a:path>
                <a:path w="10998835" h="31114">
                  <a:moveTo>
                    <a:pt x="9130894" y="16128"/>
                  </a:moveTo>
                  <a:lnTo>
                    <a:pt x="8304879" y="16128"/>
                  </a:lnTo>
                  <a:lnTo>
                    <a:pt x="8257575" y="16890"/>
                  </a:lnTo>
                  <a:lnTo>
                    <a:pt x="9177773" y="16890"/>
                  </a:lnTo>
                  <a:lnTo>
                    <a:pt x="9130894" y="16128"/>
                  </a:lnTo>
                  <a:close/>
                </a:path>
                <a:path w="10998835" h="31114">
                  <a:moveTo>
                    <a:pt x="9574994" y="15621"/>
                  </a:moveTo>
                  <a:lnTo>
                    <a:pt x="9101933" y="15621"/>
                  </a:lnTo>
                  <a:lnTo>
                    <a:pt x="9176791" y="16890"/>
                  </a:lnTo>
                  <a:lnTo>
                    <a:pt x="9531600" y="16890"/>
                  </a:lnTo>
                  <a:lnTo>
                    <a:pt x="9574994" y="15621"/>
                  </a:lnTo>
                  <a:close/>
                </a:path>
                <a:path w="10998835" h="31114">
                  <a:moveTo>
                    <a:pt x="2396842" y="13715"/>
                  </a:moveTo>
                  <a:lnTo>
                    <a:pt x="1976204" y="13715"/>
                  </a:lnTo>
                  <a:lnTo>
                    <a:pt x="1922394" y="16128"/>
                  </a:lnTo>
                  <a:lnTo>
                    <a:pt x="2524158" y="16128"/>
                  </a:lnTo>
                  <a:lnTo>
                    <a:pt x="2484006" y="15621"/>
                  </a:lnTo>
                  <a:lnTo>
                    <a:pt x="2490245" y="15621"/>
                  </a:lnTo>
                  <a:lnTo>
                    <a:pt x="2476408" y="15366"/>
                  </a:lnTo>
                  <a:lnTo>
                    <a:pt x="2473296" y="15366"/>
                  </a:lnTo>
                  <a:lnTo>
                    <a:pt x="2396842" y="13715"/>
                  </a:lnTo>
                  <a:close/>
                </a:path>
                <a:path w="10998835" h="31114">
                  <a:moveTo>
                    <a:pt x="2697545" y="15621"/>
                  </a:moveTo>
                  <a:lnTo>
                    <a:pt x="2490245" y="15621"/>
                  </a:lnTo>
                  <a:lnTo>
                    <a:pt x="2517919" y="16128"/>
                  </a:lnTo>
                  <a:lnTo>
                    <a:pt x="2668671" y="16128"/>
                  </a:lnTo>
                  <a:lnTo>
                    <a:pt x="2697545" y="15621"/>
                  </a:lnTo>
                  <a:close/>
                </a:path>
                <a:path w="10998835" h="31114">
                  <a:moveTo>
                    <a:pt x="6263614" y="15621"/>
                  </a:moveTo>
                  <a:lnTo>
                    <a:pt x="6071876" y="15621"/>
                  </a:lnTo>
                  <a:lnTo>
                    <a:pt x="6103129" y="16128"/>
                  </a:lnTo>
                  <a:lnTo>
                    <a:pt x="6229777" y="16128"/>
                  </a:lnTo>
                  <a:lnTo>
                    <a:pt x="6263614" y="15621"/>
                  </a:lnTo>
                  <a:close/>
                </a:path>
                <a:path w="10998835" h="31114">
                  <a:moveTo>
                    <a:pt x="8130796" y="13715"/>
                  </a:moveTo>
                  <a:lnTo>
                    <a:pt x="7218022" y="13715"/>
                  </a:lnTo>
                  <a:lnTo>
                    <a:pt x="7178810" y="16128"/>
                  </a:lnTo>
                  <a:lnTo>
                    <a:pt x="8225308" y="16128"/>
                  </a:lnTo>
                  <a:lnTo>
                    <a:pt x="8130796" y="13715"/>
                  </a:lnTo>
                  <a:close/>
                </a:path>
                <a:path w="10998835" h="31114">
                  <a:moveTo>
                    <a:pt x="8904924" y="12826"/>
                  </a:moveTo>
                  <a:lnTo>
                    <a:pt x="8386848" y="12826"/>
                  </a:lnTo>
                  <a:lnTo>
                    <a:pt x="8368266" y="13715"/>
                  </a:lnTo>
                  <a:lnTo>
                    <a:pt x="8367892" y="13715"/>
                  </a:lnTo>
                  <a:lnTo>
                    <a:pt x="8315088" y="16128"/>
                  </a:lnTo>
                  <a:lnTo>
                    <a:pt x="8304879" y="16128"/>
                  </a:lnTo>
                  <a:lnTo>
                    <a:pt x="8336414" y="15621"/>
                  </a:lnTo>
                  <a:lnTo>
                    <a:pt x="9101933" y="15621"/>
                  </a:lnTo>
                  <a:lnTo>
                    <a:pt x="9034561" y="14477"/>
                  </a:lnTo>
                  <a:lnTo>
                    <a:pt x="9036092" y="14477"/>
                  </a:lnTo>
                  <a:lnTo>
                    <a:pt x="8904924" y="12826"/>
                  </a:lnTo>
                  <a:close/>
                </a:path>
                <a:path w="10998835" h="31114">
                  <a:moveTo>
                    <a:pt x="3649855" y="11557"/>
                  </a:moveTo>
                  <a:lnTo>
                    <a:pt x="2830715" y="11557"/>
                  </a:lnTo>
                  <a:lnTo>
                    <a:pt x="2769410" y="13715"/>
                  </a:lnTo>
                  <a:lnTo>
                    <a:pt x="2768023" y="13715"/>
                  </a:lnTo>
                  <a:lnTo>
                    <a:pt x="2715133" y="15366"/>
                  </a:lnTo>
                  <a:lnTo>
                    <a:pt x="2711983" y="15366"/>
                  </a:lnTo>
                  <a:lnTo>
                    <a:pt x="2697545" y="15621"/>
                  </a:lnTo>
                  <a:lnTo>
                    <a:pt x="3731618" y="15621"/>
                  </a:lnTo>
                  <a:lnTo>
                    <a:pt x="3649855" y="11557"/>
                  </a:lnTo>
                  <a:close/>
                </a:path>
                <a:path w="10998835" h="31114">
                  <a:moveTo>
                    <a:pt x="5873352" y="11557"/>
                  </a:moveTo>
                  <a:lnTo>
                    <a:pt x="5537437" y="11557"/>
                  </a:lnTo>
                  <a:lnTo>
                    <a:pt x="5323032" y="14477"/>
                  </a:lnTo>
                  <a:lnTo>
                    <a:pt x="4507738" y="14477"/>
                  </a:lnTo>
                  <a:lnTo>
                    <a:pt x="4449187" y="15621"/>
                  </a:lnTo>
                  <a:lnTo>
                    <a:pt x="6071876" y="15621"/>
                  </a:lnTo>
                  <a:lnTo>
                    <a:pt x="6056250" y="15366"/>
                  </a:lnTo>
                  <a:lnTo>
                    <a:pt x="6049746" y="15366"/>
                  </a:lnTo>
                  <a:lnTo>
                    <a:pt x="5908611" y="12191"/>
                  </a:lnTo>
                  <a:lnTo>
                    <a:pt x="5913298" y="12191"/>
                  </a:lnTo>
                  <a:lnTo>
                    <a:pt x="5873352" y="11557"/>
                  </a:lnTo>
                  <a:close/>
                </a:path>
                <a:path w="10998835" h="31114">
                  <a:moveTo>
                    <a:pt x="10982314" y="13715"/>
                  </a:moveTo>
                  <a:lnTo>
                    <a:pt x="9627896" y="13715"/>
                  </a:lnTo>
                  <a:lnTo>
                    <a:pt x="9574994" y="15621"/>
                  </a:lnTo>
                  <a:lnTo>
                    <a:pt x="10981900" y="15621"/>
                  </a:lnTo>
                  <a:lnTo>
                    <a:pt x="10982314" y="13715"/>
                  </a:lnTo>
                  <a:close/>
                </a:path>
                <a:path w="10998835" h="31114">
                  <a:moveTo>
                    <a:pt x="1239793" y="11302"/>
                  </a:moveTo>
                  <a:lnTo>
                    <a:pt x="1126947" y="11302"/>
                  </a:lnTo>
                  <a:lnTo>
                    <a:pt x="999828" y="14477"/>
                  </a:lnTo>
                  <a:lnTo>
                    <a:pt x="1022049" y="14477"/>
                  </a:lnTo>
                  <a:lnTo>
                    <a:pt x="936160" y="15366"/>
                  </a:lnTo>
                  <a:lnTo>
                    <a:pt x="1344605" y="15366"/>
                  </a:lnTo>
                  <a:lnTo>
                    <a:pt x="1307470" y="13715"/>
                  </a:lnTo>
                  <a:lnTo>
                    <a:pt x="1309984" y="13715"/>
                  </a:lnTo>
                  <a:lnTo>
                    <a:pt x="1239793" y="11302"/>
                  </a:lnTo>
                  <a:close/>
                </a:path>
                <a:path w="10998835" h="31114">
                  <a:moveTo>
                    <a:pt x="1757889" y="14477"/>
                  </a:moveTo>
                  <a:lnTo>
                    <a:pt x="1742051" y="14477"/>
                  </a:lnTo>
                  <a:lnTo>
                    <a:pt x="1807616" y="15366"/>
                  </a:lnTo>
                  <a:lnTo>
                    <a:pt x="1682053" y="15366"/>
                  </a:lnTo>
                  <a:lnTo>
                    <a:pt x="1757889" y="14477"/>
                  </a:lnTo>
                  <a:close/>
                </a:path>
                <a:path w="10998835" h="31114">
                  <a:moveTo>
                    <a:pt x="6573100" y="12191"/>
                  </a:moveTo>
                  <a:lnTo>
                    <a:pt x="6462835" y="12191"/>
                  </a:lnTo>
                  <a:lnTo>
                    <a:pt x="6282381" y="15366"/>
                  </a:lnTo>
                  <a:lnTo>
                    <a:pt x="6739344" y="15366"/>
                  </a:lnTo>
                  <a:lnTo>
                    <a:pt x="6665241" y="13715"/>
                  </a:lnTo>
                  <a:lnTo>
                    <a:pt x="6669810" y="13715"/>
                  </a:lnTo>
                  <a:lnTo>
                    <a:pt x="6590357" y="12319"/>
                  </a:lnTo>
                  <a:lnTo>
                    <a:pt x="6573100" y="12191"/>
                  </a:lnTo>
                  <a:close/>
                </a:path>
                <a:path w="10998835" h="31114">
                  <a:moveTo>
                    <a:pt x="843917" y="13715"/>
                  </a:moveTo>
                  <a:lnTo>
                    <a:pt x="458570" y="13715"/>
                  </a:lnTo>
                  <a:lnTo>
                    <a:pt x="423956" y="14477"/>
                  </a:lnTo>
                  <a:lnTo>
                    <a:pt x="866636" y="14477"/>
                  </a:lnTo>
                  <a:lnTo>
                    <a:pt x="843917" y="13715"/>
                  </a:lnTo>
                  <a:close/>
                </a:path>
                <a:path w="10998835" h="31114">
                  <a:moveTo>
                    <a:pt x="5136297" y="12191"/>
                  </a:moveTo>
                  <a:lnTo>
                    <a:pt x="4725364" y="12191"/>
                  </a:lnTo>
                  <a:lnTo>
                    <a:pt x="4654586" y="12826"/>
                  </a:lnTo>
                  <a:lnTo>
                    <a:pt x="4543940" y="13715"/>
                  </a:lnTo>
                  <a:lnTo>
                    <a:pt x="4548505" y="13715"/>
                  </a:lnTo>
                  <a:lnTo>
                    <a:pt x="4508171" y="14477"/>
                  </a:lnTo>
                  <a:lnTo>
                    <a:pt x="5197537" y="14477"/>
                  </a:lnTo>
                  <a:lnTo>
                    <a:pt x="5136297" y="12191"/>
                  </a:lnTo>
                  <a:close/>
                </a:path>
                <a:path w="10998835" h="31114">
                  <a:moveTo>
                    <a:pt x="175803" y="10540"/>
                  </a:moveTo>
                  <a:lnTo>
                    <a:pt x="101340" y="10540"/>
                  </a:lnTo>
                  <a:lnTo>
                    <a:pt x="56002" y="11302"/>
                  </a:lnTo>
                  <a:lnTo>
                    <a:pt x="60381" y="11302"/>
                  </a:lnTo>
                  <a:lnTo>
                    <a:pt x="0" y="13715"/>
                  </a:lnTo>
                  <a:lnTo>
                    <a:pt x="327337" y="13715"/>
                  </a:lnTo>
                  <a:lnTo>
                    <a:pt x="175803" y="10540"/>
                  </a:lnTo>
                  <a:close/>
                </a:path>
                <a:path w="10998835" h="31114">
                  <a:moveTo>
                    <a:pt x="672845" y="8509"/>
                  </a:moveTo>
                  <a:lnTo>
                    <a:pt x="641592" y="8509"/>
                  </a:lnTo>
                  <a:lnTo>
                    <a:pt x="464520" y="13715"/>
                  </a:lnTo>
                  <a:lnTo>
                    <a:pt x="841568" y="13715"/>
                  </a:lnTo>
                  <a:lnTo>
                    <a:pt x="766477" y="10540"/>
                  </a:lnTo>
                  <a:lnTo>
                    <a:pt x="765165" y="10540"/>
                  </a:lnTo>
                  <a:lnTo>
                    <a:pt x="713378" y="9016"/>
                  </a:lnTo>
                  <a:lnTo>
                    <a:pt x="588331" y="9016"/>
                  </a:lnTo>
                  <a:lnTo>
                    <a:pt x="672845" y="8509"/>
                  </a:lnTo>
                  <a:close/>
                </a:path>
                <a:path w="10998835" h="31114">
                  <a:moveTo>
                    <a:pt x="2233106" y="9778"/>
                  </a:moveTo>
                  <a:lnTo>
                    <a:pt x="2090573" y="9778"/>
                  </a:lnTo>
                  <a:lnTo>
                    <a:pt x="2036397" y="11302"/>
                  </a:lnTo>
                  <a:lnTo>
                    <a:pt x="1975008" y="13715"/>
                  </a:lnTo>
                  <a:lnTo>
                    <a:pt x="2398976" y="13715"/>
                  </a:lnTo>
                  <a:lnTo>
                    <a:pt x="2233106" y="9778"/>
                  </a:lnTo>
                  <a:close/>
                </a:path>
                <a:path w="10998835" h="31114">
                  <a:moveTo>
                    <a:pt x="7760107" y="11557"/>
                  </a:moveTo>
                  <a:lnTo>
                    <a:pt x="7257814" y="11557"/>
                  </a:lnTo>
                  <a:lnTo>
                    <a:pt x="7217013" y="13715"/>
                  </a:lnTo>
                  <a:lnTo>
                    <a:pt x="7973749" y="13715"/>
                  </a:lnTo>
                  <a:lnTo>
                    <a:pt x="7870819" y="12826"/>
                  </a:lnTo>
                  <a:lnTo>
                    <a:pt x="7820083" y="12319"/>
                  </a:lnTo>
                  <a:lnTo>
                    <a:pt x="7823824" y="12319"/>
                  </a:lnTo>
                  <a:lnTo>
                    <a:pt x="7760107" y="11557"/>
                  </a:lnTo>
                  <a:close/>
                </a:path>
                <a:path w="10998835" h="31114">
                  <a:moveTo>
                    <a:pt x="8285555" y="12826"/>
                  </a:moveTo>
                  <a:lnTo>
                    <a:pt x="8058919" y="12826"/>
                  </a:lnTo>
                  <a:lnTo>
                    <a:pt x="8122561" y="13715"/>
                  </a:lnTo>
                  <a:lnTo>
                    <a:pt x="7820380" y="13715"/>
                  </a:lnTo>
                  <a:lnTo>
                    <a:pt x="8285555" y="12826"/>
                  </a:lnTo>
                  <a:close/>
                </a:path>
                <a:path w="10998835" h="31114">
                  <a:moveTo>
                    <a:pt x="10894285" y="11302"/>
                  </a:moveTo>
                  <a:lnTo>
                    <a:pt x="9697327" y="11302"/>
                  </a:lnTo>
                  <a:lnTo>
                    <a:pt x="9627497" y="13715"/>
                  </a:lnTo>
                  <a:lnTo>
                    <a:pt x="10998615" y="13715"/>
                  </a:lnTo>
                  <a:lnTo>
                    <a:pt x="10894285" y="11302"/>
                  </a:lnTo>
                  <a:close/>
                </a:path>
                <a:path w="10998835" h="31114">
                  <a:moveTo>
                    <a:pt x="8397466" y="12319"/>
                  </a:moveTo>
                  <a:lnTo>
                    <a:pt x="7823824" y="12319"/>
                  </a:lnTo>
                  <a:lnTo>
                    <a:pt x="7867079" y="12826"/>
                  </a:lnTo>
                  <a:lnTo>
                    <a:pt x="8386848" y="12826"/>
                  </a:lnTo>
                  <a:lnTo>
                    <a:pt x="8397466" y="12319"/>
                  </a:lnTo>
                  <a:close/>
                </a:path>
                <a:path w="10998835" h="31114">
                  <a:moveTo>
                    <a:pt x="8693043" y="9778"/>
                  </a:moveTo>
                  <a:lnTo>
                    <a:pt x="8465428" y="9778"/>
                  </a:lnTo>
                  <a:lnTo>
                    <a:pt x="8412250" y="11557"/>
                  </a:lnTo>
                  <a:lnTo>
                    <a:pt x="8413394" y="11557"/>
                  </a:lnTo>
                  <a:lnTo>
                    <a:pt x="8397466" y="12319"/>
                  </a:lnTo>
                  <a:lnTo>
                    <a:pt x="8864564" y="12319"/>
                  </a:lnTo>
                  <a:lnTo>
                    <a:pt x="8904924" y="12826"/>
                  </a:lnTo>
                  <a:lnTo>
                    <a:pt x="8901374" y="12826"/>
                  </a:lnTo>
                  <a:lnTo>
                    <a:pt x="8751702" y="10540"/>
                  </a:lnTo>
                  <a:lnTo>
                    <a:pt x="8750450" y="10540"/>
                  </a:lnTo>
                  <a:lnTo>
                    <a:pt x="8693043" y="9778"/>
                  </a:lnTo>
                  <a:close/>
                </a:path>
                <a:path w="10998835" h="31114">
                  <a:moveTo>
                    <a:pt x="5115194" y="11557"/>
                  </a:moveTo>
                  <a:lnTo>
                    <a:pt x="4793665" y="11557"/>
                  </a:lnTo>
                  <a:lnTo>
                    <a:pt x="4725983" y="12191"/>
                  </a:lnTo>
                  <a:lnTo>
                    <a:pt x="5139026" y="12191"/>
                  </a:lnTo>
                  <a:lnTo>
                    <a:pt x="5115194" y="11557"/>
                  </a:lnTo>
                  <a:close/>
                </a:path>
                <a:path w="10998835" h="31114">
                  <a:moveTo>
                    <a:pt x="3597151" y="9016"/>
                  </a:moveTo>
                  <a:lnTo>
                    <a:pt x="2897275" y="9016"/>
                  </a:lnTo>
                  <a:lnTo>
                    <a:pt x="2831008" y="11557"/>
                  </a:lnTo>
                  <a:lnTo>
                    <a:pt x="2830715" y="11557"/>
                  </a:lnTo>
                  <a:lnTo>
                    <a:pt x="2837927" y="11302"/>
                  </a:lnTo>
                  <a:lnTo>
                    <a:pt x="3644745" y="11302"/>
                  </a:lnTo>
                  <a:lnTo>
                    <a:pt x="3614084" y="9778"/>
                  </a:lnTo>
                  <a:lnTo>
                    <a:pt x="3597151" y="9016"/>
                  </a:lnTo>
                  <a:close/>
                </a:path>
                <a:path w="10998835" h="31114">
                  <a:moveTo>
                    <a:pt x="4820737" y="11302"/>
                  </a:moveTo>
                  <a:lnTo>
                    <a:pt x="3644745" y="11302"/>
                  </a:lnTo>
                  <a:lnTo>
                    <a:pt x="3649855" y="11557"/>
                  </a:lnTo>
                  <a:lnTo>
                    <a:pt x="4793665" y="11557"/>
                  </a:lnTo>
                  <a:lnTo>
                    <a:pt x="4820737" y="11302"/>
                  </a:lnTo>
                  <a:close/>
                </a:path>
                <a:path w="10998835" h="31114">
                  <a:moveTo>
                    <a:pt x="5559590" y="11302"/>
                  </a:moveTo>
                  <a:lnTo>
                    <a:pt x="5105661" y="11302"/>
                  </a:lnTo>
                  <a:lnTo>
                    <a:pt x="5115194" y="11557"/>
                  </a:lnTo>
                  <a:lnTo>
                    <a:pt x="5537437" y="11557"/>
                  </a:lnTo>
                  <a:lnTo>
                    <a:pt x="5559590" y="11302"/>
                  </a:lnTo>
                  <a:close/>
                </a:path>
                <a:path w="10998835" h="31114">
                  <a:moveTo>
                    <a:pt x="7265048" y="11302"/>
                  </a:moveTo>
                  <a:lnTo>
                    <a:pt x="5857374" y="11302"/>
                  </a:lnTo>
                  <a:lnTo>
                    <a:pt x="5873352" y="11557"/>
                  </a:lnTo>
                  <a:lnTo>
                    <a:pt x="7257814" y="11557"/>
                  </a:lnTo>
                  <a:lnTo>
                    <a:pt x="7265048" y="11302"/>
                  </a:lnTo>
                  <a:close/>
                </a:path>
                <a:path w="10998835" h="31114">
                  <a:moveTo>
                    <a:pt x="8418703" y="11302"/>
                  </a:moveTo>
                  <a:lnTo>
                    <a:pt x="7739257" y="11302"/>
                  </a:lnTo>
                  <a:lnTo>
                    <a:pt x="7760107" y="11557"/>
                  </a:lnTo>
                  <a:lnTo>
                    <a:pt x="8413394" y="11557"/>
                  </a:lnTo>
                  <a:lnTo>
                    <a:pt x="8418703" y="11302"/>
                  </a:lnTo>
                  <a:close/>
                </a:path>
                <a:path w="10998835" h="31114">
                  <a:moveTo>
                    <a:pt x="1219382" y="10540"/>
                  </a:moveTo>
                  <a:lnTo>
                    <a:pt x="1157049" y="10540"/>
                  </a:lnTo>
                  <a:lnTo>
                    <a:pt x="1239793" y="11302"/>
                  </a:lnTo>
                  <a:lnTo>
                    <a:pt x="1115127" y="11302"/>
                  </a:lnTo>
                  <a:lnTo>
                    <a:pt x="1219382" y="10540"/>
                  </a:lnTo>
                  <a:close/>
                </a:path>
                <a:path w="10998835" h="31114">
                  <a:moveTo>
                    <a:pt x="5067502" y="10540"/>
                  </a:moveTo>
                  <a:lnTo>
                    <a:pt x="4901956" y="10540"/>
                  </a:lnTo>
                  <a:lnTo>
                    <a:pt x="4820737" y="11302"/>
                  </a:lnTo>
                  <a:lnTo>
                    <a:pt x="5115222" y="11302"/>
                  </a:lnTo>
                  <a:lnTo>
                    <a:pt x="5067502" y="10540"/>
                  </a:lnTo>
                  <a:close/>
                </a:path>
                <a:path w="10998835" h="31114">
                  <a:moveTo>
                    <a:pt x="5786452" y="10540"/>
                  </a:moveTo>
                  <a:lnTo>
                    <a:pt x="5650307" y="10540"/>
                  </a:lnTo>
                  <a:lnTo>
                    <a:pt x="5535332" y="11302"/>
                  </a:lnTo>
                  <a:lnTo>
                    <a:pt x="5880361" y="11302"/>
                  </a:lnTo>
                  <a:lnTo>
                    <a:pt x="5786452" y="10540"/>
                  </a:lnTo>
                  <a:close/>
                </a:path>
                <a:path w="10998835" h="31114">
                  <a:moveTo>
                    <a:pt x="7520589" y="9016"/>
                  </a:moveTo>
                  <a:lnTo>
                    <a:pt x="7379895" y="9016"/>
                  </a:lnTo>
                  <a:lnTo>
                    <a:pt x="7275047" y="10540"/>
                  </a:lnTo>
                  <a:lnTo>
                    <a:pt x="7286752" y="10540"/>
                  </a:lnTo>
                  <a:lnTo>
                    <a:pt x="7265048" y="11302"/>
                  </a:lnTo>
                  <a:lnTo>
                    <a:pt x="7739257" y="11302"/>
                  </a:lnTo>
                  <a:lnTo>
                    <a:pt x="7570851" y="9398"/>
                  </a:lnTo>
                  <a:lnTo>
                    <a:pt x="7578339" y="9398"/>
                  </a:lnTo>
                  <a:lnTo>
                    <a:pt x="7520589" y="9016"/>
                  </a:lnTo>
                  <a:close/>
                </a:path>
                <a:path w="10998835" h="31114">
                  <a:moveTo>
                    <a:pt x="10856720" y="10540"/>
                  </a:moveTo>
                  <a:lnTo>
                    <a:pt x="9727123" y="10540"/>
                  </a:lnTo>
                  <a:lnTo>
                    <a:pt x="9694176" y="11302"/>
                  </a:lnTo>
                  <a:lnTo>
                    <a:pt x="10896157" y="11302"/>
                  </a:lnTo>
                  <a:lnTo>
                    <a:pt x="10856720" y="10540"/>
                  </a:lnTo>
                  <a:close/>
                </a:path>
                <a:path w="10998835" h="31114">
                  <a:moveTo>
                    <a:pt x="5037658" y="9778"/>
                  </a:moveTo>
                  <a:lnTo>
                    <a:pt x="4967392" y="9778"/>
                  </a:lnTo>
                  <a:lnTo>
                    <a:pt x="5093697" y="10540"/>
                  </a:lnTo>
                  <a:lnTo>
                    <a:pt x="4891059" y="10540"/>
                  </a:lnTo>
                  <a:lnTo>
                    <a:pt x="5037658" y="9778"/>
                  </a:lnTo>
                  <a:close/>
                </a:path>
                <a:path w="10998835" h="31114">
                  <a:moveTo>
                    <a:pt x="7308456" y="9778"/>
                  </a:moveTo>
                  <a:lnTo>
                    <a:pt x="5099763" y="9778"/>
                  </a:lnTo>
                  <a:lnTo>
                    <a:pt x="4828954" y="10540"/>
                  </a:lnTo>
                  <a:lnTo>
                    <a:pt x="7286752" y="10540"/>
                  </a:lnTo>
                  <a:lnTo>
                    <a:pt x="7308456" y="9778"/>
                  </a:lnTo>
                  <a:close/>
                </a:path>
                <a:path w="10998835" h="31114">
                  <a:moveTo>
                    <a:pt x="10768484" y="9016"/>
                  </a:moveTo>
                  <a:lnTo>
                    <a:pt x="9790178" y="9016"/>
                  </a:lnTo>
                  <a:lnTo>
                    <a:pt x="9728070" y="10540"/>
                  </a:lnTo>
                  <a:lnTo>
                    <a:pt x="9727123" y="10540"/>
                  </a:lnTo>
                  <a:lnTo>
                    <a:pt x="9760070" y="9778"/>
                  </a:lnTo>
                  <a:lnTo>
                    <a:pt x="10814943" y="9778"/>
                  </a:lnTo>
                  <a:lnTo>
                    <a:pt x="10768484" y="9016"/>
                  </a:lnTo>
                  <a:close/>
                </a:path>
                <a:path w="10998835" h="31114">
                  <a:moveTo>
                    <a:pt x="2196075" y="9398"/>
                  </a:moveTo>
                  <a:lnTo>
                    <a:pt x="2124464" y="9398"/>
                  </a:lnTo>
                  <a:lnTo>
                    <a:pt x="2095660" y="9778"/>
                  </a:lnTo>
                  <a:lnTo>
                    <a:pt x="2241911" y="9778"/>
                  </a:lnTo>
                  <a:lnTo>
                    <a:pt x="2196075" y="9398"/>
                  </a:lnTo>
                  <a:close/>
                </a:path>
                <a:path w="10998835" h="31114">
                  <a:moveTo>
                    <a:pt x="8659133" y="9398"/>
                  </a:moveTo>
                  <a:lnTo>
                    <a:pt x="8494440" y="9398"/>
                  </a:lnTo>
                  <a:lnTo>
                    <a:pt x="8472475" y="9778"/>
                  </a:lnTo>
                  <a:lnTo>
                    <a:pt x="8691741" y="9778"/>
                  </a:lnTo>
                  <a:lnTo>
                    <a:pt x="8659133" y="9398"/>
                  </a:lnTo>
                  <a:close/>
                </a:path>
                <a:path w="10998835" h="31114">
                  <a:moveTo>
                    <a:pt x="8596795" y="9016"/>
                  </a:moveTo>
                  <a:lnTo>
                    <a:pt x="8532602" y="9016"/>
                  </a:lnTo>
                  <a:lnTo>
                    <a:pt x="8486341" y="9398"/>
                  </a:lnTo>
                  <a:lnTo>
                    <a:pt x="8673998" y="9398"/>
                  </a:lnTo>
                  <a:lnTo>
                    <a:pt x="8596795" y="9016"/>
                  </a:lnTo>
                  <a:close/>
                </a:path>
                <a:path w="10998835" h="31114">
                  <a:moveTo>
                    <a:pt x="2910529" y="8509"/>
                  </a:moveTo>
                  <a:lnTo>
                    <a:pt x="672845" y="8509"/>
                  </a:lnTo>
                  <a:lnTo>
                    <a:pt x="708724" y="9016"/>
                  </a:lnTo>
                  <a:lnTo>
                    <a:pt x="2897275" y="9016"/>
                  </a:lnTo>
                  <a:lnTo>
                    <a:pt x="2910529" y="8509"/>
                  </a:lnTo>
                  <a:close/>
                </a:path>
                <a:path w="10998835" h="31114">
                  <a:moveTo>
                    <a:pt x="9821789" y="8509"/>
                  </a:moveTo>
                  <a:lnTo>
                    <a:pt x="3586015" y="8509"/>
                  </a:lnTo>
                  <a:lnTo>
                    <a:pt x="3597151" y="9016"/>
                  </a:lnTo>
                  <a:lnTo>
                    <a:pt x="9792360" y="9016"/>
                  </a:lnTo>
                  <a:lnTo>
                    <a:pt x="9821789" y="8509"/>
                  </a:lnTo>
                  <a:close/>
                </a:path>
                <a:path w="10998835" h="31114">
                  <a:moveTo>
                    <a:pt x="3287373" y="0"/>
                  </a:moveTo>
                  <a:lnTo>
                    <a:pt x="3241861" y="0"/>
                  </a:lnTo>
                  <a:lnTo>
                    <a:pt x="3197710" y="253"/>
                  </a:lnTo>
                  <a:lnTo>
                    <a:pt x="3111518" y="1777"/>
                  </a:lnTo>
                  <a:lnTo>
                    <a:pt x="2910529" y="8509"/>
                  </a:lnTo>
                  <a:lnTo>
                    <a:pt x="3586015" y="8509"/>
                  </a:lnTo>
                  <a:lnTo>
                    <a:pt x="3555390" y="7112"/>
                  </a:lnTo>
                  <a:lnTo>
                    <a:pt x="3555749" y="7112"/>
                  </a:lnTo>
                  <a:lnTo>
                    <a:pt x="3437006" y="2666"/>
                  </a:lnTo>
                  <a:lnTo>
                    <a:pt x="3334739" y="508"/>
                  </a:lnTo>
                  <a:lnTo>
                    <a:pt x="3287373" y="0"/>
                  </a:lnTo>
                  <a:close/>
                </a:path>
                <a:path w="10998835" h="31114">
                  <a:moveTo>
                    <a:pt x="10370708" y="5461"/>
                  </a:moveTo>
                  <a:lnTo>
                    <a:pt x="10138661" y="5461"/>
                  </a:lnTo>
                  <a:lnTo>
                    <a:pt x="10055029" y="5841"/>
                  </a:lnTo>
                  <a:lnTo>
                    <a:pt x="10065040" y="5841"/>
                  </a:lnTo>
                  <a:lnTo>
                    <a:pt x="9821371" y="8509"/>
                  </a:lnTo>
                  <a:lnTo>
                    <a:pt x="10729415" y="8509"/>
                  </a:lnTo>
                  <a:lnTo>
                    <a:pt x="10617729" y="7112"/>
                  </a:lnTo>
                  <a:lnTo>
                    <a:pt x="10620848" y="7112"/>
                  </a:lnTo>
                  <a:lnTo>
                    <a:pt x="10370708" y="5461"/>
                  </a:lnTo>
                  <a:close/>
                </a:path>
              </a:pathLst>
            </a:custGeom>
            <a:solidFill>
              <a:srgbClr val="E97031">
                <a:alpha val="74900"/>
              </a:srgbClr>
            </a:solidFill>
          </p:spPr>
          <p:txBody>
            <a:bodyPr wrap="square" lIns="0" tIns="0" rIns="0" bIns="0" rtlCol="0"/>
            <a:lstStyle/>
            <a:p>
              <a:endParaRPr/>
            </a:p>
          </p:txBody>
        </p:sp>
        <p:sp>
          <p:nvSpPr>
            <p:cNvPr id="5" name="object 5"/>
            <p:cNvSpPr/>
            <p:nvPr/>
          </p:nvSpPr>
          <p:spPr>
            <a:xfrm>
              <a:off x="575995" y="1680167"/>
              <a:ext cx="10973435" cy="28575"/>
            </a:xfrm>
            <a:custGeom>
              <a:avLst/>
              <a:gdLst/>
              <a:ahLst/>
              <a:cxnLst/>
              <a:rect l="l" t="t" r="r" b="b"/>
              <a:pathLst>
                <a:path w="10973435" h="28575">
                  <a:moveTo>
                    <a:pt x="266" y="10583"/>
                  </a:moveTo>
                  <a:lnTo>
                    <a:pt x="63450" y="10636"/>
                  </a:lnTo>
                  <a:lnTo>
                    <a:pt x="114153" y="11383"/>
                  </a:lnTo>
                  <a:lnTo>
                    <a:pt x="157415" y="12396"/>
                  </a:lnTo>
                  <a:lnTo>
                    <a:pt x="198278" y="13249"/>
                  </a:lnTo>
                  <a:lnTo>
                    <a:pt x="241782" y="13515"/>
                  </a:lnTo>
                  <a:lnTo>
                    <a:pt x="292970" y="12769"/>
                  </a:lnTo>
                  <a:lnTo>
                    <a:pt x="356882" y="10583"/>
                  </a:lnTo>
                  <a:lnTo>
                    <a:pt x="393528" y="9310"/>
                  </a:lnTo>
                  <a:lnTo>
                    <a:pt x="431591" y="8543"/>
                  </a:lnTo>
                  <a:lnTo>
                    <a:pt x="471191" y="8205"/>
                  </a:lnTo>
                  <a:lnTo>
                    <a:pt x="512449" y="8217"/>
                  </a:lnTo>
                  <a:lnTo>
                    <a:pt x="555487" y="8502"/>
                  </a:lnTo>
                  <a:lnTo>
                    <a:pt x="600423" y="8983"/>
                  </a:lnTo>
                  <a:lnTo>
                    <a:pt x="647379" y="9583"/>
                  </a:lnTo>
                  <a:lnTo>
                    <a:pt x="696475" y="10223"/>
                  </a:lnTo>
                  <a:lnTo>
                    <a:pt x="747832" y="10827"/>
                  </a:lnTo>
                  <a:lnTo>
                    <a:pt x="801570" y="11316"/>
                  </a:lnTo>
                  <a:lnTo>
                    <a:pt x="857810" y="11614"/>
                  </a:lnTo>
                  <a:lnTo>
                    <a:pt x="916672" y="11643"/>
                  </a:lnTo>
                  <a:lnTo>
                    <a:pt x="978277" y="11325"/>
                  </a:lnTo>
                  <a:lnTo>
                    <a:pt x="1042746" y="10583"/>
                  </a:lnTo>
                  <a:lnTo>
                    <a:pt x="1093469" y="9764"/>
                  </a:lnTo>
                  <a:lnTo>
                    <a:pt x="1143221" y="8894"/>
                  </a:lnTo>
                  <a:lnTo>
                    <a:pt x="1192175" y="7999"/>
                  </a:lnTo>
                  <a:lnTo>
                    <a:pt x="1240504" y="7107"/>
                  </a:lnTo>
                  <a:lnTo>
                    <a:pt x="1288380" y="6247"/>
                  </a:lnTo>
                  <a:lnTo>
                    <a:pt x="1335975" y="5446"/>
                  </a:lnTo>
                  <a:lnTo>
                    <a:pt x="1383461" y="4733"/>
                  </a:lnTo>
                  <a:lnTo>
                    <a:pt x="1431012" y="4134"/>
                  </a:lnTo>
                  <a:lnTo>
                    <a:pt x="1478800" y="3677"/>
                  </a:lnTo>
                  <a:lnTo>
                    <a:pt x="1526997" y="3391"/>
                  </a:lnTo>
                  <a:lnTo>
                    <a:pt x="1575776" y="3304"/>
                  </a:lnTo>
                  <a:lnTo>
                    <a:pt x="1625309" y="3443"/>
                  </a:lnTo>
                  <a:lnTo>
                    <a:pt x="1675768" y="3835"/>
                  </a:lnTo>
                  <a:lnTo>
                    <a:pt x="1727327" y="4510"/>
                  </a:lnTo>
                  <a:lnTo>
                    <a:pt x="1780157" y="5494"/>
                  </a:lnTo>
                  <a:lnTo>
                    <a:pt x="1834431" y="6816"/>
                  </a:lnTo>
                  <a:lnTo>
                    <a:pt x="1890322" y="8503"/>
                  </a:lnTo>
                  <a:lnTo>
                    <a:pt x="1948002" y="10583"/>
                  </a:lnTo>
                  <a:lnTo>
                    <a:pt x="2018130" y="12947"/>
                  </a:lnTo>
                  <a:lnTo>
                    <a:pt x="2078830" y="14322"/>
                  </a:lnTo>
                  <a:lnTo>
                    <a:pt x="2131647" y="14862"/>
                  </a:lnTo>
                  <a:lnTo>
                    <a:pt x="2178123" y="14726"/>
                  </a:lnTo>
                  <a:lnTo>
                    <a:pt x="2219804" y="14069"/>
                  </a:lnTo>
                  <a:lnTo>
                    <a:pt x="2258231" y="13049"/>
                  </a:lnTo>
                  <a:lnTo>
                    <a:pt x="2294950" y="11821"/>
                  </a:lnTo>
                  <a:lnTo>
                    <a:pt x="2331503" y="10543"/>
                  </a:lnTo>
                  <a:lnTo>
                    <a:pt x="2369435" y="9371"/>
                  </a:lnTo>
                  <a:lnTo>
                    <a:pt x="2410289" y="8461"/>
                  </a:lnTo>
                  <a:lnTo>
                    <a:pt x="2455609" y="7971"/>
                  </a:lnTo>
                  <a:lnTo>
                    <a:pt x="2506939" y="8057"/>
                  </a:lnTo>
                  <a:lnTo>
                    <a:pt x="2565822" y="8875"/>
                  </a:lnTo>
                  <a:lnTo>
                    <a:pt x="2633802" y="10583"/>
                  </a:lnTo>
                  <a:lnTo>
                    <a:pt x="2709861" y="12824"/>
                  </a:lnTo>
                  <a:lnTo>
                    <a:pt x="2769305" y="14499"/>
                  </a:lnTo>
                  <a:lnTo>
                    <a:pt x="2814592" y="15655"/>
                  </a:lnTo>
                  <a:lnTo>
                    <a:pt x="2848178" y="16340"/>
                  </a:lnTo>
                  <a:lnTo>
                    <a:pt x="2872519" y="16602"/>
                  </a:lnTo>
                  <a:lnTo>
                    <a:pt x="2890072" y="16488"/>
                  </a:lnTo>
                  <a:lnTo>
                    <a:pt x="2903294" y="16046"/>
                  </a:lnTo>
                  <a:lnTo>
                    <a:pt x="2914641" y="15324"/>
                  </a:lnTo>
                  <a:lnTo>
                    <a:pt x="2926570" y="14369"/>
                  </a:lnTo>
                  <a:lnTo>
                    <a:pt x="2941539" y="13229"/>
                  </a:lnTo>
                  <a:lnTo>
                    <a:pt x="2962002" y="11951"/>
                  </a:lnTo>
                  <a:lnTo>
                    <a:pt x="2990418" y="10583"/>
                  </a:lnTo>
                  <a:lnTo>
                    <a:pt x="3038166" y="9199"/>
                  </a:lnTo>
                  <a:lnTo>
                    <a:pt x="3091599" y="8702"/>
                  </a:lnTo>
                  <a:lnTo>
                    <a:pt x="3148716" y="8861"/>
                  </a:lnTo>
                  <a:lnTo>
                    <a:pt x="3207518" y="9443"/>
                  </a:lnTo>
                  <a:lnTo>
                    <a:pt x="3266002" y="10217"/>
                  </a:lnTo>
                  <a:lnTo>
                    <a:pt x="3322170" y="10950"/>
                  </a:lnTo>
                  <a:lnTo>
                    <a:pt x="3374019" y="11410"/>
                  </a:lnTo>
                  <a:lnTo>
                    <a:pt x="3419550" y="11365"/>
                  </a:lnTo>
                  <a:lnTo>
                    <a:pt x="3456762" y="10583"/>
                  </a:lnTo>
                  <a:lnTo>
                    <a:pt x="3477285" y="10039"/>
                  </a:lnTo>
                  <a:lnTo>
                    <a:pt x="3505935" y="9663"/>
                  </a:lnTo>
                  <a:lnTo>
                    <a:pt x="3541845" y="9436"/>
                  </a:lnTo>
                  <a:lnTo>
                    <a:pt x="3584146" y="9339"/>
                  </a:lnTo>
                  <a:lnTo>
                    <a:pt x="3631973" y="9351"/>
                  </a:lnTo>
                  <a:lnTo>
                    <a:pt x="3684459" y="9454"/>
                  </a:lnTo>
                  <a:lnTo>
                    <a:pt x="3740735" y="9627"/>
                  </a:lnTo>
                  <a:lnTo>
                    <a:pt x="3799936" y="9851"/>
                  </a:lnTo>
                  <a:lnTo>
                    <a:pt x="3861193" y="10107"/>
                  </a:lnTo>
                  <a:lnTo>
                    <a:pt x="3923641" y="10374"/>
                  </a:lnTo>
                  <a:lnTo>
                    <a:pt x="3986412" y="10633"/>
                  </a:lnTo>
                  <a:lnTo>
                    <a:pt x="4048638" y="10865"/>
                  </a:lnTo>
                  <a:lnTo>
                    <a:pt x="4109454" y="11050"/>
                  </a:lnTo>
                  <a:lnTo>
                    <a:pt x="4167991" y="11168"/>
                  </a:lnTo>
                  <a:lnTo>
                    <a:pt x="4223383" y="11200"/>
                  </a:lnTo>
                  <a:lnTo>
                    <a:pt x="4274763" y="11126"/>
                  </a:lnTo>
                  <a:lnTo>
                    <a:pt x="4321264" y="10927"/>
                  </a:lnTo>
                  <a:lnTo>
                    <a:pt x="4362018" y="10583"/>
                  </a:lnTo>
                  <a:lnTo>
                    <a:pt x="4401200" y="9990"/>
                  </a:lnTo>
                  <a:lnTo>
                    <a:pt x="4443394" y="9140"/>
                  </a:lnTo>
                  <a:lnTo>
                    <a:pt x="4488279" y="8096"/>
                  </a:lnTo>
                  <a:lnTo>
                    <a:pt x="4535535" y="6917"/>
                  </a:lnTo>
                  <a:lnTo>
                    <a:pt x="4584844" y="5666"/>
                  </a:lnTo>
                  <a:lnTo>
                    <a:pt x="4635886" y="4402"/>
                  </a:lnTo>
                  <a:lnTo>
                    <a:pt x="4688342" y="3188"/>
                  </a:lnTo>
                  <a:lnTo>
                    <a:pt x="4741891" y="2085"/>
                  </a:lnTo>
                  <a:lnTo>
                    <a:pt x="4796215" y="1153"/>
                  </a:lnTo>
                  <a:lnTo>
                    <a:pt x="4850994" y="454"/>
                  </a:lnTo>
                  <a:lnTo>
                    <a:pt x="4905908" y="49"/>
                  </a:lnTo>
                  <a:lnTo>
                    <a:pt x="4960639" y="0"/>
                  </a:lnTo>
                  <a:lnTo>
                    <a:pt x="5014867" y="366"/>
                  </a:lnTo>
                  <a:lnTo>
                    <a:pt x="5068271" y="1210"/>
                  </a:lnTo>
                  <a:lnTo>
                    <a:pt x="5120534" y="2592"/>
                  </a:lnTo>
                  <a:lnTo>
                    <a:pt x="5171335" y="4575"/>
                  </a:lnTo>
                  <a:lnTo>
                    <a:pt x="5220355" y="7218"/>
                  </a:lnTo>
                  <a:lnTo>
                    <a:pt x="5267274" y="10583"/>
                  </a:lnTo>
                  <a:lnTo>
                    <a:pt x="5313615" y="13889"/>
                  </a:lnTo>
                  <a:lnTo>
                    <a:pt x="5361076" y="16407"/>
                  </a:lnTo>
                  <a:lnTo>
                    <a:pt x="5409533" y="18212"/>
                  </a:lnTo>
                  <a:lnTo>
                    <a:pt x="5458864" y="19378"/>
                  </a:lnTo>
                  <a:lnTo>
                    <a:pt x="5508946" y="19980"/>
                  </a:lnTo>
                  <a:lnTo>
                    <a:pt x="5559656" y="20094"/>
                  </a:lnTo>
                  <a:lnTo>
                    <a:pt x="5610872" y="19793"/>
                  </a:lnTo>
                  <a:lnTo>
                    <a:pt x="5662471" y="19154"/>
                  </a:lnTo>
                  <a:lnTo>
                    <a:pt x="5714330" y="18250"/>
                  </a:lnTo>
                  <a:lnTo>
                    <a:pt x="5766326" y="17158"/>
                  </a:lnTo>
                  <a:lnTo>
                    <a:pt x="5818338" y="15950"/>
                  </a:lnTo>
                  <a:lnTo>
                    <a:pt x="5870241" y="14703"/>
                  </a:lnTo>
                  <a:lnTo>
                    <a:pt x="5921915" y="13492"/>
                  </a:lnTo>
                  <a:lnTo>
                    <a:pt x="5973235" y="12390"/>
                  </a:lnTo>
                  <a:lnTo>
                    <a:pt x="6024079" y="11474"/>
                  </a:lnTo>
                  <a:lnTo>
                    <a:pt x="6074325" y="10817"/>
                  </a:lnTo>
                  <a:lnTo>
                    <a:pt x="6123849" y="10495"/>
                  </a:lnTo>
                  <a:lnTo>
                    <a:pt x="6172530" y="10583"/>
                  </a:lnTo>
                  <a:lnTo>
                    <a:pt x="6266910" y="11234"/>
                  </a:lnTo>
                  <a:lnTo>
                    <a:pt x="6336639" y="11815"/>
                  </a:lnTo>
                  <a:lnTo>
                    <a:pt x="6386929" y="12268"/>
                  </a:lnTo>
                  <a:lnTo>
                    <a:pt x="6422990" y="12535"/>
                  </a:lnTo>
                  <a:lnTo>
                    <a:pt x="6450031" y="12559"/>
                  </a:lnTo>
                  <a:lnTo>
                    <a:pt x="6473264" y="12279"/>
                  </a:lnTo>
                  <a:lnTo>
                    <a:pt x="6497898" y="11640"/>
                  </a:lnTo>
                  <a:lnTo>
                    <a:pt x="6529146" y="10583"/>
                  </a:lnTo>
                  <a:lnTo>
                    <a:pt x="6552767" y="9922"/>
                  </a:lnTo>
                  <a:lnTo>
                    <a:pt x="6581937" y="9450"/>
                  </a:lnTo>
                  <a:lnTo>
                    <a:pt x="6616244" y="9144"/>
                  </a:lnTo>
                  <a:lnTo>
                    <a:pt x="6655276" y="8983"/>
                  </a:lnTo>
                  <a:lnTo>
                    <a:pt x="6698621" y="8946"/>
                  </a:lnTo>
                  <a:lnTo>
                    <a:pt x="6745869" y="9010"/>
                  </a:lnTo>
                  <a:lnTo>
                    <a:pt x="6796608" y="9154"/>
                  </a:lnTo>
                  <a:lnTo>
                    <a:pt x="6850425" y="9357"/>
                  </a:lnTo>
                  <a:lnTo>
                    <a:pt x="6906911" y="9596"/>
                  </a:lnTo>
                  <a:lnTo>
                    <a:pt x="6965652" y="9850"/>
                  </a:lnTo>
                  <a:lnTo>
                    <a:pt x="7026237" y="10097"/>
                  </a:lnTo>
                  <a:lnTo>
                    <a:pt x="7088256" y="10316"/>
                  </a:lnTo>
                  <a:lnTo>
                    <a:pt x="7151296" y="10485"/>
                  </a:lnTo>
                  <a:lnTo>
                    <a:pt x="7214946" y="10583"/>
                  </a:lnTo>
                  <a:lnTo>
                    <a:pt x="7291750" y="10528"/>
                  </a:lnTo>
                  <a:lnTo>
                    <a:pt x="7360494" y="10330"/>
                  </a:lnTo>
                  <a:lnTo>
                    <a:pt x="7422235" y="10040"/>
                  </a:lnTo>
                  <a:lnTo>
                    <a:pt x="7478031" y="9709"/>
                  </a:lnTo>
                  <a:lnTo>
                    <a:pt x="7528940" y="9389"/>
                  </a:lnTo>
                  <a:lnTo>
                    <a:pt x="7576020" y="9132"/>
                  </a:lnTo>
                  <a:lnTo>
                    <a:pt x="7620330" y="8988"/>
                  </a:lnTo>
                  <a:lnTo>
                    <a:pt x="7662926" y="9010"/>
                  </a:lnTo>
                  <a:lnTo>
                    <a:pt x="7704868" y="9248"/>
                  </a:lnTo>
                  <a:lnTo>
                    <a:pt x="7747212" y="9756"/>
                  </a:lnTo>
                  <a:lnTo>
                    <a:pt x="7791018" y="10583"/>
                  </a:lnTo>
                  <a:lnTo>
                    <a:pt x="7857392" y="12116"/>
                  </a:lnTo>
                  <a:lnTo>
                    <a:pt x="7916423" y="13515"/>
                  </a:lnTo>
                  <a:lnTo>
                    <a:pt x="7969432" y="14555"/>
                  </a:lnTo>
                  <a:lnTo>
                    <a:pt x="8017738" y="15008"/>
                  </a:lnTo>
                  <a:lnTo>
                    <a:pt x="8062661" y="14648"/>
                  </a:lnTo>
                  <a:lnTo>
                    <a:pt x="8105519" y="13249"/>
                  </a:lnTo>
                  <a:lnTo>
                    <a:pt x="8147634" y="10583"/>
                  </a:lnTo>
                  <a:lnTo>
                    <a:pt x="8166759" y="9339"/>
                  </a:lnTo>
                  <a:lnTo>
                    <a:pt x="8191167" y="8271"/>
                  </a:lnTo>
                  <a:lnTo>
                    <a:pt x="8254618" y="6639"/>
                  </a:lnTo>
                  <a:lnTo>
                    <a:pt x="8293054" y="6065"/>
                  </a:lnTo>
                  <a:lnTo>
                    <a:pt x="8335561" y="5644"/>
                  </a:lnTo>
                  <a:lnTo>
                    <a:pt x="8381834" y="5371"/>
                  </a:lnTo>
                  <a:lnTo>
                    <a:pt x="8431572" y="5242"/>
                  </a:lnTo>
                  <a:lnTo>
                    <a:pt x="8484469" y="5249"/>
                  </a:lnTo>
                  <a:lnTo>
                    <a:pt x="8540225" y="5388"/>
                  </a:lnTo>
                  <a:lnTo>
                    <a:pt x="8598535" y="5653"/>
                  </a:lnTo>
                  <a:lnTo>
                    <a:pt x="8659096" y="6039"/>
                  </a:lnTo>
                  <a:lnTo>
                    <a:pt x="8721605" y="6540"/>
                  </a:lnTo>
                  <a:lnTo>
                    <a:pt x="8785759" y="7151"/>
                  </a:lnTo>
                  <a:lnTo>
                    <a:pt x="8851255" y="7866"/>
                  </a:lnTo>
                  <a:lnTo>
                    <a:pt x="8917790" y="8680"/>
                  </a:lnTo>
                  <a:lnTo>
                    <a:pt x="8985060" y="9588"/>
                  </a:lnTo>
                  <a:lnTo>
                    <a:pt x="9052763" y="10583"/>
                  </a:lnTo>
                  <a:lnTo>
                    <a:pt x="9143595" y="11946"/>
                  </a:lnTo>
                  <a:lnTo>
                    <a:pt x="9214364" y="12999"/>
                  </a:lnTo>
                  <a:lnTo>
                    <a:pt x="9267756" y="13762"/>
                  </a:lnTo>
                  <a:lnTo>
                    <a:pt x="9306457" y="14252"/>
                  </a:lnTo>
                  <a:lnTo>
                    <a:pt x="9333153" y="14488"/>
                  </a:lnTo>
                  <a:lnTo>
                    <a:pt x="9350530" y="14488"/>
                  </a:lnTo>
                  <a:lnTo>
                    <a:pt x="9361274" y="14272"/>
                  </a:lnTo>
                  <a:lnTo>
                    <a:pt x="9368071" y="13857"/>
                  </a:lnTo>
                  <a:lnTo>
                    <a:pt x="9373606" y="13262"/>
                  </a:lnTo>
                  <a:lnTo>
                    <a:pt x="9380567" y="12505"/>
                  </a:lnTo>
                  <a:lnTo>
                    <a:pt x="9391638" y="11606"/>
                  </a:lnTo>
                  <a:lnTo>
                    <a:pt x="9409506" y="10583"/>
                  </a:lnTo>
                  <a:lnTo>
                    <a:pt x="9450747" y="9410"/>
                  </a:lnTo>
                  <a:lnTo>
                    <a:pt x="9497633" y="9394"/>
                  </a:lnTo>
                  <a:lnTo>
                    <a:pt x="9548718" y="10076"/>
                  </a:lnTo>
                  <a:lnTo>
                    <a:pt x="9602556" y="10996"/>
                  </a:lnTo>
                  <a:lnTo>
                    <a:pt x="9657700" y="11694"/>
                  </a:lnTo>
                  <a:lnTo>
                    <a:pt x="9712704" y="11709"/>
                  </a:lnTo>
                  <a:lnTo>
                    <a:pt x="9766122" y="10583"/>
                  </a:lnTo>
                  <a:lnTo>
                    <a:pt x="9801597" y="9432"/>
                  </a:lnTo>
                  <a:lnTo>
                    <a:pt x="9841498" y="8424"/>
                  </a:lnTo>
                  <a:lnTo>
                    <a:pt x="9885475" y="7588"/>
                  </a:lnTo>
                  <a:lnTo>
                    <a:pt x="9933179" y="6952"/>
                  </a:lnTo>
                  <a:lnTo>
                    <a:pt x="9984262" y="6547"/>
                  </a:lnTo>
                  <a:lnTo>
                    <a:pt x="10038376" y="6401"/>
                  </a:lnTo>
                  <a:lnTo>
                    <a:pt x="10095171" y="6543"/>
                  </a:lnTo>
                  <a:lnTo>
                    <a:pt x="10154299" y="7004"/>
                  </a:lnTo>
                  <a:lnTo>
                    <a:pt x="10215411" y="7811"/>
                  </a:lnTo>
                  <a:lnTo>
                    <a:pt x="10278159" y="8994"/>
                  </a:lnTo>
                  <a:lnTo>
                    <a:pt x="10342194" y="10583"/>
                  </a:lnTo>
                  <a:lnTo>
                    <a:pt x="10400496" y="11885"/>
                  </a:lnTo>
                  <a:lnTo>
                    <a:pt x="10457210" y="12620"/>
                  </a:lnTo>
                  <a:lnTo>
                    <a:pt x="10512501" y="12887"/>
                  </a:lnTo>
                  <a:lnTo>
                    <a:pt x="10566532" y="12784"/>
                  </a:lnTo>
                  <a:lnTo>
                    <a:pt x="10619468" y="12412"/>
                  </a:lnTo>
                  <a:lnTo>
                    <a:pt x="10671473" y="11869"/>
                  </a:lnTo>
                  <a:lnTo>
                    <a:pt x="10722710" y="11254"/>
                  </a:lnTo>
                  <a:lnTo>
                    <a:pt x="10773345" y="10667"/>
                  </a:lnTo>
                  <a:lnTo>
                    <a:pt x="10823540" y="10208"/>
                  </a:lnTo>
                  <a:lnTo>
                    <a:pt x="10873459" y="9974"/>
                  </a:lnTo>
                  <a:lnTo>
                    <a:pt x="10923268" y="10066"/>
                  </a:lnTo>
                  <a:lnTo>
                    <a:pt x="10973130" y="10583"/>
                  </a:lnTo>
                  <a:lnTo>
                    <a:pt x="10972368" y="15155"/>
                  </a:lnTo>
                  <a:lnTo>
                    <a:pt x="10972495" y="17695"/>
                  </a:lnTo>
                  <a:lnTo>
                    <a:pt x="10973130" y="20108"/>
                  </a:lnTo>
                  <a:lnTo>
                    <a:pt x="10904928" y="21059"/>
                  </a:lnTo>
                  <a:lnTo>
                    <a:pt x="10843695" y="21410"/>
                  </a:lnTo>
                  <a:lnTo>
                    <a:pt x="10788467" y="21261"/>
                  </a:lnTo>
                  <a:lnTo>
                    <a:pt x="10738277" y="20715"/>
                  </a:lnTo>
                  <a:lnTo>
                    <a:pt x="10692160" y="19872"/>
                  </a:lnTo>
                  <a:lnTo>
                    <a:pt x="10649149" y="18835"/>
                  </a:lnTo>
                  <a:lnTo>
                    <a:pt x="10608280" y="17705"/>
                  </a:lnTo>
                  <a:lnTo>
                    <a:pt x="10568587" y="16584"/>
                  </a:lnTo>
                  <a:lnTo>
                    <a:pt x="10529104" y="15572"/>
                  </a:lnTo>
                  <a:lnTo>
                    <a:pt x="10488864" y="14772"/>
                  </a:lnTo>
                  <a:lnTo>
                    <a:pt x="10446903" y="14286"/>
                  </a:lnTo>
                  <a:lnTo>
                    <a:pt x="10402255" y="14214"/>
                  </a:lnTo>
                  <a:lnTo>
                    <a:pt x="10353954" y="14659"/>
                  </a:lnTo>
                  <a:lnTo>
                    <a:pt x="10301034" y="15722"/>
                  </a:lnTo>
                  <a:lnTo>
                    <a:pt x="10242529" y="17504"/>
                  </a:lnTo>
                  <a:lnTo>
                    <a:pt x="10177475" y="20108"/>
                  </a:lnTo>
                  <a:lnTo>
                    <a:pt x="10107154" y="23142"/>
                  </a:lnTo>
                  <a:lnTo>
                    <a:pt x="10051725" y="25386"/>
                  </a:lnTo>
                  <a:lnTo>
                    <a:pt x="10009189" y="26921"/>
                  </a:lnTo>
                  <a:lnTo>
                    <a:pt x="9977549" y="27828"/>
                  </a:lnTo>
                  <a:lnTo>
                    <a:pt x="9954808" y="28187"/>
                  </a:lnTo>
                  <a:lnTo>
                    <a:pt x="9938968" y="28079"/>
                  </a:lnTo>
                  <a:lnTo>
                    <a:pt x="9928031" y="27585"/>
                  </a:lnTo>
                  <a:lnTo>
                    <a:pt x="9920000" y="26786"/>
                  </a:lnTo>
                  <a:lnTo>
                    <a:pt x="9912878" y="25762"/>
                  </a:lnTo>
                  <a:lnTo>
                    <a:pt x="9904667" y="24595"/>
                  </a:lnTo>
                  <a:lnTo>
                    <a:pt x="9853527" y="21041"/>
                  </a:lnTo>
                  <a:lnTo>
                    <a:pt x="9753225" y="19228"/>
                  </a:lnTo>
                  <a:lnTo>
                    <a:pt x="9698190" y="19586"/>
                  </a:lnTo>
                  <a:lnTo>
                    <a:pt x="9651608" y="20614"/>
                  </a:lnTo>
                  <a:lnTo>
                    <a:pt x="9609207" y="21747"/>
                  </a:lnTo>
                  <a:lnTo>
                    <a:pt x="9566715" y="22418"/>
                  </a:lnTo>
                  <a:lnTo>
                    <a:pt x="9519860" y="22061"/>
                  </a:lnTo>
                  <a:lnTo>
                    <a:pt x="9464370" y="20108"/>
                  </a:lnTo>
                  <a:lnTo>
                    <a:pt x="9432725" y="18895"/>
                  </a:lnTo>
                  <a:lnTo>
                    <a:pt x="9398982" y="18195"/>
                  </a:lnTo>
                  <a:lnTo>
                    <a:pt x="9362999" y="17927"/>
                  </a:lnTo>
                  <a:lnTo>
                    <a:pt x="9324633" y="18008"/>
                  </a:lnTo>
                  <a:lnTo>
                    <a:pt x="9283741" y="18358"/>
                  </a:lnTo>
                  <a:lnTo>
                    <a:pt x="9240182" y="18895"/>
                  </a:lnTo>
                  <a:lnTo>
                    <a:pt x="9193812" y="19536"/>
                  </a:lnTo>
                  <a:lnTo>
                    <a:pt x="9144490" y="20201"/>
                  </a:lnTo>
                  <a:lnTo>
                    <a:pt x="9092072" y="20808"/>
                  </a:lnTo>
                  <a:lnTo>
                    <a:pt x="9036417" y="21274"/>
                  </a:lnTo>
                  <a:lnTo>
                    <a:pt x="8977381" y="21519"/>
                  </a:lnTo>
                  <a:lnTo>
                    <a:pt x="8914823" y="21461"/>
                  </a:lnTo>
                  <a:lnTo>
                    <a:pt x="8848600" y="21018"/>
                  </a:lnTo>
                  <a:lnTo>
                    <a:pt x="8778570" y="20108"/>
                  </a:lnTo>
                  <a:lnTo>
                    <a:pt x="8709324" y="18861"/>
                  </a:lnTo>
                  <a:lnTo>
                    <a:pt x="8655200" y="17720"/>
                  </a:lnTo>
                  <a:lnTo>
                    <a:pt x="8613975" y="16711"/>
                  </a:lnTo>
                  <a:lnTo>
                    <a:pt x="8561325" y="15204"/>
                  </a:lnTo>
                  <a:lnTo>
                    <a:pt x="8545454" y="14762"/>
                  </a:lnTo>
                  <a:lnTo>
                    <a:pt x="8533587" y="14565"/>
                  </a:lnTo>
                  <a:lnTo>
                    <a:pt x="8523501" y="14642"/>
                  </a:lnTo>
                  <a:lnTo>
                    <a:pt x="8512971" y="15020"/>
                  </a:lnTo>
                  <a:lnTo>
                    <a:pt x="8499776" y="15727"/>
                  </a:lnTo>
                  <a:lnTo>
                    <a:pt x="8481690" y="16792"/>
                  </a:lnTo>
                  <a:lnTo>
                    <a:pt x="8456490" y="18243"/>
                  </a:lnTo>
                  <a:lnTo>
                    <a:pt x="8382703" y="21893"/>
                  </a:lnTo>
                  <a:lnTo>
                    <a:pt x="8339584" y="23434"/>
                  </a:lnTo>
                  <a:lnTo>
                    <a:pt x="8293192" y="24722"/>
                  </a:lnTo>
                  <a:lnTo>
                    <a:pt x="8244117" y="25751"/>
                  </a:lnTo>
                  <a:lnTo>
                    <a:pt x="8192952" y="26512"/>
                  </a:lnTo>
                  <a:lnTo>
                    <a:pt x="8140289" y="26999"/>
                  </a:lnTo>
                  <a:lnTo>
                    <a:pt x="8086721" y="27204"/>
                  </a:lnTo>
                  <a:lnTo>
                    <a:pt x="8032841" y="27119"/>
                  </a:lnTo>
                  <a:lnTo>
                    <a:pt x="7979239" y="26737"/>
                  </a:lnTo>
                  <a:lnTo>
                    <a:pt x="7926509" y="26051"/>
                  </a:lnTo>
                  <a:lnTo>
                    <a:pt x="7875244" y="25052"/>
                  </a:lnTo>
                  <a:lnTo>
                    <a:pt x="7826034" y="23733"/>
                  </a:lnTo>
                  <a:lnTo>
                    <a:pt x="7779473" y="22088"/>
                  </a:lnTo>
                  <a:lnTo>
                    <a:pt x="7736154" y="20108"/>
                  </a:lnTo>
                  <a:lnTo>
                    <a:pt x="7698712" y="18521"/>
                  </a:lnTo>
                  <a:lnTo>
                    <a:pt x="7659132" y="17519"/>
                  </a:lnTo>
                  <a:lnTo>
                    <a:pt x="7617523" y="17021"/>
                  </a:lnTo>
                  <a:lnTo>
                    <a:pt x="7573991" y="16947"/>
                  </a:lnTo>
                  <a:lnTo>
                    <a:pt x="7528643" y="17217"/>
                  </a:lnTo>
                  <a:lnTo>
                    <a:pt x="7481586" y="17753"/>
                  </a:lnTo>
                  <a:lnTo>
                    <a:pt x="7432928" y="18473"/>
                  </a:lnTo>
                  <a:lnTo>
                    <a:pt x="7382776" y="19298"/>
                  </a:lnTo>
                  <a:lnTo>
                    <a:pt x="7331237" y="20149"/>
                  </a:lnTo>
                  <a:lnTo>
                    <a:pt x="7278418" y="20945"/>
                  </a:lnTo>
                  <a:lnTo>
                    <a:pt x="7224426" y="21607"/>
                  </a:lnTo>
                  <a:lnTo>
                    <a:pt x="7169369" y="22055"/>
                  </a:lnTo>
                  <a:lnTo>
                    <a:pt x="7113353" y="22208"/>
                  </a:lnTo>
                  <a:lnTo>
                    <a:pt x="7056485" y="21988"/>
                  </a:lnTo>
                  <a:lnTo>
                    <a:pt x="6998874" y="21315"/>
                  </a:lnTo>
                  <a:lnTo>
                    <a:pt x="6940626" y="20108"/>
                  </a:lnTo>
                  <a:lnTo>
                    <a:pt x="6876821" y="18828"/>
                  </a:lnTo>
                  <a:lnTo>
                    <a:pt x="6818681" y="18368"/>
                  </a:lnTo>
                  <a:lnTo>
                    <a:pt x="6765360" y="18573"/>
                  </a:lnTo>
                  <a:lnTo>
                    <a:pt x="6716010" y="19286"/>
                  </a:lnTo>
                  <a:lnTo>
                    <a:pt x="6669786" y="20352"/>
                  </a:lnTo>
                  <a:lnTo>
                    <a:pt x="6625841" y="21614"/>
                  </a:lnTo>
                  <a:lnTo>
                    <a:pt x="6583327" y="22918"/>
                  </a:lnTo>
                  <a:lnTo>
                    <a:pt x="6541398" y="24107"/>
                  </a:lnTo>
                  <a:lnTo>
                    <a:pt x="6499208" y="25025"/>
                  </a:lnTo>
                  <a:lnTo>
                    <a:pt x="6455910" y="25517"/>
                  </a:lnTo>
                  <a:lnTo>
                    <a:pt x="6410656" y="25428"/>
                  </a:lnTo>
                  <a:lnTo>
                    <a:pt x="6362601" y="24600"/>
                  </a:lnTo>
                  <a:lnTo>
                    <a:pt x="6310897" y="22879"/>
                  </a:lnTo>
                  <a:lnTo>
                    <a:pt x="6254699" y="20108"/>
                  </a:lnTo>
                  <a:lnTo>
                    <a:pt x="6203223" y="17386"/>
                  </a:lnTo>
                  <a:lnTo>
                    <a:pt x="6151580" y="15112"/>
                  </a:lnTo>
                  <a:lnTo>
                    <a:pt x="6099857" y="13270"/>
                  </a:lnTo>
                  <a:lnTo>
                    <a:pt x="6048139" y="11839"/>
                  </a:lnTo>
                  <a:lnTo>
                    <a:pt x="5996513" y="10802"/>
                  </a:lnTo>
                  <a:lnTo>
                    <a:pt x="5945064" y="10140"/>
                  </a:lnTo>
                  <a:lnTo>
                    <a:pt x="5893879" y="9835"/>
                  </a:lnTo>
                  <a:lnTo>
                    <a:pt x="5843044" y="9868"/>
                  </a:lnTo>
                  <a:lnTo>
                    <a:pt x="5792645" y="10222"/>
                  </a:lnTo>
                  <a:lnTo>
                    <a:pt x="5742768" y="10877"/>
                  </a:lnTo>
                  <a:lnTo>
                    <a:pt x="5693500" y="11815"/>
                  </a:lnTo>
                  <a:lnTo>
                    <a:pt x="5644926" y="13018"/>
                  </a:lnTo>
                  <a:lnTo>
                    <a:pt x="5597133" y="14467"/>
                  </a:lnTo>
                  <a:lnTo>
                    <a:pt x="5550206" y="16144"/>
                  </a:lnTo>
                  <a:lnTo>
                    <a:pt x="5504232" y="18030"/>
                  </a:lnTo>
                  <a:lnTo>
                    <a:pt x="5459298" y="20108"/>
                  </a:lnTo>
                  <a:lnTo>
                    <a:pt x="5415146" y="21996"/>
                  </a:lnTo>
                  <a:lnTo>
                    <a:pt x="5371353" y="23405"/>
                  </a:lnTo>
                  <a:lnTo>
                    <a:pt x="5327683" y="24385"/>
                  </a:lnTo>
                  <a:lnTo>
                    <a:pt x="5283901" y="24983"/>
                  </a:lnTo>
                  <a:lnTo>
                    <a:pt x="5239769" y="25249"/>
                  </a:lnTo>
                  <a:lnTo>
                    <a:pt x="5195053" y="25231"/>
                  </a:lnTo>
                  <a:lnTo>
                    <a:pt x="5149515" y="24978"/>
                  </a:lnTo>
                  <a:lnTo>
                    <a:pt x="5102920" y="24537"/>
                  </a:lnTo>
                  <a:lnTo>
                    <a:pt x="5055031" y="23958"/>
                  </a:lnTo>
                  <a:lnTo>
                    <a:pt x="5005614" y="23289"/>
                  </a:lnTo>
                  <a:lnTo>
                    <a:pt x="4954431" y="22579"/>
                  </a:lnTo>
                  <a:lnTo>
                    <a:pt x="4901246" y="21876"/>
                  </a:lnTo>
                  <a:lnTo>
                    <a:pt x="4845823" y="21229"/>
                  </a:lnTo>
                  <a:lnTo>
                    <a:pt x="4787927" y="20686"/>
                  </a:lnTo>
                  <a:lnTo>
                    <a:pt x="4727321" y="20296"/>
                  </a:lnTo>
                  <a:lnTo>
                    <a:pt x="4663770" y="20108"/>
                  </a:lnTo>
                  <a:lnTo>
                    <a:pt x="4579848" y="19796"/>
                  </a:lnTo>
                  <a:lnTo>
                    <a:pt x="4515485" y="19211"/>
                  </a:lnTo>
                  <a:lnTo>
                    <a:pt x="4467596" y="18466"/>
                  </a:lnTo>
                  <a:lnTo>
                    <a:pt x="4408892" y="16939"/>
                  </a:lnTo>
                  <a:lnTo>
                    <a:pt x="4391904" y="16381"/>
                  </a:lnTo>
                  <a:lnTo>
                    <a:pt x="4379044" y="16108"/>
                  </a:lnTo>
                  <a:lnTo>
                    <a:pt x="4367225" y="16233"/>
                  </a:lnTo>
                  <a:lnTo>
                    <a:pt x="4353361" y="16867"/>
                  </a:lnTo>
                  <a:lnTo>
                    <a:pt x="4334366" y="18121"/>
                  </a:lnTo>
                  <a:lnTo>
                    <a:pt x="4307154" y="20108"/>
                  </a:lnTo>
                  <a:lnTo>
                    <a:pt x="4263210" y="22194"/>
                  </a:lnTo>
                  <a:lnTo>
                    <a:pt x="4212044" y="22932"/>
                  </a:lnTo>
                  <a:lnTo>
                    <a:pt x="4155906" y="22676"/>
                  </a:lnTo>
                  <a:lnTo>
                    <a:pt x="4097046" y="21780"/>
                  </a:lnTo>
                  <a:lnTo>
                    <a:pt x="4037714" y="20599"/>
                  </a:lnTo>
                  <a:lnTo>
                    <a:pt x="3980162" y="19487"/>
                  </a:lnTo>
                  <a:lnTo>
                    <a:pt x="3926639" y="18798"/>
                  </a:lnTo>
                  <a:lnTo>
                    <a:pt x="3879395" y="18887"/>
                  </a:lnTo>
                  <a:lnTo>
                    <a:pt x="3840683" y="20108"/>
                  </a:lnTo>
                  <a:lnTo>
                    <a:pt x="3807620" y="21359"/>
                  </a:lnTo>
                  <a:lnTo>
                    <a:pt x="3764813" y="22117"/>
                  </a:lnTo>
                  <a:lnTo>
                    <a:pt x="3714222" y="22464"/>
                  </a:lnTo>
                  <a:lnTo>
                    <a:pt x="3657810" y="22480"/>
                  </a:lnTo>
                  <a:lnTo>
                    <a:pt x="3597539" y="22246"/>
                  </a:lnTo>
                  <a:lnTo>
                    <a:pt x="3535370" y="21843"/>
                  </a:lnTo>
                  <a:lnTo>
                    <a:pt x="3473267" y="21350"/>
                  </a:lnTo>
                  <a:lnTo>
                    <a:pt x="3413189" y="20850"/>
                  </a:lnTo>
                  <a:lnTo>
                    <a:pt x="3357101" y="20422"/>
                  </a:lnTo>
                  <a:lnTo>
                    <a:pt x="3306963" y="20148"/>
                  </a:lnTo>
                  <a:lnTo>
                    <a:pt x="3264738" y="20108"/>
                  </a:lnTo>
                  <a:lnTo>
                    <a:pt x="3232050" y="20092"/>
                  </a:lnTo>
                  <a:lnTo>
                    <a:pt x="3193678" y="19955"/>
                  </a:lnTo>
                  <a:lnTo>
                    <a:pt x="3150418" y="19728"/>
                  </a:lnTo>
                  <a:lnTo>
                    <a:pt x="3103063" y="19441"/>
                  </a:lnTo>
                  <a:lnTo>
                    <a:pt x="3052406" y="19127"/>
                  </a:lnTo>
                  <a:lnTo>
                    <a:pt x="2999242" y="18815"/>
                  </a:lnTo>
                  <a:lnTo>
                    <a:pt x="2944364" y="18536"/>
                  </a:lnTo>
                  <a:lnTo>
                    <a:pt x="2888567" y="18322"/>
                  </a:lnTo>
                  <a:lnTo>
                    <a:pt x="2832645" y="18202"/>
                  </a:lnTo>
                  <a:lnTo>
                    <a:pt x="2777391" y="18208"/>
                  </a:lnTo>
                  <a:lnTo>
                    <a:pt x="2723599" y="18371"/>
                  </a:lnTo>
                  <a:lnTo>
                    <a:pt x="2672064" y="18722"/>
                  </a:lnTo>
                  <a:lnTo>
                    <a:pt x="2623579" y="19290"/>
                  </a:lnTo>
                  <a:lnTo>
                    <a:pt x="2578938" y="20108"/>
                  </a:lnTo>
                  <a:lnTo>
                    <a:pt x="2543459" y="20783"/>
                  </a:lnTo>
                  <a:lnTo>
                    <a:pt x="2503453" y="21371"/>
                  </a:lnTo>
                  <a:lnTo>
                    <a:pt x="2459441" y="21872"/>
                  </a:lnTo>
                  <a:lnTo>
                    <a:pt x="2411947" y="22288"/>
                  </a:lnTo>
                  <a:lnTo>
                    <a:pt x="2361491" y="22622"/>
                  </a:lnTo>
                  <a:lnTo>
                    <a:pt x="2308597" y="22874"/>
                  </a:lnTo>
                  <a:lnTo>
                    <a:pt x="2253786" y="23046"/>
                  </a:lnTo>
                  <a:lnTo>
                    <a:pt x="2197580" y="23139"/>
                  </a:lnTo>
                  <a:lnTo>
                    <a:pt x="2140502" y="23156"/>
                  </a:lnTo>
                  <a:lnTo>
                    <a:pt x="2083073" y="23097"/>
                  </a:lnTo>
                  <a:lnTo>
                    <a:pt x="2025816" y="22965"/>
                  </a:lnTo>
                  <a:lnTo>
                    <a:pt x="1969253" y="22761"/>
                  </a:lnTo>
                  <a:lnTo>
                    <a:pt x="1913906" y="22486"/>
                  </a:lnTo>
                  <a:lnTo>
                    <a:pt x="1860296" y="22142"/>
                  </a:lnTo>
                  <a:lnTo>
                    <a:pt x="1808947" y="21731"/>
                  </a:lnTo>
                  <a:lnTo>
                    <a:pt x="1760380" y="21253"/>
                  </a:lnTo>
                  <a:lnTo>
                    <a:pt x="1715118" y="20712"/>
                  </a:lnTo>
                  <a:lnTo>
                    <a:pt x="1673682" y="20108"/>
                  </a:lnTo>
                  <a:lnTo>
                    <a:pt x="1628602" y="19639"/>
                  </a:lnTo>
                  <a:lnTo>
                    <a:pt x="1582065" y="19649"/>
                  </a:lnTo>
                  <a:lnTo>
                    <a:pt x="1534250" y="20050"/>
                  </a:lnTo>
                  <a:lnTo>
                    <a:pt x="1485337" y="20751"/>
                  </a:lnTo>
                  <a:lnTo>
                    <a:pt x="1435506" y="21663"/>
                  </a:lnTo>
                  <a:lnTo>
                    <a:pt x="1384936" y="22697"/>
                  </a:lnTo>
                  <a:lnTo>
                    <a:pt x="1333807" y="23765"/>
                  </a:lnTo>
                  <a:lnTo>
                    <a:pt x="1282299" y="24775"/>
                  </a:lnTo>
                  <a:lnTo>
                    <a:pt x="1230592" y="25640"/>
                  </a:lnTo>
                  <a:lnTo>
                    <a:pt x="1178865" y="26269"/>
                  </a:lnTo>
                  <a:lnTo>
                    <a:pt x="1127298" y="26574"/>
                  </a:lnTo>
                  <a:lnTo>
                    <a:pt x="1076071" y="26466"/>
                  </a:lnTo>
                  <a:lnTo>
                    <a:pt x="1025364" y="25854"/>
                  </a:lnTo>
                  <a:lnTo>
                    <a:pt x="975355" y="24650"/>
                  </a:lnTo>
                  <a:lnTo>
                    <a:pt x="926225" y="22764"/>
                  </a:lnTo>
                  <a:lnTo>
                    <a:pt x="878154" y="20108"/>
                  </a:lnTo>
                  <a:lnTo>
                    <a:pt x="831804" y="17445"/>
                  </a:lnTo>
                  <a:lnTo>
                    <a:pt x="782502" y="15264"/>
                  </a:lnTo>
                  <a:lnTo>
                    <a:pt x="730705" y="13535"/>
                  </a:lnTo>
                  <a:lnTo>
                    <a:pt x="676872" y="12228"/>
                  </a:lnTo>
                  <a:lnTo>
                    <a:pt x="621461" y="11314"/>
                  </a:lnTo>
                  <a:lnTo>
                    <a:pt x="564930" y="10762"/>
                  </a:lnTo>
                  <a:lnTo>
                    <a:pt x="507738" y="10543"/>
                  </a:lnTo>
                  <a:lnTo>
                    <a:pt x="450343" y="10627"/>
                  </a:lnTo>
                  <a:lnTo>
                    <a:pt x="393203" y="10984"/>
                  </a:lnTo>
                  <a:lnTo>
                    <a:pt x="336777" y="11585"/>
                  </a:lnTo>
                  <a:lnTo>
                    <a:pt x="281522" y="12400"/>
                  </a:lnTo>
                  <a:lnTo>
                    <a:pt x="227898" y="13398"/>
                  </a:lnTo>
                  <a:lnTo>
                    <a:pt x="176362" y="14551"/>
                  </a:lnTo>
                  <a:lnTo>
                    <a:pt x="127372" y="15828"/>
                  </a:lnTo>
                  <a:lnTo>
                    <a:pt x="81387" y="17200"/>
                  </a:lnTo>
                  <a:lnTo>
                    <a:pt x="38866" y="18636"/>
                  </a:lnTo>
                  <a:lnTo>
                    <a:pt x="266" y="20108"/>
                  </a:lnTo>
                  <a:lnTo>
                    <a:pt x="584" y="16044"/>
                  </a:lnTo>
                  <a:lnTo>
                    <a:pt x="0" y="12615"/>
                  </a:lnTo>
                  <a:lnTo>
                    <a:pt x="266" y="10583"/>
                  </a:lnTo>
                  <a:close/>
                </a:path>
              </a:pathLst>
            </a:custGeom>
            <a:ln w="44450">
              <a:solidFill>
                <a:srgbClr val="E97031"/>
              </a:solidFill>
            </a:ln>
          </p:spPr>
          <p:txBody>
            <a:bodyPr wrap="square" lIns="0" tIns="0" rIns="0" bIns="0" rtlCol="0"/>
            <a:lstStyle/>
            <a:p>
              <a:endParaRPr/>
            </a:p>
          </p:txBody>
        </p:sp>
      </p:grpSp>
      <p:sp>
        <p:nvSpPr>
          <p:cNvPr id="11" name="object 11"/>
          <p:cNvSpPr/>
          <p:nvPr/>
        </p:nvSpPr>
        <p:spPr>
          <a:xfrm>
            <a:off x="2743416" y="2616956"/>
            <a:ext cx="509905" cy="608330"/>
          </a:xfrm>
          <a:custGeom>
            <a:avLst/>
            <a:gdLst/>
            <a:ahLst/>
            <a:cxnLst/>
            <a:rect l="l" t="t" r="r" b="b"/>
            <a:pathLst>
              <a:path w="509904" h="608329">
                <a:moveTo>
                  <a:pt x="381736" y="127241"/>
                </a:moveTo>
                <a:lnTo>
                  <a:pt x="371729" y="77711"/>
                </a:lnTo>
                <a:lnTo>
                  <a:pt x="344462" y="37274"/>
                </a:lnTo>
                <a:lnTo>
                  <a:pt x="304012" y="10007"/>
                </a:lnTo>
                <a:lnTo>
                  <a:pt x="254495" y="0"/>
                </a:lnTo>
                <a:lnTo>
                  <a:pt x="204952" y="10007"/>
                </a:lnTo>
                <a:lnTo>
                  <a:pt x="164515" y="37274"/>
                </a:lnTo>
                <a:lnTo>
                  <a:pt x="137248" y="77711"/>
                </a:lnTo>
                <a:lnTo>
                  <a:pt x="127241" y="127241"/>
                </a:lnTo>
                <a:lnTo>
                  <a:pt x="137248" y="176771"/>
                </a:lnTo>
                <a:lnTo>
                  <a:pt x="164515" y="217208"/>
                </a:lnTo>
                <a:lnTo>
                  <a:pt x="204952" y="244475"/>
                </a:lnTo>
                <a:lnTo>
                  <a:pt x="254495" y="254482"/>
                </a:lnTo>
                <a:lnTo>
                  <a:pt x="304012" y="244475"/>
                </a:lnTo>
                <a:lnTo>
                  <a:pt x="344462" y="217208"/>
                </a:lnTo>
                <a:lnTo>
                  <a:pt x="371729" y="176771"/>
                </a:lnTo>
                <a:lnTo>
                  <a:pt x="381736" y="127241"/>
                </a:lnTo>
                <a:close/>
              </a:path>
              <a:path w="509904" h="608329">
                <a:moveTo>
                  <a:pt x="486625" y="577900"/>
                </a:moveTo>
                <a:lnTo>
                  <a:pt x="426021" y="577900"/>
                </a:lnTo>
                <a:lnTo>
                  <a:pt x="426021" y="528281"/>
                </a:lnTo>
                <a:lnTo>
                  <a:pt x="426021" y="522719"/>
                </a:lnTo>
                <a:lnTo>
                  <a:pt x="426021" y="433489"/>
                </a:lnTo>
                <a:lnTo>
                  <a:pt x="426021" y="432130"/>
                </a:lnTo>
                <a:lnTo>
                  <a:pt x="426021" y="379730"/>
                </a:lnTo>
                <a:lnTo>
                  <a:pt x="424434" y="371868"/>
                </a:lnTo>
                <a:lnTo>
                  <a:pt x="420116" y="365442"/>
                </a:lnTo>
                <a:lnTo>
                  <a:pt x="413702" y="361124"/>
                </a:lnTo>
                <a:lnTo>
                  <a:pt x="405879" y="359537"/>
                </a:lnTo>
                <a:lnTo>
                  <a:pt x="351193" y="359537"/>
                </a:lnTo>
                <a:lnTo>
                  <a:pt x="351193" y="478104"/>
                </a:lnTo>
                <a:lnTo>
                  <a:pt x="306578" y="522719"/>
                </a:lnTo>
                <a:lnTo>
                  <a:pt x="295363" y="511492"/>
                </a:lnTo>
                <a:lnTo>
                  <a:pt x="328688" y="478104"/>
                </a:lnTo>
                <a:lnTo>
                  <a:pt x="295363" y="444703"/>
                </a:lnTo>
                <a:lnTo>
                  <a:pt x="306578" y="433489"/>
                </a:lnTo>
                <a:lnTo>
                  <a:pt x="351193" y="478104"/>
                </a:lnTo>
                <a:lnTo>
                  <a:pt x="351193" y="359537"/>
                </a:lnTo>
                <a:lnTo>
                  <a:pt x="280174" y="359537"/>
                </a:lnTo>
                <a:lnTo>
                  <a:pt x="280174" y="438264"/>
                </a:lnTo>
                <a:lnTo>
                  <a:pt x="242951" y="528281"/>
                </a:lnTo>
                <a:lnTo>
                  <a:pt x="229590" y="522719"/>
                </a:lnTo>
                <a:lnTo>
                  <a:pt x="228244" y="522160"/>
                </a:lnTo>
                <a:lnTo>
                  <a:pt x="264972" y="433489"/>
                </a:lnTo>
                <a:lnTo>
                  <a:pt x="265544" y="432130"/>
                </a:lnTo>
                <a:lnTo>
                  <a:pt x="280174" y="438264"/>
                </a:lnTo>
                <a:lnTo>
                  <a:pt x="280174" y="359537"/>
                </a:lnTo>
                <a:lnTo>
                  <a:pt x="213296" y="359537"/>
                </a:lnTo>
                <a:lnTo>
                  <a:pt x="213296" y="444703"/>
                </a:lnTo>
                <a:lnTo>
                  <a:pt x="179971" y="478104"/>
                </a:lnTo>
                <a:lnTo>
                  <a:pt x="213296" y="511492"/>
                </a:lnTo>
                <a:lnTo>
                  <a:pt x="202069" y="522719"/>
                </a:lnTo>
                <a:lnTo>
                  <a:pt x="157467" y="478104"/>
                </a:lnTo>
                <a:lnTo>
                  <a:pt x="202069" y="433489"/>
                </a:lnTo>
                <a:lnTo>
                  <a:pt x="213296" y="444703"/>
                </a:lnTo>
                <a:lnTo>
                  <a:pt x="213296" y="359537"/>
                </a:lnTo>
                <a:lnTo>
                  <a:pt x="103390" y="359537"/>
                </a:lnTo>
                <a:lnTo>
                  <a:pt x="95529" y="361124"/>
                </a:lnTo>
                <a:lnTo>
                  <a:pt x="89103" y="365442"/>
                </a:lnTo>
                <a:lnTo>
                  <a:pt x="84772" y="371868"/>
                </a:lnTo>
                <a:lnTo>
                  <a:pt x="83185" y="379730"/>
                </a:lnTo>
                <a:lnTo>
                  <a:pt x="83185" y="577900"/>
                </a:lnTo>
                <a:lnTo>
                  <a:pt x="22339" y="577900"/>
                </a:lnTo>
                <a:lnTo>
                  <a:pt x="22339" y="587997"/>
                </a:lnTo>
                <a:lnTo>
                  <a:pt x="23952" y="595845"/>
                </a:lnTo>
                <a:lnTo>
                  <a:pt x="28282" y="602259"/>
                </a:lnTo>
                <a:lnTo>
                  <a:pt x="34696" y="606590"/>
                </a:lnTo>
                <a:lnTo>
                  <a:pt x="42545" y="608203"/>
                </a:lnTo>
                <a:lnTo>
                  <a:pt x="466420" y="608203"/>
                </a:lnTo>
                <a:lnTo>
                  <a:pt x="474281" y="606590"/>
                </a:lnTo>
                <a:lnTo>
                  <a:pt x="480682" y="602259"/>
                </a:lnTo>
                <a:lnTo>
                  <a:pt x="485013" y="595845"/>
                </a:lnTo>
                <a:lnTo>
                  <a:pt x="486625" y="587997"/>
                </a:lnTo>
                <a:lnTo>
                  <a:pt x="486625" y="577900"/>
                </a:lnTo>
                <a:close/>
              </a:path>
              <a:path w="509904" h="608329">
                <a:moveTo>
                  <a:pt x="509689" y="498995"/>
                </a:moveTo>
                <a:lnTo>
                  <a:pt x="485114" y="349199"/>
                </a:lnTo>
                <a:lnTo>
                  <a:pt x="462051" y="306578"/>
                </a:lnTo>
                <a:lnTo>
                  <a:pt x="408292" y="276707"/>
                </a:lnTo>
                <a:lnTo>
                  <a:pt x="349923" y="257340"/>
                </a:lnTo>
                <a:lnTo>
                  <a:pt x="335838" y="254558"/>
                </a:lnTo>
                <a:lnTo>
                  <a:pt x="296684" y="272338"/>
                </a:lnTo>
                <a:lnTo>
                  <a:pt x="254927" y="278257"/>
                </a:lnTo>
                <a:lnTo>
                  <a:pt x="213169" y="272338"/>
                </a:lnTo>
                <a:lnTo>
                  <a:pt x="174002" y="254558"/>
                </a:lnTo>
                <a:lnTo>
                  <a:pt x="159689" y="257187"/>
                </a:lnTo>
                <a:lnTo>
                  <a:pt x="101168" y="276987"/>
                </a:lnTo>
                <a:lnTo>
                  <a:pt x="46926" y="306578"/>
                </a:lnTo>
                <a:lnTo>
                  <a:pt x="23863" y="349199"/>
                </a:lnTo>
                <a:lnTo>
                  <a:pt x="0" y="485889"/>
                </a:lnTo>
                <a:lnTo>
                  <a:pt x="63" y="494461"/>
                </a:lnTo>
                <a:lnTo>
                  <a:pt x="2286" y="502589"/>
                </a:lnTo>
                <a:lnTo>
                  <a:pt x="6515" y="509879"/>
                </a:lnTo>
                <a:lnTo>
                  <a:pt x="12573" y="515950"/>
                </a:lnTo>
                <a:lnTo>
                  <a:pt x="67043" y="551891"/>
                </a:lnTo>
                <a:lnTo>
                  <a:pt x="67043" y="379730"/>
                </a:lnTo>
                <a:lnTo>
                  <a:pt x="69875" y="365683"/>
                </a:lnTo>
                <a:lnTo>
                  <a:pt x="77609" y="354203"/>
                </a:lnTo>
                <a:lnTo>
                  <a:pt x="89090" y="346456"/>
                </a:lnTo>
                <a:lnTo>
                  <a:pt x="103301" y="343623"/>
                </a:lnTo>
                <a:lnTo>
                  <a:pt x="405587" y="343623"/>
                </a:lnTo>
                <a:lnTo>
                  <a:pt x="419646" y="346468"/>
                </a:lnTo>
                <a:lnTo>
                  <a:pt x="431114" y="354203"/>
                </a:lnTo>
                <a:lnTo>
                  <a:pt x="438861" y="365683"/>
                </a:lnTo>
                <a:lnTo>
                  <a:pt x="441693" y="379730"/>
                </a:lnTo>
                <a:lnTo>
                  <a:pt x="441693" y="547522"/>
                </a:lnTo>
                <a:lnTo>
                  <a:pt x="499110" y="511492"/>
                </a:lnTo>
                <a:lnTo>
                  <a:pt x="505917" y="506907"/>
                </a:lnTo>
                <a:lnTo>
                  <a:pt x="509689" y="498995"/>
                </a:lnTo>
                <a:close/>
              </a:path>
            </a:pathLst>
          </a:custGeom>
          <a:solidFill>
            <a:srgbClr val="0E9ED4"/>
          </a:solidFill>
        </p:spPr>
        <p:txBody>
          <a:bodyPr wrap="square" lIns="0" tIns="0" rIns="0" bIns="0" rtlCol="0"/>
          <a:lstStyle/>
          <a:p>
            <a:endParaRPr/>
          </a:p>
        </p:txBody>
      </p:sp>
      <p:sp>
        <p:nvSpPr>
          <p:cNvPr id="12" name="object 12"/>
          <p:cNvSpPr txBox="1"/>
          <p:nvPr/>
        </p:nvSpPr>
        <p:spPr>
          <a:xfrm>
            <a:off x="2286000" y="3412811"/>
            <a:ext cx="2169604" cy="262251"/>
          </a:xfrm>
          <a:prstGeom prst="rect">
            <a:avLst/>
          </a:prstGeom>
        </p:spPr>
        <p:txBody>
          <a:bodyPr vert="horz" wrap="square" lIns="0" tIns="15875" rIns="0" bIns="0" rtlCol="0">
            <a:spAutoFit/>
          </a:bodyPr>
          <a:lstStyle/>
          <a:p>
            <a:pPr marL="12700">
              <a:lnSpc>
                <a:spcPct val="100000"/>
              </a:lnSpc>
              <a:spcBef>
                <a:spcPts val="125"/>
              </a:spcBef>
            </a:pPr>
            <a:r>
              <a:rPr sz="1600" b="1" dirty="0">
                <a:latin typeface="Times New Roman"/>
                <a:cs typeface="Times New Roman"/>
              </a:rPr>
              <a:t>Software</a:t>
            </a:r>
            <a:r>
              <a:rPr sz="1600" b="1" spc="-80" dirty="0">
                <a:latin typeface="Times New Roman"/>
                <a:cs typeface="Times New Roman"/>
              </a:rPr>
              <a:t> </a:t>
            </a:r>
            <a:r>
              <a:rPr sz="1600" b="1" spc="-10" dirty="0">
                <a:latin typeface="Times New Roman"/>
                <a:cs typeface="Times New Roman"/>
              </a:rPr>
              <a:t>Requirements</a:t>
            </a:r>
            <a:endParaRPr sz="1600" dirty="0">
              <a:latin typeface="Times New Roman"/>
              <a:cs typeface="Times New Roman"/>
            </a:endParaRPr>
          </a:p>
        </p:txBody>
      </p:sp>
      <p:sp>
        <p:nvSpPr>
          <p:cNvPr id="13" name="object 13"/>
          <p:cNvSpPr txBox="1"/>
          <p:nvPr/>
        </p:nvSpPr>
        <p:spPr>
          <a:xfrm>
            <a:off x="2376615" y="3771848"/>
            <a:ext cx="2404321" cy="1820178"/>
          </a:xfrm>
          <a:prstGeom prst="rect">
            <a:avLst/>
          </a:prstGeom>
        </p:spPr>
        <p:txBody>
          <a:bodyPr vert="horz" wrap="square" lIns="0" tIns="11430" rIns="0" bIns="0" rtlCol="0">
            <a:spAutoFit/>
          </a:bodyPr>
          <a:lstStyle/>
          <a:p>
            <a:pPr marL="12700" marR="480059">
              <a:lnSpc>
                <a:spcPct val="125200"/>
              </a:lnSpc>
              <a:spcBef>
                <a:spcPts val="90"/>
              </a:spcBef>
            </a:pPr>
            <a:r>
              <a:rPr sz="1400" b="1" dirty="0">
                <a:latin typeface="Times New Roman"/>
                <a:cs typeface="Times New Roman"/>
              </a:rPr>
              <a:t>Language</a:t>
            </a:r>
            <a:r>
              <a:rPr lang="en-US" sz="1400" b="1" dirty="0">
                <a:latin typeface="Times New Roman"/>
                <a:cs typeface="Times New Roman"/>
              </a:rPr>
              <a:t> </a:t>
            </a:r>
            <a:r>
              <a:rPr sz="1400" b="1" dirty="0">
                <a:latin typeface="Times New Roman"/>
                <a:cs typeface="Times New Roman"/>
              </a:rPr>
              <a:t>:</a:t>
            </a:r>
            <a:r>
              <a:rPr sz="1400" b="1" spc="5" dirty="0">
                <a:latin typeface="Times New Roman"/>
                <a:cs typeface="Times New Roman"/>
              </a:rPr>
              <a:t> </a:t>
            </a:r>
            <a:r>
              <a:rPr sz="1400" spc="-10" dirty="0">
                <a:latin typeface="Times New Roman"/>
                <a:cs typeface="Times New Roman"/>
              </a:rPr>
              <a:t>Python,</a:t>
            </a:r>
            <a:r>
              <a:rPr sz="1400" spc="-35" dirty="0">
                <a:latin typeface="Times New Roman"/>
                <a:cs typeface="Times New Roman"/>
              </a:rPr>
              <a:t> </a:t>
            </a:r>
            <a:r>
              <a:rPr lang="en-GB" sz="1400" spc="-10" dirty="0">
                <a:latin typeface="Times New Roman"/>
                <a:cs typeface="Times New Roman"/>
              </a:rPr>
              <a:t>Flask</a:t>
            </a:r>
            <a:r>
              <a:rPr sz="1400" spc="-10" dirty="0">
                <a:latin typeface="Times New Roman"/>
                <a:cs typeface="Times New Roman"/>
              </a:rPr>
              <a:t> </a:t>
            </a:r>
            <a:r>
              <a:rPr sz="1400" b="1" dirty="0">
                <a:latin typeface="Times New Roman"/>
                <a:cs typeface="Times New Roman"/>
              </a:rPr>
              <a:t>Technologies</a:t>
            </a:r>
            <a:r>
              <a:rPr lang="en-US" sz="1400" b="1" dirty="0">
                <a:latin typeface="Times New Roman"/>
                <a:cs typeface="Times New Roman"/>
              </a:rPr>
              <a:t> Used </a:t>
            </a:r>
            <a:r>
              <a:rPr sz="1400" b="1" dirty="0">
                <a:latin typeface="Times New Roman"/>
                <a:cs typeface="Times New Roman"/>
              </a:rPr>
              <a:t>:</a:t>
            </a:r>
            <a:r>
              <a:rPr lang="en-US" sz="1400" dirty="0">
                <a:latin typeface="Times New Roman"/>
                <a:cs typeface="Times New Roman"/>
              </a:rPr>
              <a:t> Machine learning</a:t>
            </a:r>
          </a:p>
          <a:p>
            <a:pPr marL="12700" marR="480059">
              <a:lnSpc>
                <a:spcPct val="125200"/>
              </a:lnSpc>
              <a:spcBef>
                <a:spcPts val="90"/>
              </a:spcBef>
            </a:pPr>
            <a:r>
              <a:rPr lang="en-US" sz="1400" b="1" dirty="0">
                <a:latin typeface="Times New Roman"/>
                <a:cs typeface="Times New Roman"/>
              </a:rPr>
              <a:t>Frontend : </a:t>
            </a:r>
            <a:r>
              <a:rPr sz="1400" dirty="0">
                <a:latin typeface="Times New Roman"/>
                <a:cs typeface="Times New Roman"/>
              </a:rPr>
              <a:t>HTML</a:t>
            </a:r>
            <a:r>
              <a:rPr lang="en-US" sz="1400" dirty="0">
                <a:latin typeface="Times New Roman"/>
                <a:cs typeface="Times New Roman"/>
              </a:rPr>
              <a:t> ,</a:t>
            </a:r>
            <a:r>
              <a:rPr sz="1400" spc="-10" dirty="0">
                <a:latin typeface="Times New Roman"/>
                <a:cs typeface="Times New Roman"/>
              </a:rPr>
              <a:t> </a:t>
            </a:r>
            <a:r>
              <a:rPr sz="1400" spc="-20" dirty="0">
                <a:latin typeface="Times New Roman"/>
                <a:cs typeface="Times New Roman"/>
              </a:rPr>
              <a:t>CSS</a:t>
            </a:r>
            <a:endParaRPr lang="en-GB" sz="1400" spc="-20" dirty="0">
              <a:latin typeface="Times New Roman"/>
              <a:cs typeface="Times New Roman"/>
            </a:endParaRPr>
          </a:p>
          <a:p>
            <a:pPr marL="12700" marR="480059">
              <a:lnSpc>
                <a:spcPct val="125200"/>
              </a:lnSpc>
              <a:spcBef>
                <a:spcPts val="90"/>
              </a:spcBef>
            </a:pPr>
            <a:r>
              <a:rPr sz="1400" b="1" dirty="0">
                <a:latin typeface="Times New Roman"/>
                <a:cs typeface="Times New Roman"/>
              </a:rPr>
              <a:t>Operating</a:t>
            </a:r>
            <a:r>
              <a:rPr sz="1400" b="1" spc="-45" dirty="0">
                <a:latin typeface="Times New Roman"/>
                <a:cs typeface="Times New Roman"/>
              </a:rPr>
              <a:t> </a:t>
            </a:r>
            <a:r>
              <a:rPr sz="1400" b="1" dirty="0">
                <a:latin typeface="Times New Roman"/>
                <a:cs typeface="Times New Roman"/>
              </a:rPr>
              <a:t>System:</a:t>
            </a:r>
            <a:r>
              <a:rPr sz="1400" b="1" spc="-20" dirty="0">
                <a:latin typeface="Times New Roman"/>
                <a:cs typeface="Times New Roman"/>
              </a:rPr>
              <a:t> </a:t>
            </a:r>
            <a:r>
              <a:rPr sz="1400" dirty="0">
                <a:latin typeface="Times New Roman"/>
                <a:cs typeface="Times New Roman"/>
              </a:rPr>
              <a:t>Windows,</a:t>
            </a:r>
            <a:r>
              <a:rPr sz="1400" spc="5" dirty="0">
                <a:latin typeface="Times New Roman"/>
                <a:cs typeface="Times New Roman"/>
              </a:rPr>
              <a:t> </a:t>
            </a:r>
            <a:r>
              <a:rPr sz="1400" spc="-10" dirty="0">
                <a:latin typeface="Times New Roman"/>
                <a:cs typeface="Times New Roman"/>
              </a:rPr>
              <a:t>Linux,</a:t>
            </a:r>
            <a:endParaRPr sz="1400" dirty="0">
              <a:latin typeface="Times New Roman"/>
              <a:cs typeface="Times New Roman"/>
            </a:endParaRPr>
          </a:p>
          <a:p>
            <a:pPr marL="12700">
              <a:lnSpc>
                <a:spcPts val="1260"/>
              </a:lnSpc>
            </a:pPr>
            <a:r>
              <a:rPr sz="1400" spc="-10" dirty="0">
                <a:latin typeface="Times New Roman"/>
                <a:cs typeface="Times New Roman"/>
              </a:rPr>
              <a:t>macOS</a:t>
            </a:r>
            <a:endParaRPr sz="1400" dirty="0">
              <a:latin typeface="Times New Roman"/>
              <a:cs typeface="Times New Roman"/>
            </a:endParaRPr>
          </a:p>
        </p:txBody>
      </p:sp>
      <p:sp>
        <p:nvSpPr>
          <p:cNvPr id="14" name="object 14"/>
          <p:cNvSpPr/>
          <p:nvPr/>
        </p:nvSpPr>
        <p:spPr>
          <a:xfrm>
            <a:off x="7810562" y="2797319"/>
            <a:ext cx="732155" cy="445770"/>
          </a:xfrm>
          <a:custGeom>
            <a:avLst/>
            <a:gdLst/>
            <a:ahLst/>
            <a:cxnLst/>
            <a:rect l="l" t="t" r="r" b="b"/>
            <a:pathLst>
              <a:path w="732154" h="445770">
                <a:moveTo>
                  <a:pt x="477164" y="31813"/>
                </a:moveTo>
                <a:lnTo>
                  <a:pt x="474662" y="19469"/>
                </a:lnTo>
                <a:lnTo>
                  <a:pt x="467829" y="9347"/>
                </a:lnTo>
                <a:lnTo>
                  <a:pt x="457708" y="2514"/>
                </a:lnTo>
                <a:lnTo>
                  <a:pt x="445363" y="0"/>
                </a:lnTo>
                <a:lnTo>
                  <a:pt x="429450" y="0"/>
                </a:lnTo>
                <a:lnTo>
                  <a:pt x="429450" y="47713"/>
                </a:lnTo>
                <a:lnTo>
                  <a:pt x="429450" y="302196"/>
                </a:lnTo>
                <a:lnTo>
                  <a:pt x="47713" y="302196"/>
                </a:lnTo>
                <a:lnTo>
                  <a:pt x="47713" y="47713"/>
                </a:lnTo>
                <a:lnTo>
                  <a:pt x="429450" y="47713"/>
                </a:lnTo>
                <a:lnTo>
                  <a:pt x="429450" y="0"/>
                </a:lnTo>
                <a:lnTo>
                  <a:pt x="31813" y="0"/>
                </a:lnTo>
                <a:lnTo>
                  <a:pt x="19456" y="2514"/>
                </a:lnTo>
                <a:lnTo>
                  <a:pt x="9347" y="9347"/>
                </a:lnTo>
                <a:lnTo>
                  <a:pt x="2514" y="19456"/>
                </a:lnTo>
                <a:lnTo>
                  <a:pt x="0" y="31813"/>
                </a:lnTo>
                <a:lnTo>
                  <a:pt x="0" y="318096"/>
                </a:lnTo>
                <a:lnTo>
                  <a:pt x="2514" y="330454"/>
                </a:lnTo>
                <a:lnTo>
                  <a:pt x="9347" y="340563"/>
                </a:lnTo>
                <a:lnTo>
                  <a:pt x="19456" y="347395"/>
                </a:lnTo>
                <a:lnTo>
                  <a:pt x="31813" y="349910"/>
                </a:lnTo>
                <a:lnTo>
                  <a:pt x="190868" y="349910"/>
                </a:lnTo>
                <a:lnTo>
                  <a:pt x="190868" y="397624"/>
                </a:lnTo>
                <a:lnTo>
                  <a:pt x="119291" y="397624"/>
                </a:lnTo>
                <a:lnTo>
                  <a:pt x="119291" y="445338"/>
                </a:lnTo>
                <a:lnTo>
                  <a:pt x="357873" y="445338"/>
                </a:lnTo>
                <a:lnTo>
                  <a:pt x="357873" y="397624"/>
                </a:lnTo>
                <a:lnTo>
                  <a:pt x="286308" y="397624"/>
                </a:lnTo>
                <a:lnTo>
                  <a:pt x="286308" y="349910"/>
                </a:lnTo>
                <a:lnTo>
                  <a:pt x="445363" y="349910"/>
                </a:lnTo>
                <a:lnTo>
                  <a:pt x="457708" y="347395"/>
                </a:lnTo>
                <a:lnTo>
                  <a:pt x="467829" y="340563"/>
                </a:lnTo>
                <a:lnTo>
                  <a:pt x="474662" y="330454"/>
                </a:lnTo>
                <a:lnTo>
                  <a:pt x="477164" y="318096"/>
                </a:lnTo>
                <a:lnTo>
                  <a:pt x="477164" y="302196"/>
                </a:lnTo>
                <a:lnTo>
                  <a:pt x="477164" y="47713"/>
                </a:lnTo>
                <a:lnTo>
                  <a:pt x="477164" y="31813"/>
                </a:lnTo>
                <a:close/>
              </a:path>
              <a:path w="732154" h="445770">
                <a:moveTo>
                  <a:pt x="731659" y="31813"/>
                </a:moveTo>
                <a:lnTo>
                  <a:pt x="729145" y="19469"/>
                </a:lnTo>
                <a:lnTo>
                  <a:pt x="722312" y="9347"/>
                </a:lnTo>
                <a:lnTo>
                  <a:pt x="712190" y="2514"/>
                </a:lnTo>
                <a:lnTo>
                  <a:pt x="699846" y="0"/>
                </a:lnTo>
                <a:lnTo>
                  <a:pt x="699846" y="31813"/>
                </a:lnTo>
                <a:lnTo>
                  <a:pt x="699846" y="79527"/>
                </a:lnTo>
                <a:lnTo>
                  <a:pt x="699846" y="111340"/>
                </a:lnTo>
                <a:lnTo>
                  <a:pt x="699846" y="159054"/>
                </a:lnTo>
                <a:lnTo>
                  <a:pt x="644182" y="159054"/>
                </a:lnTo>
                <a:lnTo>
                  <a:pt x="644182" y="373761"/>
                </a:lnTo>
                <a:lnTo>
                  <a:pt x="642353" y="383197"/>
                </a:lnTo>
                <a:lnTo>
                  <a:pt x="637311" y="390766"/>
                </a:lnTo>
                <a:lnTo>
                  <a:pt x="629754" y="395795"/>
                </a:lnTo>
                <a:lnTo>
                  <a:pt x="620318" y="397624"/>
                </a:lnTo>
                <a:lnTo>
                  <a:pt x="610882" y="395795"/>
                </a:lnTo>
                <a:lnTo>
                  <a:pt x="603313" y="390766"/>
                </a:lnTo>
                <a:lnTo>
                  <a:pt x="598284" y="383197"/>
                </a:lnTo>
                <a:lnTo>
                  <a:pt x="596455" y="373761"/>
                </a:lnTo>
                <a:lnTo>
                  <a:pt x="598284" y="364337"/>
                </a:lnTo>
                <a:lnTo>
                  <a:pt x="637311" y="356768"/>
                </a:lnTo>
                <a:lnTo>
                  <a:pt x="644182" y="373761"/>
                </a:lnTo>
                <a:lnTo>
                  <a:pt x="644182" y="159054"/>
                </a:lnTo>
                <a:lnTo>
                  <a:pt x="540791" y="159054"/>
                </a:lnTo>
                <a:lnTo>
                  <a:pt x="540791" y="111340"/>
                </a:lnTo>
                <a:lnTo>
                  <a:pt x="699846" y="111340"/>
                </a:lnTo>
                <a:lnTo>
                  <a:pt x="699846" y="79527"/>
                </a:lnTo>
                <a:lnTo>
                  <a:pt x="540791" y="79527"/>
                </a:lnTo>
                <a:lnTo>
                  <a:pt x="540791" y="31813"/>
                </a:lnTo>
                <a:lnTo>
                  <a:pt x="699846" y="31813"/>
                </a:lnTo>
                <a:lnTo>
                  <a:pt x="699846" y="0"/>
                </a:lnTo>
                <a:lnTo>
                  <a:pt x="540791" y="0"/>
                </a:lnTo>
                <a:lnTo>
                  <a:pt x="528434" y="2514"/>
                </a:lnTo>
                <a:lnTo>
                  <a:pt x="518325" y="9347"/>
                </a:lnTo>
                <a:lnTo>
                  <a:pt x="511492" y="19469"/>
                </a:lnTo>
                <a:lnTo>
                  <a:pt x="508977" y="31813"/>
                </a:lnTo>
                <a:lnTo>
                  <a:pt x="508977" y="413524"/>
                </a:lnTo>
                <a:lnTo>
                  <a:pt x="511492" y="425881"/>
                </a:lnTo>
                <a:lnTo>
                  <a:pt x="518325" y="435991"/>
                </a:lnTo>
                <a:lnTo>
                  <a:pt x="528434" y="442823"/>
                </a:lnTo>
                <a:lnTo>
                  <a:pt x="540791" y="445338"/>
                </a:lnTo>
                <a:lnTo>
                  <a:pt x="699846" y="445338"/>
                </a:lnTo>
                <a:lnTo>
                  <a:pt x="712190" y="442823"/>
                </a:lnTo>
                <a:lnTo>
                  <a:pt x="722312" y="435991"/>
                </a:lnTo>
                <a:lnTo>
                  <a:pt x="729145" y="425881"/>
                </a:lnTo>
                <a:lnTo>
                  <a:pt x="731659" y="413524"/>
                </a:lnTo>
                <a:lnTo>
                  <a:pt x="731659" y="397624"/>
                </a:lnTo>
                <a:lnTo>
                  <a:pt x="731659" y="349910"/>
                </a:lnTo>
                <a:lnTo>
                  <a:pt x="731659" y="159054"/>
                </a:lnTo>
                <a:lnTo>
                  <a:pt x="731659" y="111340"/>
                </a:lnTo>
                <a:lnTo>
                  <a:pt x="731659" y="79527"/>
                </a:lnTo>
                <a:lnTo>
                  <a:pt x="731659" y="31813"/>
                </a:lnTo>
                <a:close/>
              </a:path>
            </a:pathLst>
          </a:custGeom>
          <a:solidFill>
            <a:srgbClr val="9F2B92"/>
          </a:solidFill>
        </p:spPr>
        <p:txBody>
          <a:bodyPr wrap="square" lIns="0" tIns="0" rIns="0" bIns="0" rtlCol="0"/>
          <a:lstStyle/>
          <a:p>
            <a:endParaRPr/>
          </a:p>
        </p:txBody>
      </p:sp>
      <p:sp>
        <p:nvSpPr>
          <p:cNvPr id="15" name="object 15"/>
          <p:cNvSpPr txBox="1"/>
          <p:nvPr/>
        </p:nvSpPr>
        <p:spPr>
          <a:xfrm>
            <a:off x="7391400" y="3424237"/>
            <a:ext cx="2209800" cy="262251"/>
          </a:xfrm>
          <a:prstGeom prst="rect">
            <a:avLst/>
          </a:prstGeom>
        </p:spPr>
        <p:txBody>
          <a:bodyPr vert="horz" wrap="square" lIns="0" tIns="15875" rIns="0" bIns="0" rtlCol="0">
            <a:spAutoFit/>
          </a:bodyPr>
          <a:lstStyle/>
          <a:p>
            <a:pPr marL="12700">
              <a:lnSpc>
                <a:spcPct val="100000"/>
              </a:lnSpc>
              <a:spcBef>
                <a:spcPts val="125"/>
              </a:spcBef>
            </a:pPr>
            <a:r>
              <a:rPr sz="1600" b="1" spc="-10" dirty="0">
                <a:latin typeface="Times New Roman"/>
                <a:cs typeface="Times New Roman"/>
              </a:rPr>
              <a:t>Hardware</a:t>
            </a:r>
            <a:r>
              <a:rPr sz="1600" b="1" spc="-25" dirty="0">
                <a:latin typeface="Times New Roman"/>
                <a:cs typeface="Times New Roman"/>
              </a:rPr>
              <a:t> </a:t>
            </a:r>
            <a:r>
              <a:rPr sz="1600" b="1" spc="-10" dirty="0">
                <a:latin typeface="Times New Roman"/>
                <a:cs typeface="Times New Roman"/>
              </a:rPr>
              <a:t>requirements</a:t>
            </a:r>
            <a:endParaRPr sz="1600" dirty="0">
              <a:latin typeface="Times New Roman"/>
              <a:cs typeface="Times New Roman"/>
            </a:endParaRPr>
          </a:p>
        </p:txBody>
      </p:sp>
      <p:sp>
        <p:nvSpPr>
          <p:cNvPr id="16" name="object 16"/>
          <p:cNvSpPr txBox="1"/>
          <p:nvPr/>
        </p:nvSpPr>
        <p:spPr>
          <a:xfrm>
            <a:off x="7411064" y="3771848"/>
            <a:ext cx="3866536" cy="1656031"/>
          </a:xfrm>
          <a:prstGeom prst="rect">
            <a:avLst/>
          </a:prstGeom>
        </p:spPr>
        <p:txBody>
          <a:bodyPr vert="horz" wrap="square" lIns="0" tIns="11430" rIns="0" bIns="0" rtlCol="0">
            <a:spAutoFit/>
          </a:bodyPr>
          <a:lstStyle/>
          <a:p>
            <a:pPr marL="12700" marR="260350">
              <a:lnSpc>
                <a:spcPct val="125200"/>
              </a:lnSpc>
              <a:spcBef>
                <a:spcPts val="90"/>
              </a:spcBef>
            </a:pPr>
            <a:r>
              <a:rPr sz="1400" b="1" dirty="0">
                <a:latin typeface="Times New Roman"/>
                <a:cs typeface="Times New Roman"/>
              </a:rPr>
              <a:t>Processor</a:t>
            </a:r>
            <a:r>
              <a:rPr sz="1400" b="1" spc="20" dirty="0">
                <a:latin typeface="Times New Roman"/>
                <a:cs typeface="Times New Roman"/>
              </a:rPr>
              <a:t> </a:t>
            </a:r>
            <a:r>
              <a:rPr sz="1400" b="1" dirty="0">
                <a:latin typeface="Times New Roman"/>
                <a:cs typeface="Times New Roman"/>
              </a:rPr>
              <a:t>:</a:t>
            </a:r>
            <a:r>
              <a:rPr sz="1400" b="1" spc="-60" dirty="0">
                <a:latin typeface="Times New Roman"/>
                <a:cs typeface="Times New Roman"/>
              </a:rPr>
              <a:t> </a:t>
            </a:r>
            <a:r>
              <a:rPr sz="1400" dirty="0">
                <a:latin typeface="Times New Roman"/>
                <a:cs typeface="Times New Roman"/>
              </a:rPr>
              <a:t>Intel</a:t>
            </a:r>
            <a:r>
              <a:rPr sz="1400" spc="10" dirty="0">
                <a:latin typeface="Times New Roman"/>
                <a:cs typeface="Times New Roman"/>
              </a:rPr>
              <a:t> </a:t>
            </a:r>
            <a:r>
              <a:rPr sz="1400" dirty="0">
                <a:latin typeface="Times New Roman"/>
                <a:cs typeface="Times New Roman"/>
              </a:rPr>
              <a:t>core</a:t>
            </a:r>
            <a:r>
              <a:rPr sz="1400" spc="-25" dirty="0">
                <a:latin typeface="Times New Roman"/>
                <a:cs typeface="Times New Roman"/>
              </a:rPr>
              <a:t> </a:t>
            </a:r>
            <a:r>
              <a:rPr sz="1400" dirty="0">
                <a:latin typeface="Times New Roman"/>
                <a:cs typeface="Times New Roman"/>
              </a:rPr>
              <a:t>i5</a:t>
            </a:r>
            <a:r>
              <a:rPr sz="1400" spc="-15" dirty="0">
                <a:latin typeface="Times New Roman"/>
                <a:cs typeface="Times New Roman"/>
              </a:rPr>
              <a:t> </a:t>
            </a:r>
            <a:r>
              <a:rPr sz="1400" dirty="0">
                <a:latin typeface="Times New Roman"/>
                <a:cs typeface="Times New Roman"/>
              </a:rPr>
              <a:t>or</a:t>
            </a:r>
            <a:r>
              <a:rPr sz="1400" spc="25" dirty="0">
                <a:latin typeface="Times New Roman"/>
                <a:cs typeface="Times New Roman"/>
              </a:rPr>
              <a:t> </a:t>
            </a:r>
            <a:r>
              <a:rPr sz="1400" dirty="0">
                <a:latin typeface="Times New Roman"/>
                <a:cs typeface="Times New Roman"/>
              </a:rPr>
              <a:t>RAM </a:t>
            </a:r>
            <a:r>
              <a:rPr lang="en-US" sz="1400" dirty="0">
                <a:latin typeface="Times New Roman"/>
                <a:cs typeface="Times New Roman"/>
              </a:rPr>
              <a:t>above</a:t>
            </a:r>
            <a:r>
              <a:rPr lang="en-IN" sz="1400" dirty="0">
                <a:latin typeface="Times New Roman"/>
                <a:cs typeface="Times New Roman"/>
              </a:rPr>
              <a:t> 8GB</a:t>
            </a:r>
            <a:r>
              <a:rPr lang="en-IN" sz="1400" spc="-50" dirty="0">
                <a:latin typeface="Times New Roman"/>
                <a:cs typeface="Times New Roman"/>
              </a:rPr>
              <a:t> </a:t>
            </a:r>
            <a:endParaRPr sz="1400" dirty="0">
              <a:latin typeface="Times New Roman"/>
              <a:cs typeface="Times New Roman"/>
            </a:endParaRPr>
          </a:p>
          <a:p>
            <a:pPr marL="12700" marR="80645">
              <a:lnSpc>
                <a:spcPct val="125200"/>
              </a:lnSpc>
              <a:spcBef>
                <a:spcPts val="5"/>
              </a:spcBef>
            </a:pPr>
            <a:r>
              <a:rPr sz="1400" b="1" dirty="0">
                <a:latin typeface="Times New Roman"/>
                <a:cs typeface="Times New Roman"/>
              </a:rPr>
              <a:t>Storage:</a:t>
            </a:r>
            <a:r>
              <a:rPr sz="1400" b="1" spc="5" dirty="0">
                <a:latin typeface="Times New Roman"/>
                <a:cs typeface="Times New Roman"/>
              </a:rPr>
              <a:t> </a:t>
            </a:r>
            <a:r>
              <a:rPr sz="1400" dirty="0">
                <a:latin typeface="Times New Roman"/>
                <a:cs typeface="Times New Roman"/>
              </a:rPr>
              <a:t>At</a:t>
            </a:r>
            <a:r>
              <a:rPr sz="1400" spc="5" dirty="0">
                <a:latin typeface="Times New Roman"/>
                <a:cs typeface="Times New Roman"/>
              </a:rPr>
              <a:t> </a:t>
            </a:r>
            <a:r>
              <a:rPr sz="1400" dirty="0">
                <a:latin typeface="Times New Roman"/>
                <a:cs typeface="Times New Roman"/>
              </a:rPr>
              <a:t>least</a:t>
            </a:r>
            <a:r>
              <a:rPr sz="1400" spc="-70" dirty="0">
                <a:latin typeface="Times New Roman"/>
                <a:cs typeface="Times New Roman"/>
              </a:rPr>
              <a:t> </a:t>
            </a:r>
            <a:r>
              <a:rPr sz="1400" dirty="0">
                <a:latin typeface="Times New Roman"/>
                <a:cs typeface="Times New Roman"/>
              </a:rPr>
              <a:t>256GB</a:t>
            </a:r>
            <a:r>
              <a:rPr sz="1400" spc="-60" dirty="0">
                <a:latin typeface="Times New Roman"/>
                <a:cs typeface="Times New Roman"/>
              </a:rPr>
              <a:t> </a:t>
            </a:r>
            <a:r>
              <a:rPr sz="1400" spc="-25" dirty="0">
                <a:latin typeface="Times New Roman"/>
                <a:cs typeface="Times New Roman"/>
              </a:rPr>
              <a:t>SSD </a:t>
            </a:r>
            <a:endParaRPr lang="en-US" sz="1400" spc="-25" dirty="0">
              <a:latin typeface="Times New Roman"/>
              <a:cs typeface="Times New Roman"/>
            </a:endParaRPr>
          </a:p>
          <a:p>
            <a:pPr marL="12700" marR="80645">
              <a:spcBef>
                <a:spcPts val="5"/>
              </a:spcBef>
            </a:pPr>
            <a:r>
              <a:rPr sz="1400" b="1" dirty="0">
                <a:latin typeface="Times New Roman"/>
                <a:cs typeface="Times New Roman"/>
              </a:rPr>
              <a:t>Network</a:t>
            </a:r>
            <a:r>
              <a:rPr lang="en-US" sz="1400" b="1" dirty="0">
                <a:latin typeface="Times New Roman"/>
                <a:cs typeface="Times New Roman"/>
              </a:rPr>
              <a:t> </a:t>
            </a:r>
            <a:r>
              <a:rPr sz="1400" b="1" dirty="0">
                <a:latin typeface="Times New Roman"/>
                <a:cs typeface="Times New Roman"/>
              </a:rPr>
              <a:t>:</a:t>
            </a:r>
            <a:r>
              <a:rPr sz="1400" b="1" spc="-10" dirty="0">
                <a:latin typeface="Times New Roman"/>
                <a:cs typeface="Times New Roman"/>
              </a:rPr>
              <a:t> </a:t>
            </a:r>
            <a:r>
              <a:rPr sz="1400" dirty="0">
                <a:latin typeface="Times New Roman"/>
                <a:cs typeface="Times New Roman"/>
              </a:rPr>
              <a:t>Stable</a:t>
            </a:r>
            <a:r>
              <a:rPr sz="1400" spc="-45" dirty="0">
                <a:latin typeface="Times New Roman"/>
                <a:cs typeface="Times New Roman"/>
              </a:rPr>
              <a:t> </a:t>
            </a:r>
            <a:r>
              <a:rPr sz="1400" dirty="0">
                <a:latin typeface="Times New Roman"/>
                <a:cs typeface="Times New Roman"/>
              </a:rPr>
              <a:t>internet</a:t>
            </a:r>
            <a:r>
              <a:rPr lang="en-US" sz="1400" dirty="0">
                <a:latin typeface="Times New Roman"/>
                <a:cs typeface="Times New Roman"/>
              </a:rPr>
              <a:t> </a:t>
            </a:r>
            <a:r>
              <a:rPr lang="en-US" sz="1400" spc="-10" dirty="0">
                <a:latin typeface="Times New Roman"/>
                <a:cs typeface="Times New Roman"/>
              </a:rPr>
              <a:t>connection</a:t>
            </a:r>
            <a:endParaRPr lang="en-US" sz="1400" dirty="0">
              <a:latin typeface="Times New Roman"/>
              <a:cs typeface="Times New Roman"/>
            </a:endParaRPr>
          </a:p>
          <a:p>
            <a:pPr marL="12700"/>
            <a:r>
              <a:rPr lang="en-US" sz="1400" dirty="0">
                <a:latin typeface="Times New Roman"/>
                <a:cs typeface="Times New Roman"/>
              </a:rPr>
              <a:t>for</a:t>
            </a:r>
            <a:r>
              <a:rPr lang="en-US" sz="1400" spc="35" dirty="0">
                <a:latin typeface="Times New Roman"/>
                <a:cs typeface="Times New Roman"/>
              </a:rPr>
              <a:t> </a:t>
            </a:r>
            <a:r>
              <a:rPr lang="en-US" sz="1400" dirty="0">
                <a:latin typeface="Times New Roman"/>
                <a:cs typeface="Times New Roman"/>
              </a:rPr>
              <a:t>accessing </a:t>
            </a:r>
            <a:r>
              <a:rPr lang="en-US" sz="1400" spc="-10" dirty="0">
                <a:latin typeface="Times New Roman"/>
                <a:cs typeface="Times New Roman"/>
              </a:rPr>
              <a:t>resources,</a:t>
            </a:r>
            <a:r>
              <a:rPr lang="en-US" sz="1400" spc="-20" dirty="0">
                <a:latin typeface="Times New Roman"/>
                <a:cs typeface="Times New Roman"/>
              </a:rPr>
              <a:t> </a:t>
            </a:r>
            <a:r>
              <a:rPr lang="en-US" sz="1400" spc="-10" dirty="0">
                <a:latin typeface="Times New Roman"/>
                <a:cs typeface="Times New Roman"/>
              </a:rPr>
              <a:t>downloading</a:t>
            </a:r>
            <a:endParaRPr lang="en-US" sz="1400" dirty="0">
              <a:latin typeface="Times New Roman"/>
              <a:cs typeface="Times New Roman"/>
            </a:endParaRPr>
          </a:p>
          <a:p>
            <a:pPr marL="12700" marR="309245">
              <a:spcBef>
                <a:spcPts val="15"/>
              </a:spcBef>
            </a:pPr>
            <a:r>
              <a:rPr lang="en-US" sz="1400" dirty="0">
                <a:latin typeface="Times New Roman"/>
                <a:cs typeface="Times New Roman"/>
              </a:rPr>
              <a:t>libraries,</a:t>
            </a:r>
            <a:r>
              <a:rPr lang="en-US" sz="1400" spc="-30" dirty="0">
                <a:latin typeface="Times New Roman"/>
                <a:cs typeface="Times New Roman"/>
              </a:rPr>
              <a:t> </a:t>
            </a:r>
            <a:r>
              <a:rPr lang="en-US" sz="1400" dirty="0">
                <a:latin typeface="Times New Roman"/>
                <a:cs typeface="Times New Roman"/>
              </a:rPr>
              <a:t>and</a:t>
            </a:r>
            <a:r>
              <a:rPr lang="en-US" sz="1400" spc="-10" dirty="0">
                <a:latin typeface="Times New Roman"/>
                <a:cs typeface="Times New Roman"/>
              </a:rPr>
              <a:t> </a:t>
            </a:r>
            <a:r>
              <a:rPr lang="en-US" sz="1400" dirty="0">
                <a:latin typeface="Times New Roman"/>
                <a:cs typeface="Times New Roman"/>
              </a:rPr>
              <a:t>deploying</a:t>
            </a:r>
            <a:r>
              <a:rPr lang="en-US" sz="1400" spc="-5" dirty="0">
                <a:latin typeface="Times New Roman"/>
                <a:cs typeface="Times New Roman"/>
              </a:rPr>
              <a:t> </a:t>
            </a:r>
            <a:r>
              <a:rPr lang="en-US" sz="1400" dirty="0">
                <a:latin typeface="Times New Roman"/>
                <a:cs typeface="Times New Roman"/>
              </a:rPr>
              <a:t>the</a:t>
            </a:r>
            <a:r>
              <a:rPr lang="en-US" sz="1400" spc="-25" dirty="0">
                <a:latin typeface="Times New Roman"/>
                <a:cs typeface="Times New Roman"/>
              </a:rPr>
              <a:t> web </a:t>
            </a:r>
            <a:r>
              <a:rPr lang="en-US" sz="1400" spc="-10" dirty="0">
                <a:latin typeface="Times New Roman"/>
                <a:cs typeface="Times New Roman"/>
              </a:rPr>
              <a:t>application.</a:t>
            </a:r>
            <a:endParaRPr lang="en-US" sz="1400" spc="-25" dirty="0">
              <a:latin typeface="Times New Roman"/>
              <a:cs typeface="Times New Roman"/>
            </a:endParaRPr>
          </a:p>
          <a:p>
            <a:pPr marL="12700" marR="309245">
              <a:spcBef>
                <a:spcPts val="15"/>
              </a:spcBef>
            </a:pPr>
            <a:r>
              <a:rPr lang="en-US" sz="1400" spc="-25" dirty="0">
                <a:latin typeface="Times New Roman"/>
                <a:cs typeface="Times New Roman"/>
              </a:rPr>
              <a:t> </a:t>
            </a:r>
            <a:endParaRPr lang="en-US" sz="1400" dirty="0">
              <a:latin typeface="Times New Roman"/>
              <a:cs typeface="Times New Roman"/>
            </a:endParaRPr>
          </a:p>
          <a:p>
            <a:pPr marL="12700" marR="80645">
              <a:lnSpc>
                <a:spcPct val="125200"/>
              </a:lnSpc>
              <a:spcBef>
                <a:spcPts val="5"/>
              </a:spcBef>
            </a:pPr>
            <a:endParaRPr sz="1400" dirty="0">
              <a:latin typeface="Times New Roman"/>
              <a:cs typeface="Times New Roman"/>
            </a:endParaRPr>
          </a:p>
        </p:txBody>
      </p:sp>
      <p:sp>
        <p:nvSpPr>
          <p:cNvPr id="17" name="object 17"/>
          <p:cNvSpPr/>
          <p:nvPr/>
        </p:nvSpPr>
        <p:spPr>
          <a:xfrm>
            <a:off x="219075" y="209550"/>
            <a:ext cx="11763375" cy="6429375"/>
          </a:xfrm>
          <a:custGeom>
            <a:avLst/>
            <a:gdLst/>
            <a:ahLst/>
            <a:cxnLst/>
            <a:rect l="l" t="t" r="r" b="b"/>
            <a:pathLst>
              <a:path w="11763375" h="6429375">
                <a:moveTo>
                  <a:pt x="0" y="6429375"/>
                </a:moveTo>
                <a:lnTo>
                  <a:pt x="11763375" y="6429375"/>
                </a:lnTo>
                <a:lnTo>
                  <a:pt x="11763375" y="0"/>
                </a:lnTo>
                <a:lnTo>
                  <a:pt x="0" y="0"/>
                </a:lnTo>
                <a:lnTo>
                  <a:pt x="0" y="6429375"/>
                </a:lnTo>
                <a:close/>
              </a:path>
            </a:pathLst>
          </a:custGeom>
          <a:ln w="38100">
            <a:solidFill>
              <a:srgbClr val="0D0D0D"/>
            </a:solidFill>
          </a:ln>
        </p:spPr>
        <p:txBody>
          <a:bodyPr wrap="square" lIns="0" tIns="0" rIns="0" bIns="0" rtlCol="0"/>
          <a:lstStyle/>
          <a:p>
            <a:endParaRPr/>
          </a:p>
        </p:txBody>
      </p:sp>
    </p:spTree>
    <p:extLst>
      <p:ext uri="{BB962C8B-B14F-4D97-AF65-F5344CB8AC3E}">
        <p14:creationId xmlns:p14="http://schemas.microsoft.com/office/powerpoint/2010/main" val="77599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5836"/>
            <a:ext cx="12034520" cy="868828"/>
          </a:xfrm>
          <a:prstGeom prst="rect">
            <a:avLst/>
          </a:prstGeom>
        </p:spPr>
        <p:txBody>
          <a:bodyPr vert="horz" wrap="square" lIns="0" tIns="311785" rIns="0" bIns="0" rtlCol="0">
            <a:spAutoFit/>
          </a:bodyPr>
          <a:lstStyle/>
          <a:p>
            <a:pPr marL="820419">
              <a:lnSpc>
                <a:spcPct val="100000"/>
              </a:lnSpc>
              <a:spcBef>
                <a:spcPts val="105"/>
              </a:spcBef>
            </a:pPr>
            <a:r>
              <a:rPr sz="3600" spc="-145" dirty="0"/>
              <a:t> </a:t>
            </a:r>
            <a:r>
              <a:rPr sz="3600" dirty="0"/>
              <a:t>System</a:t>
            </a:r>
            <a:r>
              <a:rPr sz="3600" spc="-225" dirty="0"/>
              <a:t> </a:t>
            </a:r>
            <a:r>
              <a:rPr sz="3600" spc="-10" dirty="0"/>
              <a:t>Architecture</a:t>
            </a:r>
            <a:endParaRPr sz="3600" dirty="0"/>
          </a:p>
        </p:txBody>
      </p:sp>
      <p:sp>
        <p:nvSpPr>
          <p:cNvPr id="49" name="object 49"/>
          <p:cNvSpPr/>
          <p:nvPr/>
        </p:nvSpPr>
        <p:spPr>
          <a:xfrm>
            <a:off x="238125" y="190500"/>
            <a:ext cx="11715750" cy="6477000"/>
          </a:xfrm>
          <a:custGeom>
            <a:avLst/>
            <a:gdLst/>
            <a:ahLst/>
            <a:cxnLst/>
            <a:rect l="l" t="t" r="r" b="b"/>
            <a:pathLst>
              <a:path w="11715750" h="6477000">
                <a:moveTo>
                  <a:pt x="0" y="6477000"/>
                </a:moveTo>
                <a:lnTo>
                  <a:pt x="11715750" y="6477000"/>
                </a:lnTo>
                <a:lnTo>
                  <a:pt x="11715750" y="0"/>
                </a:lnTo>
                <a:lnTo>
                  <a:pt x="0" y="0"/>
                </a:lnTo>
                <a:lnTo>
                  <a:pt x="0" y="6477000"/>
                </a:lnTo>
                <a:close/>
              </a:path>
            </a:pathLst>
          </a:custGeom>
          <a:ln w="38100">
            <a:solidFill>
              <a:srgbClr val="0D0D0D"/>
            </a:solidFill>
          </a:ln>
        </p:spPr>
        <p:txBody>
          <a:bodyPr wrap="square" lIns="0" tIns="0" rIns="0" bIns="0" rtlCol="0"/>
          <a:lstStyle/>
          <a:p>
            <a:endParaRPr/>
          </a:p>
        </p:txBody>
      </p:sp>
      <p:pic>
        <p:nvPicPr>
          <p:cNvPr id="18" name="Picture 17">
            <a:extLst>
              <a:ext uri="{FF2B5EF4-FFF2-40B4-BE49-F238E27FC236}">
                <a16:creationId xmlns:a16="http://schemas.microsoft.com/office/drawing/2014/main" id="{9BDD7B04-BFB8-D695-4C32-B3B5D61CAC7E}"/>
              </a:ext>
            </a:extLst>
          </p:cNvPr>
          <p:cNvPicPr>
            <a:picLocks noChangeAspect="1"/>
          </p:cNvPicPr>
          <p:nvPr/>
        </p:nvPicPr>
        <p:blipFill>
          <a:blip r:embed="rId2"/>
          <a:stretch>
            <a:fillRect/>
          </a:stretch>
        </p:blipFill>
        <p:spPr>
          <a:xfrm>
            <a:off x="838200" y="1074229"/>
            <a:ext cx="10293198" cy="46407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54672" rIns="0" bIns="0" rtlCol="0">
            <a:spAutoFit/>
          </a:bodyPr>
          <a:lstStyle/>
          <a:p>
            <a:pPr marL="585470">
              <a:lnSpc>
                <a:spcPct val="100000"/>
              </a:lnSpc>
              <a:spcBef>
                <a:spcPts val="105"/>
              </a:spcBef>
            </a:pPr>
            <a:r>
              <a:rPr sz="5400" u="none" spc="-185" dirty="0">
                <a:latin typeface="Trebuchet MS"/>
                <a:cs typeface="Trebuchet MS"/>
              </a:rPr>
              <a:t>Methodology</a:t>
            </a:r>
            <a:endParaRPr sz="5400" dirty="0">
              <a:latin typeface="Trebuchet MS"/>
              <a:cs typeface="Trebuchet MS"/>
            </a:endParaRPr>
          </a:p>
        </p:txBody>
      </p:sp>
      <p:grpSp>
        <p:nvGrpSpPr>
          <p:cNvPr id="3" name="object 3"/>
          <p:cNvGrpSpPr/>
          <p:nvPr/>
        </p:nvGrpSpPr>
        <p:grpSpPr>
          <a:xfrm>
            <a:off x="553770" y="1486661"/>
            <a:ext cx="11017885" cy="244475"/>
            <a:chOff x="553770" y="1486661"/>
            <a:chExt cx="11017885" cy="244475"/>
          </a:xfrm>
        </p:grpSpPr>
        <p:sp>
          <p:nvSpPr>
            <p:cNvPr id="4" name="object 4"/>
            <p:cNvSpPr/>
            <p:nvPr/>
          </p:nvSpPr>
          <p:spPr>
            <a:xfrm>
              <a:off x="663930" y="1486661"/>
              <a:ext cx="3801110" cy="19050"/>
            </a:xfrm>
            <a:custGeom>
              <a:avLst/>
              <a:gdLst/>
              <a:ahLst/>
              <a:cxnLst/>
              <a:rect l="l" t="t" r="r" b="b"/>
              <a:pathLst>
                <a:path w="3801110" h="19050">
                  <a:moveTo>
                    <a:pt x="3800500" y="0"/>
                  </a:moveTo>
                  <a:lnTo>
                    <a:pt x="0" y="0"/>
                  </a:lnTo>
                  <a:lnTo>
                    <a:pt x="0" y="19050"/>
                  </a:lnTo>
                  <a:lnTo>
                    <a:pt x="3800500" y="19050"/>
                  </a:lnTo>
                  <a:lnTo>
                    <a:pt x="3800500" y="0"/>
                  </a:lnTo>
                  <a:close/>
                </a:path>
              </a:pathLst>
            </a:custGeom>
            <a:solidFill>
              <a:srgbClr val="000000"/>
            </a:solidFill>
          </p:spPr>
          <p:txBody>
            <a:bodyPr wrap="square" lIns="0" tIns="0" rIns="0" bIns="0" rtlCol="0"/>
            <a:lstStyle/>
            <a:p>
              <a:endParaRPr/>
            </a:p>
          </p:txBody>
        </p:sp>
        <p:sp>
          <p:nvSpPr>
            <p:cNvPr id="5" name="object 5"/>
            <p:cNvSpPr/>
            <p:nvPr/>
          </p:nvSpPr>
          <p:spPr>
            <a:xfrm>
              <a:off x="566728" y="1677425"/>
              <a:ext cx="10998835" cy="31115"/>
            </a:xfrm>
            <a:custGeom>
              <a:avLst/>
              <a:gdLst/>
              <a:ahLst/>
              <a:cxnLst/>
              <a:rect l="l" t="t" r="r" b="b"/>
              <a:pathLst>
                <a:path w="10998835" h="31114">
                  <a:moveTo>
                    <a:pt x="3990629" y="26415"/>
                  </a:moveTo>
                  <a:lnTo>
                    <a:pt x="3446092" y="26415"/>
                  </a:lnTo>
                  <a:lnTo>
                    <a:pt x="3462324" y="27177"/>
                  </a:lnTo>
                  <a:lnTo>
                    <a:pt x="3461057" y="27177"/>
                  </a:lnTo>
                  <a:lnTo>
                    <a:pt x="3512686" y="28828"/>
                  </a:lnTo>
                  <a:lnTo>
                    <a:pt x="3570214" y="29972"/>
                  </a:lnTo>
                  <a:lnTo>
                    <a:pt x="3672945" y="30861"/>
                  </a:lnTo>
                  <a:lnTo>
                    <a:pt x="3729141" y="30861"/>
                  </a:lnTo>
                  <a:lnTo>
                    <a:pt x="3840322" y="29972"/>
                  </a:lnTo>
                  <a:lnTo>
                    <a:pt x="3886867" y="29083"/>
                  </a:lnTo>
                  <a:lnTo>
                    <a:pt x="3887916" y="29083"/>
                  </a:lnTo>
                  <a:lnTo>
                    <a:pt x="3938317" y="27939"/>
                  </a:lnTo>
                  <a:lnTo>
                    <a:pt x="3939670" y="27939"/>
                  </a:lnTo>
                  <a:lnTo>
                    <a:pt x="3990629" y="26415"/>
                  </a:lnTo>
                  <a:close/>
                </a:path>
                <a:path w="10998835" h="31114">
                  <a:moveTo>
                    <a:pt x="8450009" y="28828"/>
                  </a:moveTo>
                  <a:lnTo>
                    <a:pt x="3900165" y="28828"/>
                  </a:lnTo>
                  <a:lnTo>
                    <a:pt x="3886867" y="29083"/>
                  </a:lnTo>
                  <a:lnTo>
                    <a:pt x="8505261" y="29083"/>
                  </a:lnTo>
                  <a:lnTo>
                    <a:pt x="8450009" y="28828"/>
                  </a:lnTo>
                  <a:close/>
                </a:path>
                <a:path w="10998835" h="31114">
                  <a:moveTo>
                    <a:pt x="8939686" y="24891"/>
                  </a:moveTo>
                  <a:lnTo>
                    <a:pt x="8170338" y="24891"/>
                  </a:lnTo>
                  <a:lnTo>
                    <a:pt x="8282280" y="27177"/>
                  </a:lnTo>
                  <a:lnTo>
                    <a:pt x="8450009" y="28828"/>
                  </a:lnTo>
                  <a:lnTo>
                    <a:pt x="8670874" y="28828"/>
                  </a:lnTo>
                  <a:lnTo>
                    <a:pt x="8870043" y="26415"/>
                  </a:lnTo>
                  <a:lnTo>
                    <a:pt x="8871222" y="26415"/>
                  </a:lnTo>
                  <a:lnTo>
                    <a:pt x="8917575" y="25400"/>
                  </a:lnTo>
                  <a:lnTo>
                    <a:pt x="8939686" y="24891"/>
                  </a:lnTo>
                  <a:close/>
                </a:path>
                <a:path w="10998835" h="31114">
                  <a:moveTo>
                    <a:pt x="6969864" y="25908"/>
                  </a:moveTo>
                  <a:lnTo>
                    <a:pt x="6966417" y="25908"/>
                  </a:lnTo>
                  <a:lnTo>
                    <a:pt x="6950883" y="26415"/>
                  </a:lnTo>
                  <a:lnTo>
                    <a:pt x="6760943" y="26415"/>
                  </a:lnTo>
                  <a:lnTo>
                    <a:pt x="6769220" y="26924"/>
                  </a:lnTo>
                  <a:lnTo>
                    <a:pt x="6770451" y="26924"/>
                  </a:lnTo>
                  <a:lnTo>
                    <a:pt x="6796858" y="27939"/>
                  </a:lnTo>
                  <a:lnTo>
                    <a:pt x="6834113" y="28448"/>
                  </a:lnTo>
                  <a:lnTo>
                    <a:pt x="6875433" y="27939"/>
                  </a:lnTo>
                  <a:lnTo>
                    <a:pt x="6880156" y="27939"/>
                  </a:lnTo>
                  <a:lnTo>
                    <a:pt x="6969864" y="25908"/>
                  </a:lnTo>
                  <a:close/>
                </a:path>
                <a:path w="10998835" h="31114">
                  <a:moveTo>
                    <a:pt x="1119947" y="21716"/>
                  </a:moveTo>
                  <a:lnTo>
                    <a:pt x="697122" y="21716"/>
                  </a:lnTo>
                  <a:lnTo>
                    <a:pt x="784644" y="25908"/>
                  </a:lnTo>
                  <a:lnTo>
                    <a:pt x="786153" y="25908"/>
                  </a:lnTo>
                  <a:lnTo>
                    <a:pt x="827770" y="27177"/>
                  </a:lnTo>
                  <a:lnTo>
                    <a:pt x="819282" y="27177"/>
                  </a:lnTo>
                  <a:lnTo>
                    <a:pt x="886528" y="28194"/>
                  </a:lnTo>
                  <a:lnTo>
                    <a:pt x="934687" y="27939"/>
                  </a:lnTo>
                  <a:lnTo>
                    <a:pt x="981964" y="26924"/>
                  </a:lnTo>
                  <a:lnTo>
                    <a:pt x="1026077" y="25400"/>
                  </a:lnTo>
                  <a:lnTo>
                    <a:pt x="1027137" y="25400"/>
                  </a:lnTo>
                  <a:lnTo>
                    <a:pt x="1079445" y="22860"/>
                  </a:lnTo>
                  <a:lnTo>
                    <a:pt x="1119947" y="21716"/>
                  </a:lnTo>
                  <a:close/>
                </a:path>
                <a:path w="10998835" h="31114">
                  <a:moveTo>
                    <a:pt x="1467480" y="26415"/>
                  </a:moveTo>
                  <a:lnTo>
                    <a:pt x="1310716" y="26415"/>
                  </a:lnTo>
                  <a:lnTo>
                    <a:pt x="1346686" y="27177"/>
                  </a:lnTo>
                  <a:lnTo>
                    <a:pt x="1590223" y="27939"/>
                  </a:lnTo>
                  <a:lnTo>
                    <a:pt x="1399590" y="27939"/>
                  </a:lnTo>
                  <a:lnTo>
                    <a:pt x="1467480" y="26415"/>
                  </a:lnTo>
                  <a:close/>
                </a:path>
                <a:path w="10998835" h="31114">
                  <a:moveTo>
                    <a:pt x="4471340" y="26415"/>
                  </a:moveTo>
                  <a:lnTo>
                    <a:pt x="4327440" y="26415"/>
                  </a:lnTo>
                  <a:lnTo>
                    <a:pt x="4354752" y="27177"/>
                  </a:lnTo>
                  <a:lnTo>
                    <a:pt x="4448685" y="27939"/>
                  </a:lnTo>
                  <a:lnTo>
                    <a:pt x="4401252" y="27939"/>
                  </a:lnTo>
                  <a:lnTo>
                    <a:pt x="4471340" y="26415"/>
                  </a:lnTo>
                  <a:close/>
                </a:path>
                <a:path w="10998835" h="31114">
                  <a:moveTo>
                    <a:pt x="1504562" y="24891"/>
                  </a:moveTo>
                  <a:lnTo>
                    <a:pt x="1262044" y="24891"/>
                  </a:lnTo>
                  <a:lnTo>
                    <a:pt x="1308601" y="26415"/>
                  </a:lnTo>
                  <a:lnTo>
                    <a:pt x="1473642" y="26415"/>
                  </a:lnTo>
                  <a:lnTo>
                    <a:pt x="1504562" y="24891"/>
                  </a:lnTo>
                  <a:close/>
                </a:path>
                <a:path w="10998835" h="31114">
                  <a:moveTo>
                    <a:pt x="3435272" y="25908"/>
                  </a:moveTo>
                  <a:lnTo>
                    <a:pt x="1490111" y="25908"/>
                  </a:lnTo>
                  <a:lnTo>
                    <a:pt x="1467480" y="26415"/>
                  </a:lnTo>
                  <a:lnTo>
                    <a:pt x="3446092" y="26415"/>
                  </a:lnTo>
                  <a:lnTo>
                    <a:pt x="3435272" y="25908"/>
                  </a:lnTo>
                  <a:close/>
                </a:path>
                <a:path w="10998835" h="31114">
                  <a:moveTo>
                    <a:pt x="4309232" y="25908"/>
                  </a:moveTo>
                  <a:lnTo>
                    <a:pt x="4003592" y="25908"/>
                  </a:lnTo>
                  <a:lnTo>
                    <a:pt x="3990629" y="26415"/>
                  </a:lnTo>
                  <a:lnTo>
                    <a:pt x="4327440" y="26415"/>
                  </a:lnTo>
                  <a:lnTo>
                    <a:pt x="4309232" y="25908"/>
                  </a:lnTo>
                  <a:close/>
                </a:path>
                <a:path w="10998835" h="31114">
                  <a:moveTo>
                    <a:pt x="6752666" y="25908"/>
                  </a:moveTo>
                  <a:lnTo>
                    <a:pt x="4480532" y="25908"/>
                  </a:lnTo>
                  <a:lnTo>
                    <a:pt x="4471340" y="26415"/>
                  </a:lnTo>
                  <a:lnTo>
                    <a:pt x="6760943" y="26415"/>
                  </a:lnTo>
                  <a:lnTo>
                    <a:pt x="6752666" y="25908"/>
                  </a:lnTo>
                  <a:close/>
                </a:path>
                <a:path w="10998835" h="31114">
                  <a:moveTo>
                    <a:pt x="3099196" y="24891"/>
                  </a:moveTo>
                  <a:lnTo>
                    <a:pt x="2972000" y="24891"/>
                  </a:lnTo>
                  <a:lnTo>
                    <a:pt x="2985653" y="25400"/>
                  </a:lnTo>
                  <a:lnTo>
                    <a:pt x="3065668" y="25908"/>
                  </a:lnTo>
                  <a:lnTo>
                    <a:pt x="3038017" y="25908"/>
                  </a:lnTo>
                  <a:lnTo>
                    <a:pt x="3099196" y="24891"/>
                  </a:lnTo>
                  <a:close/>
                </a:path>
                <a:path w="10998835" h="31114">
                  <a:moveTo>
                    <a:pt x="4029517" y="24891"/>
                  </a:moveTo>
                  <a:lnTo>
                    <a:pt x="3415744" y="24891"/>
                  </a:lnTo>
                  <a:lnTo>
                    <a:pt x="3423746" y="25400"/>
                  </a:lnTo>
                  <a:lnTo>
                    <a:pt x="3424451" y="25400"/>
                  </a:lnTo>
                  <a:lnTo>
                    <a:pt x="3435272" y="25908"/>
                  </a:lnTo>
                  <a:lnTo>
                    <a:pt x="4003592" y="25908"/>
                  </a:lnTo>
                  <a:lnTo>
                    <a:pt x="4029517" y="24891"/>
                  </a:lnTo>
                  <a:close/>
                </a:path>
                <a:path w="10998835" h="31114">
                  <a:moveTo>
                    <a:pt x="4498916" y="24891"/>
                  </a:moveTo>
                  <a:lnTo>
                    <a:pt x="4285362" y="24891"/>
                  </a:lnTo>
                  <a:lnTo>
                    <a:pt x="4309232" y="25908"/>
                  </a:lnTo>
                  <a:lnTo>
                    <a:pt x="4480532" y="25908"/>
                  </a:lnTo>
                  <a:lnTo>
                    <a:pt x="4498916" y="24891"/>
                  </a:lnTo>
                  <a:close/>
                </a:path>
                <a:path w="10998835" h="31114">
                  <a:moveTo>
                    <a:pt x="6997485" y="24891"/>
                  </a:moveTo>
                  <a:lnTo>
                    <a:pt x="6736112" y="24891"/>
                  </a:lnTo>
                  <a:lnTo>
                    <a:pt x="6752666" y="25908"/>
                  </a:lnTo>
                  <a:lnTo>
                    <a:pt x="6966417" y="25908"/>
                  </a:lnTo>
                  <a:lnTo>
                    <a:pt x="6997485" y="24891"/>
                  </a:lnTo>
                  <a:close/>
                </a:path>
                <a:path w="10998835" h="31114">
                  <a:moveTo>
                    <a:pt x="2345877" y="24891"/>
                  </a:moveTo>
                  <a:lnTo>
                    <a:pt x="2286253" y="24891"/>
                  </a:lnTo>
                  <a:lnTo>
                    <a:pt x="2316898" y="25019"/>
                  </a:lnTo>
                  <a:lnTo>
                    <a:pt x="2345877" y="24891"/>
                  </a:lnTo>
                  <a:close/>
                </a:path>
                <a:path w="10998835" h="31114">
                  <a:moveTo>
                    <a:pt x="5345302" y="24891"/>
                  </a:moveTo>
                  <a:lnTo>
                    <a:pt x="5299002" y="24891"/>
                  </a:lnTo>
                  <a:lnTo>
                    <a:pt x="5323176" y="25019"/>
                  </a:lnTo>
                  <a:lnTo>
                    <a:pt x="5345302" y="24891"/>
                  </a:lnTo>
                  <a:close/>
                </a:path>
                <a:path w="10998835" h="31114">
                  <a:moveTo>
                    <a:pt x="9824828" y="24891"/>
                  </a:moveTo>
                  <a:lnTo>
                    <a:pt x="9639274" y="24891"/>
                  </a:lnTo>
                  <a:lnTo>
                    <a:pt x="9659174" y="25019"/>
                  </a:lnTo>
                  <a:lnTo>
                    <a:pt x="9771900" y="25019"/>
                  </a:lnTo>
                  <a:lnTo>
                    <a:pt x="9824828" y="24891"/>
                  </a:lnTo>
                  <a:close/>
                </a:path>
                <a:path w="10998835" h="31114">
                  <a:moveTo>
                    <a:pt x="1564529" y="21716"/>
                  </a:moveTo>
                  <a:lnTo>
                    <a:pt x="1152391" y="21716"/>
                  </a:lnTo>
                  <a:lnTo>
                    <a:pt x="1211913" y="23240"/>
                  </a:lnTo>
                  <a:lnTo>
                    <a:pt x="1210897" y="23240"/>
                  </a:lnTo>
                  <a:lnTo>
                    <a:pt x="1262173" y="24891"/>
                  </a:lnTo>
                  <a:lnTo>
                    <a:pt x="1246525" y="24384"/>
                  </a:lnTo>
                  <a:lnTo>
                    <a:pt x="1514869" y="24384"/>
                  </a:lnTo>
                  <a:lnTo>
                    <a:pt x="1545789" y="22860"/>
                  </a:lnTo>
                  <a:lnTo>
                    <a:pt x="1564529" y="21716"/>
                  </a:lnTo>
                  <a:close/>
                </a:path>
                <a:path w="10998835" h="31114">
                  <a:moveTo>
                    <a:pt x="2216660" y="24384"/>
                  </a:moveTo>
                  <a:lnTo>
                    <a:pt x="1514869" y="24384"/>
                  </a:lnTo>
                  <a:lnTo>
                    <a:pt x="1504562" y="24891"/>
                  </a:lnTo>
                  <a:lnTo>
                    <a:pt x="2268591" y="24891"/>
                  </a:lnTo>
                  <a:lnTo>
                    <a:pt x="2216660" y="24384"/>
                  </a:lnTo>
                  <a:close/>
                </a:path>
                <a:path w="10998835" h="31114">
                  <a:moveTo>
                    <a:pt x="2958347" y="24384"/>
                  </a:moveTo>
                  <a:lnTo>
                    <a:pt x="2416048" y="24384"/>
                  </a:lnTo>
                  <a:lnTo>
                    <a:pt x="2361127" y="24891"/>
                  </a:lnTo>
                  <a:lnTo>
                    <a:pt x="2972000" y="24891"/>
                  </a:lnTo>
                  <a:lnTo>
                    <a:pt x="2958347" y="24384"/>
                  </a:lnTo>
                  <a:close/>
                </a:path>
                <a:path w="10998835" h="31114">
                  <a:moveTo>
                    <a:pt x="3407741" y="24384"/>
                  </a:moveTo>
                  <a:lnTo>
                    <a:pt x="3114221" y="24384"/>
                  </a:lnTo>
                  <a:lnTo>
                    <a:pt x="3099196" y="24891"/>
                  </a:lnTo>
                  <a:lnTo>
                    <a:pt x="3415744" y="24891"/>
                  </a:lnTo>
                  <a:lnTo>
                    <a:pt x="3407741" y="24384"/>
                  </a:lnTo>
                  <a:close/>
                </a:path>
                <a:path w="10998835" h="31114">
                  <a:moveTo>
                    <a:pt x="4273427" y="24384"/>
                  </a:moveTo>
                  <a:lnTo>
                    <a:pt x="4040087" y="24384"/>
                  </a:lnTo>
                  <a:lnTo>
                    <a:pt x="4030314" y="24891"/>
                  </a:lnTo>
                  <a:lnTo>
                    <a:pt x="4285362" y="24891"/>
                  </a:lnTo>
                  <a:lnTo>
                    <a:pt x="4273427" y="24384"/>
                  </a:lnTo>
                  <a:close/>
                </a:path>
                <a:path w="10998835" h="31114">
                  <a:moveTo>
                    <a:pt x="5223037" y="24384"/>
                  </a:moveTo>
                  <a:lnTo>
                    <a:pt x="4508108" y="24384"/>
                  </a:lnTo>
                  <a:lnTo>
                    <a:pt x="4498916" y="24891"/>
                  </a:lnTo>
                  <a:lnTo>
                    <a:pt x="5292090" y="24891"/>
                  </a:lnTo>
                  <a:lnTo>
                    <a:pt x="5223037" y="24384"/>
                  </a:lnTo>
                  <a:close/>
                </a:path>
                <a:path w="10998835" h="31114">
                  <a:moveTo>
                    <a:pt x="6727835" y="24384"/>
                  </a:moveTo>
                  <a:lnTo>
                    <a:pt x="5391125" y="24384"/>
                  </a:lnTo>
                  <a:lnTo>
                    <a:pt x="5359528" y="24891"/>
                  </a:lnTo>
                  <a:lnTo>
                    <a:pt x="6736112" y="24891"/>
                  </a:lnTo>
                  <a:lnTo>
                    <a:pt x="6727835" y="24384"/>
                  </a:lnTo>
                  <a:close/>
                </a:path>
                <a:path w="10998835" h="31114">
                  <a:moveTo>
                    <a:pt x="8149989" y="24384"/>
                  </a:moveTo>
                  <a:lnTo>
                    <a:pt x="7013019" y="24384"/>
                  </a:lnTo>
                  <a:lnTo>
                    <a:pt x="6997485" y="24891"/>
                  </a:lnTo>
                  <a:lnTo>
                    <a:pt x="8170338" y="24891"/>
                  </a:lnTo>
                  <a:lnTo>
                    <a:pt x="8149989" y="24384"/>
                  </a:lnTo>
                  <a:close/>
                </a:path>
                <a:path w="10998835" h="31114">
                  <a:moveTo>
                    <a:pt x="9559673" y="24384"/>
                  </a:moveTo>
                  <a:lnTo>
                    <a:pt x="8961441" y="24384"/>
                  </a:lnTo>
                  <a:lnTo>
                    <a:pt x="8939686" y="24891"/>
                  </a:lnTo>
                  <a:lnTo>
                    <a:pt x="9639274" y="24891"/>
                  </a:lnTo>
                  <a:lnTo>
                    <a:pt x="9559673" y="24384"/>
                  </a:lnTo>
                  <a:close/>
                </a:path>
                <a:path w="10998835" h="31114">
                  <a:moveTo>
                    <a:pt x="10591823" y="21716"/>
                  </a:moveTo>
                  <a:lnTo>
                    <a:pt x="9411967" y="21716"/>
                  </a:lnTo>
                  <a:lnTo>
                    <a:pt x="9545608" y="24002"/>
                  </a:lnTo>
                  <a:lnTo>
                    <a:pt x="9547922" y="24002"/>
                  </a:lnTo>
                  <a:lnTo>
                    <a:pt x="9620094" y="24891"/>
                  </a:lnTo>
                  <a:lnTo>
                    <a:pt x="9843287" y="24891"/>
                  </a:lnTo>
                  <a:lnTo>
                    <a:pt x="9910867" y="24384"/>
                  </a:lnTo>
                  <a:lnTo>
                    <a:pt x="10032201" y="23240"/>
                  </a:lnTo>
                  <a:lnTo>
                    <a:pt x="10515894" y="22860"/>
                  </a:lnTo>
                  <a:lnTo>
                    <a:pt x="10540367" y="22478"/>
                  </a:lnTo>
                  <a:lnTo>
                    <a:pt x="10539113" y="22478"/>
                  </a:lnTo>
                  <a:lnTo>
                    <a:pt x="10591823" y="21716"/>
                  </a:lnTo>
                  <a:close/>
                </a:path>
                <a:path w="10998835" h="31114">
                  <a:moveTo>
                    <a:pt x="2631620" y="20827"/>
                  </a:moveTo>
                  <a:lnTo>
                    <a:pt x="2029270" y="20827"/>
                  </a:lnTo>
                  <a:lnTo>
                    <a:pt x="2183810" y="24002"/>
                  </a:lnTo>
                  <a:lnTo>
                    <a:pt x="2216660" y="24384"/>
                  </a:lnTo>
                  <a:lnTo>
                    <a:pt x="2419342" y="24384"/>
                  </a:lnTo>
                  <a:lnTo>
                    <a:pt x="2524578" y="22860"/>
                  </a:lnTo>
                  <a:lnTo>
                    <a:pt x="2631620" y="20827"/>
                  </a:lnTo>
                  <a:close/>
                </a:path>
                <a:path w="10998835" h="31114">
                  <a:moveTo>
                    <a:pt x="3231213" y="20065"/>
                  </a:moveTo>
                  <a:lnTo>
                    <a:pt x="2835815" y="20065"/>
                  </a:lnTo>
                  <a:lnTo>
                    <a:pt x="2862942" y="20827"/>
                  </a:lnTo>
                  <a:lnTo>
                    <a:pt x="2867071" y="20827"/>
                  </a:lnTo>
                  <a:lnTo>
                    <a:pt x="2958347" y="24384"/>
                  </a:lnTo>
                  <a:lnTo>
                    <a:pt x="3114221" y="24384"/>
                  </a:lnTo>
                  <a:lnTo>
                    <a:pt x="3184745" y="21716"/>
                  </a:lnTo>
                  <a:lnTo>
                    <a:pt x="3182738" y="21716"/>
                  </a:lnTo>
                  <a:lnTo>
                    <a:pt x="3231213" y="20065"/>
                  </a:lnTo>
                  <a:close/>
                </a:path>
                <a:path w="10998835" h="31114">
                  <a:moveTo>
                    <a:pt x="3815657" y="19303"/>
                  </a:moveTo>
                  <a:lnTo>
                    <a:pt x="3291998" y="19303"/>
                  </a:lnTo>
                  <a:lnTo>
                    <a:pt x="3339760" y="20065"/>
                  </a:lnTo>
                  <a:lnTo>
                    <a:pt x="3334058" y="20065"/>
                  </a:lnTo>
                  <a:lnTo>
                    <a:pt x="3407741" y="24384"/>
                  </a:lnTo>
                  <a:lnTo>
                    <a:pt x="4040087" y="24384"/>
                  </a:lnTo>
                  <a:lnTo>
                    <a:pt x="4047417" y="24002"/>
                  </a:lnTo>
                  <a:lnTo>
                    <a:pt x="4043851" y="24002"/>
                  </a:lnTo>
                  <a:lnTo>
                    <a:pt x="3937893" y="22860"/>
                  </a:lnTo>
                  <a:lnTo>
                    <a:pt x="3890879" y="21716"/>
                  </a:lnTo>
                  <a:lnTo>
                    <a:pt x="3888052" y="21716"/>
                  </a:lnTo>
                  <a:lnTo>
                    <a:pt x="3815657" y="19303"/>
                  </a:lnTo>
                  <a:close/>
                </a:path>
                <a:path w="10998835" h="31114">
                  <a:moveTo>
                    <a:pt x="4708080" y="17652"/>
                  </a:moveTo>
                  <a:lnTo>
                    <a:pt x="4372923" y="17652"/>
                  </a:lnTo>
                  <a:lnTo>
                    <a:pt x="4321741" y="19303"/>
                  </a:lnTo>
                  <a:lnTo>
                    <a:pt x="4322642" y="19303"/>
                  </a:lnTo>
                  <a:lnTo>
                    <a:pt x="4197304" y="22478"/>
                  </a:lnTo>
                  <a:lnTo>
                    <a:pt x="4224855" y="22478"/>
                  </a:lnTo>
                  <a:lnTo>
                    <a:pt x="4264823" y="24002"/>
                  </a:lnTo>
                  <a:lnTo>
                    <a:pt x="4264476" y="24002"/>
                  </a:lnTo>
                  <a:lnTo>
                    <a:pt x="4273427" y="24384"/>
                  </a:lnTo>
                  <a:lnTo>
                    <a:pt x="4508108" y="24384"/>
                  </a:lnTo>
                  <a:lnTo>
                    <a:pt x="4572452" y="20827"/>
                  </a:lnTo>
                  <a:lnTo>
                    <a:pt x="4614258" y="19303"/>
                  </a:lnTo>
                  <a:lnTo>
                    <a:pt x="4653904" y="18541"/>
                  </a:lnTo>
                  <a:lnTo>
                    <a:pt x="4837934" y="18541"/>
                  </a:lnTo>
                  <a:lnTo>
                    <a:pt x="4708080" y="17652"/>
                  </a:lnTo>
                  <a:close/>
                </a:path>
                <a:path w="10998835" h="31114">
                  <a:moveTo>
                    <a:pt x="5531576" y="20065"/>
                  </a:moveTo>
                  <a:lnTo>
                    <a:pt x="4950267" y="20065"/>
                  </a:lnTo>
                  <a:lnTo>
                    <a:pt x="5119574" y="22860"/>
                  </a:lnTo>
                  <a:lnTo>
                    <a:pt x="5223037" y="24384"/>
                  </a:lnTo>
                  <a:lnTo>
                    <a:pt x="5391125" y="24384"/>
                  </a:lnTo>
                  <a:lnTo>
                    <a:pt x="5414822" y="24002"/>
                  </a:lnTo>
                  <a:lnTo>
                    <a:pt x="5410352" y="24002"/>
                  </a:lnTo>
                  <a:lnTo>
                    <a:pt x="5472064" y="21716"/>
                  </a:lnTo>
                  <a:lnTo>
                    <a:pt x="5469348" y="21716"/>
                  </a:lnTo>
                  <a:lnTo>
                    <a:pt x="5531576" y="20065"/>
                  </a:lnTo>
                  <a:close/>
                </a:path>
                <a:path w="10998835" h="31114">
                  <a:moveTo>
                    <a:pt x="7126732" y="20827"/>
                  </a:moveTo>
                  <a:lnTo>
                    <a:pt x="6625370" y="20827"/>
                  </a:lnTo>
                  <a:lnTo>
                    <a:pt x="6674672" y="21716"/>
                  </a:lnTo>
                  <a:lnTo>
                    <a:pt x="6671166" y="21716"/>
                  </a:lnTo>
                  <a:lnTo>
                    <a:pt x="6703005" y="22860"/>
                  </a:lnTo>
                  <a:lnTo>
                    <a:pt x="6727835" y="24384"/>
                  </a:lnTo>
                  <a:lnTo>
                    <a:pt x="7013019" y="24384"/>
                  </a:lnTo>
                  <a:lnTo>
                    <a:pt x="7126732" y="20827"/>
                  </a:lnTo>
                  <a:close/>
                </a:path>
                <a:path w="10998835" h="31114">
                  <a:moveTo>
                    <a:pt x="9066538" y="20827"/>
                  </a:moveTo>
                  <a:lnTo>
                    <a:pt x="8029844" y="20827"/>
                  </a:lnTo>
                  <a:lnTo>
                    <a:pt x="8148798" y="24384"/>
                  </a:lnTo>
                  <a:lnTo>
                    <a:pt x="8963189" y="24384"/>
                  </a:lnTo>
                  <a:lnTo>
                    <a:pt x="9066538" y="20827"/>
                  </a:lnTo>
                  <a:close/>
                </a:path>
                <a:path w="10998835" h="31114">
                  <a:moveTo>
                    <a:pt x="4162838" y="20827"/>
                  </a:moveTo>
                  <a:lnTo>
                    <a:pt x="4123419" y="20827"/>
                  </a:lnTo>
                  <a:lnTo>
                    <a:pt x="4069406" y="22860"/>
                  </a:lnTo>
                  <a:lnTo>
                    <a:pt x="4047417" y="24002"/>
                  </a:lnTo>
                  <a:lnTo>
                    <a:pt x="4077349" y="24002"/>
                  </a:lnTo>
                  <a:lnTo>
                    <a:pt x="4132806" y="23622"/>
                  </a:lnTo>
                  <a:lnTo>
                    <a:pt x="4178544" y="22860"/>
                  </a:lnTo>
                  <a:lnTo>
                    <a:pt x="4180598" y="22860"/>
                  </a:lnTo>
                  <a:lnTo>
                    <a:pt x="4197304" y="22478"/>
                  </a:lnTo>
                  <a:lnTo>
                    <a:pt x="4224855" y="22478"/>
                  </a:lnTo>
                  <a:lnTo>
                    <a:pt x="4204871" y="21716"/>
                  </a:lnTo>
                  <a:lnTo>
                    <a:pt x="4199821" y="21716"/>
                  </a:lnTo>
                  <a:lnTo>
                    <a:pt x="4162838" y="20827"/>
                  </a:lnTo>
                  <a:close/>
                </a:path>
                <a:path w="10998835" h="31114">
                  <a:moveTo>
                    <a:pt x="7872842" y="21716"/>
                  </a:moveTo>
                  <a:lnTo>
                    <a:pt x="7711938" y="21716"/>
                  </a:lnTo>
                  <a:lnTo>
                    <a:pt x="7792534" y="24002"/>
                  </a:lnTo>
                  <a:lnTo>
                    <a:pt x="7770824" y="24002"/>
                  </a:lnTo>
                  <a:lnTo>
                    <a:pt x="7820252" y="23622"/>
                  </a:lnTo>
                  <a:lnTo>
                    <a:pt x="7845001" y="22860"/>
                  </a:lnTo>
                  <a:lnTo>
                    <a:pt x="7846161" y="22860"/>
                  </a:lnTo>
                  <a:lnTo>
                    <a:pt x="7872842" y="21716"/>
                  </a:lnTo>
                  <a:close/>
                </a:path>
                <a:path w="10998835" h="31114">
                  <a:moveTo>
                    <a:pt x="10515894" y="22860"/>
                  </a:moveTo>
                  <a:lnTo>
                    <a:pt x="10159437" y="22860"/>
                  </a:lnTo>
                  <a:lnTo>
                    <a:pt x="10324259" y="24002"/>
                  </a:lnTo>
                  <a:lnTo>
                    <a:pt x="10419581" y="24002"/>
                  </a:lnTo>
                  <a:lnTo>
                    <a:pt x="10515894" y="22860"/>
                  </a:lnTo>
                  <a:close/>
                </a:path>
                <a:path w="10998835" h="31114">
                  <a:moveTo>
                    <a:pt x="315644" y="17652"/>
                  </a:moveTo>
                  <a:lnTo>
                    <a:pt x="8390" y="17652"/>
                  </a:lnTo>
                  <a:lnTo>
                    <a:pt x="10003" y="20065"/>
                  </a:lnTo>
                  <a:lnTo>
                    <a:pt x="9597" y="22478"/>
                  </a:lnTo>
                  <a:lnTo>
                    <a:pt x="9533" y="22860"/>
                  </a:lnTo>
                  <a:lnTo>
                    <a:pt x="58655" y="21716"/>
                  </a:lnTo>
                  <a:lnTo>
                    <a:pt x="58501" y="21716"/>
                  </a:lnTo>
                  <a:lnTo>
                    <a:pt x="131460" y="20065"/>
                  </a:lnTo>
                  <a:lnTo>
                    <a:pt x="134521" y="20065"/>
                  </a:lnTo>
                  <a:lnTo>
                    <a:pt x="315644" y="17652"/>
                  </a:lnTo>
                  <a:close/>
                </a:path>
                <a:path w="10998835" h="31114">
                  <a:moveTo>
                    <a:pt x="6440696" y="21716"/>
                  </a:moveTo>
                  <a:lnTo>
                    <a:pt x="6086741" y="21716"/>
                  </a:lnTo>
                  <a:lnTo>
                    <a:pt x="6176850" y="22478"/>
                  </a:lnTo>
                  <a:lnTo>
                    <a:pt x="6215456" y="22860"/>
                  </a:lnTo>
                  <a:lnTo>
                    <a:pt x="6293824" y="22860"/>
                  </a:lnTo>
                  <a:lnTo>
                    <a:pt x="6440696" y="21716"/>
                  </a:lnTo>
                  <a:close/>
                </a:path>
                <a:path w="10998835" h="31114">
                  <a:moveTo>
                    <a:pt x="10982513" y="20065"/>
                  </a:moveTo>
                  <a:lnTo>
                    <a:pt x="9333652" y="20065"/>
                  </a:lnTo>
                  <a:lnTo>
                    <a:pt x="9365868" y="20827"/>
                  </a:lnTo>
                  <a:lnTo>
                    <a:pt x="10899889" y="21716"/>
                  </a:lnTo>
                  <a:lnTo>
                    <a:pt x="10885493" y="21716"/>
                  </a:lnTo>
                  <a:lnTo>
                    <a:pt x="10956695" y="22478"/>
                  </a:lnTo>
                  <a:lnTo>
                    <a:pt x="10951745" y="22478"/>
                  </a:lnTo>
                  <a:lnTo>
                    <a:pt x="10982397" y="22860"/>
                  </a:lnTo>
                  <a:lnTo>
                    <a:pt x="10982513" y="20065"/>
                  </a:lnTo>
                  <a:close/>
                </a:path>
                <a:path w="10998835" h="31114">
                  <a:moveTo>
                    <a:pt x="1460400" y="19303"/>
                  </a:moveTo>
                  <a:lnTo>
                    <a:pt x="624079" y="19303"/>
                  </a:lnTo>
                  <a:lnTo>
                    <a:pt x="656073" y="20065"/>
                  </a:lnTo>
                  <a:lnTo>
                    <a:pt x="654234" y="20065"/>
                  </a:lnTo>
                  <a:lnTo>
                    <a:pt x="699644" y="21716"/>
                  </a:lnTo>
                  <a:lnTo>
                    <a:pt x="1605082" y="21716"/>
                  </a:lnTo>
                  <a:lnTo>
                    <a:pt x="1521473" y="20827"/>
                  </a:lnTo>
                  <a:lnTo>
                    <a:pt x="1527827" y="20827"/>
                  </a:lnTo>
                  <a:lnTo>
                    <a:pt x="1460400" y="19303"/>
                  </a:lnTo>
                  <a:close/>
                </a:path>
                <a:path w="10998835" h="31114">
                  <a:moveTo>
                    <a:pt x="1793711" y="20065"/>
                  </a:moveTo>
                  <a:lnTo>
                    <a:pt x="1591599" y="20065"/>
                  </a:lnTo>
                  <a:lnTo>
                    <a:pt x="1564529" y="21716"/>
                  </a:lnTo>
                  <a:lnTo>
                    <a:pt x="1684211" y="21716"/>
                  </a:lnTo>
                  <a:lnTo>
                    <a:pt x="1793711" y="20065"/>
                  </a:lnTo>
                  <a:close/>
                </a:path>
                <a:path w="10998835" h="31114">
                  <a:moveTo>
                    <a:pt x="6677393" y="19303"/>
                  </a:moveTo>
                  <a:lnTo>
                    <a:pt x="5845882" y="19303"/>
                  </a:lnTo>
                  <a:lnTo>
                    <a:pt x="6094213" y="21716"/>
                  </a:lnTo>
                  <a:lnTo>
                    <a:pt x="6413401" y="21716"/>
                  </a:lnTo>
                  <a:lnTo>
                    <a:pt x="7129013" y="20827"/>
                  </a:lnTo>
                  <a:lnTo>
                    <a:pt x="7161022" y="20065"/>
                  </a:lnTo>
                  <a:lnTo>
                    <a:pt x="7239114" y="20065"/>
                  </a:lnTo>
                  <a:lnTo>
                    <a:pt x="6677393" y="19303"/>
                  </a:lnTo>
                  <a:close/>
                </a:path>
                <a:path w="10998835" h="31114">
                  <a:moveTo>
                    <a:pt x="7921872" y="20065"/>
                  </a:moveTo>
                  <a:lnTo>
                    <a:pt x="7648076" y="20065"/>
                  </a:lnTo>
                  <a:lnTo>
                    <a:pt x="7710831" y="21716"/>
                  </a:lnTo>
                  <a:lnTo>
                    <a:pt x="7870934" y="21716"/>
                  </a:lnTo>
                  <a:lnTo>
                    <a:pt x="7921872" y="20065"/>
                  </a:lnTo>
                  <a:close/>
                </a:path>
                <a:path w="10998835" h="31114">
                  <a:moveTo>
                    <a:pt x="10694453" y="20827"/>
                  </a:moveTo>
                  <a:lnTo>
                    <a:pt x="9368212" y="20827"/>
                  </a:lnTo>
                  <a:lnTo>
                    <a:pt x="9411266" y="21716"/>
                  </a:lnTo>
                  <a:lnTo>
                    <a:pt x="10584968" y="21716"/>
                  </a:lnTo>
                  <a:lnTo>
                    <a:pt x="10694453" y="20827"/>
                  </a:lnTo>
                  <a:close/>
                </a:path>
                <a:path w="10998835" h="31114">
                  <a:moveTo>
                    <a:pt x="2685856" y="20065"/>
                  </a:moveTo>
                  <a:lnTo>
                    <a:pt x="1998698" y="20065"/>
                  </a:lnTo>
                  <a:lnTo>
                    <a:pt x="2029863" y="20827"/>
                  </a:lnTo>
                  <a:lnTo>
                    <a:pt x="2633658" y="20827"/>
                  </a:lnTo>
                  <a:lnTo>
                    <a:pt x="2685856" y="20065"/>
                  </a:lnTo>
                  <a:close/>
                </a:path>
                <a:path w="10998835" h="31114">
                  <a:moveTo>
                    <a:pt x="9112394" y="19303"/>
                  </a:moveTo>
                  <a:lnTo>
                    <a:pt x="7608316" y="19303"/>
                  </a:lnTo>
                  <a:lnTo>
                    <a:pt x="7650235" y="20065"/>
                  </a:lnTo>
                  <a:lnTo>
                    <a:pt x="7971979" y="20065"/>
                  </a:lnTo>
                  <a:lnTo>
                    <a:pt x="8045240" y="20827"/>
                  </a:lnTo>
                  <a:lnTo>
                    <a:pt x="9066762" y="20827"/>
                  </a:lnTo>
                  <a:lnTo>
                    <a:pt x="9112394" y="19303"/>
                  </a:lnTo>
                  <a:close/>
                </a:path>
                <a:path w="10998835" h="31114">
                  <a:moveTo>
                    <a:pt x="1807616" y="15366"/>
                  </a:moveTo>
                  <a:lnTo>
                    <a:pt x="1695424" y="15366"/>
                  </a:lnTo>
                  <a:lnTo>
                    <a:pt x="1670537" y="16128"/>
                  </a:lnTo>
                  <a:lnTo>
                    <a:pt x="1634560" y="17652"/>
                  </a:lnTo>
                  <a:lnTo>
                    <a:pt x="1591410" y="20065"/>
                  </a:lnTo>
                  <a:lnTo>
                    <a:pt x="1797789" y="20065"/>
                  </a:lnTo>
                  <a:lnTo>
                    <a:pt x="1853634" y="18541"/>
                  </a:lnTo>
                  <a:lnTo>
                    <a:pt x="1857425" y="18541"/>
                  </a:lnTo>
                  <a:lnTo>
                    <a:pt x="1891325" y="17272"/>
                  </a:lnTo>
                  <a:lnTo>
                    <a:pt x="1845643" y="16128"/>
                  </a:lnTo>
                  <a:lnTo>
                    <a:pt x="1844571" y="16128"/>
                  </a:lnTo>
                  <a:lnTo>
                    <a:pt x="1807616" y="15366"/>
                  </a:lnTo>
                  <a:close/>
                </a:path>
                <a:path w="10998835" h="31114">
                  <a:moveTo>
                    <a:pt x="1967534" y="19303"/>
                  </a:moveTo>
                  <a:lnTo>
                    <a:pt x="1829789" y="19303"/>
                  </a:lnTo>
                  <a:lnTo>
                    <a:pt x="1793711" y="20065"/>
                  </a:lnTo>
                  <a:lnTo>
                    <a:pt x="1998698" y="20065"/>
                  </a:lnTo>
                  <a:lnTo>
                    <a:pt x="1967534" y="19303"/>
                  </a:lnTo>
                  <a:close/>
                </a:path>
                <a:path w="10998835" h="31114">
                  <a:moveTo>
                    <a:pt x="2774625" y="19303"/>
                  </a:moveTo>
                  <a:lnTo>
                    <a:pt x="2738054" y="19303"/>
                  </a:lnTo>
                  <a:lnTo>
                    <a:pt x="2685856" y="20065"/>
                  </a:lnTo>
                  <a:lnTo>
                    <a:pt x="2835815" y="20065"/>
                  </a:lnTo>
                  <a:lnTo>
                    <a:pt x="2774625" y="19303"/>
                  </a:lnTo>
                  <a:close/>
                </a:path>
                <a:path w="10998835" h="31114">
                  <a:moveTo>
                    <a:pt x="3274964" y="19303"/>
                  </a:moveTo>
                  <a:lnTo>
                    <a:pt x="2774772" y="19303"/>
                  </a:lnTo>
                  <a:lnTo>
                    <a:pt x="2649138" y="20065"/>
                  </a:lnTo>
                  <a:lnTo>
                    <a:pt x="3220524" y="20065"/>
                  </a:lnTo>
                  <a:lnTo>
                    <a:pt x="3274964" y="19303"/>
                  </a:lnTo>
                  <a:close/>
                </a:path>
                <a:path w="10998835" h="31114">
                  <a:moveTo>
                    <a:pt x="5585305" y="19303"/>
                  </a:moveTo>
                  <a:lnTo>
                    <a:pt x="4896396" y="19303"/>
                  </a:lnTo>
                  <a:lnTo>
                    <a:pt x="4955027" y="20065"/>
                  </a:lnTo>
                  <a:lnTo>
                    <a:pt x="5537828" y="20065"/>
                  </a:lnTo>
                  <a:lnTo>
                    <a:pt x="5585305" y="19303"/>
                  </a:lnTo>
                  <a:close/>
                </a:path>
                <a:path w="10998835" h="31114">
                  <a:moveTo>
                    <a:pt x="7086816" y="19303"/>
                  </a:moveTo>
                  <a:lnTo>
                    <a:pt x="6932436" y="19303"/>
                  </a:lnTo>
                  <a:lnTo>
                    <a:pt x="6984072" y="20065"/>
                  </a:lnTo>
                  <a:lnTo>
                    <a:pt x="7034403" y="20065"/>
                  </a:lnTo>
                  <a:lnTo>
                    <a:pt x="7086816" y="19303"/>
                  </a:lnTo>
                  <a:close/>
                </a:path>
                <a:path w="10998835" h="31114">
                  <a:moveTo>
                    <a:pt x="7311990" y="17652"/>
                  </a:moveTo>
                  <a:lnTo>
                    <a:pt x="7146812" y="17652"/>
                  </a:lnTo>
                  <a:lnTo>
                    <a:pt x="7091279" y="19303"/>
                  </a:lnTo>
                  <a:lnTo>
                    <a:pt x="7193031" y="19303"/>
                  </a:lnTo>
                  <a:lnTo>
                    <a:pt x="7161022" y="20065"/>
                  </a:lnTo>
                  <a:lnTo>
                    <a:pt x="7155171" y="20065"/>
                  </a:lnTo>
                  <a:lnTo>
                    <a:pt x="7242592" y="18541"/>
                  </a:lnTo>
                  <a:lnTo>
                    <a:pt x="7244893" y="18541"/>
                  </a:lnTo>
                  <a:lnTo>
                    <a:pt x="7311990" y="17652"/>
                  </a:lnTo>
                  <a:close/>
                </a:path>
                <a:path w="10998835" h="31114">
                  <a:moveTo>
                    <a:pt x="9301435" y="19303"/>
                  </a:moveTo>
                  <a:lnTo>
                    <a:pt x="9113736" y="19303"/>
                  </a:lnTo>
                  <a:lnTo>
                    <a:pt x="9088235" y="20065"/>
                  </a:lnTo>
                  <a:lnTo>
                    <a:pt x="9333652" y="20065"/>
                  </a:lnTo>
                  <a:lnTo>
                    <a:pt x="9301435" y="19303"/>
                  </a:lnTo>
                  <a:close/>
                </a:path>
                <a:path w="10998835" h="31114">
                  <a:moveTo>
                    <a:pt x="1432088" y="18541"/>
                  </a:moveTo>
                  <a:lnTo>
                    <a:pt x="584898" y="18541"/>
                  </a:lnTo>
                  <a:lnTo>
                    <a:pt x="631266" y="19303"/>
                  </a:lnTo>
                  <a:lnTo>
                    <a:pt x="1461172" y="19303"/>
                  </a:lnTo>
                  <a:lnTo>
                    <a:pt x="1432088" y="18541"/>
                  </a:lnTo>
                  <a:close/>
                </a:path>
                <a:path w="10998835" h="31114">
                  <a:moveTo>
                    <a:pt x="2397281" y="16128"/>
                  </a:moveTo>
                  <a:lnTo>
                    <a:pt x="1921836" y="16128"/>
                  </a:lnTo>
                  <a:lnTo>
                    <a:pt x="1891427" y="17272"/>
                  </a:lnTo>
                  <a:lnTo>
                    <a:pt x="1906688" y="17652"/>
                  </a:lnTo>
                  <a:lnTo>
                    <a:pt x="1906273" y="17652"/>
                  </a:lnTo>
                  <a:lnTo>
                    <a:pt x="1967012" y="19303"/>
                  </a:lnTo>
                  <a:lnTo>
                    <a:pt x="3816379" y="19303"/>
                  </a:lnTo>
                  <a:lnTo>
                    <a:pt x="3757702" y="16890"/>
                  </a:lnTo>
                  <a:lnTo>
                    <a:pt x="2711263" y="16890"/>
                  </a:lnTo>
                  <a:lnTo>
                    <a:pt x="2397281" y="16128"/>
                  </a:lnTo>
                  <a:close/>
                </a:path>
                <a:path w="10998835" h="31114">
                  <a:moveTo>
                    <a:pt x="5672953" y="18541"/>
                  </a:moveTo>
                  <a:lnTo>
                    <a:pt x="4830877" y="18541"/>
                  </a:lnTo>
                  <a:lnTo>
                    <a:pt x="4899841" y="19303"/>
                  </a:lnTo>
                  <a:lnTo>
                    <a:pt x="5845882" y="19303"/>
                  </a:lnTo>
                  <a:lnTo>
                    <a:pt x="5672953" y="18541"/>
                  </a:lnTo>
                  <a:close/>
                </a:path>
                <a:path w="10998835" h="31114">
                  <a:moveTo>
                    <a:pt x="6807958" y="16890"/>
                  </a:moveTo>
                  <a:lnTo>
                    <a:pt x="4404777" y="16890"/>
                  </a:lnTo>
                  <a:lnTo>
                    <a:pt x="4375667" y="17652"/>
                  </a:lnTo>
                  <a:lnTo>
                    <a:pt x="4643830" y="18541"/>
                  </a:lnTo>
                  <a:lnTo>
                    <a:pt x="5566622" y="19303"/>
                  </a:lnTo>
                  <a:lnTo>
                    <a:pt x="6925116" y="19303"/>
                  </a:lnTo>
                  <a:lnTo>
                    <a:pt x="6807958" y="16890"/>
                  </a:lnTo>
                  <a:close/>
                </a:path>
                <a:path w="10998835" h="31114">
                  <a:moveTo>
                    <a:pt x="9139238" y="18541"/>
                  </a:moveTo>
                  <a:lnTo>
                    <a:pt x="7563629" y="18541"/>
                  </a:lnTo>
                  <a:lnTo>
                    <a:pt x="7608870" y="19303"/>
                  </a:lnTo>
                  <a:lnTo>
                    <a:pt x="9113736" y="19303"/>
                  </a:lnTo>
                  <a:lnTo>
                    <a:pt x="9139238" y="18541"/>
                  </a:lnTo>
                  <a:close/>
                </a:path>
                <a:path w="10998835" h="31114">
                  <a:moveTo>
                    <a:pt x="9224463" y="17652"/>
                  </a:moveTo>
                  <a:lnTo>
                    <a:pt x="9216978" y="17652"/>
                  </a:lnTo>
                  <a:lnTo>
                    <a:pt x="9301435" y="19303"/>
                  </a:lnTo>
                  <a:lnTo>
                    <a:pt x="10982415" y="19303"/>
                  </a:lnTo>
                  <a:lnTo>
                    <a:pt x="10982252" y="18541"/>
                  </a:lnTo>
                  <a:lnTo>
                    <a:pt x="9304788" y="18541"/>
                  </a:lnTo>
                  <a:lnTo>
                    <a:pt x="9224463" y="17652"/>
                  </a:lnTo>
                  <a:close/>
                </a:path>
                <a:path w="10998835" h="31114">
                  <a:moveTo>
                    <a:pt x="330173" y="13715"/>
                  </a:moveTo>
                  <a:lnTo>
                    <a:pt x="9461" y="13715"/>
                  </a:lnTo>
                  <a:lnTo>
                    <a:pt x="8861" y="16890"/>
                  </a:lnTo>
                  <a:lnTo>
                    <a:pt x="8789" y="17272"/>
                  </a:lnTo>
                  <a:lnTo>
                    <a:pt x="8716" y="17652"/>
                  </a:lnTo>
                  <a:lnTo>
                    <a:pt x="512160" y="17652"/>
                  </a:lnTo>
                  <a:lnTo>
                    <a:pt x="598878" y="18541"/>
                  </a:lnTo>
                  <a:lnTo>
                    <a:pt x="1429453" y="18541"/>
                  </a:lnTo>
                  <a:lnTo>
                    <a:pt x="1383567" y="16890"/>
                  </a:lnTo>
                  <a:lnTo>
                    <a:pt x="1383202" y="16890"/>
                  </a:lnTo>
                  <a:lnTo>
                    <a:pt x="1345222" y="15366"/>
                  </a:lnTo>
                  <a:lnTo>
                    <a:pt x="893142" y="15366"/>
                  </a:lnTo>
                  <a:lnTo>
                    <a:pt x="866636" y="14477"/>
                  </a:lnTo>
                  <a:lnTo>
                    <a:pt x="381132" y="14477"/>
                  </a:lnTo>
                  <a:lnTo>
                    <a:pt x="330173" y="13715"/>
                  </a:lnTo>
                  <a:close/>
                </a:path>
                <a:path w="10998835" h="31114">
                  <a:moveTo>
                    <a:pt x="9180597" y="17652"/>
                  </a:moveTo>
                  <a:lnTo>
                    <a:pt x="7483791" y="17652"/>
                  </a:lnTo>
                  <a:lnTo>
                    <a:pt x="7568138" y="18541"/>
                  </a:lnTo>
                  <a:lnTo>
                    <a:pt x="9140689" y="18541"/>
                  </a:lnTo>
                  <a:lnTo>
                    <a:pt x="9180597" y="17652"/>
                  </a:lnTo>
                  <a:close/>
                </a:path>
                <a:path w="10998835" h="31114">
                  <a:moveTo>
                    <a:pt x="10981898" y="16890"/>
                  </a:moveTo>
                  <a:lnTo>
                    <a:pt x="9531600" y="16890"/>
                  </a:lnTo>
                  <a:lnTo>
                    <a:pt x="9494029" y="17652"/>
                  </a:lnTo>
                  <a:lnTo>
                    <a:pt x="9500904" y="17652"/>
                  </a:lnTo>
                  <a:lnTo>
                    <a:pt x="9433009" y="18541"/>
                  </a:lnTo>
                  <a:lnTo>
                    <a:pt x="10982252" y="18541"/>
                  </a:lnTo>
                  <a:lnTo>
                    <a:pt x="10982061" y="17652"/>
                  </a:lnTo>
                  <a:lnTo>
                    <a:pt x="10981980" y="17272"/>
                  </a:lnTo>
                  <a:lnTo>
                    <a:pt x="10981898" y="16890"/>
                  </a:lnTo>
                  <a:close/>
                </a:path>
                <a:path w="10998835" h="31114">
                  <a:moveTo>
                    <a:pt x="8215929" y="16128"/>
                  </a:moveTo>
                  <a:lnTo>
                    <a:pt x="7178034" y="16128"/>
                  </a:lnTo>
                  <a:lnTo>
                    <a:pt x="7143950" y="17652"/>
                  </a:lnTo>
                  <a:lnTo>
                    <a:pt x="9228933" y="17652"/>
                  </a:lnTo>
                  <a:lnTo>
                    <a:pt x="9177773" y="16890"/>
                  </a:lnTo>
                  <a:lnTo>
                    <a:pt x="8302050" y="16890"/>
                  </a:lnTo>
                  <a:lnTo>
                    <a:pt x="8215929" y="16128"/>
                  </a:lnTo>
                  <a:close/>
                </a:path>
                <a:path w="10998835" h="31114">
                  <a:moveTo>
                    <a:pt x="2679735" y="16128"/>
                  </a:moveTo>
                  <a:lnTo>
                    <a:pt x="2524158" y="16128"/>
                  </a:lnTo>
                  <a:lnTo>
                    <a:pt x="2584386" y="16890"/>
                  </a:lnTo>
                  <a:lnTo>
                    <a:pt x="2570036" y="16890"/>
                  </a:lnTo>
                  <a:lnTo>
                    <a:pt x="2679735" y="16128"/>
                  </a:lnTo>
                  <a:close/>
                </a:path>
                <a:path w="10998835" h="31114">
                  <a:moveTo>
                    <a:pt x="4449187" y="15621"/>
                  </a:moveTo>
                  <a:lnTo>
                    <a:pt x="3731618" y="15621"/>
                  </a:lnTo>
                  <a:lnTo>
                    <a:pt x="3757169" y="16890"/>
                  </a:lnTo>
                  <a:lnTo>
                    <a:pt x="4404777" y="16890"/>
                  </a:lnTo>
                  <a:lnTo>
                    <a:pt x="4449187" y="15621"/>
                  </a:lnTo>
                  <a:close/>
                </a:path>
                <a:path w="10998835" h="31114">
                  <a:moveTo>
                    <a:pt x="6739047" y="15366"/>
                  </a:moveTo>
                  <a:lnTo>
                    <a:pt x="6280533" y="15366"/>
                  </a:lnTo>
                  <a:lnTo>
                    <a:pt x="6263614" y="15621"/>
                  </a:lnTo>
                  <a:lnTo>
                    <a:pt x="6216294" y="16128"/>
                  </a:lnTo>
                  <a:lnTo>
                    <a:pt x="6770960" y="16128"/>
                  </a:lnTo>
                  <a:lnTo>
                    <a:pt x="6807958" y="16890"/>
                  </a:lnTo>
                  <a:lnTo>
                    <a:pt x="6806263" y="16890"/>
                  </a:lnTo>
                  <a:lnTo>
                    <a:pt x="6739047" y="15366"/>
                  </a:lnTo>
                  <a:close/>
                </a:path>
                <a:path w="10998835" h="31114">
                  <a:moveTo>
                    <a:pt x="9130894" y="16128"/>
                  </a:moveTo>
                  <a:lnTo>
                    <a:pt x="8304879" y="16128"/>
                  </a:lnTo>
                  <a:lnTo>
                    <a:pt x="8257575" y="16890"/>
                  </a:lnTo>
                  <a:lnTo>
                    <a:pt x="9177773" y="16890"/>
                  </a:lnTo>
                  <a:lnTo>
                    <a:pt x="9130894" y="16128"/>
                  </a:lnTo>
                  <a:close/>
                </a:path>
                <a:path w="10998835" h="31114">
                  <a:moveTo>
                    <a:pt x="9574994" y="15621"/>
                  </a:moveTo>
                  <a:lnTo>
                    <a:pt x="9101933" y="15621"/>
                  </a:lnTo>
                  <a:lnTo>
                    <a:pt x="9176791" y="16890"/>
                  </a:lnTo>
                  <a:lnTo>
                    <a:pt x="9531600" y="16890"/>
                  </a:lnTo>
                  <a:lnTo>
                    <a:pt x="9574994" y="15621"/>
                  </a:lnTo>
                  <a:close/>
                </a:path>
                <a:path w="10998835" h="31114">
                  <a:moveTo>
                    <a:pt x="2396842" y="13715"/>
                  </a:moveTo>
                  <a:lnTo>
                    <a:pt x="1976204" y="13715"/>
                  </a:lnTo>
                  <a:lnTo>
                    <a:pt x="1922394" y="16128"/>
                  </a:lnTo>
                  <a:lnTo>
                    <a:pt x="2524158" y="16128"/>
                  </a:lnTo>
                  <a:lnTo>
                    <a:pt x="2484006" y="15621"/>
                  </a:lnTo>
                  <a:lnTo>
                    <a:pt x="2490245" y="15621"/>
                  </a:lnTo>
                  <a:lnTo>
                    <a:pt x="2476408" y="15366"/>
                  </a:lnTo>
                  <a:lnTo>
                    <a:pt x="2473296" y="15366"/>
                  </a:lnTo>
                  <a:lnTo>
                    <a:pt x="2396842" y="13715"/>
                  </a:lnTo>
                  <a:close/>
                </a:path>
                <a:path w="10998835" h="31114">
                  <a:moveTo>
                    <a:pt x="2697545" y="15621"/>
                  </a:moveTo>
                  <a:lnTo>
                    <a:pt x="2490245" y="15621"/>
                  </a:lnTo>
                  <a:lnTo>
                    <a:pt x="2517919" y="16128"/>
                  </a:lnTo>
                  <a:lnTo>
                    <a:pt x="2668671" y="16128"/>
                  </a:lnTo>
                  <a:lnTo>
                    <a:pt x="2697545" y="15621"/>
                  </a:lnTo>
                  <a:close/>
                </a:path>
                <a:path w="10998835" h="31114">
                  <a:moveTo>
                    <a:pt x="6263614" y="15621"/>
                  </a:moveTo>
                  <a:lnTo>
                    <a:pt x="6071876" y="15621"/>
                  </a:lnTo>
                  <a:lnTo>
                    <a:pt x="6103129" y="16128"/>
                  </a:lnTo>
                  <a:lnTo>
                    <a:pt x="6229777" y="16128"/>
                  </a:lnTo>
                  <a:lnTo>
                    <a:pt x="6263614" y="15621"/>
                  </a:lnTo>
                  <a:close/>
                </a:path>
                <a:path w="10998835" h="31114">
                  <a:moveTo>
                    <a:pt x="8130796" y="13715"/>
                  </a:moveTo>
                  <a:lnTo>
                    <a:pt x="7218022" y="13715"/>
                  </a:lnTo>
                  <a:lnTo>
                    <a:pt x="7178810" y="16128"/>
                  </a:lnTo>
                  <a:lnTo>
                    <a:pt x="8225308" y="16128"/>
                  </a:lnTo>
                  <a:lnTo>
                    <a:pt x="8130796" y="13715"/>
                  </a:lnTo>
                  <a:close/>
                </a:path>
                <a:path w="10998835" h="31114">
                  <a:moveTo>
                    <a:pt x="8904924" y="12826"/>
                  </a:moveTo>
                  <a:lnTo>
                    <a:pt x="8386848" y="12826"/>
                  </a:lnTo>
                  <a:lnTo>
                    <a:pt x="8368266" y="13715"/>
                  </a:lnTo>
                  <a:lnTo>
                    <a:pt x="8367892" y="13715"/>
                  </a:lnTo>
                  <a:lnTo>
                    <a:pt x="8315088" y="16128"/>
                  </a:lnTo>
                  <a:lnTo>
                    <a:pt x="8304879" y="16128"/>
                  </a:lnTo>
                  <a:lnTo>
                    <a:pt x="8336414" y="15621"/>
                  </a:lnTo>
                  <a:lnTo>
                    <a:pt x="9101933" y="15621"/>
                  </a:lnTo>
                  <a:lnTo>
                    <a:pt x="9034561" y="14477"/>
                  </a:lnTo>
                  <a:lnTo>
                    <a:pt x="9036092" y="14477"/>
                  </a:lnTo>
                  <a:lnTo>
                    <a:pt x="8904924" y="12826"/>
                  </a:lnTo>
                  <a:close/>
                </a:path>
                <a:path w="10998835" h="31114">
                  <a:moveTo>
                    <a:pt x="3649855" y="11557"/>
                  </a:moveTo>
                  <a:lnTo>
                    <a:pt x="2830715" y="11557"/>
                  </a:lnTo>
                  <a:lnTo>
                    <a:pt x="2769410" y="13715"/>
                  </a:lnTo>
                  <a:lnTo>
                    <a:pt x="2768023" y="13715"/>
                  </a:lnTo>
                  <a:lnTo>
                    <a:pt x="2715133" y="15366"/>
                  </a:lnTo>
                  <a:lnTo>
                    <a:pt x="2711983" y="15366"/>
                  </a:lnTo>
                  <a:lnTo>
                    <a:pt x="2697545" y="15621"/>
                  </a:lnTo>
                  <a:lnTo>
                    <a:pt x="3731618" y="15621"/>
                  </a:lnTo>
                  <a:lnTo>
                    <a:pt x="3649855" y="11557"/>
                  </a:lnTo>
                  <a:close/>
                </a:path>
                <a:path w="10998835" h="31114">
                  <a:moveTo>
                    <a:pt x="5873352" y="11557"/>
                  </a:moveTo>
                  <a:lnTo>
                    <a:pt x="5537437" y="11557"/>
                  </a:lnTo>
                  <a:lnTo>
                    <a:pt x="5323032" y="14477"/>
                  </a:lnTo>
                  <a:lnTo>
                    <a:pt x="4507738" y="14477"/>
                  </a:lnTo>
                  <a:lnTo>
                    <a:pt x="4449187" y="15621"/>
                  </a:lnTo>
                  <a:lnTo>
                    <a:pt x="6071876" y="15621"/>
                  </a:lnTo>
                  <a:lnTo>
                    <a:pt x="6056250" y="15366"/>
                  </a:lnTo>
                  <a:lnTo>
                    <a:pt x="6049746" y="15366"/>
                  </a:lnTo>
                  <a:lnTo>
                    <a:pt x="5908611" y="12191"/>
                  </a:lnTo>
                  <a:lnTo>
                    <a:pt x="5913298" y="12191"/>
                  </a:lnTo>
                  <a:lnTo>
                    <a:pt x="5873352" y="11557"/>
                  </a:lnTo>
                  <a:close/>
                </a:path>
                <a:path w="10998835" h="31114">
                  <a:moveTo>
                    <a:pt x="10982314" y="13715"/>
                  </a:moveTo>
                  <a:lnTo>
                    <a:pt x="9627896" y="13715"/>
                  </a:lnTo>
                  <a:lnTo>
                    <a:pt x="9574994" y="15621"/>
                  </a:lnTo>
                  <a:lnTo>
                    <a:pt x="10981900" y="15621"/>
                  </a:lnTo>
                  <a:lnTo>
                    <a:pt x="10982314" y="13715"/>
                  </a:lnTo>
                  <a:close/>
                </a:path>
                <a:path w="10998835" h="31114">
                  <a:moveTo>
                    <a:pt x="1239793" y="11302"/>
                  </a:moveTo>
                  <a:lnTo>
                    <a:pt x="1126947" y="11302"/>
                  </a:lnTo>
                  <a:lnTo>
                    <a:pt x="999828" y="14477"/>
                  </a:lnTo>
                  <a:lnTo>
                    <a:pt x="1022049" y="14477"/>
                  </a:lnTo>
                  <a:lnTo>
                    <a:pt x="936160" y="15366"/>
                  </a:lnTo>
                  <a:lnTo>
                    <a:pt x="1344605" y="15366"/>
                  </a:lnTo>
                  <a:lnTo>
                    <a:pt x="1307470" y="13715"/>
                  </a:lnTo>
                  <a:lnTo>
                    <a:pt x="1309984" y="13715"/>
                  </a:lnTo>
                  <a:lnTo>
                    <a:pt x="1239793" y="11302"/>
                  </a:lnTo>
                  <a:close/>
                </a:path>
                <a:path w="10998835" h="31114">
                  <a:moveTo>
                    <a:pt x="1757889" y="14477"/>
                  </a:moveTo>
                  <a:lnTo>
                    <a:pt x="1742051" y="14477"/>
                  </a:lnTo>
                  <a:lnTo>
                    <a:pt x="1807616" y="15366"/>
                  </a:lnTo>
                  <a:lnTo>
                    <a:pt x="1682053" y="15366"/>
                  </a:lnTo>
                  <a:lnTo>
                    <a:pt x="1757889" y="14477"/>
                  </a:lnTo>
                  <a:close/>
                </a:path>
                <a:path w="10998835" h="31114">
                  <a:moveTo>
                    <a:pt x="6573100" y="12191"/>
                  </a:moveTo>
                  <a:lnTo>
                    <a:pt x="6462835" y="12191"/>
                  </a:lnTo>
                  <a:lnTo>
                    <a:pt x="6282381" y="15366"/>
                  </a:lnTo>
                  <a:lnTo>
                    <a:pt x="6739344" y="15366"/>
                  </a:lnTo>
                  <a:lnTo>
                    <a:pt x="6665241" y="13715"/>
                  </a:lnTo>
                  <a:lnTo>
                    <a:pt x="6669810" y="13715"/>
                  </a:lnTo>
                  <a:lnTo>
                    <a:pt x="6590357" y="12319"/>
                  </a:lnTo>
                  <a:lnTo>
                    <a:pt x="6573100" y="12191"/>
                  </a:lnTo>
                  <a:close/>
                </a:path>
                <a:path w="10998835" h="31114">
                  <a:moveTo>
                    <a:pt x="843917" y="13715"/>
                  </a:moveTo>
                  <a:lnTo>
                    <a:pt x="458570" y="13715"/>
                  </a:lnTo>
                  <a:lnTo>
                    <a:pt x="423956" y="14477"/>
                  </a:lnTo>
                  <a:lnTo>
                    <a:pt x="866636" y="14477"/>
                  </a:lnTo>
                  <a:lnTo>
                    <a:pt x="843917" y="13715"/>
                  </a:lnTo>
                  <a:close/>
                </a:path>
                <a:path w="10998835" h="31114">
                  <a:moveTo>
                    <a:pt x="5136297" y="12191"/>
                  </a:moveTo>
                  <a:lnTo>
                    <a:pt x="4725364" y="12191"/>
                  </a:lnTo>
                  <a:lnTo>
                    <a:pt x="4654586" y="12826"/>
                  </a:lnTo>
                  <a:lnTo>
                    <a:pt x="4543940" y="13715"/>
                  </a:lnTo>
                  <a:lnTo>
                    <a:pt x="4548505" y="13715"/>
                  </a:lnTo>
                  <a:lnTo>
                    <a:pt x="4508171" y="14477"/>
                  </a:lnTo>
                  <a:lnTo>
                    <a:pt x="5197537" y="14477"/>
                  </a:lnTo>
                  <a:lnTo>
                    <a:pt x="5136297" y="12191"/>
                  </a:lnTo>
                  <a:close/>
                </a:path>
                <a:path w="10998835" h="31114">
                  <a:moveTo>
                    <a:pt x="175803" y="10540"/>
                  </a:moveTo>
                  <a:lnTo>
                    <a:pt x="101340" y="10540"/>
                  </a:lnTo>
                  <a:lnTo>
                    <a:pt x="56002" y="11302"/>
                  </a:lnTo>
                  <a:lnTo>
                    <a:pt x="60381" y="11302"/>
                  </a:lnTo>
                  <a:lnTo>
                    <a:pt x="0" y="13715"/>
                  </a:lnTo>
                  <a:lnTo>
                    <a:pt x="327337" y="13715"/>
                  </a:lnTo>
                  <a:lnTo>
                    <a:pt x="175803" y="10540"/>
                  </a:lnTo>
                  <a:close/>
                </a:path>
                <a:path w="10998835" h="31114">
                  <a:moveTo>
                    <a:pt x="672845" y="8509"/>
                  </a:moveTo>
                  <a:lnTo>
                    <a:pt x="641592" y="8509"/>
                  </a:lnTo>
                  <a:lnTo>
                    <a:pt x="464520" y="13715"/>
                  </a:lnTo>
                  <a:lnTo>
                    <a:pt x="841568" y="13715"/>
                  </a:lnTo>
                  <a:lnTo>
                    <a:pt x="766477" y="10540"/>
                  </a:lnTo>
                  <a:lnTo>
                    <a:pt x="765165" y="10540"/>
                  </a:lnTo>
                  <a:lnTo>
                    <a:pt x="713378" y="9016"/>
                  </a:lnTo>
                  <a:lnTo>
                    <a:pt x="588331" y="9016"/>
                  </a:lnTo>
                  <a:lnTo>
                    <a:pt x="672845" y="8509"/>
                  </a:lnTo>
                  <a:close/>
                </a:path>
                <a:path w="10998835" h="31114">
                  <a:moveTo>
                    <a:pt x="2233106" y="9778"/>
                  </a:moveTo>
                  <a:lnTo>
                    <a:pt x="2090573" y="9778"/>
                  </a:lnTo>
                  <a:lnTo>
                    <a:pt x="2036397" y="11302"/>
                  </a:lnTo>
                  <a:lnTo>
                    <a:pt x="1975008" y="13715"/>
                  </a:lnTo>
                  <a:lnTo>
                    <a:pt x="2398976" y="13715"/>
                  </a:lnTo>
                  <a:lnTo>
                    <a:pt x="2233106" y="9778"/>
                  </a:lnTo>
                  <a:close/>
                </a:path>
                <a:path w="10998835" h="31114">
                  <a:moveTo>
                    <a:pt x="7760107" y="11557"/>
                  </a:moveTo>
                  <a:lnTo>
                    <a:pt x="7257814" y="11557"/>
                  </a:lnTo>
                  <a:lnTo>
                    <a:pt x="7217013" y="13715"/>
                  </a:lnTo>
                  <a:lnTo>
                    <a:pt x="7973749" y="13715"/>
                  </a:lnTo>
                  <a:lnTo>
                    <a:pt x="7870819" y="12826"/>
                  </a:lnTo>
                  <a:lnTo>
                    <a:pt x="7820083" y="12319"/>
                  </a:lnTo>
                  <a:lnTo>
                    <a:pt x="7823824" y="12319"/>
                  </a:lnTo>
                  <a:lnTo>
                    <a:pt x="7760107" y="11557"/>
                  </a:lnTo>
                  <a:close/>
                </a:path>
                <a:path w="10998835" h="31114">
                  <a:moveTo>
                    <a:pt x="8285555" y="12826"/>
                  </a:moveTo>
                  <a:lnTo>
                    <a:pt x="8058919" y="12826"/>
                  </a:lnTo>
                  <a:lnTo>
                    <a:pt x="8122561" y="13715"/>
                  </a:lnTo>
                  <a:lnTo>
                    <a:pt x="7820380" y="13715"/>
                  </a:lnTo>
                  <a:lnTo>
                    <a:pt x="8285555" y="12826"/>
                  </a:lnTo>
                  <a:close/>
                </a:path>
                <a:path w="10998835" h="31114">
                  <a:moveTo>
                    <a:pt x="10894285" y="11302"/>
                  </a:moveTo>
                  <a:lnTo>
                    <a:pt x="9697327" y="11302"/>
                  </a:lnTo>
                  <a:lnTo>
                    <a:pt x="9627497" y="13715"/>
                  </a:lnTo>
                  <a:lnTo>
                    <a:pt x="10998615" y="13715"/>
                  </a:lnTo>
                  <a:lnTo>
                    <a:pt x="10894285" y="11302"/>
                  </a:lnTo>
                  <a:close/>
                </a:path>
                <a:path w="10998835" h="31114">
                  <a:moveTo>
                    <a:pt x="8397466" y="12319"/>
                  </a:moveTo>
                  <a:lnTo>
                    <a:pt x="7823824" y="12319"/>
                  </a:lnTo>
                  <a:lnTo>
                    <a:pt x="7867079" y="12826"/>
                  </a:lnTo>
                  <a:lnTo>
                    <a:pt x="8386848" y="12826"/>
                  </a:lnTo>
                  <a:lnTo>
                    <a:pt x="8397466" y="12319"/>
                  </a:lnTo>
                  <a:close/>
                </a:path>
                <a:path w="10998835" h="31114">
                  <a:moveTo>
                    <a:pt x="8693043" y="9778"/>
                  </a:moveTo>
                  <a:lnTo>
                    <a:pt x="8465428" y="9778"/>
                  </a:lnTo>
                  <a:lnTo>
                    <a:pt x="8412250" y="11557"/>
                  </a:lnTo>
                  <a:lnTo>
                    <a:pt x="8413394" y="11557"/>
                  </a:lnTo>
                  <a:lnTo>
                    <a:pt x="8397466" y="12319"/>
                  </a:lnTo>
                  <a:lnTo>
                    <a:pt x="8864564" y="12319"/>
                  </a:lnTo>
                  <a:lnTo>
                    <a:pt x="8904924" y="12826"/>
                  </a:lnTo>
                  <a:lnTo>
                    <a:pt x="8901374" y="12826"/>
                  </a:lnTo>
                  <a:lnTo>
                    <a:pt x="8751702" y="10540"/>
                  </a:lnTo>
                  <a:lnTo>
                    <a:pt x="8750450" y="10540"/>
                  </a:lnTo>
                  <a:lnTo>
                    <a:pt x="8693043" y="9778"/>
                  </a:lnTo>
                  <a:close/>
                </a:path>
                <a:path w="10998835" h="31114">
                  <a:moveTo>
                    <a:pt x="5115194" y="11557"/>
                  </a:moveTo>
                  <a:lnTo>
                    <a:pt x="4793665" y="11557"/>
                  </a:lnTo>
                  <a:lnTo>
                    <a:pt x="4725983" y="12191"/>
                  </a:lnTo>
                  <a:lnTo>
                    <a:pt x="5139026" y="12191"/>
                  </a:lnTo>
                  <a:lnTo>
                    <a:pt x="5115194" y="11557"/>
                  </a:lnTo>
                  <a:close/>
                </a:path>
                <a:path w="10998835" h="31114">
                  <a:moveTo>
                    <a:pt x="3597151" y="9016"/>
                  </a:moveTo>
                  <a:lnTo>
                    <a:pt x="2897275" y="9016"/>
                  </a:lnTo>
                  <a:lnTo>
                    <a:pt x="2831008" y="11557"/>
                  </a:lnTo>
                  <a:lnTo>
                    <a:pt x="2830715" y="11557"/>
                  </a:lnTo>
                  <a:lnTo>
                    <a:pt x="2837927" y="11302"/>
                  </a:lnTo>
                  <a:lnTo>
                    <a:pt x="3644745" y="11302"/>
                  </a:lnTo>
                  <a:lnTo>
                    <a:pt x="3614084" y="9778"/>
                  </a:lnTo>
                  <a:lnTo>
                    <a:pt x="3597151" y="9016"/>
                  </a:lnTo>
                  <a:close/>
                </a:path>
                <a:path w="10998835" h="31114">
                  <a:moveTo>
                    <a:pt x="4820737" y="11302"/>
                  </a:moveTo>
                  <a:lnTo>
                    <a:pt x="3644745" y="11302"/>
                  </a:lnTo>
                  <a:lnTo>
                    <a:pt x="3649855" y="11557"/>
                  </a:lnTo>
                  <a:lnTo>
                    <a:pt x="4793665" y="11557"/>
                  </a:lnTo>
                  <a:lnTo>
                    <a:pt x="4820737" y="11302"/>
                  </a:lnTo>
                  <a:close/>
                </a:path>
                <a:path w="10998835" h="31114">
                  <a:moveTo>
                    <a:pt x="5559590" y="11302"/>
                  </a:moveTo>
                  <a:lnTo>
                    <a:pt x="5105661" y="11302"/>
                  </a:lnTo>
                  <a:lnTo>
                    <a:pt x="5115194" y="11557"/>
                  </a:lnTo>
                  <a:lnTo>
                    <a:pt x="5537437" y="11557"/>
                  </a:lnTo>
                  <a:lnTo>
                    <a:pt x="5559590" y="11302"/>
                  </a:lnTo>
                  <a:close/>
                </a:path>
                <a:path w="10998835" h="31114">
                  <a:moveTo>
                    <a:pt x="7265048" y="11302"/>
                  </a:moveTo>
                  <a:lnTo>
                    <a:pt x="5857374" y="11302"/>
                  </a:lnTo>
                  <a:lnTo>
                    <a:pt x="5873352" y="11557"/>
                  </a:lnTo>
                  <a:lnTo>
                    <a:pt x="7257814" y="11557"/>
                  </a:lnTo>
                  <a:lnTo>
                    <a:pt x="7265048" y="11302"/>
                  </a:lnTo>
                  <a:close/>
                </a:path>
                <a:path w="10998835" h="31114">
                  <a:moveTo>
                    <a:pt x="8418703" y="11302"/>
                  </a:moveTo>
                  <a:lnTo>
                    <a:pt x="7739257" y="11302"/>
                  </a:lnTo>
                  <a:lnTo>
                    <a:pt x="7760107" y="11557"/>
                  </a:lnTo>
                  <a:lnTo>
                    <a:pt x="8413394" y="11557"/>
                  </a:lnTo>
                  <a:lnTo>
                    <a:pt x="8418703" y="11302"/>
                  </a:lnTo>
                  <a:close/>
                </a:path>
                <a:path w="10998835" h="31114">
                  <a:moveTo>
                    <a:pt x="1219382" y="10540"/>
                  </a:moveTo>
                  <a:lnTo>
                    <a:pt x="1157049" y="10540"/>
                  </a:lnTo>
                  <a:lnTo>
                    <a:pt x="1239793" y="11302"/>
                  </a:lnTo>
                  <a:lnTo>
                    <a:pt x="1115127" y="11302"/>
                  </a:lnTo>
                  <a:lnTo>
                    <a:pt x="1219382" y="10540"/>
                  </a:lnTo>
                  <a:close/>
                </a:path>
                <a:path w="10998835" h="31114">
                  <a:moveTo>
                    <a:pt x="5067502" y="10540"/>
                  </a:moveTo>
                  <a:lnTo>
                    <a:pt x="4901956" y="10540"/>
                  </a:lnTo>
                  <a:lnTo>
                    <a:pt x="4820737" y="11302"/>
                  </a:lnTo>
                  <a:lnTo>
                    <a:pt x="5115222" y="11302"/>
                  </a:lnTo>
                  <a:lnTo>
                    <a:pt x="5067502" y="10540"/>
                  </a:lnTo>
                  <a:close/>
                </a:path>
                <a:path w="10998835" h="31114">
                  <a:moveTo>
                    <a:pt x="5786452" y="10540"/>
                  </a:moveTo>
                  <a:lnTo>
                    <a:pt x="5650307" y="10540"/>
                  </a:lnTo>
                  <a:lnTo>
                    <a:pt x="5535332" y="11302"/>
                  </a:lnTo>
                  <a:lnTo>
                    <a:pt x="5880361" y="11302"/>
                  </a:lnTo>
                  <a:lnTo>
                    <a:pt x="5786452" y="10540"/>
                  </a:lnTo>
                  <a:close/>
                </a:path>
                <a:path w="10998835" h="31114">
                  <a:moveTo>
                    <a:pt x="7520589" y="9016"/>
                  </a:moveTo>
                  <a:lnTo>
                    <a:pt x="7379895" y="9016"/>
                  </a:lnTo>
                  <a:lnTo>
                    <a:pt x="7275047" y="10540"/>
                  </a:lnTo>
                  <a:lnTo>
                    <a:pt x="7286752" y="10540"/>
                  </a:lnTo>
                  <a:lnTo>
                    <a:pt x="7265048" y="11302"/>
                  </a:lnTo>
                  <a:lnTo>
                    <a:pt x="7739257" y="11302"/>
                  </a:lnTo>
                  <a:lnTo>
                    <a:pt x="7570851" y="9398"/>
                  </a:lnTo>
                  <a:lnTo>
                    <a:pt x="7578339" y="9398"/>
                  </a:lnTo>
                  <a:lnTo>
                    <a:pt x="7520589" y="9016"/>
                  </a:lnTo>
                  <a:close/>
                </a:path>
                <a:path w="10998835" h="31114">
                  <a:moveTo>
                    <a:pt x="10856720" y="10540"/>
                  </a:moveTo>
                  <a:lnTo>
                    <a:pt x="9727123" y="10540"/>
                  </a:lnTo>
                  <a:lnTo>
                    <a:pt x="9694176" y="11302"/>
                  </a:lnTo>
                  <a:lnTo>
                    <a:pt x="10896157" y="11302"/>
                  </a:lnTo>
                  <a:lnTo>
                    <a:pt x="10856720" y="10540"/>
                  </a:lnTo>
                  <a:close/>
                </a:path>
                <a:path w="10998835" h="31114">
                  <a:moveTo>
                    <a:pt x="5037658" y="9778"/>
                  </a:moveTo>
                  <a:lnTo>
                    <a:pt x="4967392" y="9778"/>
                  </a:lnTo>
                  <a:lnTo>
                    <a:pt x="5093697" y="10540"/>
                  </a:lnTo>
                  <a:lnTo>
                    <a:pt x="4891059" y="10540"/>
                  </a:lnTo>
                  <a:lnTo>
                    <a:pt x="5037658" y="9778"/>
                  </a:lnTo>
                  <a:close/>
                </a:path>
                <a:path w="10998835" h="31114">
                  <a:moveTo>
                    <a:pt x="7308456" y="9778"/>
                  </a:moveTo>
                  <a:lnTo>
                    <a:pt x="5099763" y="9778"/>
                  </a:lnTo>
                  <a:lnTo>
                    <a:pt x="4828954" y="10540"/>
                  </a:lnTo>
                  <a:lnTo>
                    <a:pt x="7286752" y="10540"/>
                  </a:lnTo>
                  <a:lnTo>
                    <a:pt x="7308456" y="9778"/>
                  </a:lnTo>
                  <a:close/>
                </a:path>
                <a:path w="10998835" h="31114">
                  <a:moveTo>
                    <a:pt x="10768484" y="9016"/>
                  </a:moveTo>
                  <a:lnTo>
                    <a:pt x="9790178" y="9016"/>
                  </a:lnTo>
                  <a:lnTo>
                    <a:pt x="9728070" y="10540"/>
                  </a:lnTo>
                  <a:lnTo>
                    <a:pt x="9727123" y="10540"/>
                  </a:lnTo>
                  <a:lnTo>
                    <a:pt x="9760070" y="9778"/>
                  </a:lnTo>
                  <a:lnTo>
                    <a:pt x="10814943" y="9778"/>
                  </a:lnTo>
                  <a:lnTo>
                    <a:pt x="10768484" y="9016"/>
                  </a:lnTo>
                  <a:close/>
                </a:path>
                <a:path w="10998835" h="31114">
                  <a:moveTo>
                    <a:pt x="2196075" y="9398"/>
                  </a:moveTo>
                  <a:lnTo>
                    <a:pt x="2124464" y="9398"/>
                  </a:lnTo>
                  <a:lnTo>
                    <a:pt x="2095660" y="9778"/>
                  </a:lnTo>
                  <a:lnTo>
                    <a:pt x="2241911" y="9778"/>
                  </a:lnTo>
                  <a:lnTo>
                    <a:pt x="2196075" y="9398"/>
                  </a:lnTo>
                  <a:close/>
                </a:path>
                <a:path w="10998835" h="31114">
                  <a:moveTo>
                    <a:pt x="8659133" y="9398"/>
                  </a:moveTo>
                  <a:lnTo>
                    <a:pt x="8494440" y="9398"/>
                  </a:lnTo>
                  <a:lnTo>
                    <a:pt x="8472475" y="9778"/>
                  </a:lnTo>
                  <a:lnTo>
                    <a:pt x="8691741" y="9778"/>
                  </a:lnTo>
                  <a:lnTo>
                    <a:pt x="8659133" y="9398"/>
                  </a:lnTo>
                  <a:close/>
                </a:path>
                <a:path w="10998835" h="31114">
                  <a:moveTo>
                    <a:pt x="8596795" y="9016"/>
                  </a:moveTo>
                  <a:lnTo>
                    <a:pt x="8532602" y="9016"/>
                  </a:lnTo>
                  <a:lnTo>
                    <a:pt x="8486341" y="9398"/>
                  </a:lnTo>
                  <a:lnTo>
                    <a:pt x="8673998" y="9398"/>
                  </a:lnTo>
                  <a:lnTo>
                    <a:pt x="8596795" y="9016"/>
                  </a:lnTo>
                  <a:close/>
                </a:path>
                <a:path w="10998835" h="31114">
                  <a:moveTo>
                    <a:pt x="2910529" y="8509"/>
                  </a:moveTo>
                  <a:lnTo>
                    <a:pt x="672845" y="8509"/>
                  </a:lnTo>
                  <a:lnTo>
                    <a:pt x="708724" y="9016"/>
                  </a:lnTo>
                  <a:lnTo>
                    <a:pt x="2897275" y="9016"/>
                  </a:lnTo>
                  <a:lnTo>
                    <a:pt x="2910529" y="8509"/>
                  </a:lnTo>
                  <a:close/>
                </a:path>
                <a:path w="10998835" h="31114">
                  <a:moveTo>
                    <a:pt x="9821789" y="8509"/>
                  </a:moveTo>
                  <a:lnTo>
                    <a:pt x="3586015" y="8509"/>
                  </a:lnTo>
                  <a:lnTo>
                    <a:pt x="3597151" y="9016"/>
                  </a:lnTo>
                  <a:lnTo>
                    <a:pt x="9792360" y="9016"/>
                  </a:lnTo>
                  <a:lnTo>
                    <a:pt x="9821789" y="8509"/>
                  </a:lnTo>
                  <a:close/>
                </a:path>
                <a:path w="10998835" h="31114">
                  <a:moveTo>
                    <a:pt x="3287373" y="0"/>
                  </a:moveTo>
                  <a:lnTo>
                    <a:pt x="3241861" y="0"/>
                  </a:lnTo>
                  <a:lnTo>
                    <a:pt x="3197710" y="253"/>
                  </a:lnTo>
                  <a:lnTo>
                    <a:pt x="3111518" y="1777"/>
                  </a:lnTo>
                  <a:lnTo>
                    <a:pt x="2910529" y="8509"/>
                  </a:lnTo>
                  <a:lnTo>
                    <a:pt x="3586015" y="8509"/>
                  </a:lnTo>
                  <a:lnTo>
                    <a:pt x="3555390" y="7112"/>
                  </a:lnTo>
                  <a:lnTo>
                    <a:pt x="3555749" y="7112"/>
                  </a:lnTo>
                  <a:lnTo>
                    <a:pt x="3437006" y="2666"/>
                  </a:lnTo>
                  <a:lnTo>
                    <a:pt x="3334739" y="508"/>
                  </a:lnTo>
                  <a:lnTo>
                    <a:pt x="3287373" y="0"/>
                  </a:lnTo>
                  <a:close/>
                </a:path>
                <a:path w="10998835" h="31114">
                  <a:moveTo>
                    <a:pt x="10370708" y="5461"/>
                  </a:moveTo>
                  <a:lnTo>
                    <a:pt x="10138661" y="5461"/>
                  </a:lnTo>
                  <a:lnTo>
                    <a:pt x="10055029" y="5841"/>
                  </a:lnTo>
                  <a:lnTo>
                    <a:pt x="10065040" y="5841"/>
                  </a:lnTo>
                  <a:lnTo>
                    <a:pt x="9821371" y="8509"/>
                  </a:lnTo>
                  <a:lnTo>
                    <a:pt x="10729415" y="8509"/>
                  </a:lnTo>
                  <a:lnTo>
                    <a:pt x="10617729" y="7112"/>
                  </a:lnTo>
                  <a:lnTo>
                    <a:pt x="10620848" y="7112"/>
                  </a:lnTo>
                  <a:lnTo>
                    <a:pt x="10370708" y="5461"/>
                  </a:lnTo>
                  <a:close/>
                </a:path>
              </a:pathLst>
            </a:custGeom>
            <a:solidFill>
              <a:srgbClr val="E97031">
                <a:alpha val="74900"/>
              </a:srgbClr>
            </a:solidFill>
          </p:spPr>
          <p:txBody>
            <a:bodyPr wrap="square" lIns="0" tIns="0" rIns="0" bIns="0" rtlCol="0"/>
            <a:lstStyle/>
            <a:p>
              <a:endParaRPr/>
            </a:p>
          </p:txBody>
        </p:sp>
        <p:sp>
          <p:nvSpPr>
            <p:cNvPr id="6" name="object 6"/>
            <p:cNvSpPr/>
            <p:nvPr/>
          </p:nvSpPr>
          <p:spPr>
            <a:xfrm>
              <a:off x="575995" y="1680167"/>
              <a:ext cx="10973435" cy="28575"/>
            </a:xfrm>
            <a:custGeom>
              <a:avLst/>
              <a:gdLst/>
              <a:ahLst/>
              <a:cxnLst/>
              <a:rect l="l" t="t" r="r" b="b"/>
              <a:pathLst>
                <a:path w="10973435" h="28575">
                  <a:moveTo>
                    <a:pt x="266" y="10583"/>
                  </a:moveTo>
                  <a:lnTo>
                    <a:pt x="63450" y="10636"/>
                  </a:lnTo>
                  <a:lnTo>
                    <a:pt x="114153" y="11383"/>
                  </a:lnTo>
                  <a:lnTo>
                    <a:pt x="157415" y="12396"/>
                  </a:lnTo>
                  <a:lnTo>
                    <a:pt x="198278" y="13249"/>
                  </a:lnTo>
                  <a:lnTo>
                    <a:pt x="241782" y="13515"/>
                  </a:lnTo>
                  <a:lnTo>
                    <a:pt x="292970" y="12769"/>
                  </a:lnTo>
                  <a:lnTo>
                    <a:pt x="356882" y="10583"/>
                  </a:lnTo>
                  <a:lnTo>
                    <a:pt x="393528" y="9310"/>
                  </a:lnTo>
                  <a:lnTo>
                    <a:pt x="431591" y="8543"/>
                  </a:lnTo>
                  <a:lnTo>
                    <a:pt x="471191" y="8205"/>
                  </a:lnTo>
                  <a:lnTo>
                    <a:pt x="512449" y="8217"/>
                  </a:lnTo>
                  <a:lnTo>
                    <a:pt x="555487" y="8502"/>
                  </a:lnTo>
                  <a:lnTo>
                    <a:pt x="600423" y="8983"/>
                  </a:lnTo>
                  <a:lnTo>
                    <a:pt x="647379" y="9583"/>
                  </a:lnTo>
                  <a:lnTo>
                    <a:pt x="696475" y="10223"/>
                  </a:lnTo>
                  <a:lnTo>
                    <a:pt x="747832" y="10827"/>
                  </a:lnTo>
                  <a:lnTo>
                    <a:pt x="801570" y="11316"/>
                  </a:lnTo>
                  <a:lnTo>
                    <a:pt x="857810" y="11614"/>
                  </a:lnTo>
                  <a:lnTo>
                    <a:pt x="916672" y="11643"/>
                  </a:lnTo>
                  <a:lnTo>
                    <a:pt x="978277" y="11325"/>
                  </a:lnTo>
                  <a:lnTo>
                    <a:pt x="1042746" y="10583"/>
                  </a:lnTo>
                  <a:lnTo>
                    <a:pt x="1093469" y="9764"/>
                  </a:lnTo>
                  <a:lnTo>
                    <a:pt x="1143221" y="8894"/>
                  </a:lnTo>
                  <a:lnTo>
                    <a:pt x="1192175" y="7999"/>
                  </a:lnTo>
                  <a:lnTo>
                    <a:pt x="1240504" y="7107"/>
                  </a:lnTo>
                  <a:lnTo>
                    <a:pt x="1288380" y="6247"/>
                  </a:lnTo>
                  <a:lnTo>
                    <a:pt x="1335975" y="5446"/>
                  </a:lnTo>
                  <a:lnTo>
                    <a:pt x="1383461" y="4733"/>
                  </a:lnTo>
                  <a:lnTo>
                    <a:pt x="1431012" y="4134"/>
                  </a:lnTo>
                  <a:lnTo>
                    <a:pt x="1478800" y="3677"/>
                  </a:lnTo>
                  <a:lnTo>
                    <a:pt x="1526997" y="3391"/>
                  </a:lnTo>
                  <a:lnTo>
                    <a:pt x="1575776" y="3304"/>
                  </a:lnTo>
                  <a:lnTo>
                    <a:pt x="1625309" y="3443"/>
                  </a:lnTo>
                  <a:lnTo>
                    <a:pt x="1675768" y="3835"/>
                  </a:lnTo>
                  <a:lnTo>
                    <a:pt x="1727327" y="4510"/>
                  </a:lnTo>
                  <a:lnTo>
                    <a:pt x="1780157" y="5494"/>
                  </a:lnTo>
                  <a:lnTo>
                    <a:pt x="1834431" y="6816"/>
                  </a:lnTo>
                  <a:lnTo>
                    <a:pt x="1890322" y="8503"/>
                  </a:lnTo>
                  <a:lnTo>
                    <a:pt x="1948002" y="10583"/>
                  </a:lnTo>
                  <a:lnTo>
                    <a:pt x="2018130" y="12947"/>
                  </a:lnTo>
                  <a:lnTo>
                    <a:pt x="2078830" y="14322"/>
                  </a:lnTo>
                  <a:lnTo>
                    <a:pt x="2131647" y="14862"/>
                  </a:lnTo>
                  <a:lnTo>
                    <a:pt x="2178123" y="14726"/>
                  </a:lnTo>
                  <a:lnTo>
                    <a:pt x="2219804" y="14069"/>
                  </a:lnTo>
                  <a:lnTo>
                    <a:pt x="2258231" y="13049"/>
                  </a:lnTo>
                  <a:lnTo>
                    <a:pt x="2294950" y="11821"/>
                  </a:lnTo>
                  <a:lnTo>
                    <a:pt x="2331503" y="10543"/>
                  </a:lnTo>
                  <a:lnTo>
                    <a:pt x="2369435" y="9371"/>
                  </a:lnTo>
                  <a:lnTo>
                    <a:pt x="2410289" y="8461"/>
                  </a:lnTo>
                  <a:lnTo>
                    <a:pt x="2455609" y="7971"/>
                  </a:lnTo>
                  <a:lnTo>
                    <a:pt x="2506939" y="8057"/>
                  </a:lnTo>
                  <a:lnTo>
                    <a:pt x="2565822" y="8875"/>
                  </a:lnTo>
                  <a:lnTo>
                    <a:pt x="2633802" y="10583"/>
                  </a:lnTo>
                  <a:lnTo>
                    <a:pt x="2709861" y="12824"/>
                  </a:lnTo>
                  <a:lnTo>
                    <a:pt x="2769305" y="14499"/>
                  </a:lnTo>
                  <a:lnTo>
                    <a:pt x="2814592" y="15655"/>
                  </a:lnTo>
                  <a:lnTo>
                    <a:pt x="2848178" y="16340"/>
                  </a:lnTo>
                  <a:lnTo>
                    <a:pt x="2872519" y="16602"/>
                  </a:lnTo>
                  <a:lnTo>
                    <a:pt x="2890072" y="16488"/>
                  </a:lnTo>
                  <a:lnTo>
                    <a:pt x="2903294" y="16046"/>
                  </a:lnTo>
                  <a:lnTo>
                    <a:pt x="2914641" y="15324"/>
                  </a:lnTo>
                  <a:lnTo>
                    <a:pt x="2926570" y="14369"/>
                  </a:lnTo>
                  <a:lnTo>
                    <a:pt x="2941539" y="13229"/>
                  </a:lnTo>
                  <a:lnTo>
                    <a:pt x="2962002" y="11951"/>
                  </a:lnTo>
                  <a:lnTo>
                    <a:pt x="2990418" y="10583"/>
                  </a:lnTo>
                  <a:lnTo>
                    <a:pt x="3038166" y="9199"/>
                  </a:lnTo>
                  <a:lnTo>
                    <a:pt x="3091599" y="8702"/>
                  </a:lnTo>
                  <a:lnTo>
                    <a:pt x="3148716" y="8861"/>
                  </a:lnTo>
                  <a:lnTo>
                    <a:pt x="3207518" y="9443"/>
                  </a:lnTo>
                  <a:lnTo>
                    <a:pt x="3266002" y="10217"/>
                  </a:lnTo>
                  <a:lnTo>
                    <a:pt x="3322170" y="10950"/>
                  </a:lnTo>
                  <a:lnTo>
                    <a:pt x="3374019" y="11410"/>
                  </a:lnTo>
                  <a:lnTo>
                    <a:pt x="3419550" y="11365"/>
                  </a:lnTo>
                  <a:lnTo>
                    <a:pt x="3456762" y="10583"/>
                  </a:lnTo>
                  <a:lnTo>
                    <a:pt x="3477285" y="10039"/>
                  </a:lnTo>
                  <a:lnTo>
                    <a:pt x="3505935" y="9663"/>
                  </a:lnTo>
                  <a:lnTo>
                    <a:pt x="3541845" y="9436"/>
                  </a:lnTo>
                  <a:lnTo>
                    <a:pt x="3584146" y="9339"/>
                  </a:lnTo>
                  <a:lnTo>
                    <a:pt x="3631973" y="9351"/>
                  </a:lnTo>
                  <a:lnTo>
                    <a:pt x="3684459" y="9454"/>
                  </a:lnTo>
                  <a:lnTo>
                    <a:pt x="3740735" y="9627"/>
                  </a:lnTo>
                  <a:lnTo>
                    <a:pt x="3799936" y="9851"/>
                  </a:lnTo>
                  <a:lnTo>
                    <a:pt x="3861193" y="10107"/>
                  </a:lnTo>
                  <a:lnTo>
                    <a:pt x="3923641" y="10374"/>
                  </a:lnTo>
                  <a:lnTo>
                    <a:pt x="3986412" y="10633"/>
                  </a:lnTo>
                  <a:lnTo>
                    <a:pt x="4048638" y="10865"/>
                  </a:lnTo>
                  <a:lnTo>
                    <a:pt x="4109454" y="11050"/>
                  </a:lnTo>
                  <a:lnTo>
                    <a:pt x="4167991" y="11168"/>
                  </a:lnTo>
                  <a:lnTo>
                    <a:pt x="4223383" y="11200"/>
                  </a:lnTo>
                  <a:lnTo>
                    <a:pt x="4274763" y="11126"/>
                  </a:lnTo>
                  <a:lnTo>
                    <a:pt x="4321264" y="10927"/>
                  </a:lnTo>
                  <a:lnTo>
                    <a:pt x="4362018" y="10583"/>
                  </a:lnTo>
                  <a:lnTo>
                    <a:pt x="4401200" y="9990"/>
                  </a:lnTo>
                  <a:lnTo>
                    <a:pt x="4443394" y="9140"/>
                  </a:lnTo>
                  <a:lnTo>
                    <a:pt x="4488279" y="8096"/>
                  </a:lnTo>
                  <a:lnTo>
                    <a:pt x="4535535" y="6917"/>
                  </a:lnTo>
                  <a:lnTo>
                    <a:pt x="4584844" y="5666"/>
                  </a:lnTo>
                  <a:lnTo>
                    <a:pt x="4635886" y="4402"/>
                  </a:lnTo>
                  <a:lnTo>
                    <a:pt x="4688342" y="3188"/>
                  </a:lnTo>
                  <a:lnTo>
                    <a:pt x="4741891" y="2085"/>
                  </a:lnTo>
                  <a:lnTo>
                    <a:pt x="4796215" y="1153"/>
                  </a:lnTo>
                  <a:lnTo>
                    <a:pt x="4850994" y="454"/>
                  </a:lnTo>
                  <a:lnTo>
                    <a:pt x="4905908" y="49"/>
                  </a:lnTo>
                  <a:lnTo>
                    <a:pt x="4960639" y="0"/>
                  </a:lnTo>
                  <a:lnTo>
                    <a:pt x="5014867" y="366"/>
                  </a:lnTo>
                  <a:lnTo>
                    <a:pt x="5068271" y="1210"/>
                  </a:lnTo>
                  <a:lnTo>
                    <a:pt x="5120534" y="2592"/>
                  </a:lnTo>
                  <a:lnTo>
                    <a:pt x="5171335" y="4575"/>
                  </a:lnTo>
                  <a:lnTo>
                    <a:pt x="5220355" y="7218"/>
                  </a:lnTo>
                  <a:lnTo>
                    <a:pt x="5267274" y="10583"/>
                  </a:lnTo>
                  <a:lnTo>
                    <a:pt x="5313615" y="13889"/>
                  </a:lnTo>
                  <a:lnTo>
                    <a:pt x="5361076" y="16407"/>
                  </a:lnTo>
                  <a:lnTo>
                    <a:pt x="5409533" y="18212"/>
                  </a:lnTo>
                  <a:lnTo>
                    <a:pt x="5458864" y="19378"/>
                  </a:lnTo>
                  <a:lnTo>
                    <a:pt x="5508946" y="19980"/>
                  </a:lnTo>
                  <a:lnTo>
                    <a:pt x="5559656" y="20094"/>
                  </a:lnTo>
                  <a:lnTo>
                    <a:pt x="5610872" y="19793"/>
                  </a:lnTo>
                  <a:lnTo>
                    <a:pt x="5662471" y="19154"/>
                  </a:lnTo>
                  <a:lnTo>
                    <a:pt x="5714330" y="18250"/>
                  </a:lnTo>
                  <a:lnTo>
                    <a:pt x="5766326" y="17158"/>
                  </a:lnTo>
                  <a:lnTo>
                    <a:pt x="5818338" y="15950"/>
                  </a:lnTo>
                  <a:lnTo>
                    <a:pt x="5870241" y="14703"/>
                  </a:lnTo>
                  <a:lnTo>
                    <a:pt x="5921915" y="13492"/>
                  </a:lnTo>
                  <a:lnTo>
                    <a:pt x="5973235" y="12390"/>
                  </a:lnTo>
                  <a:lnTo>
                    <a:pt x="6024079" y="11474"/>
                  </a:lnTo>
                  <a:lnTo>
                    <a:pt x="6074325" y="10817"/>
                  </a:lnTo>
                  <a:lnTo>
                    <a:pt x="6123849" y="10495"/>
                  </a:lnTo>
                  <a:lnTo>
                    <a:pt x="6172530" y="10583"/>
                  </a:lnTo>
                  <a:lnTo>
                    <a:pt x="6266910" y="11234"/>
                  </a:lnTo>
                  <a:lnTo>
                    <a:pt x="6336639" y="11815"/>
                  </a:lnTo>
                  <a:lnTo>
                    <a:pt x="6386929" y="12268"/>
                  </a:lnTo>
                  <a:lnTo>
                    <a:pt x="6422990" y="12535"/>
                  </a:lnTo>
                  <a:lnTo>
                    <a:pt x="6450031" y="12559"/>
                  </a:lnTo>
                  <a:lnTo>
                    <a:pt x="6473264" y="12279"/>
                  </a:lnTo>
                  <a:lnTo>
                    <a:pt x="6497898" y="11640"/>
                  </a:lnTo>
                  <a:lnTo>
                    <a:pt x="6529146" y="10583"/>
                  </a:lnTo>
                  <a:lnTo>
                    <a:pt x="6552767" y="9922"/>
                  </a:lnTo>
                  <a:lnTo>
                    <a:pt x="6581937" y="9450"/>
                  </a:lnTo>
                  <a:lnTo>
                    <a:pt x="6616244" y="9144"/>
                  </a:lnTo>
                  <a:lnTo>
                    <a:pt x="6655276" y="8983"/>
                  </a:lnTo>
                  <a:lnTo>
                    <a:pt x="6698621" y="8946"/>
                  </a:lnTo>
                  <a:lnTo>
                    <a:pt x="6745869" y="9010"/>
                  </a:lnTo>
                  <a:lnTo>
                    <a:pt x="6796608" y="9154"/>
                  </a:lnTo>
                  <a:lnTo>
                    <a:pt x="6850425" y="9357"/>
                  </a:lnTo>
                  <a:lnTo>
                    <a:pt x="6906911" y="9596"/>
                  </a:lnTo>
                  <a:lnTo>
                    <a:pt x="6965652" y="9850"/>
                  </a:lnTo>
                  <a:lnTo>
                    <a:pt x="7026237" y="10097"/>
                  </a:lnTo>
                  <a:lnTo>
                    <a:pt x="7088256" y="10316"/>
                  </a:lnTo>
                  <a:lnTo>
                    <a:pt x="7151296" y="10485"/>
                  </a:lnTo>
                  <a:lnTo>
                    <a:pt x="7214946" y="10583"/>
                  </a:lnTo>
                  <a:lnTo>
                    <a:pt x="7291750" y="10528"/>
                  </a:lnTo>
                  <a:lnTo>
                    <a:pt x="7360494" y="10330"/>
                  </a:lnTo>
                  <a:lnTo>
                    <a:pt x="7422235" y="10040"/>
                  </a:lnTo>
                  <a:lnTo>
                    <a:pt x="7478031" y="9709"/>
                  </a:lnTo>
                  <a:lnTo>
                    <a:pt x="7528940" y="9389"/>
                  </a:lnTo>
                  <a:lnTo>
                    <a:pt x="7576020" y="9132"/>
                  </a:lnTo>
                  <a:lnTo>
                    <a:pt x="7620330" y="8988"/>
                  </a:lnTo>
                  <a:lnTo>
                    <a:pt x="7662926" y="9010"/>
                  </a:lnTo>
                  <a:lnTo>
                    <a:pt x="7704868" y="9248"/>
                  </a:lnTo>
                  <a:lnTo>
                    <a:pt x="7747212" y="9756"/>
                  </a:lnTo>
                  <a:lnTo>
                    <a:pt x="7791018" y="10583"/>
                  </a:lnTo>
                  <a:lnTo>
                    <a:pt x="7857392" y="12116"/>
                  </a:lnTo>
                  <a:lnTo>
                    <a:pt x="7916423" y="13515"/>
                  </a:lnTo>
                  <a:lnTo>
                    <a:pt x="7969432" y="14555"/>
                  </a:lnTo>
                  <a:lnTo>
                    <a:pt x="8017738" y="15008"/>
                  </a:lnTo>
                  <a:lnTo>
                    <a:pt x="8062661" y="14648"/>
                  </a:lnTo>
                  <a:lnTo>
                    <a:pt x="8105519" y="13249"/>
                  </a:lnTo>
                  <a:lnTo>
                    <a:pt x="8147634" y="10583"/>
                  </a:lnTo>
                  <a:lnTo>
                    <a:pt x="8166759" y="9339"/>
                  </a:lnTo>
                  <a:lnTo>
                    <a:pt x="8191167" y="8271"/>
                  </a:lnTo>
                  <a:lnTo>
                    <a:pt x="8254618" y="6639"/>
                  </a:lnTo>
                  <a:lnTo>
                    <a:pt x="8293054" y="6065"/>
                  </a:lnTo>
                  <a:lnTo>
                    <a:pt x="8335561" y="5644"/>
                  </a:lnTo>
                  <a:lnTo>
                    <a:pt x="8381834" y="5371"/>
                  </a:lnTo>
                  <a:lnTo>
                    <a:pt x="8431572" y="5242"/>
                  </a:lnTo>
                  <a:lnTo>
                    <a:pt x="8484469" y="5249"/>
                  </a:lnTo>
                  <a:lnTo>
                    <a:pt x="8540225" y="5388"/>
                  </a:lnTo>
                  <a:lnTo>
                    <a:pt x="8598535" y="5653"/>
                  </a:lnTo>
                  <a:lnTo>
                    <a:pt x="8659096" y="6039"/>
                  </a:lnTo>
                  <a:lnTo>
                    <a:pt x="8721605" y="6540"/>
                  </a:lnTo>
                  <a:lnTo>
                    <a:pt x="8785759" y="7151"/>
                  </a:lnTo>
                  <a:lnTo>
                    <a:pt x="8851255" y="7866"/>
                  </a:lnTo>
                  <a:lnTo>
                    <a:pt x="8917790" y="8680"/>
                  </a:lnTo>
                  <a:lnTo>
                    <a:pt x="8985060" y="9588"/>
                  </a:lnTo>
                  <a:lnTo>
                    <a:pt x="9052763" y="10583"/>
                  </a:lnTo>
                  <a:lnTo>
                    <a:pt x="9143595" y="11946"/>
                  </a:lnTo>
                  <a:lnTo>
                    <a:pt x="9214364" y="12999"/>
                  </a:lnTo>
                  <a:lnTo>
                    <a:pt x="9267756" y="13762"/>
                  </a:lnTo>
                  <a:lnTo>
                    <a:pt x="9306457" y="14252"/>
                  </a:lnTo>
                  <a:lnTo>
                    <a:pt x="9333153" y="14488"/>
                  </a:lnTo>
                  <a:lnTo>
                    <a:pt x="9350530" y="14488"/>
                  </a:lnTo>
                  <a:lnTo>
                    <a:pt x="9361274" y="14272"/>
                  </a:lnTo>
                  <a:lnTo>
                    <a:pt x="9368071" y="13857"/>
                  </a:lnTo>
                  <a:lnTo>
                    <a:pt x="9373606" y="13262"/>
                  </a:lnTo>
                  <a:lnTo>
                    <a:pt x="9380567" y="12505"/>
                  </a:lnTo>
                  <a:lnTo>
                    <a:pt x="9391638" y="11606"/>
                  </a:lnTo>
                  <a:lnTo>
                    <a:pt x="9409506" y="10583"/>
                  </a:lnTo>
                  <a:lnTo>
                    <a:pt x="9450747" y="9410"/>
                  </a:lnTo>
                  <a:lnTo>
                    <a:pt x="9497633" y="9394"/>
                  </a:lnTo>
                  <a:lnTo>
                    <a:pt x="9548718" y="10076"/>
                  </a:lnTo>
                  <a:lnTo>
                    <a:pt x="9602556" y="10996"/>
                  </a:lnTo>
                  <a:lnTo>
                    <a:pt x="9657700" y="11694"/>
                  </a:lnTo>
                  <a:lnTo>
                    <a:pt x="9712704" y="11709"/>
                  </a:lnTo>
                  <a:lnTo>
                    <a:pt x="9766122" y="10583"/>
                  </a:lnTo>
                  <a:lnTo>
                    <a:pt x="9801597" y="9432"/>
                  </a:lnTo>
                  <a:lnTo>
                    <a:pt x="9841498" y="8424"/>
                  </a:lnTo>
                  <a:lnTo>
                    <a:pt x="9885475" y="7588"/>
                  </a:lnTo>
                  <a:lnTo>
                    <a:pt x="9933179" y="6952"/>
                  </a:lnTo>
                  <a:lnTo>
                    <a:pt x="9984262" y="6547"/>
                  </a:lnTo>
                  <a:lnTo>
                    <a:pt x="10038376" y="6401"/>
                  </a:lnTo>
                  <a:lnTo>
                    <a:pt x="10095171" y="6543"/>
                  </a:lnTo>
                  <a:lnTo>
                    <a:pt x="10154299" y="7004"/>
                  </a:lnTo>
                  <a:lnTo>
                    <a:pt x="10215411" y="7811"/>
                  </a:lnTo>
                  <a:lnTo>
                    <a:pt x="10278159" y="8994"/>
                  </a:lnTo>
                  <a:lnTo>
                    <a:pt x="10342194" y="10583"/>
                  </a:lnTo>
                  <a:lnTo>
                    <a:pt x="10400496" y="11885"/>
                  </a:lnTo>
                  <a:lnTo>
                    <a:pt x="10457210" y="12620"/>
                  </a:lnTo>
                  <a:lnTo>
                    <a:pt x="10512501" y="12887"/>
                  </a:lnTo>
                  <a:lnTo>
                    <a:pt x="10566532" y="12784"/>
                  </a:lnTo>
                  <a:lnTo>
                    <a:pt x="10619468" y="12412"/>
                  </a:lnTo>
                  <a:lnTo>
                    <a:pt x="10671473" y="11869"/>
                  </a:lnTo>
                  <a:lnTo>
                    <a:pt x="10722710" y="11254"/>
                  </a:lnTo>
                  <a:lnTo>
                    <a:pt x="10773345" y="10667"/>
                  </a:lnTo>
                  <a:lnTo>
                    <a:pt x="10823540" y="10208"/>
                  </a:lnTo>
                  <a:lnTo>
                    <a:pt x="10873459" y="9974"/>
                  </a:lnTo>
                  <a:lnTo>
                    <a:pt x="10923268" y="10066"/>
                  </a:lnTo>
                  <a:lnTo>
                    <a:pt x="10973130" y="10583"/>
                  </a:lnTo>
                  <a:lnTo>
                    <a:pt x="10972368" y="15155"/>
                  </a:lnTo>
                  <a:lnTo>
                    <a:pt x="10972495" y="17695"/>
                  </a:lnTo>
                  <a:lnTo>
                    <a:pt x="10973130" y="20108"/>
                  </a:lnTo>
                  <a:lnTo>
                    <a:pt x="10904928" y="21059"/>
                  </a:lnTo>
                  <a:lnTo>
                    <a:pt x="10843695" y="21410"/>
                  </a:lnTo>
                  <a:lnTo>
                    <a:pt x="10788467" y="21261"/>
                  </a:lnTo>
                  <a:lnTo>
                    <a:pt x="10738277" y="20715"/>
                  </a:lnTo>
                  <a:lnTo>
                    <a:pt x="10692160" y="19872"/>
                  </a:lnTo>
                  <a:lnTo>
                    <a:pt x="10649149" y="18835"/>
                  </a:lnTo>
                  <a:lnTo>
                    <a:pt x="10608280" y="17705"/>
                  </a:lnTo>
                  <a:lnTo>
                    <a:pt x="10568587" y="16584"/>
                  </a:lnTo>
                  <a:lnTo>
                    <a:pt x="10529104" y="15572"/>
                  </a:lnTo>
                  <a:lnTo>
                    <a:pt x="10488864" y="14772"/>
                  </a:lnTo>
                  <a:lnTo>
                    <a:pt x="10446903" y="14286"/>
                  </a:lnTo>
                  <a:lnTo>
                    <a:pt x="10402255" y="14214"/>
                  </a:lnTo>
                  <a:lnTo>
                    <a:pt x="10353954" y="14659"/>
                  </a:lnTo>
                  <a:lnTo>
                    <a:pt x="10301034" y="15722"/>
                  </a:lnTo>
                  <a:lnTo>
                    <a:pt x="10242529" y="17504"/>
                  </a:lnTo>
                  <a:lnTo>
                    <a:pt x="10177475" y="20108"/>
                  </a:lnTo>
                  <a:lnTo>
                    <a:pt x="10107154" y="23142"/>
                  </a:lnTo>
                  <a:lnTo>
                    <a:pt x="10051725" y="25386"/>
                  </a:lnTo>
                  <a:lnTo>
                    <a:pt x="10009189" y="26921"/>
                  </a:lnTo>
                  <a:lnTo>
                    <a:pt x="9977549" y="27828"/>
                  </a:lnTo>
                  <a:lnTo>
                    <a:pt x="9954808" y="28187"/>
                  </a:lnTo>
                  <a:lnTo>
                    <a:pt x="9938968" y="28079"/>
                  </a:lnTo>
                  <a:lnTo>
                    <a:pt x="9928031" y="27585"/>
                  </a:lnTo>
                  <a:lnTo>
                    <a:pt x="9920000" y="26786"/>
                  </a:lnTo>
                  <a:lnTo>
                    <a:pt x="9912878" y="25762"/>
                  </a:lnTo>
                  <a:lnTo>
                    <a:pt x="9904667" y="24595"/>
                  </a:lnTo>
                  <a:lnTo>
                    <a:pt x="9853527" y="21041"/>
                  </a:lnTo>
                  <a:lnTo>
                    <a:pt x="9753225" y="19228"/>
                  </a:lnTo>
                  <a:lnTo>
                    <a:pt x="9698190" y="19586"/>
                  </a:lnTo>
                  <a:lnTo>
                    <a:pt x="9651608" y="20614"/>
                  </a:lnTo>
                  <a:lnTo>
                    <a:pt x="9609207" y="21747"/>
                  </a:lnTo>
                  <a:lnTo>
                    <a:pt x="9566715" y="22418"/>
                  </a:lnTo>
                  <a:lnTo>
                    <a:pt x="9519860" y="22061"/>
                  </a:lnTo>
                  <a:lnTo>
                    <a:pt x="9464370" y="20108"/>
                  </a:lnTo>
                  <a:lnTo>
                    <a:pt x="9432725" y="18895"/>
                  </a:lnTo>
                  <a:lnTo>
                    <a:pt x="9398982" y="18195"/>
                  </a:lnTo>
                  <a:lnTo>
                    <a:pt x="9362999" y="17927"/>
                  </a:lnTo>
                  <a:lnTo>
                    <a:pt x="9324633" y="18008"/>
                  </a:lnTo>
                  <a:lnTo>
                    <a:pt x="9283741" y="18358"/>
                  </a:lnTo>
                  <a:lnTo>
                    <a:pt x="9240182" y="18895"/>
                  </a:lnTo>
                  <a:lnTo>
                    <a:pt x="9193812" y="19536"/>
                  </a:lnTo>
                  <a:lnTo>
                    <a:pt x="9144490" y="20201"/>
                  </a:lnTo>
                  <a:lnTo>
                    <a:pt x="9092072" y="20808"/>
                  </a:lnTo>
                  <a:lnTo>
                    <a:pt x="9036417" y="21274"/>
                  </a:lnTo>
                  <a:lnTo>
                    <a:pt x="8977381" y="21519"/>
                  </a:lnTo>
                  <a:lnTo>
                    <a:pt x="8914823" y="21461"/>
                  </a:lnTo>
                  <a:lnTo>
                    <a:pt x="8848600" y="21018"/>
                  </a:lnTo>
                  <a:lnTo>
                    <a:pt x="8778570" y="20108"/>
                  </a:lnTo>
                  <a:lnTo>
                    <a:pt x="8709324" y="18861"/>
                  </a:lnTo>
                  <a:lnTo>
                    <a:pt x="8655200" y="17720"/>
                  </a:lnTo>
                  <a:lnTo>
                    <a:pt x="8613975" y="16711"/>
                  </a:lnTo>
                  <a:lnTo>
                    <a:pt x="8561325" y="15204"/>
                  </a:lnTo>
                  <a:lnTo>
                    <a:pt x="8545454" y="14762"/>
                  </a:lnTo>
                  <a:lnTo>
                    <a:pt x="8533587" y="14565"/>
                  </a:lnTo>
                  <a:lnTo>
                    <a:pt x="8523501" y="14642"/>
                  </a:lnTo>
                  <a:lnTo>
                    <a:pt x="8512971" y="15020"/>
                  </a:lnTo>
                  <a:lnTo>
                    <a:pt x="8499776" y="15727"/>
                  </a:lnTo>
                  <a:lnTo>
                    <a:pt x="8481690" y="16792"/>
                  </a:lnTo>
                  <a:lnTo>
                    <a:pt x="8456490" y="18243"/>
                  </a:lnTo>
                  <a:lnTo>
                    <a:pt x="8382703" y="21893"/>
                  </a:lnTo>
                  <a:lnTo>
                    <a:pt x="8339584" y="23434"/>
                  </a:lnTo>
                  <a:lnTo>
                    <a:pt x="8293192" y="24722"/>
                  </a:lnTo>
                  <a:lnTo>
                    <a:pt x="8244117" y="25751"/>
                  </a:lnTo>
                  <a:lnTo>
                    <a:pt x="8192952" y="26512"/>
                  </a:lnTo>
                  <a:lnTo>
                    <a:pt x="8140289" y="26999"/>
                  </a:lnTo>
                  <a:lnTo>
                    <a:pt x="8086721" y="27204"/>
                  </a:lnTo>
                  <a:lnTo>
                    <a:pt x="8032841" y="27119"/>
                  </a:lnTo>
                  <a:lnTo>
                    <a:pt x="7979239" y="26737"/>
                  </a:lnTo>
                  <a:lnTo>
                    <a:pt x="7926509" y="26051"/>
                  </a:lnTo>
                  <a:lnTo>
                    <a:pt x="7875244" y="25052"/>
                  </a:lnTo>
                  <a:lnTo>
                    <a:pt x="7826034" y="23733"/>
                  </a:lnTo>
                  <a:lnTo>
                    <a:pt x="7779473" y="22088"/>
                  </a:lnTo>
                  <a:lnTo>
                    <a:pt x="7736154" y="20108"/>
                  </a:lnTo>
                  <a:lnTo>
                    <a:pt x="7698712" y="18521"/>
                  </a:lnTo>
                  <a:lnTo>
                    <a:pt x="7659132" y="17519"/>
                  </a:lnTo>
                  <a:lnTo>
                    <a:pt x="7617523" y="17021"/>
                  </a:lnTo>
                  <a:lnTo>
                    <a:pt x="7573991" y="16947"/>
                  </a:lnTo>
                  <a:lnTo>
                    <a:pt x="7528643" y="17217"/>
                  </a:lnTo>
                  <a:lnTo>
                    <a:pt x="7481586" y="17753"/>
                  </a:lnTo>
                  <a:lnTo>
                    <a:pt x="7432928" y="18473"/>
                  </a:lnTo>
                  <a:lnTo>
                    <a:pt x="7382776" y="19298"/>
                  </a:lnTo>
                  <a:lnTo>
                    <a:pt x="7331237" y="20149"/>
                  </a:lnTo>
                  <a:lnTo>
                    <a:pt x="7278418" y="20945"/>
                  </a:lnTo>
                  <a:lnTo>
                    <a:pt x="7224426" y="21607"/>
                  </a:lnTo>
                  <a:lnTo>
                    <a:pt x="7169369" y="22055"/>
                  </a:lnTo>
                  <a:lnTo>
                    <a:pt x="7113353" y="22208"/>
                  </a:lnTo>
                  <a:lnTo>
                    <a:pt x="7056485" y="21988"/>
                  </a:lnTo>
                  <a:lnTo>
                    <a:pt x="6998874" y="21315"/>
                  </a:lnTo>
                  <a:lnTo>
                    <a:pt x="6940626" y="20108"/>
                  </a:lnTo>
                  <a:lnTo>
                    <a:pt x="6876821" y="18828"/>
                  </a:lnTo>
                  <a:lnTo>
                    <a:pt x="6818681" y="18368"/>
                  </a:lnTo>
                  <a:lnTo>
                    <a:pt x="6765360" y="18573"/>
                  </a:lnTo>
                  <a:lnTo>
                    <a:pt x="6716010" y="19286"/>
                  </a:lnTo>
                  <a:lnTo>
                    <a:pt x="6669786" y="20352"/>
                  </a:lnTo>
                  <a:lnTo>
                    <a:pt x="6625841" y="21614"/>
                  </a:lnTo>
                  <a:lnTo>
                    <a:pt x="6583327" y="22918"/>
                  </a:lnTo>
                  <a:lnTo>
                    <a:pt x="6541398" y="24107"/>
                  </a:lnTo>
                  <a:lnTo>
                    <a:pt x="6499208" y="25025"/>
                  </a:lnTo>
                  <a:lnTo>
                    <a:pt x="6455910" y="25517"/>
                  </a:lnTo>
                  <a:lnTo>
                    <a:pt x="6410656" y="25428"/>
                  </a:lnTo>
                  <a:lnTo>
                    <a:pt x="6362601" y="24600"/>
                  </a:lnTo>
                  <a:lnTo>
                    <a:pt x="6310897" y="22879"/>
                  </a:lnTo>
                  <a:lnTo>
                    <a:pt x="6254699" y="20108"/>
                  </a:lnTo>
                  <a:lnTo>
                    <a:pt x="6203223" y="17386"/>
                  </a:lnTo>
                  <a:lnTo>
                    <a:pt x="6151580" y="15112"/>
                  </a:lnTo>
                  <a:lnTo>
                    <a:pt x="6099857" y="13270"/>
                  </a:lnTo>
                  <a:lnTo>
                    <a:pt x="6048139" y="11839"/>
                  </a:lnTo>
                  <a:lnTo>
                    <a:pt x="5996513" y="10802"/>
                  </a:lnTo>
                  <a:lnTo>
                    <a:pt x="5945064" y="10140"/>
                  </a:lnTo>
                  <a:lnTo>
                    <a:pt x="5893879" y="9835"/>
                  </a:lnTo>
                  <a:lnTo>
                    <a:pt x="5843044" y="9868"/>
                  </a:lnTo>
                  <a:lnTo>
                    <a:pt x="5792645" y="10222"/>
                  </a:lnTo>
                  <a:lnTo>
                    <a:pt x="5742768" y="10877"/>
                  </a:lnTo>
                  <a:lnTo>
                    <a:pt x="5693500" y="11815"/>
                  </a:lnTo>
                  <a:lnTo>
                    <a:pt x="5644926" y="13018"/>
                  </a:lnTo>
                  <a:lnTo>
                    <a:pt x="5597133" y="14467"/>
                  </a:lnTo>
                  <a:lnTo>
                    <a:pt x="5550206" y="16144"/>
                  </a:lnTo>
                  <a:lnTo>
                    <a:pt x="5504232" y="18030"/>
                  </a:lnTo>
                  <a:lnTo>
                    <a:pt x="5459298" y="20108"/>
                  </a:lnTo>
                  <a:lnTo>
                    <a:pt x="5415146" y="21996"/>
                  </a:lnTo>
                  <a:lnTo>
                    <a:pt x="5371353" y="23405"/>
                  </a:lnTo>
                  <a:lnTo>
                    <a:pt x="5327683" y="24385"/>
                  </a:lnTo>
                  <a:lnTo>
                    <a:pt x="5283901" y="24983"/>
                  </a:lnTo>
                  <a:lnTo>
                    <a:pt x="5239769" y="25249"/>
                  </a:lnTo>
                  <a:lnTo>
                    <a:pt x="5195053" y="25231"/>
                  </a:lnTo>
                  <a:lnTo>
                    <a:pt x="5149515" y="24978"/>
                  </a:lnTo>
                  <a:lnTo>
                    <a:pt x="5102920" y="24537"/>
                  </a:lnTo>
                  <a:lnTo>
                    <a:pt x="5055031" y="23958"/>
                  </a:lnTo>
                  <a:lnTo>
                    <a:pt x="5005614" y="23289"/>
                  </a:lnTo>
                  <a:lnTo>
                    <a:pt x="4954431" y="22579"/>
                  </a:lnTo>
                  <a:lnTo>
                    <a:pt x="4901246" y="21876"/>
                  </a:lnTo>
                  <a:lnTo>
                    <a:pt x="4845823" y="21229"/>
                  </a:lnTo>
                  <a:lnTo>
                    <a:pt x="4787927" y="20686"/>
                  </a:lnTo>
                  <a:lnTo>
                    <a:pt x="4727321" y="20296"/>
                  </a:lnTo>
                  <a:lnTo>
                    <a:pt x="4663770" y="20108"/>
                  </a:lnTo>
                  <a:lnTo>
                    <a:pt x="4579848" y="19796"/>
                  </a:lnTo>
                  <a:lnTo>
                    <a:pt x="4515485" y="19211"/>
                  </a:lnTo>
                  <a:lnTo>
                    <a:pt x="4467596" y="18466"/>
                  </a:lnTo>
                  <a:lnTo>
                    <a:pt x="4408892" y="16939"/>
                  </a:lnTo>
                  <a:lnTo>
                    <a:pt x="4391904" y="16381"/>
                  </a:lnTo>
                  <a:lnTo>
                    <a:pt x="4379044" y="16108"/>
                  </a:lnTo>
                  <a:lnTo>
                    <a:pt x="4367225" y="16233"/>
                  </a:lnTo>
                  <a:lnTo>
                    <a:pt x="4353361" y="16867"/>
                  </a:lnTo>
                  <a:lnTo>
                    <a:pt x="4334366" y="18121"/>
                  </a:lnTo>
                  <a:lnTo>
                    <a:pt x="4307154" y="20108"/>
                  </a:lnTo>
                  <a:lnTo>
                    <a:pt x="4263210" y="22194"/>
                  </a:lnTo>
                  <a:lnTo>
                    <a:pt x="4212044" y="22932"/>
                  </a:lnTo>
                  <a:lnTo>
                    <a:pt x="4155906" y="22676"/>
                  </a:lnTo>
                  <a:lnTo>
                    <a:pt x="4097046" y="21780"/>
                  </a:lnTo>
                  <a:lnTo>
                    <a:pt x="4037714" y="20599"/>
                  </a:lnTo>
                  <a:lnTo>
                    <a:pt x="3980162" y="19487"/>
                  </a:lnTo>
                  <a:lnTo>
                    <a:pt x="3926639" y="18798"/>
                  </a:lnTo>
                  <a:lnTo>
                    <a:pt x="3879395" y="18887"/>
                  </a:lnTo>
                  <a:lnTo>
                    <a:pt x="3840683" y="20108"/>
                  </a:lnTo>
                  <a:lnTo>
                    <a:pt x="3807620" y="21359"/>
                  </a:lnTo>
                  <a:lnTo>
                    <a:pt x="3764813" y="22117"/>
                  </a:lnTo>
                  <a:lnTo>
                    <a:pt x="3714222" y="22464"/>
                  </a:lnTo>
                  <a:lnTo>
                    <a:pt x="3657810" y="22480"/>
                  </a:lnTo>
                  <a:lnTo>
                    <a:pt x="3597539" y="22246"/>
                  </a:lnTo>
                  <a:lnTo>
                    <a:pt x="3535370" y="21843"/>
                  </a:lnTo>
                  <a:lnTo>
                    <a:pt x="3473267" y="21350"/>
                  </a:lnTo>
                  <a:lnTo>
                    <a:pt x="3413189" y="20850"/>
                  </a:lnTo>
                  <a:lnTo>
                    <a:pt x="3357101" y="20422"/>
                  </a:lnTo>
                  <a:lnTo>
                    <a:pt x="3306963" y="20148"/>
                  </a:lnTo>
                  <a:lnTo>
                    <a:pt x="3264738" y="20108"/>
                  </a:lnTo>
                  <a:lnTo>
                    <a:pt x="3232050" y="20092"/>
                  </a:lnTo>
                  <a:lnTo>
                    <a:pt x="3193678" y="19955"/>
                  </a:lnTo>
                  <a:lnTo>
                    <a:pt x="3150418" y="19728"/>
                  </a:lnTo>
                  <a:lnTo>
                    <a:pt x="3103063" y="19441"/>
                  </a:lnTo>
                  <a:lnTo>
                    <a:pt x="3052406" y="19127"/>
                  </a:lnTo>
                  <a:lnTo>
                    <a:pt x="2999242" y="18815"/>
                  </a:lnTo>
                  <a:lnTo>
                    <a:pt x="2944364" y="18536"/>
                  </a:lnTo>
                  <a:lnTo>
                    <a:pt x="2888567" y="18322"/>
                  </a:lnTo>
                  <a:lnTo>
                    <a:pt x="2832645" y="18202"/>
                  </a:lnTo>
                  <a:lnTo>
                    <a:pt x="2777391" y="18208"/>
                  </a:lnTo>
                  <a:lnTo>
                    <a:pt x="2723599" y="18371"/>
                  </a:lnTo>
                  <a:lnTo>
                    <a:pt x="2672064" y="18722"/>
                  </a:lnTo>
                  <a:lnTo>
                    <a:pt x="2623579" y="19290"/>
                  </a:lnTo>
                  <a:lnTo>
                    <a:pt x="2578938" y="20108"/>
                  </a:lnTo>
                  <a:lnTo>
                    <a:pt x="2543459" y="20783"/>
                  </a:lnTo>
                  <a:lnTo>
                    <a:pt x="2503453" y="21371"/>
                  </a:lnTo>
                  <a:lnTo>
                    <a:pt x="2459441" y="21872"/>
                  </a:lnTo>
                  <a:lnTo>
                    <a:pt x="2411947" y="22288"/>
                  </a:lnTo>
                  <a:lnTo>
                    <a:pt x="2361491" y="22622"/>
                  </a:lnTo>
                  <a:lnTo>
                    <a:pt x="2308597" y="22874"/>
                  </a:lnTo>
                  <a:lnTo>
                    <a:pt x="2253786" y="23046"/>
                  </a:lnTo>
                  <a:lnTo>
                    <a:pt x="2197580" y="23139"/>
                  </a:lnTo>
                  <a:lnTo>
                    <a:pt x="2140502" y="23156"/>
                  </a:lnTo>
                  <a:lnTo>
                    <a:pt x="2083073" y="23097"/>
                  </a:lnTo>
                  <a:lnTo>
                    <a:pt x="2025816" y="22965"/>
                  </a:lnTo>
                  <a:lnTo>
                    <a:pt x="1969253" y="22761"/>
                  </a:lnTo>
                  <a:lnTo>
                    <a:pt x="1913906" y="22486"/>
                  </a:lnTo>
                  <a:lnTo>
                    <a:pt x="1860296" y="22142"/>
                  </a:lnTo>
                  <a:lnTo>
                    <a:pt x="1808947" y="21731"/>
                  </a:lnTo>
                  <a:lnTo>
                    <a:pt x="1760380" y="21253"/>
                  </a:lnTo>
                  <a:lnTo>
                    <a:pt x="1715118" y="20712"/>
                  </a:lnTo>
                  <a:lnTo>
                    <a:pt x="1673682" y="20108"/>
                  </a:lnTo>
                  <a:lnTo>
                    <a:pt x="1628602" y="19639"/>
                  </a:lnTo>
                  <a:lnTo>
                    <a:pt x="1582065" y="19649"/>
                  </a:lnTo>
                  <a:lnTo>
                    <a:pt x="1534250" y="20050"/>
                  </a:lnTo>
                  <a:lnTo>
                    <a:pt x="1485337" y="20751"/>
                  </a:lnTo>
                  <a:lnTo>
                    <a:pt x="1435506" y="21663"/>
                  </a:lnTo>
                  <a:lnTo>
                    <a:pt x="1384936" y="22697"/>
                  </a:lnTo>
                  <a:lnTo>
                    <a:pt x="1333807" y="23765"/>
                  </a:lnTo>
                  <a:lnTo>
                    <a:pt x="1282299" y="24775"/>
                  </a:lnTo>
                  <a:lnTo>
                    <a:pt x="1230592" y="25640"/>
                  </a:lnTo>
                  <a:lnTo>
                    <a:pt x="1178865" y="26269"/>
                  </a:lnTo>
                  <a:lnTo>
                    <a:pt x="1127298" y="26574"/>
                  </a:lnTo>
                  <a:lnTo>
                    <a:pt x="1076071" y="26466"/>
                  </a:lnTo>
                  <a:lnTo>
                    <a:pt x="1025364" y="25854"/>
                  </a:lnTo>
                  <a:lnTo>
                    <a:pt x="975355" y="24650"/>
                  </a:lnTo>
                  <a:lnTo>
                    <a:pt x="926225" y="22764"/>
                  </a:lnTo>
                  <a:lnTo>
                    <a:pt x="878154" y="20108"/>
                  </a:lnTo>
                  <a:lnTo>
                    <a:pt x="831804" y="17445"/>
                  </a:lnTo>
                  <a:lnTo>
                    <a:pt x="782502" y="15264"/>
                  </a:lnTo>
                  <a:lnTo>
                    <a:pt x="730705" y="13535"/>
                  </a:lnTo>
                  <a:lnTo>
                    <a:pt x="676872" y="12228"/>
                  </a:lnTo>
                  <a:lnTo>
                    <a:pt x="621461" y="11314"/>
                  </a:lnTo>
                  <a:lnTo>
                    <a:pt x="564930" y="10762"/>
                  </a:lnTo>
                  <a:lnTo>
                    <a:pt x="507738" y="10543"/>
                  </a:lnTo>
                  <a:lnTo>
                    <a:pt x="450343" y="10627"/>
                  </a:lnTo>
                  <a:lnTo>
                    <a:pt x="393203" y="10984"/>
                  </a:lnTo>
                  <a:lnTo>
                    <a:pt x="336777" y="11585"/>
                  </a:lnTo>
                  <a:lnTo>
                    <a:pt x="281522" y="12400"/>
                  </a:lnTo>
                  <a:lnTo>
                    <a:pt x="227898" y="13398"/>
                  </a:lnTo>
                  <a:lnTo>
                    <a:pt x="176362" y="14551"/>
                  </a:lnTo>
                  <a:lnTo>
                    <a:pt x="127372" y="15828"/>
                  </a:lnTo>
                  <a:lnTo>
                    <a:pt x="81387" y="17200"/>
                  </a:lnTo>
                  <a:lnTo>
                    <a:pt x="38866" y="18636"/>
                  </a:lnTo>
                  <a:lnTo>
                    <a:pt x="266" y="20108"/>
                  </a:lnTo>
                  <a:lnTo>
                    <a:pt x="584" y="16044"/>
                  </a:lnTo>
                  <a:lnTo>
                    <a:pt x="0" y="12615"/>
                  </a:lnTo>
                  <a:lnTo>
                    <a:pt x="266" y="10583"/>
                  </a:lnTo>
                  <a:close/>
                </a:path>
              </a:pathLst>
            </a:custGeom>
            <a:ln w="44450">
              <a:solidFill>
                <a:srgbClr val="E97031"/>
              </a:solidFill>
            </a:ln>
          </p:spPr>
          <p:txBody>
            <a:bodyPr wrap="square" lIns="0" tIns="0" rIns="0" bIns="0" rtlCol="0"/>
            <a:lstStyle/>
            <a:p>
              <a:endParaRPr/>
            </a:p>
          </p:txBody>
        </p:sp>
      </p:grpSp>
      <p:sp>
        <p:nvSpPr>
          <p:cNvPr id="7" name="object 7"/>
          <p:cNvSpPr txBox="1"/>
          <p:nvPr/>
        </p:nvSpPr>
        <p:spPr>
          <a:xfrm>
            <a:off x="937577" y="2336228"/>
            <a:ext cx="4121785" cy="3719608"/>
          </a:xfrm>
          <a:prstGeom prst="rect">
            <a:avLst/>
          </a:prstGeom>
        </p:spPr>
        <p:txBody>
          <a:bodyPr vert="horz" wrap="square" lIns="0" tIns="15875" rIns="0" bIns="0" rtlCol="0">
            <a:spAutoFit/>
          </a:bodyPr>
          <a:lstStyle/>
          <a:p>
            <a:pPr marL="241300" indent="-228600">
              <a:lnSpc>
                <a:spcPct val="100000"/>
              </a:lnSpc>
              <a:spcBef>
                <a:spcPts val="125"/>
              </a:spcBef>
              <a:buFont typeface="Arial MT"/>
              <a:buChar char="•"/>
              <a:tabLst>
                <a:tab pos="241300" algn="l"/>
              </a:tabLst>
            </a:pPr>
            <a:r>
              <a:rPr sz="2150" dirty="0">
                <a:latin typeface="Times New Roman"/>
                <a:cs typeface="Times New Roman"/>
              </a:rPr>
              <a:t>Data</a:t>
            </a:r>
            <a:r>
              <a:rPr sz="2150" spc="130" dirty="0">
                <a:latin typeface="Times New Roman"/>
                <a:cs typeface="Times New Roman"/>
              </a:rPr>
              <a:t> </a:t>
            </a:r>
            <a:r>
              <a:rPr sz="2150" dirty="0">
                <a:latin typeface="Times New Roman"/>
                <a:cs typeface="Times New Roman"/>
              </a:rPr>
              <a:t>Collection</a:t>
            </a:r>
            <a:r>
              <a:rPr sz="2150" spc="85" dirty="0">
                <a:latin typeface="Times New Roman"/>
                <a:cs typeface="Times New Roman"/>
              </a:rPr>
              <a:t> </a:t>
            </a:r>
            <a:endParaRPr lang="en-US" sz="2150" spc="85" dirty="0">
              <a:latin typeface="Times New Roman"/>
              <a:cs typeface="Times New Roman"/>
            </a:endParaRPr>
          </a:p>
          <a:p>
            <a:pPr marL="241300" indent="-228600">
              <a:lnSpc>
                <a:spcPct val="100000"/>
              </a:lnSpc>
              <a:spcBef>
                <a:spcPts val="125"/>
              </a:spcBef>
              <a:buFont typeface="Arial MT"/>
              <a:buChar char="•"/>
              <a:tabLst>
                <a:tab pos="241300" algn="l"/>
              </a:tabLst>
            </a:pPr>
            <a:endParaRPr lang="en-US" sz="2150" spc="80" dirty="0">
              <a:latin typeface="Times New Roman"/>
              <a:cs typeface="Times New Roman"/>
            </a:endParaRPr>
          </a:p>
          <a:p>
            <a:pPr marL="241300" indent="-228600">
              <a:lnSpc>
                <a:spcPct val="100000"/>
              </a:lnSpc>
              <a:spcBef>
                <a:spcPts val="125"/>
              </a:spcBef>
              <a:buFont typeface="Arial MT"/>
              <a:buChar char="•"/>
              <a:tabLst>
                <a:tab pos="241300" algn="l"/>
              </a:tabLst>
            </a:pPr>
            <a:r>
              <a:rPr lang="en-US" sz="2150" spc="80" dirty="0">
                <a:latin typeface="Times New Roman"/>
                <a:cs typeface="Times New Roman"/>
              </a:rPr>
              <a:t>Data </a:t>
            </a:r>
            <a:r>
              <a:rPr sz="2150" spc="-10" dirty="0">
                <a:latin typeface="Times New Roman"/>
                <a:cs typeface="Times New Roman"/>
              </a:rPr>
              <a:t>Preprocessin</a:t>
            </a:r>
            <a:r>
              <a:rPr lang="en-US" sz="2150" spc="-10" dirty="0">
                <a:latin typeface="Times New Roman"/>
                <a:cs typeface="Times New Roman"/>
              </a:rPr>
              <a:t>g</a:t>
            </a:r>
          </a:p>
          <a:p>
            <a:pPr marL="241300" indent="-228600">
              <a:lnSpc>
                <a:spcPct val="100000"/>
              </a:lnSpc>
              <a:spcBef>
                <a:spcPts val="125"/>
              </a:spcBef>
              <a:buFont typeface="Arial MT"/>
              <a:buChar char="•"/>
              <a:tabLst>
                <a:tab pos="241300" algn="l"/>
              </a:tabLst>
            </a:pPr>
            <a:endParaRPr lang="en-US" sz="2150" dirty="0">
              <a:latin typeface="Times New Roman"/>
              <a:cs typeface="Times New Roman"/>
            </a:endParaRPr>
          </a:p>
          <a:p>
            <a:pPr marL="241300" indent="-228600">
              <a:lnSpc>
                <a:spcPct val="100000"/>
              </a:lnSpc>
              <a:spcBef>
                <a:spcPts val="125"/>
              </a:spcBef>
              <a:buFont typeface="Arial MT"/>
              <a:buChar char="•"/>
              <a:tabLst>
                <a:tab pos="241300" algn="l"/>
              </a:tabLst>
            </a:pPr>
            <a:r>
              <a:rPr lang="en-US" sz="2150" dirty="0">
                <a:latin typeface="Times New Roman"/>
                <a:cs typeface="Times New Roman"/>
              </a:rPr>
              <a:t>Feature Engineering</a:t>
            </a:r>
          </a:p>
          <a:p>
            <a:pPr marL="241300" indent="-228600">
              <a:lnSpc>
                <a:spcPct val="100000"/>
              </a:lnSpc>
              <a:spcBef>
                <a:spcPts val="125"/>
              </a:spcBef>
              <a:buFont typeface="Arial MT"/>
              <a:buChar char="•"/>
              <a:tabLst>
                <a:tab pos="241300" algn="l"/>
              </a:tabLst>
            </a:pPr>
            <a:endParaRPr sz="2150" dirty="0">
              <a:latin typeface="Times New Roman"/>
              <a:cs typeface="Times New Roman"/>
            </a:endParaRPr>
          </a:p>
          <a:p>
            <a:pPr marL="241300" indent="-228600">
              <a:lnSpc>
                <a:spcPct val="100000"/>
              </a:lnSpc>
              <a:spcBef>
                <a:spcPts val="5"/>
              </a:spcBef>
              <a:buFont typeface="Arial MT"/>
              <a:buChar char="•"/>
              <a:tabLst>
                <a:tab pos="241300" algn="l"/>
              </a:tabLst>
            </a:pPr>
            <a:r>
              <a:rPr sz="2150" dirty="0">
                <a:latin typeface="Times New Roman"/>
                <a:cs typeface="Times New Roman"/>
              </a:rPr>
              <a:t>Model</a:t>
            </a:r>
            <a:r>
              <a:rPr sz="2150" spc="40" dirty="0">
                <a:latin typeface="Times New Roman"/>
                <a:cs typeface="Times New Roman"/>
              </a:rPr>
              <a:t> </a:t>
            </a:r>
            <a:r>
              <a:rPr sz="2150" spc="-10" dirty="0">
                <a:latin typeface="Times New Roman"/>
                <a:cs typeface="Times New Roman"/>
              </a:rPr>
              <a:t>Training</a:t>
            </a:r>
            <a:endParaRPr lang="en-US" sz="2150" spc="-10" dirty="0">
              <a:latin typeface="Times New Roman"/>
              <a:cs typeface="Times New Roman"/>
            </a:endParaRPr>
          </a:p>
          <a:p>
            <a:pPr marL="12700">
              <a:lnSpc>
                <a:spcPct val="100000"/>
              </a:lnSpc>
              <a:spcBef>
                <a:spcPts val="5"/>
              </a:spcBef>
              <a:tabLst>
                <a:tab pos="241300" algn="l"/>
              </a:tabLst>
            </a:pPr>
            <a:endParaRPr sz="2150" dirty="0">
              <a:latin typeface="Times New Roman"/>
              <a:cs typeface="Times New Roman"/>
            </a:endParaRPr>
          </a:p>
          <a:p>
            <a:pPr marL="241300" indent="-228600">
              <a:lnSpc>
                <a:spcPct val="100000"/>
              </a:lnSpc>
              <a:buFont typeface="Arial MT"/>
              <a:buChar char="•"/>
              <a:tabLst>
                <a:tab pos="241300" algn="l"/>
              </a:tabLst>
            </a:pPr>
            <a:r>
              <a:rPr lang="en-US" sz="2150" spc="-10" dirty="0">
                <a:latin typeface="Times New Roman"/>
                <a:cs typeface="Times New Roman"/>
              </a:rPr>
              <a:t>Model </a:t>
            </a:r>
            <a:r>
              <a:rPr sz="2150" spc="-10" dirty="0">
                <a:latin typeface="Times New Roman"/>
                <a:cs typeface="Times New Roman"/>
              </a:rPr>
              <a:t>Evaluation</a:t>
            </a:r>
            <a:endParaRPr lang="en-US" sz="2150" spc="-10" dirty="0">
              <a:latin typeface="Times New Roman"/>
              <a:cs typeface="Times New Roman"/>
            </a:endParaRPr>
          </a:p>
          <a:p>
            <a:pPr marL="241300" indent="-228600">
              <a:lnSpc>
                <a:spcPct val="100000"/>
              </a:lnSpc>
              <a:buFont typeface="Arial MT"/>
              <a:buChar char="•"/>
              <a:tabLst>
                <a:tab pos="241300" algn="l"/>
              </a:tabLst>
            </a:pPr>
            <a:endParaRPr sz="2150" dirty="0">
              <a:latin typeface="Times New Roman"/>
              <a:cs typeface="Times New Roman"/>
            </a:endParaRPr>
          </a:p>
          <a:p>
            <a:pPr marL="241300" indent="-228600">
              <a:lnSpc>
                <a:spcPct val="100000"/>
              </a:lnSpc>
              <a:buFont typeface="Arial MT"/>
              <a:buChar char="•"/>
              <a:tabLst>
                <a:tab pos="241300" algn="l"/>
              </a:tabLst>
            </a:pPr>
            <a:r>
              <a:rPr sz="2150" spc="-10" dirty="0">
                <a:latin typeface="Times New Roman"/>
                <a:cs typeface="Times New Roman"/>
              </a:rPr>
              <a:t>Deployment</a:t>
            </a:r>
            <a:endParaRPr sz="2150" dirty="0">
              <a:latin typeface="Times New Roman"/>
              <a:cs typeface="Times New Roman"/>
            </a:endParaRPr>
          </a:p>
        </p:txBody>
      </p:sp>
      <p:grpSp>
        <p:nvGrpSpPr>
          <p:cNvPr id="8" name="object 8"/>
          <p:cNvGrpSpPr/>
          <p:nvPr/>
        </p:nvGrpSpPr>
        <p:grpSpPr>
          <a:xfrm>
            <a:off x="152400" y="190500"/>
            <a:ext cx="11801475" cy="6467475"/>
            <a:chOff x="152400" y="190500"/>
            <a:chExt cx="11801475" cy="6467475"/>
          </a:xfrm>
        </p:grpSpPr>
        <p:pic>
          <p:nvPicPr>
            <p:cNvPr id="9" name="object 9"/>
            <p:cNvPicPr/>
            <p:nvPr/>
          </p:nvPicPr>
          <p:blipFill>
            <a:blip r:embed="rId2" cstate="print"/>
            <a:stretch>
              <a:fillRect/>
            </a:stretch>
          </p:blipFill>
          <p:spPr>
            <a:xfrm>
              <a:off x="7677150" y="2095500"/>
              <a:ext cx="3943350" cy="3878880"/>
            </a:xfrm>
            <a:prstGeom prst="rect">
              <a:avLst/>
            </a:prstGeom>
          </p:spPr>
        </p:pic>
        <p:sp>
          <p:nvSpPr>
            <p:cNvPr id="10" name="object 10"/>
            <p:cNvSpPr/>
            <p:nvPr/>
          </p:nvSpPr>
          <p:spPr>
            <a:xfrm>
              <a:off x="171450" y="209550"/>
              <a:ext cx="11763375" cy="6429375"/>
            </a:xfrm>
            <a:custGeom>
              <a:avLst/>
              <a:gdLst/>
              <a:ahLst/>
              <a:cxnLst/>
              <a:rect l="l" t="t" r="r" b="b"/>
              <a:pathLst>
                <a:path w="11763375" h="6429375">
                  <a:moveTo>
                    <a:pt x="0" y="6429375"/>
                  </a:moveTo>
                  <a:lnTo>
                    <a:pt x="11763375" y="6429375"/>
                  </a:lnTo>
                  <a:lnTo>
                    <a:pt x="11763375" y="0"/>
                  </a:lnTo>
                  <a:lnTo>
                    <a:pt x="0" y="0"/>
                  </a:lnTo>
                  <a:lnTo>
                    <a:pt x="0" y="6429375"/>
                  </a:lnTo>
                  <a:close/>
                </a:path>
              </a:pathLst>
            </a:custGeom>
            <a:ln w="38100">
              <a:solidFill>
                <a:srgbClr val="0D0D0D"/>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1467" rIns="0" bIns="0" rtlCol="0">
            <a:spAutoFit/>
          </a:bodyPr>
          <a:lstStyle/>
          <a:p>
            <a:pPr marL="295275">
              <a:lnSpc>
                <a:spcPct val="100000"/>
              </a:lnSpc>
              <a:spcBef>
                <a:spcPts val="130"/>
              </a:spcBef>
            </a:pPr>
            <a:r>
              <a:rPr dirty="0"/>
              <a:t>Project</a:t>
            </a:r>
            <a:r>
              <a:rPr spc="-190" dirty="0"/>
              <a:t> </a:t>
            </a:r>
            <a:r>
              <a:rPr spc="-20" dirty="0"/>
              <a:t>Plan</a:t>
            </a:r>
          </a:p>
        </p:txBody>
      </p:sp>
      <p:grpSp>
        <p:nvGrpSpPr>
          <p:cNvPr id="3" name="object 3"/>
          <p:cNvGrpSpPr/>
          <p:nvPr/>
        </p:nvGrpSpPr>
        <p:grpSpPr>
          <a:xfrm>
            <a:off x="190500" y="1533525"/>
            <a:ext cx="11125200" cy="2562225"/>
            <a:chOff x="190500" y="1533525"/>
            <a:chExt cx="11125200" cy="2562225"/>
          </a:xfrm>
        </p:grpSpPr>
        <p:sp>
          <p:nvSpPr>
            <p:cNvPr id="4" name="object 4"/>
            <p:cNvSpPr/>
            <p:nvPr/>
          </p:nvSpPr>
          <p:spPr>
            <a:xfrm>
              <a:off x="866775" y="1638300"/>
              <a:ext cx="10448925" cy="19050"/>
            </a:xfrm>
            <a:custGeom>
              <a:avLst/>
              <a:gdLst/>
              <a:ahLst/>
              <a:cxnLst/>
              <a:rect l="l" t="t" r="r" b="b"/>
              <a:pathLst>
                <a:path w="10448925" h="19050">
                  <a:moveTo>
                    <a:pt x="10448925" y="0"/>
                  </a:moveTo>
                  <a:lnTo>
                    <a:pt x="0" y="0"/>
                  </a:lnTo>
                  <a:lnTo>
                    <a:pt x="0" y="19050"/>
                  </a:lnTo>
                  <a:lnTo>
                    <a:pt x="10448925" y="19050"/>
                  </a:lnTo>
                  <a:lnTo>
                    <a:pt x="10448925" y="0"/>
                  </a:lnTo>
                  <a:close/>
                </a:path>
              </a:pathLst>
            </a:custGeom>
            <a:solidFill>
              <a:srgbClr val="D4D4D4"/>
            </a:solidFill>
          </p:spPr>
          <p:txBody>
            <a:bodyPr wrap="square" lIns="0" tIns="0" rIns="0" bIns="0" rtlCol="0"/>
            <a:lstStyle/>
            <a:p>
              <a:endParaRPr/>
            </a:p>
          </p:txBody>
        </p:sp>
        <p:sp>
          <p:nvSpPr>
            <p:cNvPr id="5" name="object 5"/>
            <p:cNvSpPr/>
            <p:nvPr/>
          </p:nvSpPr>
          <p:spPr>
            <a:xfrm>
              <a:off x="190500" y="1533524"/>
              <a:ext cx="2524125" cy="2562225"/>
            </a:xfrm>
            <a:custGeom>
              <a:avLst/>
              <a:gdLst/>
              <a:ahLst/>
              <a:cxnLst/>
              <a:rect l="l" t="t" r="r" b="b"/>
              <a:pathLst>
                <a:path w="2524125" h="2562225">
                  <a:moveTo>
                    <a:pt x="1504950" y="1824990"/>
                  </a:moveTo>
                  <a:lnTo>
                    <a:pt x="1498498" y="1793125"/>
                  </a:lnTo>
                  <a:lnTo>
                    <a:pt x="1480947" y="1767078"/>
                  </a:lnTo>
                  <a:lnTo>
                    <a:pt x="1454899" y="1749526"/>
                  </a:lnTo>
                  <a:lnTo>
                    <a:pt x="1423035" y="1743075"/>
                  </a:lnTo>
                  <a:lnTo>
                    <a:pt x="81915" y="1743075"/>
                  </a:lnTo>
                  <a:lnTo>
                    <a:pt x="50025" y="1749526"/>
                  </a:lnTo>
                  <a:lnTo>
                    <a:pt x="23990" y="1767078"/>
                  </a:lnTo>
                  <a:lnTo>
                    <a:pt x="6426" y="1793125"/>
                  </a:lnTo>
                  <a:lnTo>
                    <a:pt x="0" y="1824990"/>
                  </a:lnTo>
                  <a:lnTo>
                    <a:pt x="0" y="2480310"/>
                  </a:lnTo>
                  <a:lnTo>
                    <a:pt x="6426" y="2512187"/>
                  </a:lnTo>
                  <a:lnTo>
                    <a:pt x="23990" y="2538222"/>
                  </a:lnTo>
                  <a:lnTo>
                    <a:pt x="50025" y="2555786"/>
                  </a:lnTo>
                  <a:lnTo>
                    <a:pt x="81915" y="2562225"/>
                  </a:lnTo>
                  <a:lnTo>
                    <a:pt x="1423035" y="2562225"/>
                  </a:lnTo>
                  <a:lnTo>
                    <a:pt x="1454899" y="2555786"/>
                  </a:lnTo>
                  <a:lnTo>
                    <a:pt x="1480947" y="2538222"/>
                  </a:lnTo>
                  <a:lnTo>
                    <a:pt x="1498498" y="2512187"/>
                  </a:lnTo>
                  <a:lnTo>
                    <a:pt x="1504950" y="2480310"/>
                  </a:lnTo>
                  <a:lnTo>
                    <a:pt x="1504950" y="1824990"/>
                  </a:lnTo>
                  <a:close/>
                </a:path>
                <a:path w="2524125" h="2562225">
                  <a:moveTo>
                    <a:pt x="2524125" y="0"/>
                  </a:moveTo>
                  <a:lnTo>
                    <a:pt x="647700" y="0"/>
                  </a:lnTo>
                  <a:lnTo>
                    <a:pt x="647700" y="114300"/>
                  </a:lnTo>
                  <a:lnTo>
                    <a:pt x="2524125" y="114300"/>
                  </a:lnTo>
                  <a:lnTo>
                    <a:pt x="2524125" y="0"/>
                  </a:lnTo>
                  <a:close/>
                </a:path>
              </a:pathLst>
            </a:custGeom>
            <a:solidFill>
              <a:srgbClr val="E97031"/>
            </a:solidFill>
          </p:spPr>
          <p:txBody>
            <a:bodyPr wrap="square" lIns="0" tIns="0" rIns="0" bIns="0" rtlCol="0"/>
            <a:lstStyle/>
            <a:p>
              <a:endParaRPr/>
            </a:p>
          </p:txBody>
        </p:sp>
      </p:grpSp>
      <p:sp>
        <p:nvSpPr>
          <p:cNvPr id="6" name="object 6"/>
          <p:cNvSpPr txBox="1"/>
          <p:nvPr/>
        </p:nvSpPr>
        <p:spPr>
          <a:xfrm>
            <a:off x="289242" y="3335591"/>
            <a:ext cx="1080135" cy="445770"/>
          </a:xfrm>
          <a:prstGeom prst="rect">
            <a:avLst/>
          </a:prstGeom>
        </p:spPr>
        <p:txBody>
          <a:bodyPr vert="horz" wrap="square" lIns="0" tIns="50800" rIns="0" bIns="0" rtlCol="0">
            <a:spAutoFit/>
          </a:bodyPr>
          <a:lstStyle/>
          <a:p>
            <a:pPr marL="12700" marR="5080">
              <a:lnSpc>
                <a:spcPts val="1500"/>
              </a:lnSpc>
              <a:spcBef>
                <a:spcPts val="400"/>
              </a:spcBef>
            </a:pPr>
            <a:r>
              <a:rPr sz="1500" spc="-10" dirty="0">
                <a:solidFill>
                  <a:srgbClr val="FFFFFF"/>
                </a:solidFill>
                <a:latin typeface="Times New Roman"/>
                <a:cs typeface="Times New Roman"/>
              </a:rPr>
              <a:t>Requirements Gathering</a:t>
            </a:r>
            <a:endParaRPr sz="1500" dirty="0">
              <a:latin typeface="Times New Roman"/>
              <a:cs typeface="Times New Roman"/>
            </a:endParaRPr>
          </a:p>
        </p:txBody>
      </p:sp>
      <p:grpSp>
        <p:nvGrpSpPr>
          <p:cNvPr id="7" name="object 7"/>
          <p:cNvGrpSpPr/>
          <p:nvPr/>
        </p:nvGrpSpPr>
        <p:grpSpPr>
          <a:xfrm>
            <a:off x="495300" y="3810000"/>
            <a:ext cx="1524000" cy="1876425"/>
            <a:chOff x="495300" y="3810000"/>
            <a:chExt cx="1524000" cy="1876425"/>
          </a:xfrm>
        </p:grpSpPr>
        <p:sp>
          <p:nvSpPr>
            <p:cNvPr id="8" name="object 8"/>
            <p:cNvSpPr/>
            <p:nvPr/>
          </p:nvSpPr>
          <p:spPr>
            <a:xfrm>
              <a:off x="504825" y="3819525"/>
              <a:ext cx="1504950" cy="1857375"/>
            </a:xfrm>
            <a:custGeom>
              <a:avLst/>
              <a:gdLst/>
              <a:ahLst/>
              <a:cxnLst/>
              <a:rect l="l" t="t" r="r" b="b"/>
              <a:pathLst>
                <a:path w="1504950" h="1857375">
                  <a:moveTo>
                    <a:pt x="1354455" y="0"/>
                  </a:moveTo>
                  <a:lnTo>
                    <a:pt x="150495" y="0"/>
                  </a:lnTo>
                  <a:lnTo>
                    <a:pt x="102924" y="7677"/>
                  </a:lnTo>
                  <a:lnTo>
                    <a:pt x="61612" y="29053"/>
                  </a:lnTo>
                  <a:lnTo>
                    <a:pt x="29035" y="61639"/>
                  </a:lnTo>
                  <a:lnTo>
                    <a:pt x="7671" y="102949"/>
                  </a:lnTo>
                  <a:lnTo>
                    <a:pt x="0" y="150494"/>
                  </a:lnTo>
                  <a:lnTo>
                    <a:pt x="0" y="1706880"/>
                  </a:lnTo>
                  <a:lnTo>
                    <a:pt x="7671" y="1754450"/>
                  </a:lnTo>
                  <a:lnTo>
                    <a:pt x="29035" y="1795762"/>
                  </a:lnTo>
                  <a:lnTo>
                    <a:pt x="61612" y="1828339"/>
                  </a:lnTo>
                  <a:lnTo>
                    <a:pt x="102924" y="1849703"/>
                  </a:lnTo>
                  <a:lnTo>
                    <a:pt x="150495" y="1857375"/>
                  </a:lnTo>
                  <a:lnTo>
                    <a:pt x="1354455" y="1857375"/>
                  </a:lnTo>
                  <a:lnTo>
                    <a:pt x="1402000" y="1849703"/>
                  </a:lnTo>
                  <a:lnTo>
                    <a:pt x="1443310" y="1828339"/>
                  </a:lnTo>
                  <a:lnTo>
                    <a:pt x="1475896" y="1795762"/>
                  </a:lnTo>
                  <a:lnTo>
                    <a:pt x="1497272" y="1754450"/>
                  </a:lnTo>
                  <a:lnTo>
                    <a:pt x="1504950" y="1706880"/>
                  </a:lnTo>
                  <a:lnTo>
                    <a:pt x="1504950" y="150494"/>
                  </a:lnTo>
                  <a:lnTo>
                    <a:pt x="1497272" y="102949"/>
                  </a:lnTo>
                  <a:lnTo>
                    <a:pt x="1475896" y="61639"/>
                  </a:lnTo>
                  <a:lnTo>
                    <a:pt x="1443310" y="29053"/>
                  </a:lnTo>
                  <a:lnTo>
                    <a:pt x="1402000" y="7677"/>
                  </a:lnTo>
                  <a:lnTo>
                    <a:pt x="1354455" y="0"/>
                  </a:lnTo>
                  <a:close/>
                </a:path>
              </a:pathLst>
            </a:custGeom>
            <a:solidFill>
              <a:srgbClr val="FFFFFF">
                <a:alpha val="90194"/>
              </a:srgbClr>
            </a:solidFill>
          </p:spPr>
          <p:txBody>
            <a:bodyPr wrap="square" lIns="0" tIns="0" rIns="0" bIns="0" rtlCol="0"/>
            <a:lstStyle/>
            <a:p>
              <a:endParaRPr/>
            </a:p>
          </p:txBody>
        </p:sp>
        <p:sp>
          <p:nvSpPr>
            <p:cNvPr id="9" name="object 9"/>
            <p:cNvSpPr/>
            <p:nvPr/>
          </p:nvSpPr>
          <p:spPr>
            <a:xfrm>
              <a:off x="504825" y="3819525"/>
              <a:ext cx="1504950" cy="1857375"/>
            </a:xfrm>
            <a:custGeom>
              <a:avLst/>
              <a:gdLst/>
              <a:ahLst/>
              <a:cxnLst/>
              <a:rect l="l" t="t" r="r" b="b"/>
              <a:pathLst>
                <a:path w="1504950" h="1857375">
                  <a:moveTo>
                    <a:pt x="0" y="150494"/>
                  </a:moveTo>
                  <a:lnTo>
                    <a:pt x="7671" y="102949"/>
                  </a:lnTo>
                  <a:lnTo>
                    <a:pt x="29035" y="61639"/>
                  </a:lnTo>
                  <a:lnTo>
                    <a:pt x="61612" y="29053"/>
                  </a:lnTo>
                  <a:lnTo>
                    <a:pt x="102924" y="7677"/>
                  </a:lnTo>
                  <a:lnTo>
                    <a:pt x="150495" y="0"/>
                  </a:lnTo>
                  <a:lnTo>
                    <a:pt x="1354455" y="0"/>
                  </a:lnTo>
                  <a:lnTo>
                    <a:pt x="1402000" y="7677"/>
                  </a:lnTo>
                  <a:lnTo>
                    <a:pt x="1443310" y="29053"/>
                  </a:lnTo>
                  <a:lnTo>
                    <a:pt x="1475896" y="61639"/>
                  </a:lnTo>
                  <a:lnTo>
                    <a:pt x="1497272" y="102949"/>
                  </a:lnTo>
                  <a:lnTo>
                    <a:pt x="1504950" y="150494"/>
                  </a:lnTo>
                  <a:lnTo>
                    <a:pt x="1504950" y="1706880"/>
                  </a:lnTo>
                  <a:lnTo>
                    <a:pt x="1497272" y="1754450"/>
                  </a:lnTo>
                  <a:lnTo>
                    <a:pt x="1475896" y="1795762"/>
                  </a:lnTo>
                  <a:lnTo>
                    <a:pt x="1443310" y="1828339"/>
                  </a:lnTo>
                  <a:lnTo>
                    <a:pt x="1402000" y="1849703"/>
                  </a:lnTo>
                  <a:lnTo>
                    <a:pt x="1354455" y="1857375"/>
                  </a:lnTo>
                  <a:lnTo>
                    <a:pt x="150495" y="1857375"/>
                  </a:lnTo>
                  <a:lnTo>
                    <a:pt x="102924" y="1849703"/>
                  </a:lnTo>
                  <a:lnTo>
                    <a:pt x="61612" y="1828339"/>
                  </a:lnTo>
                  <a:lnTo>
                    <a:pt x="29035" y="1795762"/>
                  </a:lnTo>
                  <a:lnTo>
                    <a:pt x="7671" y="1754450"/>
                  </a:lnTo>
                  <a:lnTo>
                    <a:pt x="0" y="1706880"/>
                  </a:lnTo>
                  <a:lnTo>
                    <a:pt x="0" y="150494"/>
                  </a:lnTo>
                  <a:close/>
                </a:path>
              </a:pathLst>
            </a:custGeom>
            <a:ln w="19050">
              <a:solidFill>
                <a:srgbClr val="E97031"/>
              </a:solidFill>
            </a:ln>
          </p:spPr>
          <p:txBody>
            <a:bodyPr wrap="square" lIns="0" tIns="0" rIns="0" bIns="0" rtlCol="0"/>
            <a:lstStyle/>
            <a:p>
              <a:endParaRPr/>
            </a:p>
          </p:txBody>
        </p:sp>
      </p:grpSp>
      <p:sp>
        <p:nvSpPr>
          <p:cNvPr id="10" name="object 10"/>
          <p:cNvSpPr txBox="1"/>
          <p:nvPr/>
        </p:nvSpPr>
        <p:spPr>
          <a:xfrm>
            <a:off x="641350" y="3928681"/>
            <a:ext cx="1177925" cy="817880"/>
          </a:xfrm>
          <a:prstGeom prst="rect">
            <a:avLst/>
          </a:prstGeom>
        </p:spPr>
        <p:txBody>
          <a:bodyPr vert="horz" wrap="square" lIns="0" tIns="53975" rIns="0" bIns="0" rtlCol="0">
            <a:spAutoFit/>
          </a:bodyPr>
          <a:lstStyle/>
          <a:p>
            <a:pPr marL="127000" marR="5080" indent="-114300">
              <a:lnSpc>
                <a:spcPct val="82100"/>
              </a:lnSpc>
              <a:spcBef>
                <a:spcPts val="425"/>
              </a:spcBef>
              <a:buChar char="•"/>
              <a:tabLst>
                <a:tab pos="127000" algn="l"/>
              </a:tabLst>
            </a:pPr>
            <a:r>
              <a:rPr sz="1500" spc="-10" dirty="0">
                <a:latin typeface="Times New Roman"/>
                <a:cs typeface="Times New Roman"/>
              </a:rPr>
              <a:t>Identifying </a:t>
            </a:r>
            <a:r>
              <a:rPr sz="1500" dirty="0">
                <a:latin typeface="Times New Roman"/>
                <a:cs typeface="Times New Roman"/>
              </a:rPr>
              <a:t>the</a:t>
            </a:r>
            <a:r>
              <a:rPr sz="1500" spc="-60" dirty="0">
                <a:latin typeface="Times New Roman"/>
                <a:cs typeface="Times New Roman"/>
              </a:rPr>
              <a:t> </a:t>
            </a:r>
            <a:r>
              <a:rPr sz="1500" dirty="0">
                <a:latin typeface="Times New Roman"/>
                <a:cs typeface="Times New Roman"/>
              </a:rPr>
              <a:t>needs</a:t>
            </a:r>
            <a:r>
              <a:rPr sz="1500" spc="25" dirty="0">
                <a:latin typeface="Times New Roman"/>
                <a:cs typeface="Times New Roman"/>
              </a:rPr>
              <a:t> </a:t>
            </a:r>
            <a:r>
              <a:rPr sz="1500" spc="-25" dirty="0">
                <a:latin typeface="Times New Roman"/>
                <a:cs typeface="Times New Roman"/>
              </a:rPr>
              <a:t>and </a:t>
            </a:r>
            <a:r>
              <a:rPr sz="1500" dirty="0">
                <a:latin typeface="Times New Roman"/>
                <a:cs typeface="Times New Roman"/>
              </a:rPr>
              <a:t>goals</a:t>
            </a:r>
            <a:r>
              <a:rPr sz="1500" spc="-15" dirty="0">
                <a:latin typeface="Times New Roman"/>
                <a:cs typeface="Times New Roman"/>
              </a:rPr>
              <a:t> </a:t>
            </a:r>
            <a:r>
              <a:rPr sz="1500" dirty="0">
                <a:latin typeface="Times New Roman"/>
                <a:cs typeface="Times New Roman"/>
              </a:rPr>
              <a:t>of</a:t>
            </a:r>
            <a:r>
              <a:rPr sz="1500" spc="-5" dirty="0">
                <a:latin typeface="Times New Roman"/>
                <a:cs typeface="Times New Roman"/>
              </a:rPr>
              <a:t> </a:t>
            </a:r>
            <a:r>
              <a:rPr sz="1500" spc="-25" dirty="0">
                <a:latin typeface="Times New Roman"/>
                <a:cs typeface="Times New Roman"/>
              </a:rPr>
              <a:t>the </a:t>
            </a:r>
            <a:r>
              <a:rPr sz="1500" spc="-10" dirty="0">
                <a:latin typeface="Times New Roman"/>
                <a:cs typeface="Times New Roman"/>
              </a:rPr>
              <a:t>project</a:t>
            </a:r>
            <a:endParaRPr sz="1500" dirty="0">
              <a:latin typeface="Times New Roman"/>
              <a:cs typeface="Times New Roman"/>
            </a:endParaRPr>
          </a:p>
        </p:txBody>
      </p:sp>
      <p:grpSp>
        <p:nvGrpSpPr>
          <p:cNvPr id="11" name="object 11"/>
          <p:cNvGrpSpPr/>
          <p:nvPr/>
        </p:nvGrpSpPr>
        <p:grpSpPr>
          <a:xfrm>
            <a:off x="1924050" y="3276600"/>
            <a:ext cx="2190750" cy="819150"/>
            <a:chOff x="1924050" y="3276600"/>
            <a:chExt cx="2190750" cy="819150"/>
          </a:xfrm>
        </p:grpSpPr>
        <p:sp>
          <p:nvSpPr>
            <p:cNvPr id="12" name="object 12"/>
            <p:cNvSpPr/>
            <p:nvPr/>
          </p:nvSpPr>
          <p:spPr>
            <a:xfrm>
              <a:off x="1924050" y="3362325"/>
              <a:ext cx="485775" cy="371475"/>
            </a:xfrm>
            <a:custGeom>
              <a:avLst/>
              <a:gdLst/>
              <a:ahLst/>
              <a:cxnLst/>
              <a:rect l="l" t="t" r="r" b="b"/>
              <a:pathLst>
                <a:path w="485775" h="371475">
                  <a:moveTo>
                    <a:pt x="300100" y="0"/>
                  </a:moveTo>
                  <a:lnTo>
                    <a:pt x="300100" y="74295"/>
                  </a:lnTo>
                  <a:lnTo>
                    <a:pt x="0" y="74295"/>
                  </a:lnTo>
                  <a:lnTo>
                    <a:pt x="0" y="297180"/>
                  </a:lnTo>
                  <a:lnTo>
                    <a:pt x="300100" y="297180"/>
                  </a:lnTo>
                  <a:lnTo>
                    <a:pt x="300100" y="371475"/>
                  </a:lnTo>
                  <a:lnTo>
                    <a:pt x="485775" y="185800"/>
                  </a:lnTo>
                  <a:lnTo>
                    <a:pt x="300100" y="0"/>
                  </a:lnTo>
                  <a:close/>
                </a:path>
              </a:pathLst>
            </a:custGeom>
            <a:solidFill>
              <a:srgbClr val="E97031"/>
            </a:solidFill>
          </p:spPr>
          <p:txBody>
            <a:bodyPr wrap="square" lIns="0" tIns="0" rIns="0" bIns="0" rtlCol="0"/>
            <a:lstStyle/>
            <a:p>
              <a:endParaRPr/>
            </a:p>
          </p:txBody>
        </p:sp>
        <p:sp>
          <p:nvSpPr>
            <p:cNvPr id="13" name="object 13"/>
            <p:cNvSpPr/>
            <p:nvPr/>
          </p:nvSpPr>
          <p:spPr>
            <a:xfrm>
              <a:off x="2609850" y="3276600"/>
              <a:ext cx="1504950" cy="819150"/>
            </a:xfrm>
            <a:custGeom>
              <a:avLst/>
              <a:gdLst/>
              <a:ahLst/>
              <a:cxnLst/>
              <a:rect l="l" t="t" r="r" b="b"/>
              <a:pathLst>
                <a:path w="1504950" h="819150">
                  <a:moveTo>
                    <a:pt x="1423035" y="0"/>
                  </a:moveTo>
                  <a:lnTo>
                    <a:pt x="81914" y="0"/>
                  </a:lnTo>
                  <a:lnTo>
                    <a:pt x="50041" y="6441"/>
                  </a:lnTo>
                  <a:lnTo>
                    <a:pt x="24002" y="24002"/>
                  </a:lnTo>
                  <a:lnTo>
                    <a:pt x="6441" y="50041"/>
                  </a:lnTo>
                  <a:lnTo>
                    <a:pt x="0" y="81914"/>
                  </a:lnTo>
                  <a:lnTo>
                    <a:pt x="0" y="737235"/>
                  </a:lnTo>
                  <a:lnTo>
                    <a:pt x="6441" y="769108"/>
                  </a:lnTo>
                  <a:lnTo>
                    <a:pt x="24002" y="795147"/>
                  </a:lnTo>
                  <a:lnTo>
                    <a:pt x="50041" y="812708"/>
                  </a:lnTo>
                  <a:lnTo>
                    <a:pt x="81914" y="819150"/>
                  </a:lnTo>
                  <a:lnTo>
                    <a:pt x="1423035" y="819150"/>
                  </a:lnTo>
                  <a:lnTo>
                    <a:pt x="1454908" y="812708"/>
                  </a:lnTo>
                  <a:lnTo>
                    <a:pt x="1480947" y="795147"/>
                  </a:lnTo>
                  <a:lnTo>
                    <a:pt x="1498508" y="769108"/>
                  </a:lnTo>
                  <a:lnTo>
                    <a:pt x="1504950" y="737235"/>
                  </a:lnTo>
                  <a:lnTo>
                    <a:pt x="1504950" y="81914"/>
                  </a:lnTo>
                  <a:lnTo>
                    <a:pt x="1498508" y="50041"/>
                  </a:lnTo>
                  <a:lnTo>
                    <a:pt x="1480947" y="24002"/>
                  </a:lnTo>
                  <a:lnTo>
                    <a:pt x="1454908" y="6441"/>
                  </a:lnTo>
                  <a:lnTo>
                    <a:pt x="1423035" y="0"/>
                  </a:lnTo>
                  <a:close/>
                </a:path>
              </a:pathLst>
            </a:custGeom>
            <a:solidFill>
              <a:srgbClr val="D7B01D"/>
            </a:solidFill>
          </p:spPr>
          <p:txBody>
            <a:bodyPr wrap="square" lIns="0" tIns="0" rIns="0" bIns="0" rtlCol="0"/>
            <a:lstStyle/>
            <a:p>
              <a:endParaRPr/>
            </a:p>
          </p:txBody>
        </p:sp>
      </p:grpSp>
      <p:sp>
        <p:nvSpPr>
          <p:cNvPr id="14" name="object 14"/>
          <p:cNvSpPr txBox="1"/>
          <p:nvPr/>
        </p:nvSpPr>
        <p:spPr>
          <a:xfrm>
            <a:off x="2705100" y="3335591"/>
            <a:ext cx="1177925" cy="25463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Times New Roman"/>
                <a:cs typeface="Times New Roman"/>
              </a:rPr>
              <a:t>System</a:t>
            </a:r>
            <a:r>
              <a:rPr sz="1500" spc="-35" dirty="0">
                <a:solidFill>
                  <a:srgbClr val="FFFFFF"/>
                </a:solidFill>
                <a:latin typeface="Times New Roman"/>
                <a:cs typeface="Times New Roman"/>
              </a:rPr>
              <a:t> </a:t>
            </a:r>
            <a:r>
              <a:rPr sz="1500" spc="-10" dirty="0">
                <a:solidFill>
                  <a:srgbClr val="FFFFFF"/>
                </a:solidFill>
                <a:latin typeface="Times New Roman"/>
                <a:cs typeface="Times New Roman"/>
              </a:rPr>
              <a:t>Design</a:t>
            </a:r>
            <a:endParaRPr sz="1500">
              <a:latin typeface="Times New Roman"/>
              <a:cs typeface="Times New Roman"/>
            </a:endParaRPr>
          </a:p>
        </p:txBody>
      </p:sp>
      <p:grpSp>
        <p:nvGrpSpPr>
          <p:cNvPr id="15" name="object 15"/>
          <p:cNvGrpSpPr/>
          <p:nvPr/>
        </p:nvGrpSpPr>
        <p:grpSpPr>
          <a:xfrm>
            <a:off x="2905125" y="3810000"/>
            <a:ext cx="1524000" cy="1876425"/>
            <a:chOff x="2905125" y="3810000"/>
            <a:chExt cx="1524000" cy="1876425"/>
          </a:xfrm>
        </p:grpSpPr>
        <p:sp>
          <p:nvSpPr>
            <p:cNvPr id="16" name="object 16"/>
            <p:cNvSpPr/>
            <p:nvPr/>
          </p:nvSpPr>
          <p:spPr>
            <a:xfrm>
              <a:off x="2914650" y="3819525"/>
              <a:ext cx="1504950" cy="1857375"/>
            </a:xfrm>
            <a:custGeom>
              <a:avLst/>
              <a:gdLst/>
              <a:ahLst/>
              <a:cxnLst/>
              <a:rect l="l" t="t" r="r" b="b"/>
              <a:pathLst>
                <a:path w="1504950" h="1857375">
                  <a:moveTo>
                    <a:pt x="1354454" y="0"/>
                  </a:moveTo>
                  <a:lnTo>
                    <a:pt x="150494" y="0"/>
                  </a:lnTo>
                  <a:lnTo>
                    <a:pt x="102949" y="7677"/>
                  </a:lnTo>
                  <a:lnTo>
                    <a:pt x="61639" y="29053"/>
                  </a:lnTo>
                  <a:lnTo>
                    <a:pt x="29053" y="61639"/>
                  </a:lnTo>
                  <a:lnTo>
                    <a:pt x="7677" y="102949"/>
                  </a:lnTo>
                  <a:lnTo>
                    <a:pt x="0" y="150494"/>
                  </a:lnTo>
                  <a:lnTo>
                    <a:pt x="0" y="1706880"/>
                  </a:lnTo>
                  <a:lnTo>
                    <a:pt x="7677" y="1754450"/>
                  </a:lnTo>
                  <a:lnTo>
                    <a:pt x="29053" y="1795762"/>
                  </a:lnTo>
                  <a:lnTo>
                    <a:pt x="61639" y="1828339"/>
                  </a:lnTo>
                  <a:lnTo>
                    <a:pt x="102949" y="1849703"/>
                  </a:lnTo>
                  <a:lnTo>
                    <a:pt x="150494" y="1857375"/>
                  </a:lnTo>
                  <a:lnTo>
                    <a:pt x="1354454" y="1857375"/>
                  </a:lnTo>
                  <a:lnTo>
                    <a:pt x="1402000" y="1849703"/>
                  </a:lnTo>
                  <a:lnTo>
                    <a:pt x="1443310" y="1828339"/>
                  </a:lnTo>
                  <a:lnTo>
                    <a:pt x="1475896" y="1795762"/>
                  </a:lnTo>
                  <a:lnTo>
                    <a:pt x="1497272" y="1754450"/>
                  </a:lnTo>
                  <a:lnTo>
                    <a:pt x="1504950" y="1706880"/>
                  </a:lnTo>
                  <a:lnTo>
                    <a:pt x="1504950" y="150494"/>
                  </a:lnTo>
                  <a:lnTo>
                    <a:pt x="1497272" y="102949"/>
                  </a:lnTo>
                  <a:lnTo>
                    <a:pt x="1475896" y="61639"/>
                  </a:lnTo>
                  <a:lnTo>
                    <a:pt x="1443310" y="29053"/>
                  </a:lnTo>
                  <a:lnTo>
                    <a:pt x="1402000" y="7677"/>
                  </a:lnTo>
                  <a:lnTo>
                    <a:pt x="1354454" y="0"/>
                  </a:lnTo>
                  <a:close/>
                </a:path>
              </a:pathLst>
            </a:custGeom>
            <a:solidFill>
              <a:srgbClr val="FFFFFF">
                <a:alpha val="90194"/>
              </a:srgbClr>
            </a:solidFill>
          </p:spPr>
          <p:txBody>
            <a:bodyPr wrap="square" lIns="0" tIns="0" rIns="0" bIns="0" rtlCol="0"/>
            <a:lstStyle/>
            <a:p>
              <a:endParaRPr/>
            </a:p>
          </p:txBody>
        </p:sp>
        <p:sp>
          <p:nvSpPr>
            <p:cNvPr id="17" name="object 17"/>
            <p:cNvSpPr/>
            <p:nvPr/>
          </p:nvSpPr>
          <p:spPr>
            <a:xfrm>
              <a:off x="2914650" y="3819525"/>
              <a:ext cx="1504950" cy="1857375"/>
            </a:xfrm>
            <a:custGeom>
              <a:avLst/>
              <a:gdLst/>
              <a:ahLst/>
              <a:cxnLst/>
              <a:rect l="l" t="t" r="r" b="b"/>
              <a:pathLst>
                <a:path w="1504950" h="1857375">
                  <a:moveTo>
                    <a:pt x="0" y="150494"/>
                  </a:moveTo>
                  <a:lnTo>
                    <a:pt x="7677" y="102949"/>
                  </a:lnTo>
                  <a:lnTo>
                    <a:pt x="29053" y="61639"/>
                  </a:lnTo>
                  <a:lnTo>
                    <a:pt x="61639" y="29053"/>
                  </a:lnTo>
                  <a:lnTo>
                    <a:pt x="102949" y="7677"/>
                  </a:lnTo>
                  <a:lnTo>
                    <a:pt x="150494" y="0"/>
                  </a:lnTo>
                  <a:lnTo>
                    <a:pt x="1354454" y="0"/>
                  </a:lnTo>
                  <a:lnTo>
                    <a:pt x="1402000" y="7677"/>
                  </a:lnTo>
                  <a:lnTo>
                    <a:pt x="1443310" y="29053"/>
                  </a:lnTo>
                  <a:lnTo>
                    <a:pt x="1475896" y="61639"/>
                  </a:lnTo>
                  <a:lnTo>
                    <a:pt x="1497272" y="102949"/>
                  </a:lnTo>
                  <a:lnTo>
                    <a:pt x="1504950" y="150494"/>
                  </a:lnTo>
                  <a:lnTo>
                    <a:pt x="1504950" y="1706880"/>
                  </a:lnTo>
                  <a:lnTo>
                    <a:pt x="1497272" y="1754450"/>
                  </a:lnTo>
                  <a:lnTo>
                    <a:pt x="1475896" y="1795762"/>
                  </a:lnTo>
                  <a:lnTo>
                    <a:pt x="1443310" y="1828339"/>
                  </a:lnTo>
                  <a:lnTo>
                    <a:pt x="1402000" y="1849703"/>
                  </a:lnTo>
                  <a:lnTo>
                    <a:pt x="1354454" y="1857375"/>
                  </a:lnTo>
                  <a:lnTo>
                    <a:pt x="150494" y="1857375"/>
                  </a:lnTo>
                  <a:lnTo>
                    <a:pt x="102949" y="1849703"/>
                  </a:lnTo>
                  <a:lnTo>
                    <a:pt x="61639" y="1828339"/>
                  </a:lnTo>
                  <a:lnTo>
                    <a:pt x="29053" y="1795762"/>
                  </a:lnTo>
                  <a:lnTo>
                    <a:pt x="7677" y="1754450"/>
                  </a:lnTo>
                  <a:lnTo>
                    <a:pt x="0" y="1706880"/>
                  </a:lnTo>
                  <a:lnTo>
                    <a:pt x="0" y="150494"/>
                  </a:lnTo>
                  <a:close/>
                </a:path>
              </a:pathLst>
            </a:custGeom>
            <a:ln w="19050">
              <a:solidFill>
                <a:srgbClr val="D7B01D"/>
              </a:solidFill>
            </a:ln>
          </p:spPr>
          <p:txBody>
            <a:bodyPr wrap="square" lIns="0" tIns="0" rIns="0" bIns="0" rtlCol="0"/>
            <a:lstStyle/>
            <a:p>
              <a:endParaRPr/>
            </a:p>
          </p:txBody>
        </p:sp>
      </p:grpSp>
      <p:sp>
        <p:nvSpPr>
          <p:cNvPr id="18" name="object 18"/>
          <p:cNvSpPr txBox="1"/>
          <p:nvPr/>
        </p:nvSpPr>
        <p:spPr>
          <a:xfrm>
            <a:off x="3057270" y="3928681"/>
            <a:ext cx="1227455" cy="1390015"/>
          </a:xfrm>
          <a:prstGeom prst="rect">
            <a:avLst/>
          </a:prstGeom>
        </p:spPr>
        <p:txBody>
          <a:bodyPr vert="horz" wrap="square" lIns="0" tIns="52069" rIns="0" bIns="0" rtlCol="0">
            <a:spAutoFit/>
          </a:bodyPr>
          <a:lstStyle/>
          <a:p>
            <a:pPr marL="127000" marR="5080" indent="-114300">
              <a:lnSpc>
                <a:spcPct val="82800"/>
              </a:lnSpc>
              <a:spcBef>
                <a:spcPts val="409"/>
              </a:spcBef>
              <a:buChar char="•"/>
              <a:tabLst>
                <a:tab pos="127000" algn="l"/>
              </a:tabLst>
            </a:pPr>
            <a:r>
              <a:rPr sz="1500" dirty="0">
                <a:latin typeface="Times New Roman"/>
                <a:cs typeface="Times New Roman"/>
              </a:rPr>
              <a:t>Designing</a:t>
            </a:r>
            <a:r>
              <a:rPr sz="1500" spc="-40" dirty="0">
                <a:latin typeface="Times New Roman"/>
                <a:cs typeface="Times New Roman"/>
              </a:rPr>
              <a:t> </a:t>
            </a:r>
            <a:r>
              <a:rPr sz="1500" spc="-25" dirty="0">
                <a:latin typeface="Times New Roman"/>
                <a:cs typeface="Times New Roman"/>
              </a:rPr>
              <a:t>the </a:t>
            </a:r>
            <a:r>
              <a:rPr sz="1500" spc="-10" dirty="0">
                <a:latin typeface="Times New Roman"/>
                <a:cs typeface="Times New Roman"/>
              </a:rPr>
              <a:t>system architecture, </a:t>
            </a:r>
            <a:r>
              <a:rPr sz="1500" dirty="0">
                <a:latin typeface="Times New Roman"/>
                <a:cs typeface="Times New Roman"/>
              </a:rPr>
              <a:t>including</a:t>
            </a:r>
            <a:r>
              <a:rPr sz="1500" spc="35" dirty="0">
                <a:latin typeface="Times New Roman"/>
                <a:cs typeface="Times New Roman"/>
              </a:rPr>
              <a:t> </a:t>
            </a:r>
            <a:r>
              <a:rPr sz="1500" spc="-20" dirty="0">
                <a:latin typeface="Times New Roman"/>
                <a:cs typeface="Times New Roman"/>
              </a:rPr>
              <a:t>data </a:t>
            </a:r>
            <a:r>
              <a:rPr sz="1500" spc="-10" dirty="0">
                <a:latin typeface="Times New Roman"/>
                <a:cs typeface="Times New Roman"/>
              </a:rPr>
              <a:t>collection, processing, </a:t>
            </a:r>
            <a:r>
              <a:rPr sz="1500" dirty="0">
                <a:latin typeface="Times New Roman"/>
                <a:cs typeface="Times New Roman"/>
              </a:rPr>
              <a:t>and</a:t>
            </a:r>
            <a:r>
              <a:rPr sz="1500" spc="5" dirty="0">
                <a:latin typeface="Times New Roman"/>
                <a:cs typeface="Times New Roman"/>
              </a:rPr>
              <a:t> </a:t>
            </a:r>
            <a:r>
              <a:rPr sz="1500" spc="-10" dirty="0">
                <a:latin typeface="Times New Roman"/>
                <a:cs typeface="Times New Roman"/>
              </a:rPr>
              <a:t>analysis.</a:t>
            </a:r>
            <a:endParaRPr sz="1500">
              <a:latin typeface="Times New Roman"/>
              <a:cs typeface="Times New Roman"/>
            </a:endParaRPr>
          </a:p>
        </p:txBody>
      </p:sp>
      <p:grpSp>
        <p:nvGrpSpPr>
          <p:cNvPr id="19" name="object 19"/>
          <p:cNvGrpSpPr/>
          <p:nvPr/>
        </p:nvGrpSpPr>
        <p:grpSpPr>
          <a:xfrm>
            <a:off x="4343400" y="3276600"/>
            <a:ext cx="2181225" cy="819150"/>
            <a:chOff x="4343400" y="3276600"/>
            <a:chExt cx="2181225" cy="819150"/>
          </a:xfrm>
        </p:grpSpPr>
        <p:sp>
          <p:nvSpPr>
            <p:cNvPr id="20" name="object 20"/>
            <p:cNvSpPr/>
            <p:nvPr/>
          </p:nvSpPr>
          <p:spPr>
            <a:xfrm>
              <a:off x="4343400" y="3362325"/>
              <a:ext cx="476250" cy="371475"/>
            </a:xfrm>
            <a:custGeom>
              <a:avLst/>
              <a:gdLst/>
              <a:ahLst/>
              <a:cxnLst/>
              <a:rect l="l" t="t" r="r" b="b"/>
              <a:pathLst>
                <a:path w="476250" h="371475">
                  <a:moveTo>
                    <a:pt x="290575" y="0"/>
                  </a:moveTo>
                  <a:lnTo>
                    <a:pt x="290575" y="74295"/>
                  </a:lnTo>
                  <a:lnTo>
                    <a:pt x="0" y="74295"/>
                  </a:lnTo>
                  <a:lnTo>
                    <a:pt x="0" y="297180"/>
                  </a:lnTo>
                  <a:lnTo>
                    <a:pt x="290575" y="297180"/>
                  </a:lnTo>
                  <a:lnTo>
                    <a:pt x="290575" y="371475"/>
                  </a:lnTo>
                  <a:lnTo>
                    <a:pt x="476250" y="185674"/>
                  </a:lnTo>
                  <a:lnTo>
                    <a:pt x="290575" y="0"/>
                  </a:lnTo>
                  <a:close/>
                </a:path>
              </a:pathLst>
            </a:custGeom>
            <a:solidFill>
              <a:srgbClr val="CAC11E"/>
            </a:solidFill>
          </p:spPr>
          <p:txBody>
            <a:bodyPr wrap="square" lIns="0" tIns="0" rIns="0" bIns="0" rtlCol="0"/>
            <a:lstStyle/>
            <a:p>
              <a:endParaRPr/>
            </a:p>
          </p:txBody>
        </p:sp>
        <p:sp>
          <p:nvSpPr>
            <p:cNvPr id="21" name="object 21"/>
            <p:cNvSpPr/>
            <p:nvPr/>
          </p:nvSpPr>
          <p:spPr>
            <a:xfrm>
              <a:off x="5019675" y="3276600"/>
              <a:ext cx="1504950" cy="819150"/>
            </a:xfrm>
            <a:custGeom>
              <a:avLst/>
              <a:gdLst/>
              <a:ahLst/>
              <a:cxnLst/>
              <a:rect l="l" t="t" r="r" b="b"/>
              <a:pathLst>
                <a:path w="1504950" h="819150">
                  <a:moveTo>
                    <a:pt x="1423035" y="0"/>
                  </a:moveTo>
                  <a:lnTo>
                    <a:pt x="81914" y="0"/>
                  </a:lnTo>
                  <a:lnTo>
                    <a:pt x="50041" y="6441"/>
                  </a:lnTo>
                  <a:lnTo>
                    <a:pt x="24002" y="24002"/>
                  </a:lnTo>
                  <a:lnTo>
                    <a:pt x="6441" y="50041"/>
                  </a:lnTo>
                  <a:lnTo>
                    <a:pt x="0" y="81914"/>
                  </a:lnTo>
                  <a:lnTo>
                    <a:pt x="0" y="737235"/>
                  </a:lnTo>
                  <a:lnTo>
                    <a:pt x="6441" y="769108"/>
                  </a:lnTo>
                  <a:lnTo>
                    <a:pt x="24002" y="795147"/>
                  </a:lnTo>
                  <a:lnTo>
                    <a:pt x="50041" y="812708"/>
                  </a:lnTo>
                  <a:lnTo>
                    <a:pt x="81914" y="819150"/>
                  </a:lnTo>
                  <a:lnTo>
                    <a:pt x="1423035" y="819150"/>
                  </a:lnTo>
                  <a:lnTo>
                    <a:pt x="1454908" y="812708"/>
                  </a:lnTo>
                  <a:lnTo>
                    <a:pt x="1480947" y="795147"/>
                  </a:lnTo>
                  <a:lnTo>
                    <a:pt x="1498508" y="769108"/>
                  </a:lnTo>
                  <a:lnTo>
                    <a:pt x="1504950" y="737235"/>
                  </a:lnTo>
                  <a:lnTo>
                    <a:pt x="1504950" y="81914"/>
                  </a:lnTo>
                  <a:lnTo>
                    <a:pt x="1498508" y="50041"/>
                  </a:lnTo>
                  <a:lnTo>
                    <a:pt x="1480946" y="24002"/>
                  </a:lnTo>
                  <a:lnTo>
                    <a:pt x="1454908" y="6441"/>
                  </a:lnTo>
                  <a:lnTo>
                    <a:pt x="1423035" y="0"/>
                  </a:lnTo>
                  <a:close/>
                </a:path>
              </a:pathLst>
            </a:custGeom>
            <a:solidFill>
              <a:srgbClr val="8EB11E"/>
            </a:solidFill>
          </p:spPr>
          <p:txBody>
            <a:bodyPr wrap="square" lIns="0" tIns="0" rIns="0" bIns="0" rtlCol="0"/>
            <a:lstStyle/>
            <a:p>
              <a:endParaRPr/>
            </a:p>
          </p:txBody>
        </p:sp>
      </p:grpSp>
      <p:sp>
        <p:nvSpPr>
          <p:cNvPr id="22" name="object 22"/>
          <p:cNvSpPr txBox="1"/>
          <p:nvPr/>
        </p:nvSpPr>
        <p:spPr>
          <a:xfrm>
            <a:off x="5121275" y="3335591"/>
            <a:ext cx="1049655" cy="445770"/>
          </a:xfrm>
          <a:prstGeom prst="rect">
            <a:avLst/>
          </a:prstGeom>
        </p:spPr>
        <p:txBody>
          <a:bodyPr vert="horz" wrap="square" lIns="0" tIns="50800" rIns="0" bIns="0" rtlCol="0">
            <a:spAutoFit/>
          </a:bodyPr>
          <a:lstStyle/>
          <a:p>
            <a:pPr marL="12700" marR="5080">
              <a:lnSpc>
                <a:spcPts val="1500"/>
              </a:lnSpc>
              <a:spcBef>
                <a:spcPts val="400"/>
              </a:spcBef>
            </a:pPr>
            <a:r>
              <a:rPr sz="1500" spc="-10" dirty="0">
                <a:solidFill>
                  <a:srgbClr val="FFFFFF"/>
                </a:solidFill>
                <a:latin typeface="Times New Roman"/>
                <a:cs typeface="Times New Roman"/>
              </a:rPr>
              <a:t>Model Development</a:t>
            </a:r>
            <a:endParaRPr sz="1500">
              <a:latin typeface="Times New Roman"/>
              <a:cs typeface="Times New Roman"/>
            </a:endParaRPr>
          </a:p>
        </p:txBody>
      </p:sp>
      <p:grpSp>
        <p:nvGrpSpPr>
          <p:cNvPr id="23" name="object 23"/>
          <p:cNvGrpSpPr/>
          <p:nvPr/>
        </p:nvGrpSpPr>
        <p:grpSpPr>
          <a:xfrm>
            <a:off x="5324475" y="3810000"/>
            <a:ext cx="1514475" cy="1876425"/>
            <a:chOff x="5324475" y="3810000"/>
            <a:chExt cx="1514475" cy="1876425"/>
          </a:xfrm>
        </p:grpSpPr>
        <p:sp>
          <p:nvSpPr>
            <p:cNvPr id="24" name="object 24"/>
            <p:cNvSpPr/>
            <p:nvPr/>
          </p:nvSpPr>
          <p:spPr>
            <a:xfrm>
              <a:off x="5334000" y="3819525"/>
              <a:ext cx="1495425" cy="1857375"/>
            </a:xfrm>
            <a:custGeom>
              <a:avLst/>
              <a:gdLst/>
              <a:ahLst/>
              <a:cxnLst/>
              <a:rect l="l" t="t" r="r" b="b"/>
              <a:pathLst>
                <a:path w="1495425" h="1857375">
                  <a:moveTo>
                    <a:pt x="1345819" y="0"/>
                  </a:moveTo>
                  <a:lnTo>
                    <a:pt x="149605" y="0"/>
                  </a:lnTo>
                  <a:lnTo>
                    <a:pt x="102299" y="7622"/>
                  </a:lnTo>
                  <a:lnTo>
                    <a:pt x="61228" y="28850"/>
                  </a:lnTo>
                  <a:lnTo>
                    <a:pt x="28850" y="61228"/>
                  </a:lnTo>
                  <a:lnTo>
                    <a:pt x="7622" y="102299"/>
                  </a:lnTo>
                  <a:lnTo>
                    <a:pt x="0" y="149606"/>
                  </a:lnTo>
                  <a:lnTo>
                    <a:pt x="0" y="1707769"/>
                  </a:lnTo>
                  <a:lnTo>
                    <a:pt x="7622" y="1755066"/>
                  </a:lnTo>
                  <a:lnTo>
                    <a:pt x="28850" y="1796135"/>
                  </a:lnTo>
                  <a:lnTo>
                    <a:pt x="61228" y="1828517"/>
                  </a:lnTo>
                  <a:lnTo>
                    <a:pt x="102299" y="1849750"/>
                  </a:lnTo>
                  <a:lnTo>
                    <a:pt x="149605" y="1857375"/>
                  </a:lnTo>
                  <a:lnTo>
                    <a:pt x="1345819" y="1857375"/>
                  </a:lnTo>
                  <a:lnTo>
                    <a:pt x="1393125" y="1849750"/>
                  </a:lnTo>
                  <a:lnTo>
                    <a:pt x="1434196" y="1828517"/>
                  </a:lnTo>
                  <a:lnTo>
                    <a:pt x="1466574" y="1796135"/>
                  </a:lnTo>
                  <a:lnTo>
                    <a:pt x="1487802" y="1755066"/>
                  </a:lnTo>
                  <a:lnTo>
                    <a:pt x="1495425" y="1707769"/>
                  </a:lnTo>
                  <a:lnTo>
                    <a:pt x="1495425" y="149606"/>
                  </a:lnTo>
                  <a:lnTo>
                    <a:pt x="1487802" y="102299"/>
                  </a:lnTo>
                  <a:lnTo>
                    <a:pt x="1466574" y="61228"/>
                  </a:lnTo>
                  <a:lnTo>
                    <a:pt x="1434196" y="28850"/>
                  </a:lnTo>
                  <a:lnTo>
                    <a:pt x="1393125" y="7622"/>
                  </a:lnTo>
                  <a:lnTo>
                    <a:pt x="1345819" y="0"/>
                  </a:lnTo>
                  <a:close/>
                </a:path>
              </a:pathLst>
            </a:custGeom>
            <a:solidFill>
              <a:srgbClr val="FFFFFF">
                <a:alpha val="90194"/>
              </a:srgbClr>
            </a:solidFill>
          </p:spPr>
          <p:txBody>
            <a:bodyPr wrap="square" lIns="0" tIns="0" rIns="0" bIns="0" rtlCol="0"/>
            <a:lstStyle/>
            <a:p>
              <a:endParaRPr/>
            </a:p>
          </p:txBody>
        </p:sp>
        <p:sp>
          <p:nvSpPr>
            <p:cNvPr id="25" name="object 25"/>
            <p:cNvSpPr/>
            <p:nvPr/>
          </p:nvSpPr>
          <p:spPr>
            <a:xfrm>
              <a:off x="5334000" y="3819525"/>
              <a:ext cx="1495425" cy="1857375"/>
            </a:xfrm>
            <a:custGeom>
              <a:avLst/>
              <a:gdLst/>
              <a:ahLst/>
              <a:cxnLst/>
              <a:rect l="l" t="t" r="r" b="b"/>
              <a:pathLst>
                <a:path w="1495425" h="1857375">
                  <a:moveTo>
                    <a:pt x="0" y="149606"/>
                  </a:moveTo>
                  <a:lnTo>
                    <a:pt x="7622" y="102299"/>
                  </a:lnTo>
                  <a:lnTo>
                    <a:pt x="28850" y="61228"/>
                  </a:lnTo>
                  <a:lnTo>
                    <a:pt x="61228" y="28850"/>
                  </a:lnTo>
                  <a:lnTo>
                    <a:pt x="102299" y="7622"/>
                  </a:lnTo>
                  <a:lnTo>
                    <a:pt x="149605" y="0"/>
                  </a:lnTo>
                  <a:lnTo>
                    <a:pt x="1345819" y="0"/>
                  </a:lnTo>
                  <a:lnTo>
                    <a:pt x="1393125" y="7622"/>
                  </a:lnTo>
                  <a:lnTo>
                    <a:pt x="1434196" y="28850"/>
                  </a:lnTo>
                  <a:lnTo>
                    <a:pt x="1466574" y="61228"/>
                  </a:lnTo>
                  <a:lnTo>
                    <a:pt x="1487802" y="102299"/>
                  </a:lnTo>
                  <a:lnTo>
                    <a:pt x="1495425" y="149606"/>
                  </a:lnTo>
                  <a:lnTo>
                    <a:pt x="1495425" y="1707769"/>
                  </a:lnTo>
                  <a:lnTo>
                    <a:pt x="1487802" y="1755066"/>
                  </a:lnTo>
                  <a:lnTo>
                    <a:pt x="1466574" y="1796135"/>
                  </a:lnTo>
                  <a:lnTo>
                    <a:pt x="1434196" y="1828517"/>
                  </a:lnTo>
                  <a:lnTo>
                    <a:pt x="1393125" y="1849750"/>
                  </a:lnTo>
                  <a:lnTo>
                    <a:pt x="1345819" y="1857375"/>
                  </a:lnTo>
                  <a:lnTo>
                    <a:pt x="149605" y="1857375"/>
                  </a:lnTo>
                  <a:lnTo>
                    <a:pt x="102299" y="1849750"/>
                  </a:lnTo>
                  <a:lnTo>
                    <a:pt x="61228" y="1828517"/>
                  </a:lnTo>
                  <a:lnTo>
                    <a:pt x="28850" y="1796135"/>
                  </a:lnTo>
                  <a:lnTo>
                    <a:pt x="7622" y="1755066"/>
                  </a:lnTo>
                  <a:lnTo>
                    <a:pt x="0" y="1707769"/>
                  </a:lnTo>
                  <a:lnTo>
                    <a:pt x="0" y="149606"/>
                  </a:lnTo>
                  <a:close/>
                </a:path>
              </a:pathLst>
            </a:custGeom>
            <a:ln w="19050">
              <a:solidFill>
                <a:srgbClr val="8EB11E"/>
              </a:solidFill>
            </a:ln>
          </p:spPr>
          <p:txBody>
            <a:bodyPr wrap="square" lIns="0" tIns="0" rIns="0" bIns="0" rtlCol="0"/>
            <a:lstStyle/>
            <a:p>
              <a:endParaRPr/>
            </a:p>
          </p:txBody>
        </p:sp>
      </p:grpSp>
      <p:sp>
        <p:nvSpPr>
          <p:cNvPr id="26" name="object 26"/>
          <p:cNvSpPr txBox="1"/>
          <p:nvPr/>
        </p:nvSpPr>
        <p:spPr>
          <a:xfrm>
            <a:off x="5473446" y="3928681"/>
            <a:ext cx="1148080" cy="1393714"/>
          </a:xfrm>
          <a:prstGeom prst="rect">
            <a:avLst/>
          </a:prstGeom>
        </p:spPr>
        <p:txBody>
          <a:bodyPr vert="horz" wrap="square" lIns="0" tIns="52069" rIns="0" bIns="0" rtlCol="0">
            <a:spAutoFit/>
          </a:bodyPr>
          <a:lstStyle/>
          <a:p>
            <a:pPr marL="127000" marR="5080" indent="-114300">
              <a:lnSpc>
                <a:spcPct val="82800"/>
              </a:lnSpc>
              <a:spcBef>
                <a:spcPts val="409"/>
              </a:spcBef>
              <a:buChar char="•"/>
              <a:tabLst>
                <a:tab pos="127000" algn="l"/>
              </a:tabLst>
            </a:pPr>
            <a:r>
              <a:rPr sz="1500" dirty="0">
                <a:latin typeface="Times New Roman"/>
                <a:cs typeface="Times New Roman"/>
              </a:rPr>
              <a:t>Training</a:t>
            </a:r>
            <a:r>
              <a:rPr sz="1500" spc="-80" dirty="0">
                <a:latin typeface="Times New Roman"/>
                <a:cs typeface="Times New Roman"/>
              </a:rPr>
              <a:t> </a:t>
            </a:r>
            <a:r>
              <a:rPr sz="1500" spc="-25" dirty="0">
                <a:latin typeface="Times New Roman"/>
                <a:cs typeface="Times New Roman"/>
              </a:rPr>
              <a:t>and </a:t>
            </a:r>
            <a:r>
              <a:rPr sz="1500" spc="-10" dirty="0">
                <a:latin typeface="Times New Roman"/>
                <a:cs typeface="Times New Roman"/>
              </a:rPr>
              <a:t>evaluating machine learning </a:t>
            </a:r>
            <a:r>
              <a:rPr sz="1500" dirty="0">
                <a:latin typeface="Times New Roman"/>
                <a:cs typeface="Times New Roman"/>
              </a:rPr>
              <a:t>models</a:t>
            </a:r>
            <a:r>
              <a:rPr sz="1500" spc="-5" dirty="0">
                <a:latin typeface="Times New Roman"/>
                <a:cs typeface="Times New Roman"/>
              </a:rPr>
              <a:t> </a:t>
            </a:r>
            <a:r>
              <a:rPr sz="1500" spc="-25" dirty="0">
                <a:latin typeface="Times New Roman"/>
                <a:cs typeface="Times New Roman"/>
              </a:rPr>
              <a:t>for </a:t>
            </a:r>
            <a:r>
              <a:rPr lang="en-US" sz="1500" spc="-10" dirty="0">
                <a:latin typeface="Times New Roman"/>
                <a:cs typeface="Times New Roman"/>
              </a:rPr>
              <a:t>phishing </a:t>
            </a:r>
            <a:r>
              <a:rPr sz="1500" spc="-10" dirty="0">
                <a:latin typeface="Times New Roman"/>
                <a:cs typeface="Times New Roman"/>
              </a:rPr>
              <a:t>classification</a:t>
            </a:r>
            <a:endParaRPr sz="1500" dirty="0">
              <a:latin typeface="Times New Roman"/>
              <a:cs typeface="Times New Roman"/>
            </a:endParaRPr>
          </a:p>
        </p:txBody>
      </p:sp>
      <p:grpSp>
        <p:nvGrpSpPr>
          <p:cNvPr id="27" name="object 27"/>
          <p:cNvGrpSpPr/>
          <p:nvPr/>
        </p:nvGrpSpPr>
        <p:grpSpPr>
          <a:xfrm>
            <a:off x="6753225" y="3276600"/>
            <a:ext cx="2190750" cy="819150"/>
            <a:chOff x="6753225" y="3276600"/>
            <a:chExt cx="2190750" cy="819150"/>
          </a:xfrm>
        </p:grpSpPr>
        <p:sp>
          <p:nvSpPr>
            <p:cNvPr id="28" name="object 28"/>
            <p:cNvSpPr/>
            <p:nvPr/>
          </p:nvSpPr>
          <p:spPr>
            <a:xfrm>
              <a:off x="6753225" y="3362325"/>
              <a:ext cx="485775" cy="371475"/>
            </a:xfrm>
            <a:custGeom>
              <a:avLst/>
              <a:gdLst/>
              <a:ahLst/>
              <a:cxnLst/>
              <a:rect l="l" t="t" r="r" b="b"/>
              <a:pathLst>
                <a:path w="485775" h="371475">
                  <a:moveTo>
                    <a:pt x="300100" y="0"/>
                  </a:moveTo>
                  <a:lnTo>
                    <a:pt x="300100" y="74295"/>
                  </a:lnTo>
                  <a:lnTo>
                    <a:pt x="0" y="74295"/>
                  </a:lnTo>
                  <a:lnTo>
                    <a:pt x="0" y="297180"/>
                  </a:lnTo>
                  <a:lnTo>
                    <a:pt x="300100" y="297180"/>
                  </a:lnTo>
                  <a:lnTo>
                    <a:pt x="300100" y="371475"/>
                  </a:lnTo>
                  <a:lnTo>
                    <a:pt x="485775" y="185800"/>
                  </a:lnTo>
                  <a:lnTo>
                    <a:pt x="300100" y="0"/>
                  </a:lnTo>
                  <a:close/>
                </a:path>
              </a:pathLst>
            </a:custGeom>
            <a:solidFill>
              <a:srgbClr val="55991D"/>
            </a:solidFill>
          </p:spPr>
          <p:txBody>
            <a:bodyPr wrap="square" lIns="0" tIns="0" rIns="0" bIns="0" rtlCol="0"/>
            <a:lstStyle/>
            <a:p>
              <a:endParaRPr/>
            </a:p>
          </p:txBody>
        </p:sp>
        <p:sp>
          <p:nvSpPr>
            <p:cNvPr id="29" name="object 29"/>
            <p:cNvSpPr/>
            <p:nvPr/>
          </p:nvSpPr>
          <p:spPr>
            <a:xfrm>
              <a:off x="7439025" y="3276600"/>
              <a:ext cx="1504950" cy="819150"/>
            </a:xfrm>
            <a:custGeom>
              <a:avLst/>
              <a:gdLst/>
              <a:ahLst/>
              <a:cxnLst/>
              <a:rect l="l" t="t" r="r" b="b"/>
              <a:pathLst>
                <a:path w="1504950" h="819150">
                  <a:moveTo>
                    <a:pt x="1423034" y="0"/>
                  </a:moveTo>
                  <a:lnTo>
                    <a:pt x="81915" y="0"/>
                  </a:lnTo>
                  <a:lnTo>
                    <a:pt x="50041" y="6441"/>
                  </a:lnTo>
                  <a:lnTo>
                    <a:pt x="24002" y="24002"/>
                  </a:lnTo>
                  <a:lnTo>
                    <a:pt x="6441" y="50041"/>
                  </a:lnTo>
                  <a:lnTo>
                    <a:pt x="0" y="81914"/>
                  </a:lnTo>
                  <a:lnTo>
                    <a:pt x="0" y="737235"/>
                  </a:lnTo>
                  <a:lnTo>
                    <a:pt x="6441" y="769108"/>
                  </a:lnTo>
                  <a:lnTo>
                    <a:pt x="24002" y="795147"/>
                  </a:lnTo>
                  <a:lnTo>
                    <a:pt x="50041" y="812708"/>
                  </a:lnTo>
                  <a:lnTo>
                    <a:pt x="81915" y="819150"/>
                  </a:lnTo>
                  <a:lnTo>
                    <a:pt x="1423034" y="819150"/>
                  </a:lnTo>
                  <a:lnTo>
                    <a:pt x="1454908" y="812708"/>
                  </a:lnTo>
                  <a:lnTo>
                    <a:pt x="1480947" y="795147"/>
                  </a:lnTo>
                  <a:lnTo>
                    <a:pt x="1498508" y="769108"/>
                  </a:lnTo>
                  <a:lnTo>
                    <a:pt x="1504950" y="737235"/>
                  </a:lnTo>
                  <a:lnTo>
                    <a:pt x="1504950" y="81914"/>
                  </a:lnTo>
                  <a:lnTo>
                    <a:pt x="1498508" y="50041"/>
                  </a:lnTo>
                  <a:lnTo>
                    <a:pt x="1480947" y="24002"/>
                  </a:lnTo>
                  <a:lnTo>
                    <a:pt x="1454908" y="6441"/>
                  </a:lnTo>
                  <a:lnTo>
                    <a:pt x="1423034" y="0"/>
                  </a:lnTo>
                  <a:close/>
                </a:path>
              </a:pathLst>
            </a:custGeom>
            <a:solidFill>
              <a:srgbClr val="408E1C"/>
            </a:solidFill>
          </p:spPr>
          <p:txBody>
            <a:bodyPr wrap="square" lIns="0" tIns="0" rIns="0" bIns="0" rtlCol="0"/>
            <a:lstStyle/>
            <a:p>
              <a:endParaRPr/>
            </a:p>
          </p:txBody>
        </p:sp>
      </p:grpSp>
      <p:sp>
        <p:nvSpPr>
          <p:cNvPr id="30" name="object 30"/>
          <p:cNvSpPr txBox="1"/>
          <p:nvPr/>
        </p:nvSpPr>
        <p:spPr>
          <a:xfrm>
            <a:off x="7537195" y="3335591"/>
            <a:ext cx="1293495" cy="445770"/>
          </a:xfrm>
          <a:prstGeom prst="rect">
            <a:avLst/>
          </a:prstGeom>
        </p:spPr>
        <p:txBody>
          <a:bodyPr vert="horz" wrap="square" lIns="0" tIns="50800" rIns="0" bIns="0" rtlCol="0">
            <a:spAutoFit/>
          </a:bodyPr>
          <a:lstStyle/>
          <a:p>
            <a:pPr marL="12700" marR="5080">
              <a:lnSpc>
                <a:spcPts val="1500"/>
              </a:lnSpc>
              <a:spcBef>
                <a:spcPts val="400"/>
              </a:spcBef>
            </a:pPr>
            <a:r>
              <a:rPr sz="1500" dirty="0">
                <a:solidFill>
                  <a:srgbClr val="FFFFFF"/>
                </a:solidFill>
                <a:latin typeface="Times New Roman"/>
                <a:cs typeface="Times New Roman"/>
              </a:rPr>
              <a:t>Deployment</a:t>
            </a:r>
            <a:r>
              <a:rPr sz="1500" spc="-20" dirty="0">
                <a:solidFill>
                  <a:srgbClr val="FFFFFF"/>
                </a:solidFill>
                <a:latin typeface="Times New Roman"/>
                <a:cs typeface="Times New Roman"/>
              </a:rPr>
              <a:t> </a:t>
            </a:r>
            <a:r>
              <a:rPr sz="1500" spc="-25" dirty="0">
                <a:solidFill>
                  <a:srgbClr val="FFFFFF"/>
                </a:solidFill>
                <a:latin typeface="Times New Roman"/>
                <a:cs typeface="Times New Roman"/>
              </a:rPr>
              <a:t>and </a:t>
            </a:r>
            <a:r>
              <a:rPr sz="1500" spc="-10" dirty="0">
                <a:solidFill>
                  <a:srgbClr val="FFFFFF"/>
                </a:solidFill>
                <a:latin typeface="Times New Roman"/>
                <a:cs typeface="Times New Roman"/>
              </a:rPr>
              <a:t>Testing</a:t>
            </a:r>
            <a:endParaRPr sz="1500">
              <a:latin typeface="Times New Roman"/>
              <a:cs typeface="Times New Roman"/>
            </a:endParaRPr>
          </a:p>
        </p:txBody>
      </p:sp>
      <p:grpSp>
        <p:nvGrpSpPr>
          <p:cNvPr id="31" name="object 31"/>
          <p:cNvGrpSpPr/>
          <p:nvPr/>
        </p:nvGrpSpPr>
        <p:grpSpPr>
          <a:xfrm>
            <a:off x="7734300" y="3810000"/>
            <a:ext cx="1524000" cy="1876425"/>
            <a:chOff x="7734300" y="3810000"/>
            <a:chExt cx="1524000" cy="1876425"/>
          </a:xfrm>
        </p:grpSpPr>
        <p:sp>
          <p:nvSpPr>
            <p:cNvPr id="32" name="object 32"/>
            <p:cNvSpPr/>
            <p:nvPr/>
          </p:nvSpPr>
          <p:spPr>
            <a:xfrm>
              <a:off x="7743825" y="3819525"/>
              <a:ext cx="1504950" cy="1857375"/>
            </a:xfrm>
            <a:custGeom>
              <a:avLst/>
              <a:gdLst/>
              <a:ahLst/>
              <a:cxnLst/>
              <a:rect l="l" t="t" r="r" b="b"/>
              <a:pathLst>
                <a:path w="1504950" h="1857375">
                  <a:moveTo>
                    <a:pt x="1354454" y="0"/>
                  </a:moveTo>
                  <a:lnTo>
                    <a:pt x="150495" y="0"/>
                  </a:lnTo>
                  <a:lnTo>
                    <a:pt x="102949" y="7677"/>
                  </a:lnTo>
                  <a:lnTo>
                    <a:pt x="61639" y="29053"/>
                  </a:lnTo>
                  <a:lnTo>
                    <a:pt x="29053" y="61639"/>
                  </a:lnTo>
                  <a:lnTo>
                    <a:pt x="7677" y="102949"/>
                  </a:lnTo>
                  <a:lnTo>
                    <a:pt x="0" y="150494"/>
                  </a:lnTo>
                  <a:lnTo>
                    <a:pt x="0" y="1706880"/>
                  </a:lnTo>
                  <a:lnTo>
                    <a:pt x="7677" y="1754450"/>
                  </a:lnTo>
                  <a:lnTo>
                    <a:pt x="29053" y="1795762"/>
                  </a:lnTo>
                  <a:lnTo>
                    <a:pt x="61639" y="1828339"/>
                  </a:lnTo>
                  <a:lnTo>
                    <a:pt x="102949" y="1849703"/>
                  </a:lnTo>
                  <a:lnTo>
                    <a:pt x="150495" y="1857375"/>
                  </a:lnTo>
                  <a:lnTo>
                    <a:pt x="1354454" y="1857375"/>
                  </a:lnTo>
                  <a:lnTo>
                    <a:pt x="1402000" y="1849703"/>
                  </a:lnTo>
                  <a:lnTo>
                    <a:pt x="1443310" y="1828339"/>
                  </a:lnTo>
                  <a:lnTo>
                    <a:pt x="1475896" y="1795762"/>
                  </a:lnTo>
                  <a:lnTo>
                    <a:pt x="1497272" y="1754450"/>
                  </a:lnTo>
                  <a:lnTo>
                    <a:pt x="1504950" y="1706880"/>
                  </a:lnTo>
                  <a:lnTo>
                    <a:pt x="1504950" y="150494"/>
                  </a:lnTo>
                  <a:lnTo>
                    <a:pt x="1497272" y="102949"/>
                  </a:lnTo>
                  <a:lnTo>
                    <a:pt x="1475896" y="61639"/>
                  </a:lnTo>
                  <a:lnTo>
                    <a:pt x="1443310" y="29053"/>
                  </a:lnTo>
                  <a:lnTo>
                    <a:pt x="1402000" y="7677"/>
                  </a:lnTo>
                  <a:lnTo>
                    <a:pt x="1354454" y="0"/>
                  </a:lnTo>
                  <a:close/>
                </a:path>
              </a:pathLst>
            </a:custGeom>
            <a:solidFill>
              <a:srgbClr val="FFFFFF">
                <a:alpha val="90194"/>
              </a:srgbClr>
            </a:solidFill>
          </p:spPr>
          <p:txBody>
            <a:bodyPr wrap="square" lIns="0" tIns="0" rIns="0" bIns="0" rtlCol="0"/>
            <a:lstStyle/>
            <a:p>
              <a:endParaRPr/>
            </a:p>
          </p:txBody>
        </p:sp>
        <p:sp>
          <p:nvSpPr>
            <p:cNvPr id="33" name="object 33"/>
            <p:cNvSpPr/>
            <p:nvPr/>
          </p:nvSpPr>
          <p:spPr>
            <a:xfrm>
              <a:off x="7743825" y="3819525"/>
              <a:ext cx="1504950" cy="1857375"/>
            </a:xfrm>
            <a:custGeom>
              <a:avLst/>
              <a:gdLst/>
              <a:ahLst/>
              <a:cxnLst/>
              <a:rect l="l" t="t" r="r" b="b"/>
              <a:pathLst>
                <a:path w="1504950" h="1857375">
                  <a:moveTo>
                    <a:pt x="0" y="150494"/>
                  </a:moveTo>
                  <a:lnTo>
                    <a:pt x="7677" y="102949"/>
                  </a:lnTo>
                  <a:lnTo>
                    <a:pt x="29053" y="61639"/>
                  </a:lnTo>
                  <a:lnTo>
                    <a:pt x="61639" y="29053"/>
                  </a:lnTo>
                  <a:lnTo>
                    <a:pt x="102949" y="7677"/>
                  </a:lnTo>
                  <a:lnTo>
                    <a:pt x="150495" y="0"/>
                  </a:lnTo>
                  <a:lnTo>
                    <a:pt x="1354454" y="0"/>
                  </a:lnTo>
                  <a:lnTo>
                    <a:pt x="1402000" y="7677"/>
                  </a:lnTo>
                  <a:lnTo>
                    <a:pt x="1443310" y="29053"/>
                  </a:lnTo>
                  <a:lnTo>
                    <a:pt x="1475896" y="61639"/>
                  </a:lnTo>
                  <a:lnTo>
                    <a:pt x="1497272" y="102949"/>
                  </a:lnTo>
                  <a:lnTo>
                    <a:pt x="1504950" y="150494"/>
                  </a:lnTo>
                  <a:lnTo>
                    <a:pt x="1504950" y="1706880"/>
                  </a:lnTo>
                  <a:lnTo>
                    <a:pt x="1497272" y="1754450"/>
                  </a:lnTo>
                  <a:lnTo>
                    <a:pt x="1475896" y="1795762"/>
                  </a:lnTo>
                  <a:lnTo>
                    <a:pt x="1443310" y="1828339"/>
                  </a:lnTo>
                  <a:lnTo>
                    <a:pt x="1402000" y="1849703"/>
                  </a:lnTo>
                  <a:lnTo>
                    <a:pt x="1354454" y="1857375"/>
                  </a:lnTo>
                  <a:lnTo>
                    <a:pt x="150495" y="1857375"/>
                  </a:lnTo>
                  <a:lnTo>
                    <a:pt x="102949" y="1849703"/>
                  </a:lnTo>
                  <a:lnTo>
                    <a:pt x="61639" y="1828339"/>
                  </a:lnTo>
                  <a:lnTo>
                    <a:pt x="29053" y="1795762"/>
                  </a:lnTo>
                  <a:lnTo>
                    <a:pt x="7677" y="1754450"/>
                  </a:lnTo>
                  <a:lnTo>
                    <a:pt x="0" y="1706880"/>
                  </a:lnTo>
                  <a:lnTo>
                    <a:pt x="0" y="150494"/>
                  </a:lnTo>
                  <a:close/>
                </a:path>
              </a:pathLst>
            </a:custGeom>
            <a:ln w="19050">
              <a:solidFill>
                <a:srgbClr val="408E1C"/>
              </a:solidFill>
            </a:ln>
          </p:spPr>
          <p:txBody>
            <a:bodyPr wrap="square" lIns="0" tIns="0" rIns="0" bIns="0" rtlCol="0"/>
            <a:lstStyle/>
            <a:p>
              <a:endParaRPr/>
            </a:p>
          </p:txBody>
        </p:sp>
      </p:grpSp>
      <p:sp>
        <p:nvSpPr>
          <p:cNvPr id="34" name="object 34"/>
          <p:cNvSpPr txBox="1"/>
          <p:nvPr/>
        </p:nvSpPr>
        <p:spPr>
          <a:xfrm>
            <a:off x="7889240" y="3928681"/>
            <a:ext cx="1224280" cy="1198880"/>
          </a:xfrm>
          <a:prstGeom prst="rect">
            <a:avLst/>
          </a:prstGeom>
        </p:spPr>
        <p:txBody>
          <a:bodyPr vert="horz" wrap="square" lIns="0" tIns="50800" rIns="0" bIns="0" rtlCol="0">
            <a:spAutoFit/>
          </a:bodyPr>
          <a:lstStyle/>
          <a:p>
            <a:pPr marL="127000" marR="5080" indent="-114935">
              <a:lnSpc>
                <a:spcPts val="1500"/>
              </a:lnSpc>
              <a:spcBef>
                <a:spcPts val="400"/>
              </a:spcBef>
              <a:buChar char="•"/>
              <a:tabLst>
                <a:tab pos="127000" algn="l"/>
              </a:tabLst>
            </a:pPr>
            <a:r>
              <a:rPr sz="1500" dirty="0">
                <a:latin typeface="Times New Roman"/>
                <a:cs typeface="Times New Roman"/>
              </a:rPr>
              <a:t>Deploying</a:t>
            </a:r>
            <a:r>
              <a:rPr sz="1500" spc="-65" dirty="0">
                <a:latin typeface="Times New Roman"/>
                <a:cs typeface="Times New Roman"/>
              </a:rPr>
              <a:t> </a:t>
            </a:r>
            <a:r>
              <a:rPr sz="1500" spc="-25" dirty="0">
                <a:latin typeface="Times New Roman"/>
                <a:cs typeface="Times New Roman"/>
              </a:rPr>
              <a:t>the </a:t>
            </a:r>
            <a:r>
              <a:rPr sz="1500" dirty="0">
                <a:latin typeface="Times New Roman"/>
                <a:cs typeface="Times New Roman"/>
              </a:rPr>
              <a:t>system</a:t>
            </a:r>
            <a:r>
              <a:rPr sz="1500" spc="-10" dirty="0">
                <a:latin typeface="Times New Roman"/>
                <a:cs typeface="Times New Roman"/>
              </a:rPr>
              <a:t> </a:t>
            </a:r>
            <a:r>
              <a:rPr sz="1500" spc="-25" dirty="0">
                <a:latin typeface="Times New Roman"/>
                <a:cs typeface="Times New Roman"/>
              </a:rPr>
              <a:t>in</a:t>
            </a:r>
            <a:endParaRPr sz="1500">
              <a:latin typeface="Times New Roman"/>
              <a:cs typeface="Times New Roman"/>
            </a:endParaRPr>
          </a:p>
          <a:p>
            <a:pPr marL="127000">
              <a:lnSpc>
                <a:spcPts val="1280"/>
              </a:lnSpc>
            </a:pPr>
            <a:r>
              <a:rPr sz="1500" spc="-10" dirty="0">
                <a:latin typeface="Times New Roman"/>
                <a:cs typeface="Times New Roman"/>
              </a:rPr>
              <a:t>real-world</a:t>
            </a:r>
            <a:endParaRPr sz="1500">
              <a:latin typeface="Times New Roman"/>
              <a:cs typeface="Times New Roman"/>
            </a:endParaRPr>
          </a:p>
          <a:p>
            <a:pPr marL="127000" marR="73025">
              <a:lnSpc>
                <a:spcPct val="83400"/>
              </a:lnSpc>
              <a:spcBef>
                <a:spcPts val="150"/>
              </a:spcBef>
            </a:pPr>
            <a:r>
              <a:rPr sz="1500" dirty="0">
                <a:latin typeface="Times New Roman"/>
                <a:cs typeface="Times New Roman"/>
              </a:rPr>
              <a:t>settings</a:t>
            </a:r>
            <a:r>
              <a:rPr sz="1500" spc="-40" dirty="0">
                <a:latin typeface="Times New Roman"/>
                <a:cs typeface="Times New Roman"/>
              </a:rPr>
              <a:t> </a:t>
            </a:r>
            <a:r>
              <a:rPr sz="1500" spc="-25" dirty="0">
                <a:latin typeface="Times New Roman"/>
                <a:cs typeface="Times New Roman"/>
              </a:rPr>
              <a:t>and </a:t>
            </a:r>
            <a:r>
              <a:rPr sz="1500" dirty="0">
                <a:latin typeface="Times New Roman"/>
                <a:cs typeface="Times New Roman"/>
              </a:rPr>
              <a:t>evaluating</a:t>
            </a:r>
            <a:r>
              <a:rPr sz="1500" spc="-45" dirty="0">
                <a:latin typeface="Times New Roman"/>
                <a:cs typeface="Times New Roman"/>
              </a:rPr>
              <a:t> </a:t>
            </a:r>
            <a:r>
              <a:rPr sz="1500" spc="-25" dirty="0">
                <a:latin typeface="Times New Roman"/>
                <a:cs typeface="Times New Roman"/>
              </a:rPr>
              <a:t>its </a:t>
            </a:r>
            <a:r>
              <a:rPr sz="1500" spc="-10" dirty="0">
                <a:latin typeface="Times New Roman"/>
                <a:cs typeface="Times New Roman"/>
              </a:rPr>
              <a:t>performance.</a:t>
            </a:r>
            <a:endParaRPr sz="1500">
              <a:latin typeface="Times New Roman"/>
              <a:cs typeface="Times New Roman"/>
            </a:endParaRPr>
          </a:p>
        </p:txBody>
      </p:sp>
      <p:sp>
        <p:nvSpPr>
          <p:cNvPr id="35" name="object 35"/>
          <p:cNvSpPr/>
          <p:nvPr/>
        </p:nvSpPr>
        <p:spPr>
          <a:xfrm>
            <a:off x="9172575" y="3276600"/>
            <a:ext cx="2181225" cy="819150"/>
          </a:xfrm>
          <a:custGeom>
            <a:avLst/>
            <a:gdLst/>
            <a:ahLst/>
            <a:cxnLst/>
            <a:rect l="l" t="t" r="r" b="b"/>
            <a:pathLst>
              <a:path w="2181225" h="819150">
                <a:moveTo>
                  <a:pt x="476250" y="271399"/>
                </a:moveTo>
                <a:lnTo>
                  <a:pt x="290576" y="85725"/>
                </a:lnTo>
                <a:lnTo>
                  <a:pt x="290576" y="160020"/>
                </a:lnTo>
                <a:lnTo>
                  <a:pt x="0" y="160020"/>
                </a:lnTo>
                <a:lnTo>
                  <a:pt x="0" y="382905"/>
                </a:lnTo>
                <a:lnTo>
                  <a:pt x="290576" y="382905"/>
                </a:lnTo>
                <a:lnTo>
                  <a:pt x="290576" y="457200"/>
                </a:lnTo>
                <a:lnTo>
                  <a:pt x="476250" y="271399"/>
                </a:lnTo>
                <a:close/>
              </a:path>
              <a:path w="2181225" h="819150">
                <a:moveTo>
                  <a:pt x="2181225" y="81915"/>
                </a:moveTo>
                <a:lnTo>
                  <a:pt x="2174773" y="50050"/>
                </a:lnTo>
                <a:lnTo>
                  <a:pt x="2157222" y="24003"/>
                </a:lnTo>
                <a:lnTo>
                  <a:pt x="2131174" y="6451"/>
                </a:lnTo>
                <a:lnTo>
                  <a:pt x="2099310" y="0"/>
                </a:lnTo>
                <a:lnTo>
                  <a:pt x="758190" y="0"/>
                </a:lnTo>
                <a:lnTo>
                  <a:pt x="726313" y="6451"/>
                </a:lnTo>
                <a:lnTo>
                  <a:pt x="700278" y="24003"/>
                </a:lnTo>
                <a:lnTo>
                  <a:pt x="682713" y="50050"/>
                </a:lnTo>
                <a:lnTo>
                  <a:pt x="676275" y="81915"/>
                </a:lnTo>
                <a:lnTo>
                  <a:pt x="676275" y="737235"/>
                </a:lnTo>
                <a:lnTo>
                  <a:pt x="682713" y="769112"/>
                </a:lnTo>
                <a:lnTo>
                  <a:pt x="700278" y="795147"/>
                </a:lnTo>
                <a:lnTo>
                  <a:pt x="726313" y="812711"/>
                </a:lnTo>
                <a:lnTo>
                  <a:pt x="758190" y="819150"/>
                </a:lnTo>
                <a:lnTo>
                  <a:pt x="2099310" y="819150"/>
                </a:lnTo>
                <a:lnTo>
                  <a:pt x="2131174" y="812711"/>
                </a:lnTo>
                <a:lnTo>
                  <a:pt x="2157222" y="795147"/>
                </a:lnTo>
                <a:lnTo>
                  <a:pt x="2174773" y="769112"/>
                </a:lnTo>
                <a:lnTo>
                  <a:pt x="2181225" y="737235"/>
                </a:lnTo>
                <a:lnTo>
                  <a:pt x="2181225" y="81915"/>
                </a:lnTo>
                <a:close/>
              </a:path>
            </a:pathLst>
          </a:custGeom>
          <a:solidFill>
            <a:srgbClr val="186B23"/>
          </a:solidFill>
        </p:spPr>
        <p:txBody>
          <a:bodyPr wrap="square" lIns="0" tIns="0" rIns="0" bIns="0" rtlCol="0"/>
          <a:lstStyle/>
          <a:p>
            <a:endParaRPr/>
          </a:p>
        </p:txBody>
      </p:sp>
      <p:sp>
        <p:nvSpPr>
          <p:cNvPr id="36" name="object 36"/>
          <p:cNvSpPr txBox="1"/>
          <p:nvPr/>
        </p:nvSpPr>
        <p:spPr>
          <a:xfrm>
            <a:off x="9953243" y="3335591"/>
            <a:ext cx="1004569" cy="445770"/>
          </a:xfrm>
          <a:prstGeom prst="rect">
            <a:avLst/>
          </a:prstGeom>
        </p:spPr>
        <p:txBody>
          <a:bodyPr vert="horz" wrap="square" lIns="0" tIns="50800" rIns="0" bIns="0" rtlCol="0">
            <a:spAutoFit/>
          </a:bodyPr>
          <a:lstStyle/>
          <a:p>
            <a:pPr marL="12700" marR="5080">
              <a:lnSpc>
                <a:spcPts val="1500"/>
              </a:lnSpc>
              <a:spcBef>
                <a:spcPts val="400"/>
              </a:spcBef>
            </a:pPr>
            <a:r>
              <a:rPr sz="1500" spc="-10" dirty="0">
                <a:solidFill>
                  <a:srgbClr val="FFFFFF"/>
                </a:solidFill>
                <a:latin typeface="Times New Roman"/>
                <a:cs typeface="Times New Roman"/>
              </a:rPr>
              <a:t>Maintenance </a:t>
            </a:r>
            <a:r>
              <a:rPr sz="1500" dirty="0">
                <a:solidFill>
                  <a:srgbClr val="FFFFFF"/>
                </a:solidFill>
                <a:latin typeface="Times New Roman"/>
                <a:cs typeface="Times New Roman"/>
              </a:rPr>
              <a:t>and</a:t>
            </a:r>
            <a:r>
              <a:rPr sz="1500" spc="5" dirty="0">
                <a:solidFill>
                  <a:srgbClr val="FFFFFF"/>
                </a:solidFill>
                <a:latin typeface="Times New Roman"/>
                <a:cs typeface="Times New Roman"/>
              </a:rPr>
              <a:t> </a:t>
            </a:r>
            <a:r>
              <a:rPr sz="1500" spc="-10" dirty="0">
                <a:solidFill>
                  <a:srgbClr val="FFFFFF"/>
                </a:solidFill>
                <a:latin typeface="Times New Roman"/>
                <a:cs typeface="Times New Roman"/>
              </a:rPr>
              <a:t>Updates</a:t>
            </a:r>
            <a:endParaRPr sz="1500">
              <a:latin typeface="Times New Roman"/>
              <a:cs typeface="Times New Roman"/>
            </a:endParaRPr>
          </a:p>
        </p:txBody>
      </p:sp>
      <p:grpSp>
        <p:nvGrpSpPr>
          <p:cNvPr id="37" name="object 37"/>
          <p:cNvGrpSpPr/>
          <p:nvPr/>
        </p:nvGrpSpPr>
        <p:grpSpPr>
          <a:xfrm>
            <a:off x="10153650" y="3810000"/>
            <a:ext cx="1514475" cy="1876425"/>
            <a:chOff x="10153650" y="3810000"/>
            <a:chExt cx="1514475" cy="1876425"/>
          </a:xfrm>
        </p:grpSpPr>
        <p:sp>
          <p:nvSpPr>
            <p:cNvPr id="38" name="object 38"/>
            <p:cNvSpPr/>
            <p:nvPr/>
          </p:nvSpPr>
          <p:spPr>
            <a:xfrm>
              <a:off x="10163175" y="3819525"/>
              <a:ext cx="1495425" cy="1857375"/>
            </a:xfrm>
            <a:custGeom>
              <a:avLst/>
              <a:gdLst/>
              <a:ahLst/>
              <a:cxnLst/>
              <a:rect l="l" t="t" r="r" b="b"/>
              <a:pathLst>
                <a:path w="1495425" h="1857375">
                  <a:moveTo>
                    <a:pt x="1345819" y="0"/>
                  </a:moveTo>
                  <a:lnTo>
                    <a:pt x="149605" y="0"/>
                  </a:lnTo>
                  <a:lnTo>
                    <a:pt x="102299" y="7622"/>
                  </a:lnTo>
                  <a:lnTo>
                    <a:pt x="61228" y="28850"/>
                  </a:lnTo>
                  <a:lnTo>
                    <a:pt x="28850" y="61228"/>
                  </a:lnTo>
                  <a:lnTo>
                    <a:pt x="7622" y="102299"/>
                  </a:lnTo>
                  <a:lnTo>
                    <a:pt x="0" y="149606"/>
                  </a:lnTo>
                  <a:lnTo>
                    <a:pt x="0" y="1707769"/>
                  </a:lnTo>
                  <a:lnTo>
                    <a:pt x="7622" y="1755066"/>
                  </a:lnTo>
                  <a:lnTo>
                    <a:pt x="28850" y="1796135"/>
                  </a:lnTo>
                  <a:lnTo>
                    <a:pt x="61228" y="1828517"/>
                  </a:lnTo>
                  <a:lnTo>
                    <a:pt x="102299" y="1849750"/>
                  </a:lnTo>
                  <a:lnTo>
                    <a:pt x="149605" y="1857375"/>
                  </a:lnTo>
                  <a:lnTo>
                    <a:pt x="1345819" y="1857375"/>
                  </a:lnTo>
                  <a:lnTo>
                    <a:pt x="1393125" y="1849750"/>
                  </a:lnTo>
                  <a:lnTo>
                    <a:pt x="1434196" y="1828517"/>
                  </a:lnTo>
                  <a:lnTo>
                    <a:pt x="1466574" y="1796135"/>
                  </a:lnTo>
                  <a:lnTo>
                    <a:pt x="1487802" y="1755066"/>
                  </a:lnTo>
                  <a:lnTo>
                    <a:pt x="1495425" y="1707769"/>
                  </a:lnTo>
                  <a:lnTo>
                    <a:pt x="1495425" y="149606"/>
                  </a:lnTo>
                  <a:lnTo>
                    <a:pt x="1487802" y="102299"/>
                  </a:lnTo>
                  <a:lnTo>
                    <a:pt x="1466574" y="61228"/>
                  </a:lnTo>
                  <a:lnTo>
                    <a:pt x="1434196" y="28850"/>
                  </a:lnTo>
                  <a:lnTo>
                    <a:pt x="1393125" y="7622"/>
                  </a:lnTo>
                  <a:lnTo>
                    <a:pt x="1345819" y="0"/>
                  </a:lnTo>
                  <a:close/>
                </a:path>
              </a:pathLst>
            </a:custGeom>
            <a:solidFill>
              <a:srgbClr val="FFFFFF">
                <a:alpha val="90194"/>
              </a:srgbClr>
            </a:solidFill>
          </p:spPr>
          <p:txBody>
            <a:bodyPr wrap="square" lIns="0" tIns="0" rIns="0" bIns="0" rtlCol="0"/>
            <a:lstStyle/>
            <a:p>
              <a:endParaRPr/>
            </a:p>
          </p:txBody>
        </p:sp>
        <p:sp>
          <p:nvSpPr>
            <p:cNvPr id="39" name="object 39"/>
            <p:cNvSpPr/>
            <p:nvPr/>
          </p:nvSpPr>
          <p:spPr>
            <a:xfrm>
              <a:off x="10163175" y="3819525"/>
              <a:ext cx="1495425" cy="1857375"/>
            </a:xfrm>
            <a:custGeom>
              <a:avLst/>
              <a:gdLst/>
              <a:ahLst/>
              <a:cxnLst/>
              <a:rect l="l" t="t" r="r" b="b"/>
              <a:pathLst>
                <a:path w="1495425" h="1857375">
                  <a:moveTo>
                    <a:pt x="0" y="149606"/>
                  </a:moveTo>
                  <a:lnTo>
                    <a:pt x="7622" y="102299"/>
                  </a:lnTo>
                  <a:lnTo>
                    <a:pt x="28850" y="61228"/>
                  </a:lnTo>
                  <a:lnTo>
                    <a:pt x="61228" y="28850"/>
                  </a:lnTo>
                  <a:lnTo>
                    <a:pt x="102299" y="7622"/>
                  </a:lnTo>
                  <a:lnTo>
                    <a:pt x="149605" y="0"/>
                  </a:lnTo>
                  <a:lnTo>
                    <a:pt x="1345819" y="0"/>
                  </a:lnTo>
                  <a:lnTo>
                    <a:pt x="1393125" y="7622"/>
                  </a:lnTo>
                  <a:lnTo>
                    <a:pt x="1434196" y="28850"/>
                  </a:lnTo>
                  <a:lnTo>
                    <a:pt x="1466574" y="61228"/>
                  </a:lnTo>
                  <a:lnTo>
                    <a:pt x="1487802" y="102299"/>
                  </a:lnTo>
                  <a:lnTo>
                    <a:pt x="1495425" y="149606"/>
                  </a:lnTo>
                  <a:lnTo>
                    <a:pt x="1495425" y="1707769"/>
                  </a:lnTo>
                  <a:lnTo>
                    <a:pt x="1487802" y="1755066"/>
                  </a:lnTo>
                  <a:lnTo>
                    <a:pt x="1466574" y="1796135"/>
                  </a:lnTo>
                  <a:lnTo>
                    <a:pt x="1434196" y="1828517"/>
                  </a:lnTo>
                  <a:lnTo>
                    <a:pt x="1393125" y="1849750"/>
                  </a:lnTo>
                  <a:lnTo>
                    <a:pt x="1345819" y="1857375"/>
                  </a:lnTo>
                  <a:lnTo>
                    <a:pt x="149605" y="1857375"/>
                  </a:lnTo>
                  <a:lnTo>
                    <a:pt x="102299" y="1849750"/>
                  </a:lnTo>
                  <a:lnTo>
                    <a:pt x="61228" y="1828517"/>
                  </a:lnTo>
                  <a:lnTo>
                    <a:pt x="28850" y="1796135"/>
                  </a:lnTo>
                  <a:lnTo>
                    <a:pt x="7622" y="1755066"/>
                  </a:lnTo>
                  <a:lnTo>
                    <a:pt x="0" y="1707769"/>
                  </a:lnTo>
                  <a:lnTo>
                    <a:pt x="0" y="149606"/>
                  </a:lnTo>
                  <a:close/>
                </a:path>
              </a:pathLst>
            </a:custGeom>
            <a:ln w="19050">
              <a:solidFill>
                <a:srgbClr val="186B23"/>
              </a:solidFill>
            </a:ln>
          </p:spPr>
          <p:txBody>
            <a:bodyPr wrap="square" lIns="0" tIns="0" rIns="0" bIns="0" rtlCol="0"/>
            <a:lstStyle/>
            <a:p>
              <a:endParaRPr/>
            </a:p>
          </p:txBody>
        </p:sp>
      </p:grpSp>
      <p:sp>
        <p:nvSpPr>
          <p:cNvPr id="40" name="object 40"/>
          <p:cNvSpPr txBox="1"/>
          <p:nvPr/>
        </p:nvSpPr>
        <p:spPr>
          <a:xfrm>
            <a:off x="10305415" y="3928681"/>
            <a:ext cx="1214755" cy="1580515"/>
          </a:xfrm>
          <a:prstGeom prst="rect">
            <a:avLst/>
          </a:prstGeom>
        </p:spPr>
        <p:txBody>
          <a:bodyPr vert="horz" wrap="square" lIns="0" tIns="52069" rIns="0" bIns="0" rtlCol="0">
            <a:spAutoFit/>
          </a:bodyPr>
          <a:lstStyle/>
          <a:p>
            <a:pPr marL="127000" marR="5080" indent="-114300">
              <a:lnSpc>
                <a:spcPct val="82900"/>
              </a:lnSpc>
              <a:spcBef>
                <a:spcPts val="409"/>
              </a:spcBef>
              <a:buChar char="•"/>
              <a:tabLst>
                <a:tab pos="127000" algn="l"/>
              </a:tabLst>
            </a:pPr>
            <a:r>
              <a:rPr sz="1500" spc="-10" dirty="0">
                <a:latin typeface="Times New Roman"/>
                <a:cs typeface="Times New Roman"/>
              </a:rPr>
              <a:t>Continuously monitoring </a:t>
            </a:r>
            <a:r>
              <a:rPr sz="1500" spc="-25" dirty="0">
                <a:latin typeface="Times New Roman"/>
                <a:cs typeface="Times New Roman"/>
              </a:rPr>
              <a:t>and</a:t>
            </a:r>
            <a:r>
              <a:rPr sz="1500" dirty="0">
                <a:latin typeface="Times New Roman"/>
                <a:cs typeface="Times New Roman"/>
              </a:rPr>
              <a:t> improving</a:t>
            </a:r>
            <a:r>
              <a:rPr sz="1500" spc="-50" dirty="0">
                <a:latin typeface="Times New Roman"/>
                <a:cs typeface="Times New Roman"/>
              </a:rPr>
              <a:t> </a:t>
            </a:r>
            <a:r>
              <a:rPr sz="1500" spc="-25" dirty="0">
                <a:latin typeface="Times New Roman"/>
                <a:cs typeface="Times New Roman"/>
              </a:rPr>
              <a:t>the </a:t>
            </a:r>
            <a:r>
              <a:rPr sz="1500" dirty="0">
                <a:latin typeface="Times New Roman"/>
                <a:cs typeface="Times New Roman"/>
              </a:rPr>
              <a:t>system</a:t>
            </a:r>
            <a:r>
              <a:rPr sz="1500" spc="-10" dirty="0">
                <a:latin typeface="Times New Roman"/>
                <a:cs typeface="Times New Roman"/>
              </a:rPr>
              <a:t> </a:t>
            </a:r>
            <a:r>
              <a:rPr sz="1500" spc="-20" dirty="0">
                <a:latin typeface="Times New Roman"/>
                <a:cs typeface="Times New Roman"/>
              </a:rPr>
              <a:t>based </a:t>
            </a:r>
            <a:r>
              <a:rPr sz="1500" dirty="0">
                <a:latin typeface="Times New Roman"/>
                <a:cs typeface="Times New Roman"/>
              </a:rPr>
              <a:t>on</a:t>
            </a:r>
            <a:r>
              <a:rPr sz="1500" spc="-10" dirty="0">
                <a:latin typeface="Times New Roman"/>
                <a:cs typeface="Times New Roman"/>
              </a:rPr>
              <a:t> </a:t>
            </a:r>
            <a:r>
              <a:rPr sz="1500" spc="-20" dirty="0">
                <a:latin typeface="Times New Roman"/>
                <a:cs typeface="Times New Roman"/>
              </a:rPr>
              <a:t>user </a:t>
            </a:r>
            <a:r>
              <a:rPr sz="1500" dirty="0">
                <a:latin typeface="Times New Roman"/>
                <a:cs typeface="Times New Roman"/>
              </a:rPr>
              <a:t>feedback</a:t>
            </a:r>
            <a:r>
              <a:rPr sz="1500" spc="-40" dirty="0">
                <a:latin typeface="Times New Roman"/>
                <a:cs typeface="Times New Roman"/>
              </a:rPr>
              <a:t> </a:t>
            </a:r>
            <a:r>
              <a:rPr sz="1500" spc="-25" dirty="0">
                <a:latin typeface="Times New Roman"/>
                <a:cs typeface="Times New Roman"/>
              </a:rPr>
              <a:t>and </a:t>
            </a:r>
            <a:r>
              <a:rPr sz="1500" dirty="0">
                <a:latin typeface="Times New Roman"/>
                <a:cs typeface="Times New Roman"/>
              </a:rPr>
              <a:t>data</a:t>
            </a:r>
            <a:r>
              <a:rPr sz="1500" spc="-40" dirty="0">
                <a:latin typeface="Times New Roman"/>
                <a:cs typeface="Times New Roman"/>
              </a:rPr>
              <a:t> </a:t>
            </a:r>
            <a:r>
              <a:rPr sz="1500" spc="-10" dirty="0">
                <a:latin typeface="Times New Roman"/>
                <a:cs typeface="Times New Roman"/>
              </a:rPr>
              <a:t>analysis.</a:t>
            </a:r>
            <a:endParaRPr sz="1500">
              <a:latin typeface="Times New Roman"/>
              <a:cs typeface="Times New Roman"/>
            </a:endParaRPr>
          </a:p>
        </p:txBody>
      </p:sp>
      <p:sp>
        <p:nvSpPr>
          <p:cNvPr id="41" name="object 41"/>
          <p:cNvSpPr/>
          <p:nvPr/>
        </p:nvSpPr>
        <p:spPr>
          <a:xfrm>
            <a:off x="180975" y="209550"/>
            <a:ext cx="11763375" cy="6429375"/>
          </a:xfrm>
          <a:custGeom>
            <a:avLst/>
            <a:gdLst/>
            <a:ahLst/>
            <a:cxnLst/>
            <a:rect l="l" t="t" r="r" b="b"/>
            <a:pathLst>
              <a:path w="11763375" h="6429375">
                <a:moveTo>
                  <a:pt x="0" y="6429375"/>
                </a:moveTo>
                <a:lnTo>
                  <a:pt x="11763375" y="6429375"/>
                </a:lnTo>
                <a:lnTo>
                  <a:pt x="11763375" y="0"/>
                </a:lnTo>
                <a:lnTo>
                  <a:pt x="0" y="0"/>
                </a:lnTo>
                <a:lnTo>
                  <a:pt x="0" y="6429375"/>
                </a:lnTo>
                <a:close/>
              </a:path>
            </a:pathLst>
          </a:custGeom>
          <a:ln w="38100">
            <a:solidFill>
              <a:srgbClr val="0D0D0D"/>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
        <p:nvSpPr>
          <p:cNvPr id="7" name="TextBox 6"/>
          <p:cNvSpPr txBox="1"/>
          <p:nvPr/>
        </p:nvSpPr>
        <p:spPr>
          <a:xfrm>
            <a:off x="838200" y="685800"/>
            <a:ext cx="1905000" cy="584775"/>
          </a:xfrm>
          <a:prstGeom prst="rect">
            <a:avLst/>
          </a:prstGeom>
          <a:noFill/>
        </p:spPr>
        <p:txBody>
          <a:bodyPr wrap="square" rtlCol="0">
            <a:spAutoFit/>
          </a:bodyPr>
          <a:lstStyle/>
          <a:p>
            <a:r>
              <a:rPr lang="en-US" sz="32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524000"/>
            <a:ext cx="102901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0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080" y="838200"/>
            <a:ext cx="11186160" cy="5361305"/>
          </a:xfrm>
          <a:prstGeom prst="rect">
            <a:avLst/>
          </a:prstGeom>
          <a:noFill/>
        </p:spPr>
        <p:txBody>
          <a:bodyPr wrap="square" rtlCol="0">
            <a:noAutofit/>
          </a:bodyPr>
          <a:lstStyle/>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800" b="1" dirty="0">
                <a:solidFill>
                  <a:srgbClr val="FF9900"/>
                </a:solidFill>
                <a:latin typeface="Times New Roman" panose="02020603050405020304" pitchFamily="18" charset="0"/>
                <a:cs typeface="Times New Roman" panose="02020603050405020304" pitchFamily="18" charset="0"/>
              </a:rPr>
              <a:t>Use Case Diagram :</a:t>
            </a:r>
          </a:p>
          <a:p>
            <a:endParaRPr lang="en-US" sz="1800" b="1" dirty="0">
              <a:solidFill>
                <a:srgbClr val="FF99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Illustrates User Actions</a:t>
            </a:r>
          </a:p>
          <a:p>
            <a:pPr marL="342900" indent="-3429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Defines Scope:</a:t>
            </a:r>
          </a:p>
          <a:p>
            <a:pPr marL="342900" indent="-3429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Guides Requirements.</a:t>
            </a:r>
            <a:endParaRPr lang="en-IN" sz="2000" dirty="0">
              <a:solidFill>
                <a:srgbClr val="FF990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09126" y="279918"/>
            <a:ext cx="4788703" cy="769441"/>
          </a:xfrm>
          <a:prstGeom prst="rect">
            <a:avLst/>
          </a:prstGeom>
          <a:noFill/>
        </p:spPr>
        <p:txBody>
          <a:bodyPr wrap="square" rtlCol="0">
            <a:spAutoFit/>
          </a:bodyPr>
          <a:lstStyle/>
          <a:p>
            <a:r>
              <a:rPr lang="en-US"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UML DIAGRAMS</a:t>
            </a:r>
          </a:p>
        </p:txBody>
      </p:sp>
      <p:pic>
        <p:nvPicPr>
          <p:cNvPr id="7" name="Picture 6"/>
          <p:cNvPicPr>
            <a:picLocks noChangeAspect="1"/>
          </p:cNvPicPr>
          <p:nvPr/>
        </p:nvPicPr>
        <p:blipFill>
          <a:blip r:embed="rId2"/>
          <a:stretch>
            <a:fillRect/>
          </a:stretch>
        </p:blipFill>
        <p:spPr>
          <a:xfrm>
            <a:off x="5497830" y="2362200"/>
            <a:ext cx="6132195" cy="3232150"/>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1175" y="1271905"/>
            <a:ext cx="5186045" cy="2237600"/>
          </a:xfrm>
          <a:prstGeom prst="rect">
            <a:avLst/>
          </a:prstGeom>
          <a:noFill/>
        </p:spPr>
        <p:txBody>
          <a:bodyPr wrap="square" rtlCol="0">
            <a:spAutoFit/>
          </a:bodyPr>
          <a:lstStyle/>
          <a:p>
            <a:r>
              <a:rPr lang="en-US" sz="2800" b="1" dirty="0">
                <a:solidFill>
                  <a:srgbClr val="FF9900"/>
                </a:solidFill>
                <a:latin typeface="Times New Roman" panose="02020603050405020304" pitchFamily="18" charset="0"/>
                <a:cs typeface="Times New Roman" panose="02020603050405020304" pitchFamily="18" charset="0"/>
              </a:rPr>
              <a:t>State Diagram :</a:t>
            </a:r>
          </a:p>
          <a:p>
            <a:endParaRPr lang="en-US" sz="2500" b="1" dirty="0">
              <a:solidFill>
                <a:srgbClr val="FF99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Behavior Modeling</a:t>
            </a: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Lifecycle Representation</a:t>
            </a: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Validation and Design Facilitation</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0865" y="1219200"/>
            <a:ext cx="6139180" cy="4721225"/>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828800"/>
            <a:ext cx="5422900" cy="2345322"/>
          </a:xfrm>
          <a:prstGeom prst="rect">
            <a:avLst/>
          </a:prstGeom>
          <a:noFill/>
        </p:spPr>
        <p:txBody>
          <a:bodyPr wrap="square" rtlCol="0">
            <a:spAutoFit/>
          </a:bodyPr>
          <a:lstStyle/>
          <a:p>
            <a:r>
              <a:rPr lang="en-US" sz="2800" b="1" dirty="0">
                <a:solidFill>
                  <a:srgbClr val="FF9900"/>
                </a:solidFill>
                <a:latin typeface="Times New Roman" panose="02020603050405020304" pitchFamily="18" charset="0"/>
                <a:cs typeface="Times New Roman" panose="02020603050405020304" pitchFamily="18" charset="0"/>
              </a:rPr>
              <a:t>Sequence Diagram:</a:t>
            </a:r>
          </a:p>
          <a:p>
            <a:endParaRPr lang="en-US" sz="3200" b="1" dirty="0">
              <a:solidFill>
                <a:srgbClr val="FF99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Chronological Interactions</a:t>
            </a: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Messages and Methods</a:t>
            </a:r>
          </a:p>
          <a:p>
            <a:pPr marL="342900" indent="-342900">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System Behavior Insight</a:t>
            </a:r>
            <a:endParaRPr lang="en-IN" sz="2000" dirty="0">
              <a:solidFill>
                <a:srgbClr val="FF99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62600" y="1066800"/>
            <a:ext cx="5892800" cy="4137660"/>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146" y="1371600"/>
            <a:ext cx="11270653"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Setup Development Environment Install Python and Libraries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Create Project Structure Directory Setup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Implement User Authentication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Design Main Dashboard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Implement Feature Interfaces Messages, URLs, QR Codes, Phone Numbers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sym typeface="+mn-ea"/>
              </a:rPr>
              <a:t>6. Develop Machine Learning Models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90880" y="345440"/>
            <a:ext cx="9997440" cy="768350"/>
          </a:xfrm>
          <a:prstGeom prst="rect">
            <a:avLst/>
          </a:prstGeom>
          <a:noFill/>
        </p:spPr>
        <p:txBody>
          <a:bodyPr wrap="square" rtlCol="0">
            <a:spAutoFit/>
          </a:bodyPr>
          <a:lstStyle/>
          <a:p>
            <a:r>
              <a:rPr lang="en-US"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p>
        </p:txBody>
      </p:sp>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3418" y="914400"/>
            <a:ext cx="11065164"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sym typeface="+mn-ea"/>
              </a:rPr>
              <a:t>7.Connect machine learning model to interface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8. Results Display and Show Results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rPr>
              <a:t>9. Testing and Deployment Testing</a:t>
            </a:r>
          </a:p>
          <a:p>
            <a:endParaRPr lang="en-US" sz="2000" dirty="0">
              <a:latin typeface="Times New Roman" panose="02020603050405020304" pitchFamily="18" charset="0"/>
              <a:cs typeface="Times New Roman" panose="02020603050405020304" pitchFamily="18" charset="0"/>
              <a:sym typeface="+mn-ea"/>
            </a:endParaRPr>
          </a:p>
          <a:p>
            <a:r>
              <a:rPr lang="en-US" sz="2000" dirty="0">
                <a:latin typeface="Times New Roman" panose="02020603050405020304" pitchFamily="18" charset="0"/>
                <a:cs typeface="Times New Roman" panose="02020603050405020304" pitchFamily="18" charset="0"/>
                <a:sym typeface="+mn-ea"/>
              </a:rPr>
              <a:t>10.Feedback Collection and Analysis</a:t>
            </a:r>
          </a:p>
          <a:p>
            <a:endParaRPr lang="en-US" sz="2000" dirty="0">
              <a:latin typeface="Times New Roman" panose="02020603050405020304" pitchFamily="18" charset="0"/>
              <a:cs typeface="Times New Roman" panose="02020603050405020304" pitchFamily="18" charset="0"/>
              <a:sym typeface="+mn-ea"/>
            </a:endParaRPr>
          </a:p>
          <a:p>
            <a:r>
              <a:rPr lang="en-US" sz="2000" dirty="0">
                <a:latin typeface="Times New Roman" panose="02020603050405020304" pitchFamily="18" charset="0"/>
                <a:cs typeface="Times New Roman" panose="02020603050405020304" pitchFamily="18" charset="0"/>
                <a:sym typeface="+mn-ea"/>
              </a:rPr>
              <a:t>11.Continous monitoring and Iteration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25056" rIns="0" bIns="0" rtlCol="0">
            <a:spAutoFit/>
          </a:bodyPr>
          <a:lstStyle/>
          <a:p>
            <a:pPr marL="851535">
              <a:lnSpc>
                <a:spcPct val="100000"/>
              </a:lnSpc>
              <a:spcBef>
                <a:spcPts val="105"/>
              </a:spcBef>
            </a:pPr>
            <a:r>
              <a:rPr sz="5400" u="none" spc="-10" dirty="0"/>
              <a:t>ABSTRACT</a:t>
            </a:r>
            <a:endParaRPr sz="5400" dirty="0"/>
          </a:p>
        </p:txBody>
      </p:sp>
      <p:grpSp>
        <p:nvGrpSpPr>
          <p:cNvPr id="3" name="object 3"/>
          <p:cNvGrpSpPr/>
          <p:nvPr/>
        </p:nvGrpSpPr>
        <p:grpSpPr>
          <a:xfrm>
            <a:off x="645896" y="1295780"/>
            <a:ext cx="10901045" cy="440055"/>
            <a:chOff x="645896" y="1295780"/>
            <a:chExt cx="10901045" cy="440055"/>
          </a:xfrm>
        </p:grpSpPr>
        <p:sp>
          <p:nvSpPr>
            <p:cNvPr id="4" name="object 4"/>
            <p:cNvSpPr/>
            <p:nvPr/>
          </p:nvSpPr>
          <p:spPr>
            <a:xfrm>
              <a:off x="929640" y="1295780"/>
              <a:ext cx="3733800" cy="66675"/>
            </a:xfrm>
            <a:custGeom>
              <a:avLst/>
              <a:gdLst/>
              <a:ahLst/>
              <a:cxnLst/>
              <a:rect l="l" t="t" r="r" b="b"/>
              <a:pathLst>
                <a:path w="3733800" h="66675">
                  <a:moveTo>
                    <a:pt x="3733800" y="0"/>
                  </a:moveTo>
                  <a:lnTo>
                    <a:pt x="0" y="0"/>
                  </a:lnTo>
                  <a:lnTo>
                    <a:pt x="0" y="66675"/>
                  </a:lnTo>
                  <a:lnTo>
                    <a:pt x="3733800" y="66675"/>
                  </a:lnTo>
                  <a:lnTo>
                    <a:pt x="3733800"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645896" y="1633447"/>
              <a:ext cx="10900625" cy="102020"/>
            </a:xfrm>
            <a:prstGeom prst="rect">
              <a:avLst/>
            </a:prstGeom>
          </p:spPr>
        </p:pic>
      </p:grpSp>
      <p:sp>
        <p:nvSpPr>
          <p:cNvPr id="6" name="object 6"/>
          <p:cNvSpPr txBox="1">
            <a:spLocks noGrp="1"/>
          </p:cNvSpPr>
          <p:nvPr>
            <p:ph type="body" idx="1"/>
          </p:nvPr>
        </p:nvSpPr>
        <p:spPr>
          <a:xfrm>
            <a:off x="917575" y="1926589"/>
            <a:ext cx="10342245" cy="3470887"/>
          </a:xfrm>
          <a:prstGeom prst="rect">
            <a:avLst/>
          </a:prstGeom>
        </p:spPr>
        <p:txBody>
          <a:bodyPr vert="horz" wrap="square" lIns="0" tIns="41275" rIns="0" bIns="0" rtlCol="0">
            <a:spAutoFit/>
          </a:bodyPr>
          <a:lstStyle/>
          <a:p>
            <a:pPr marL="12700" marR="5080">
              <a:lnSpc>
                <a:spcPct val="92300"/>
              </a:lnSpc>
              <a:spcBef>
                <a:spcPts val="325"/>
              </a:spcBef>
            </a:pPr>
            <a:r>
              <a:rPr lang="en-US" sz="2000" dirty="0">
                <a:latin typeface="Times New Roman" panose="02020603050405020304" pitchFamily="18" charset="0"/>
                <a:cs typeface="Times New Roman" panose="02020603050405020304" pitchFamily="18" charset="0"/>
              </a:rPr>
              <a:t>The Phishing attacks possess a significant threat to individuals and many organizations, leading to financial losses and compromised data. This project “Phishing Detection using Machine Learning” mainly focuses on developing a robust system for detecting phishing attacks. Phishing is an internet scam in which an attacker sends fake messages that look to come from a trusted source. A URL’s , phone numbers , messages, QR-code’s will be included in the mail, which when clicked will steal personal information or a computer is infected with a virus. Traditionally, phishing attempts were carried out through wide-scale spam campaigns that targeted broad groups of people indiscriminately. There are various approaches to detect this type of attack. One of the approaches is machine learning. There are various ML algorithms like SVM, Neural Networks, Random Forest, Decision Tree etc. These algorithms can be used to detect phishing attacks. The main goal is to detect the phishing attacks in various domains.</a:t>
            </a:r>
          </a:p>
          <a:p>
            <a:pPr marL="12700" marR="5080">
              <a:lnSpc>
                <a:spcPct val="92300"/>
              </a:lnSpc>
              <a:spcBef>
                <a:spcPts val="325"/>
              </a:spcBef>
            </a:pPr>
            <a:endParaRPr spc="-10" dirty="0"/>
          </a:p>
        </p:txBody>
      </p:sp>
      <p:sp>
        <p:nvSpPr>
          <p:cNvPr id="7"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3143" y="1744824"/>
            <a:ext cx="10692881" cy="3170099"/>
          </a:xfrm>
          <a:prstGeom prst="rect">
            <a:avLst/>
          </a:prstGeom>
          <a:noFill/>
        </p:spPr>
        <p:txBody>
          <a:bodyPr wrap="square" rtlCol="0">
            <a:spAutoFit/>
          </a:bodyPr>
          <a:lstStyle/>
          <a:p>
            <a:pPr>
              <a:lnSpc>
                <a:spcPct val="150000"/>
              </a:lnSpc>
            </a:pPr>
            <a:r>
              <a:rPr lang="en-US" sz="2000" dirty="0"/>
              <a:t>           </a:t>
            </a:r>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To measure the attainment of objectives for the "Phishing Detection using Machine Learning" project, we will:</a:t>
            </a:r>
          </a:p>
          <a:p>
            <a:pPr>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Evaluate system performance against set goals.</a:t>
            </a:r>
          </a:p>
          <a:p>
            <a:pPr>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Track detection accuracy and progress through data analysis.</a:t>
            </a:r>
          </a:p>
          <a:p>
            <a:pPr>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Collect user feedback for improvements.</a:t>
            </a:r>
          </a:p>
          <a:p>
            <a:pPr>
              <a:lnSpc>
                <a:spcPct val="150000"/>
              </a:lnSpc>
              <a:buFont typeface="+mj-lt"/>
              <a:buAutoNum type="arabicPeriod"/>
            </a:pPr>
            <a:r>
              <a:rPr lang="en-GB" sz="2000" dirty="0">
                <a:latin typeface="Times New Roman" panose="02020603050405020304" pitchFamily="18" charset="0"/>
                <a:cs typeface="Times New Roman" panose="02020603050405020304" pitchFamily="18" charset="0"/>
              </a:rPr>
              <a:t>Regularly monitor and adjust based on identified gaps to ensure effectiveness</a:t>
            </a:r>
            <a:r>
              <a:rPr lang="en-GB" sz="2000" dirty="0"/>
              <a:t>.</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3143" y="969554"/>
            <a:ext cx="6550090" cy="768350"/>
          </a:xfrm>
          <a:prstGeom prst="rect">
            <a:avLst/>
          </a:prstGeom>
          <a:noFill/>
        </p:spPr>
        <p:txBody>
          <a:bodyPr wrap="square" rtlCol="0">
            <a:spAutoFit/>
          </a:bodyPr>
          <a:lstStyle/>
          <a:p>
            <a:r>
              <a:rPr lang="en-US"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Attainment of objective</a:t>
            </a:r>
          </a:p>
        </p:txBody>
      </p:sp>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43000"/>
            <a:ext cx="10322560" cy="4958080"/>
          </a:xfrm>
          <a:prstGeom prst="rect">
            <a:avLst/>
          </a:prstGeom>
        </p:spPr>
      </p:pic>
      <p:sp>
        <p:nvSpPr>
          <p:cNvPr id="4" name="TextBox 3"/>
          <p:cNvSpPr txBox="1"/>
          <p:nvPr/>
        </p:nvSpPr>
        <p:spPr>
          <a:xfrm>
            <a:off x="685800" y="304800"/>
            <a:ext cx="4470400" cy="768350"/>
          </a:xfrm>
          <a:prstGeom prst="rect">
            <a:avLst/>
          </a:prstGeom>
          <a:noFill/>
        </p:spPr>
        <p:txBody>
          <a:bodyPr wrap="square" rtlCol="0">
            <a:spAutoFit/>
          </a:bodyPr>
          <a:lstStyle/>
          <a:p>
            <a:r>
              <a:rPr lang="en-US"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Analysis</a:t>
            </a:r>
          </a:p>
        </p:txBody>
      </p:sp>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4162425" y="4343400"/>
            <a:ext cx="485775" cy="52324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40385"/>
            <a:ext cx="11113135" cy="5667375"/>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6162675" y="3886200"/>
            <a:ext cx="695325" cy="412750"/>
          </a:xfrm>
          <a:prstGeom prst="straightConnector1">
            <a:avLst/>
          </a:prstGeom>
          <a:ln>
            <a:solidFill>
              <a:srgbClr val="FF0000"/>
            </a:solidFill>
            <a:tailEnd type="arrow" w="med" len="med"/>
          </a:ln>
        </p:spPr>
        <p:style>
          <a:lnRef idx="3">
            <a:prstClr val="black"/>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31165"/>
            <a:ext cx="11209655" cy="5825490"/>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76200" y="3581400"/>
            <a:ext cx="838200" cy="60960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533717"/>
            <a:ext cx="6253017" cy="5557261"/>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3" name="Straight Arrow Connector 2"/>
          <p:cNvCxnSpPr/>
          <p:nvPr/>
        </p:nvCxnSpPr>
        <p:spPr>
          <a:xfrm flipV="1">
            <a:off x="3200400" y="5410200"/>
            <a:ext cx="1295400" cy="128397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236" y="552447"/>
            <a:ext cx="11259127" cy="5655088"/>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pic>
        <p:nvPicPr>
          <p:cNvPr id="2" name="Picture 1"/>
          <p:cNvPicPr>
            <a:picLocks noChangeAspect="1"/>
          </p:cNvPicPr>
          <p:nvPr/>
        </p:nvPicPr>
        <p:blipFill>
          <a:blip r:embed="rId2"/>
          <a:stretch>
            <a:fillRect/>
          </a:stretch>
        </p:blipFill>
        <p:spPr>
          <a:xfrm>
            <a:off x="1066800" y="838200"/>
            <a:ext cx="9862820" cy="5035550"/>
          </a:xfrm>
          <a:prstGeom prst="rect">
            <a:avLst/>
          </a:prstGeom>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91" y="382187"/>
            <a:ext cx="11203709" cy="5655088"/>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704850" y="3505200"/>
            <a:ext cx="1885315" cy="104711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730" y="1353820"/>
            <a:ext cx="7888605" cy="3898900"/>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4953000" y="4038600"/>
            <a:ext cx="478790" cy="101219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010" y="467891"/>
            <a:ext cx="6480464" cy="5353050"/>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2787650" y="3810000"/>
            <a:ext cx="1403350" cy="89916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463549"/>
            <a:ext cx="2677160" cy="632460"/>
          </a:xfrm>
          <a:prstGeom prst="rect">
            <a:avLst/>
          </a:prstGeom>
        </p:spPr>
        <p:txBody>
          <a:bodyPr vert="horz" wrap="square" lIns="0" tIns="16510" rIns="0" bIns="0" rtlCol="0">
            <a:spAutoFit/>
          </a:bodyPr>
          <a:lstStyle/>
          <a:p>
            <a:pPr marL="12700">
              <a:lnSpc>
                <a:spcPct val="100000"/>
              </a:lnSpc>
              <a:spcBef>
                <a:spcPts val="130"/>
              </a:spcBef>
            </a:pPr>
            <a:r>
              <a:rPr sz="3950" u="none" spc="-170" dirty="0">
                <a:latin typeface="Times New Roman" panose="02020603050405020304" pitchFamily="18" charset="0"/>
                <a:cs typeface="Times New Roman" panose="02020603050405020304" pitchFamily="18" charset="0"/>
              </a:rPr>
              <a:t>Introduction</a:t>
            </a:r>
            <a:endParaRPr sz="395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88682D-C1AB-349E-08BE-6CA4ECA197EF}"/>
              </a:ext>
            </a:extLst>
          </p:cNvPr>
          <p:cNvSpPr/>
          <p:nvPr/>
        </p:nvSpPr>
        <p:spPr>
          <a:xfrm>
            <a:off x="152400" y="238125"/>
            <a:ext cx="11771110" cy="63817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28575">
                <a:solidFill>
                  <a:schemeClr val="tx1"/>
                </a:solidFill>
              </a:ln>
            </a:endParaRPr>
          </a:p>
        </p:txBody>
      </p:sp>
      <p:pic>
        <p:nvPicPr>
          <p:cNvPr id="10" name="Picture 9">
            <a:extLst>
              <a:ext uri="{FF2B5EF4-FFF2-40B4-BE49-F238E27FC236}">
                <a16:creationId xmlns:a16="http://schemas.microsoft.com/office/drawing/2014/main" id="{73D4C5B4-E1B6-AFED-F8C4-2A090C596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1219200"/>
            <a:ext cx="4385946" cy="3429000"/>
          </a:xfrm>
          <a:prstGeom prst="rect">
            <a:avLst/>
          </a:prstGeom>
        </p:spPr>
      </p:pic>
      <p:sp>
        <p:nvSpPr>
          <p:cNvPr id="12" name="TextBox 11">
            <a:extLst>
              <a:ext uri="{FF2B5EF4-FFF2-40B4-BE49-F238E27FC236}">
                <a16:creationId xmlns:a16="http://schemas.microsoft.com/office/drawing/2014/main" id="{E8A7F7A5-8A56-8FCF-8128-8E45F245A226}"/>
              </a:ext>
            </a:extLst>
          </p:cNvPr>
          <p:cNvSpPr txBox="1"/>
          <p:nvPr/>
        </p:nvSpPr>
        <p:spPr>
          <a:xfrm>
            <a:off x="211783" y="1600200"/>
            <a:ext cx="6748146" cy="2737929"/>
          </a:xfrm>
          <a:prstGeom prst="rect">
            <a:avLst/>
          </a:prstGeom>
          <a:noFill/>
        </p:spPr>
        <p:txBody>
          <a:bodyPr wrap="square">
            <a:spAutoFit/>
          </a:bodyPr>
          <a:lstStyle/>
          <a:p>
            <a:pPr marL="12700" marR="5080">
              <a:lnSpc>
                <a:spcPct val="92300"/>
              </a:lnSpc>
              <a:spcBef>
                <a:spcPts val="325"/>
              </a:spcBef>
            </a:pPr>
            <a:r>
              <a:rPr lang="en-US" sz="2000" dirty="0">
                <a:latin typeface="Times New Roman" panose="02020603050405020304" pitchFamily="18" charset="0"/>
                <a:cs typeface="Times New Roman" panose="02020603050405020304" pitchFamily="18" charset="0"/>
              </a:rPr>
              <a:t>Phishing is the most commonly used social engineering and cyber attack . Through such attacks the phisher targets naïve online users by tricking them into revealing confidential information with the purpose of using it fraudulently .</a:t>
            </a:r>
          </a:p>
          <a:p>
            <a:pPr marL="12700" marR="5080">
              <a:lnSpc>
                <a:spcPct val="92300"/>
              </a:lnSpc>
              <a:spcBef>
                <a:spcPts val="325"/>
              </a:spcBef>
            </a:pPr>
            <a:endParaRPr lang="en-US" sz="2400" dirty="0">
              <a:latin typeface="Times New Roman" panose="02020603050405020304" pitchFamily="18" charset="0"/>
              <a:cs typeface="Times New Roman" panose="02020603050405020304" pitchFamily="18" charset="0"/>
            </a:endParaRPr>
          </a:p>
          <a:p>
            <a:pPr marL="12700" marR="5080">
              <a:lnSpc>
                <a:spcPct val="92300"/>
              </a:lnSpc>
              <a:spcBef>
                <a:spcPts val="325"/>
              </a:spcBef>
            </a:pPr>
            <a:endParaRPr lang="en-US" sz="2400" dirty="0">
              <a:latin typeface="Times New Roman" panose="02020603050405020304" pitchFamily="18" charset="0"/>
              <a:cs typeface="Times New Roman" panose="02020603050405020304" pitchFamily="18" charset="0"/>
            </a:endParaRPr>
          </a:p>
          <a:p>
            <a:pPr marL="298450" marR="5080" indent="-285750">
              <a:lnSpc>
                <a:spcPct val="92300"/>
              </a:lnSpc>
              <a:spcBef>
                <a:spcPts val="325"/>
              </a:spcBef>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12700" marR="5080">
              <a:lnSpc>
                <a:spcPct val="92300"/>
              </a:lnSpc>
              <a:spcBef>
                <a:spcPts val="325"/>
              </a:spcBef>
            </a:pPr>
            <a:r>
              <a:rPr lang="en-US" sz="2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736D98B9-D460-2E99-752A-966FEAD44F0F}"/>
              </a:ext>
            </a:extLst>
          </p:cNvPr>
          <p:cNvSpPr txBox="1"/>
          <p:nvPr/>
        </p:nvSpPr>
        <p:spPr>
          <a:xfrm>
            <a:off x="255904" y="3124200"/>
            <a:ext cx="708925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 on combating phishing, one of the most common cyber threats.</a:t>
            </a: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and analyze phishing techniques.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advanced methods for early detection.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332" y="674255"/>
            <a:ext cx="6685540" cy="4738253"/>
          </a:xfrm>
          <a:prstGeom prst="rect">
            <a:avLst/>
          </a:prstGeom>
        </p:spPr>
      </p:pic>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cxnSp>
        <p:nvCxnSpPr>
          <p:cNvPr id="2" name="Straight Arrow Connector 1"/>
          <p:cNvCxnSpPr/>
          <p:nvPr/>
        </p:nvCxnSpPr>
        <p:spPr>
          <a:xfrm flipV="1">
            <a:off x="3631565" y="3810000"/>
            <a:ext cx="1016635" cy="89916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939" y="223520"/>
            <a:ext cx="5430416" cy="1214755"/>
          </a:xfrm>
          <a:prstGeom prst="rect">
            <a:avLst/>
          </a:prstGeom>
          <a:noFill/>
        </p:spPr>
        <p:txBody>
          <a:bodyPr wrap="square" rtlCol="0">
            <a:spAutoFit/>
          </a:bodyPr>
          <a:lstStyle/>
          <a:p>
            <a:r>
              <a:rPr lang="en-US"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2900" b="1" dirty="0">
                <a:solidFill>
                  <a:srgbClr val="FF9900"/>
                </a:solidFill>
                <a:latin typeface="Times New Roman" panose="02020603050405020304" pitchFamily="18" charset="0"/>
                <a:cs typeface="Times New Roman" panose="02020603050405020304" pitchFamily="18" charset="0"/>
              </a:rPr>
            </a:br>
            <a:endParaRPr lang="en-IN" sz="2900" dirty="0">
              <a:solidFill>
                <a:srgbClr val="FF9900"/>
              </a:solidFill>
            </a:endParaRPr>
          </a:p>
        </p:txBody>
      </p:sp>
      <p:sp>
        <p:nvSpPr>
          <p:cNvPr id="3" name="TextBox 2"/>
          <p:cNvSpPr txBox="1"/>
          <p:nvPr/>
        </p:nvSpPr>
        <p:spPr>
          <a:xfrm>
            <a:off x="516294" y="984885"/>
            <a:ext cx="11010122" cy="384720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We developed a user-friendly "Phishing Detection using Machine Learning" system to enhance cybersecurity and empower users.</a:t>
            </a:r>
          </a:p>
          <a:p>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Key Achievements:</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Threat Mitigation</a:t>
            </a:r>
            <a:r>
              <a:rPr lang="en-GB" sz="2000" dirty="0">
                <a:latin typeface="Times New Roman" panose="02020603050405020304" pitchFamily="18" charset="0"/>
                <a:cs typeface="Times New Roman" panose="02020603050405020304" pitchFamily="18" charset="0"/>
              </a:rPr>
              <a:t>: Effectively identifies and blocks phishing attacks.</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User Engagement</a:t>
            </a:r>
            <a:r>
              <a:rPr lang="en-GB" sz="2000" dirty="0">
                <a:latin typeface="Times New Roman" panose="02020603050405020304" pitchFamily="18" charset="0"/>
                <a:cs typeface="Times New Roman" panose="02020603050405020304" pitchFamily="18" charset="0"/>
              </a:rPr>
              <a:t>: Interactive UI promotes use and cybersecurity awareness.</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User Satisfaction</a:t>
            </a:r>
            <a:r>
              <a:rPr lang="en-GB" sz="2000" dirty="0">
                <a:latin typeface="Times New Roman" panose="02020603050405020304" pitchFamily="18" charset="0"/>
                <a:cs typeface="Times New Roman" panose="02020603050405020304" pitchFamily="18" charset="0"/>
              </a:rPr>
              <a:t>: Positive feedback on ease of use and value.</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Customization</a:t>
            </a:r>
            <a:r>
              <a:rPr lang="en-GB" sz="2000" dirty="0">
                <a:latin typeface="Times New Roman" panose="02020603050405020304" pitchFamily="18" charset="0"/>
                <a:cs typeface="Times New Roman" panose="02020603050405020304" pitchFamily="18" charset="0"/>
              </a:rPr>
              <a:t>: Allows personalized settings and tracking for a better experience.</a:t>
            </a:r>
          </a:p>
        </p:txBody>
      </p:sp>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869" y="275699"/>
            <a:ext cx="6839339" cy="768350"/>
          </a:xfrm>
          <a:prstGeom prst="rect">
            <a:avLst/>
          </a:prstGeom>
          <a:noFill/>
        </p:spPr>
        <p:txBody>
          <a:bodyPr wrap="square" rtlCol="0">
            <a:spAutoFit/>
          </a:bodyPr>
          <a:lstStyle/>
          <a:p>
            <a:r>
              <a:rPr lang="en-US" sz="44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 of Project</a:t>
            </a:r>
          </a:p>
        </p:txBody>
      </p:sp>
      <p:sp>
        <p:nvSpPr>
          <p:cNvPr id="3" name="TextBox 2"/>
          <p:cNvSpPr txBox="1"/>
          <p:nvPr/>
        </p:nvSpPr>
        <p:spPr>
          <a:xfrm>
            <a:off x="457394" y="1228963"/>
            <a:ext cx="11439331" cy="4401205"/>
          </a:xfrm>
          <a:prstGeom prst="rect">
            <a:avLst/>
          </a:prstGeom>
          <a:noFill/>
        </p:spPr>
        <p:txBody>
          <a:bodyPr wrap="square" rtlCol="0">
            <a:spAutoFit/>
          </a:bodyPr>
          <a:lstStyle/>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Growth Opportunities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Integrate advanced algorithms, improve detection, and expand coverage for new phishing threats.</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Core Focus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Prioritize security, privacy, and ease of use for reliable protection.</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Goal</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Protect users and secure sensitive data from phishing.</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Improvement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Adapt to user feedback and evolving tactics.</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b="1" dirty="0">
                <a:latin typeface="Times New Roman" panose="02020603050405020304" pitchFamily="18" charset="0"/>
                <a:cs typeface="Times New Roman" panose="02020603050405020304" pitchFamily="18" charset="0"/>
              </a:rPr>
              <a:t>Cybersecurity Commitment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Dedicated to accessible, effective cybersecurity.</a:t>
            </a:r>
          </a:p>
        </p:txBody>
      </p:sp>
      <p:sp>
        <p:nvSpPr>
          <p:cNvPr id="1048604" name="object 7"/>
          <p:cNvSpPr/>
          <p:nvPr/>
        </p:nvSpPr>
        <p:spPr>
          <a:xfrm>
            <a:off x="219075" y="266700"/>
            <a:ext cx="11763375" cy="6162675"/>
          </a:xfrm>
          <a:custGeom>
            <a:avLst/>
            <a:gdLst/>
            <a:ahLst/>
            <a:cxnLst/>
            <a:rect l="l" t="t" r="r" b="b"/>
            <a:pathLst>
              <a:path w="11763375" h="6162675">
                <a:moveTo>
                  <a:pt x="0" y="6162675"/>
                </a:moveTo>
                <a:lnTo>
                  <a:pt x="11763375" y="6162675"/>
                </a:lnTo>
                <a:lnTo>
                  <a:pt x="11763375" y="0"/>
                </a:lnTo>
                <a:lnTo>
                  <a:pt x="0" y="0"/>
                </a:lnTo>
                <a:lnTo>
                  <a:pt x="0" y="6162675"/>
                </a:lnTo>
                <a:close/>
              </a:path>
            </a:pathLst>
          </a:custGeom>
          <a:ln w="38100">
            <a:solidFill>
              <a:srgbClr val="0D0D0D"/>
            </a:solidFill>
          </a:ln>
        </p:spPr>
        <p:txBody>
          <a:bodyPr wrap="square" lIns="0" tIns="0" rIns="0" bIns="0" rtlCol="0"/>
          <a:lstStyle/>
          <a:p>
            <a:endParaRPr dirty="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9768" y="440943"/>
            <a:ext cx="4329431" cy="567463"/>
          </a:xfrm>
          <a:prstGeom prst="rect">
            <a:avLst/>
          </a:prstGeom>
        </p:spPr>
        <p:txBody>
          <a:bodyPr vert="horz" wrap="square" lIns="0" tIns="13335" rIns="0" bIns="0" rtlCol="0">
            <a:spAutoFit/>
          </a:bodyPr>
          <a:lstStyle/>
          <a:p>
            <a:pPr marL="12700">
              <a:lnSpc>
                <a:spcPct val="100000"/>
              </a:lnSpc>
              <a:spcBef>
                <a:spcPts val="105"/>
              </a:spcBef>
            </a:pPr>
            <a:r>
              <a:rPr sz="3600" u="none" dirty="0">
                <a:latin typeface="Times New Roman"/>
                <a:cs typeface="Times New Roman"/>
              </a:rPr>
              <a:t>Literature</a:t>
            </a:r>
            <a:r>
              <a:rPr sz="3600" u="none" spc="-55" dirty="0">
                <a:latin typeface="Times New Roman"/>
                <a:cs typeface="Times New Roman"/>
              </a:rPr>
              <a:t> </a:t>
            </a:r>
            <a:r>
              <a:rPr sz="3600" u="none" spc="-10" dirty="0">
                <a:latin typeface="Times New Roman"/>
                <a:cs typeface="Times New Roman"/>
              </a:rPr>
              <a:t>Survey</a:t>
            </a:r>
            <a:endParaRPr sz="3600" dirty="0">
              <a:latin typeface="Times New Roman"/>
              <a:cs typeface="Times New Roman"/>
            </a:endParaRPr>
          </a:p>
        </p:txBody>
      </p:sp>
      <p:sp>
        <p:nvSpPr>
          <p:cNvPr id="4" name="object 4"/>
          <p:cNvSpPr/>
          <p:nvPr/>
        </p:nvSpPr>
        <p:spPr>
          <a:xfrm>
            <a:off x="266700" y="200025"/>
            <a:ext cx="11763375" cy="6429375"/>
          </a:xfrm>
          <a:custGeom>
            <a:avLst/>
            <a:gdLst/>
            <a:ahLst/>
            <a:cxnLst/>
            <a:rect l="l" t="t" r="r" b="b"/>
            <a:pathLst>
              <a:path w="11763375" h="6429375">
                <a:moveTo>
                  <a:pt x="0" y="6429375"/>
                </a:moveTo>
                <a:lnTo>
                  <a:pt x="11763375" y="6429375"/>
                </a:lnTo>
                <a:lnTo>
                  <a:pt x="11763375" y="0"/>
                </a:lnTo>
                <a:lnTo>
                  <a:pt x="0" y="0"/>
                </a:lnTo>
                <a:lnTo>
                  <a:pt x="0" y="6429375"/>
                </a:lnTo>
                <a:close/>
              </a:path>
            </a:pathLst>
          </a:custGeom>
          <a:ln w="38100">
            <a:solidFill>
              <a:srgbClr val="0D0D0D"/>
            </a:solidFill>
          </a:ln>
        </p:spPr>
        <p:txBody>
          <a:bodyPr wrap="square" lIns="0" tIns="0" rIns="0" bIns="0" rtlCol="0"/>
          <a:lstStyle/>
          <a:p>
            <a:endParaRPr/>
          </a:p>
        </p:txBody>
      </p:sp>
      <p:pic>
        <p:nvPicPr>
          <p:cNvPr id="10" name="Picture 9">
            <a:extLst>
              <a:ext uri="{FF2B5EF4-FFF2-40B4-BE49-F238E27FC236}">
                <a16:creationId xmlns:a16="http://schemas.microsoft.com/office/drawing/2014/main" id="{1C97A996-178D-DF9C-99A5-A6C533D63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 y="1212453"/>
            <a:ext cx="11153775" cy="49875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81000"/>
            <a:ext cx="12034520" cy="624530"/>
          </a:xfrm>
          <a:prstGeom prst="rect">
            <a:avLst/>
          </a:prstGeom>
        </p:spPr>
        <p:txBody>
          <a:bodyPr vert="horz" wrap="square" lIns="0" tIns="16510" rIns="0" bIns="0" rtlCol="0">
            <a:spAutoFit/>
          </a:bodyPr>
          <a:lstStyle/>
          <a:p>
            <a:pPr marL="149225" algn="ctr">
              <a:lnSpc>
                <a:spcPct val="100000"/>
              </a:lnSpc>
              <a:spcBef>
                <a:spcPts val="130"/>
              </a:spcBef>
            </a:pPr>
            <a:r>
              <a:rPr sz="3950" u="none" dirty="0">
                <a:solidFill>
                  <a:srgbClr val="0D2841"/>
                </a:solidFill>
              </a:rPr>
              <a:t>Problems</a:t>
            </a:r>
            <a:r>
              <a:rPr sz="3950" u="none" spc="15" dirty="0">
                <a:solidFill>
                  <a:srgbClr val="0D2841"/>
                </a:solidFill>
              </a:rPr>
              <a:t> </a:t>
            </a:r>
            <a:r>
              <a:rPr sz="3950" u="none" dirty="0">
                <a:solidFill>
                  <a:srgbClr val="0D2841"/>
                </a:solidFill>
              </a:rPr>
              <a:t>in</a:t>
            </a:r>
            <a:r>
              <a:rPr sz="3950" u="none" spc="35" dirty="0">
                <a:solidFill>
                  <a:srgbClr val="0D2841"/>
                </a:solidFill>
              </a:rPr>
              <a:t> </a:t>
            </a:r>
            <a:r>
              <a:rPr sz="3950" u="none" dirty="0">
                <a:solidFill>
                  <a:srgbClr val="0D2841"/>
                </a:solidFill>
              </a:rPr>
              <a:t>Existing</a:t>
            </a:r>
            <a:r>
              <a:rPr sz="3950" u="none" spc="35" dirty="0">
                <a:solidFill>
                  <a:srgbClr val="0D2841"/>
                </a:solidFill>
              </a:rPr>
              <a:t> </a:t>
            </a:r>
            <a:r>
              <a:rPr sz="3950" u="none" spc="-10" dirty="0">
                <a:solidFill>
                  <a:srgbClr val="0D2841"/>
                </a:solidFill>
              </a:rPr>
              <a:t>System</a:t>
            </a:r>
            <a:endParaRPr sz="3950" dirty="0"/>
          </a:p>
        </p:txBody>
      </p:sp>
      <p:sp>
        <p:nvSpPr>
          <p:cNvPr id="6" name="object 6"/>
          <p:cNvSpPr txBox="1"/>
          <p:nvPr/>
        </p:nvSpPr>
        <p:spPr>
          <a:xfrm>
            <a:off x="609600" y="1463547"/>
            <a:ext cx="4099560" cy="3021340"/>
          </a:xfrm>
          <a:prstGeom prst="rect">
            <a:avLst/>
          </a:prstGeom>
        </p:spPr>
        <p:txBody>
          <a:bodyPr vert="horz" wrap="square" lIns="0" tIns="12700" rIns="0" bIns="0" rtlCol="0">
            <a:spAutoFit/>
          </a:bodyPr>
          <a:lstStyle/>
          <a:p>
            <a:pPr marL="240029" indent="-227329">
              <a:lnSpc>
                <a:spcPct val="100000"/>
              </a:lnSpc>
              <a:spcBef>
                <a:spcPts val="100"/>
              </a:spcBef>
              <a:buFont typeface="Arial MT"/>
              <a:buChar char="•"/>
              <a:tabLst>
                <a:tab pos="240029" algn="l"/>
              </a:tabLst>
            </a:pPr>
            <a:r>
              <a:rPr lang="en-GB" sz="2400" dirty="0">
                <a:solidFill>
                  <a:srgbClr val="0D2841"/>
                </a:solidFill>
                <a:latin typeface="Times New Roman"/>
                <a:cs typeface="Times New Roman"/>
              </a:rPr>
              <a:t>Lack of Real-time Detection</a:t>
            </a:r>
            <a:endParaRPr sz="2400" dirty="0">
              <a:latin typeface="Times New Roman"/>
              <a:cs typeface="Times New Roman"/>
            </a:endParaRPr>
          </a:p>
          <a:p>
            <a:pPr>
              <a:lnSpc>
                <a:spcPct val="100000"/>
              </a:lnSpc>
              <a:spcBef>
                <a:spcPts val="1120"/>
              </a:spcBef>
              <a:buClr>
                <a:srgbClr val="0D2841"/>
              </a:buClr>
              <a:buFont typeface="Arial MT"/>
              <a:buChar char="•"/>
            </a:pPr>
            <a:endParaRPr sz="2400" dirty="0">
              <a:latin typeface="Times New Roman"/>
              <a:cs typeface="Times New Roman"/>
            </a:endParaRPr>
          </a:p>
          <a:p>
            <a:pPr marL="240029" indent="-227329">
              <a:lnSpc>
                <a:spcPct val="100000"/>
              </a:lnSpc>
              <a:buFont typeface="Arial MT"/>
              <a:buChar char="•"/>
              <a:tabLst>
                <a:tab pos="240029" algn="l"/>
              </a:tabLst>
            </a:pPr>
            <a:r>
              <a:rPr lang="en-GB" sz="2400" dirty="0">
                <a:solidFill>
                  <a:srgbClr val="0D2841"/>
                </a:solidFill>
                <a:latin typeface="Times New Roman"/>
                <a:cs typeface="Times New Roman"/>
              </a:rPr>
              <a:t>Limited Feature Analysis</a:t>
            </a:r>
            <a:endParaRPr sz="2400" dirty="0">
              <a:latin typeface="Times New Roman"/>
              <a:cs typeface="Times New Roman"/>
            </a:endParaRPr>
          </a:p>
          <a:p>
            <a:pPr>
              <a:lnSpc>
                <a:spcPct val="100000"/>
              </a:lnSpc>
              <a:spcBef>
                <a:spcPts val="1120"/>
              </a:spcBef>
              <a:buClr>
                <a:srgbClr val="0D2841"/>
              </a:buClr>
              <a:buFont typeface="Arial MT"/>
              <a:buChar char="•"/>
            </a:pPr>
            <a:endParaRPr sz="2400" dirty="0">
              <a:latin typeface="Times New Roman"/>
              <a:cs typeface="Times New Roman"/>
            </a:endParaRPr>
          </a:p>
          <a:p>
            <a:pPr marL="240029" indent="-227329">
              <a:lnSpc>
                <a:spcPct val="100000"/>
              </a:lnSpc>
              <a:buFont typeface="Arial MT"/>
              <a:buChar char="•"/>
              <a:tabLst>
                <a:tab pos="240029" algn="l"/>
              </a:tabLst>
            </a:pPr>
            <a:r>
              <a:rPr lang="en-GB" sz="2400" spc="-10" dirty="0">
                <a:solidFill>
                  <a:srgbClr val="0D2841"/>
                </a:solidFill>
                <a:latin typeface="Times New Roman"/>
                <a:cs typeface="Times New Roman"/>
              </a:rPr>
              <a:t>Evolving Threats</a:t>
            </a:r>
            <a:endParaRPr sz="2400" dirty="0">
              <a:latin typeface="Times New Roman"/>
              <a:cs typeface="Times New Roman"/>
            </a:endParaRPr>
          </a:p>
          <a:p>
            <a:pPr>
              <a:lnSpc>
                <a:spcPct val="100000"/>
              </a:lnSpc>
              <a:spcBef>
                <a:spcPts val="1120"/>
              </a:spcBef>
              <a:buClr>
                <a:srgbClr val="0D2841"/>
              </a:buClr>
              <a:buFont typeface="Arial MT"/>
              <a:buChar char="•"/>
            </a:pPr>
            <a:endParaRPr sz="2400" dirty="0">
              <a:latin typeface="Times New Roman"/>
              <a:cs typeface="Times New Roman"/>
            </a:endParaRPr>
          </a:p>
          <a:p>
            <a:pPr marL="240029" indent="-227329">
              <a:lnSpc>
                <a:spcPct val="100000"/>
              </a:lnSpc>
              <a:buFont typeface="Arial MT"/>
              <a:buChar char="•"/>
              <a:tabLst>
                <a:tab pos="240029" algn="l"/>
              </a:tabLst>
            </a:pPr>
            <a:r>
              <a:rPr lang="en-GB" sz="2400" dirty="0">
                <a:solidFill>
                  <a:srgbClr val="0D2841"/>
                </a:solidFill>
                <a:latin typeface="Times New Roman"/>
                <a:cs typeface="Times New Roman"/>
              </a:rPr>
              <a:t>Poor user Experience</a:t>
            </a:r>
            <a:endParaRPr sz="2400" dirty="0">
              <a:latin typeface="Times New Roman"/>
              <a:cs typeface="Times New Roman"/>
            </a:endParaRPr>
          </a:p>
        </p:txBody>
      </p:sp>
      <p:sp>
        <p:nvSpPr>
          <p:cNvPr id="10" name="object 10"/>
          <p:cNvSpPr/>
          <p:nvPr/>
        </p:nvSpPr>
        <p:spPr>
          <a:xfrm>
            <a:off x="228053" y="209930"/>
            <a:ext cx="11802022" cy="6419470"/>
          </a:xfrm>
          <a:custGeom>
            <a:avLst/>
            <a:gdLst/>
            <a:ahLst/>
            <a:cxnLst/>
            <a:rect l="l" t="t" r="r" b="b"/>
            <a:pathLst>
              <a:path w="11896725" h="6629400">
                <a:moveTo>
                  <a:pt x="0" y="6629400"/>
                </a:moveTo>
                <a:lnTo>
                  <a:pt x="11896725" y="6629400"/>
                </a:lnTo>
                <a:lnTo>
                  <a:pt x="11896725" y="0"/>
                </a:lnTo>
                <a:lnTo>
                  <a:pt x="0" y="0"/>
                </a:lnTo>
                <a:lnTo>
                  <a:pt x="0" y="6629400"/>
                </a:lnTo>
                <a:close/>
              </a:path>
            </a:pathLst>
          </a:custGeom>
          <a:ln w="38100">
            <a:solidFill>
              <a:srgbClr val="0D0D0D"/>
            </a:solidFill>
          </a:ln>
        </p:spPr>
        <p:txBody>
          <a:bodyPr wrap="square" lIns="0" tIns="0" rIns="0" bIns="0" rtlCol="0"/>
          <a:lstStyle/>
          <a:p>
            <a:endParaRPr/>
          </a:p>
        </p:txBody>
      </p:sp>
      <p:pic>
        <p:nvPicPr>
          <p:cNvPr id="17" name="Picture 16">
            <a:extLst>
              <a:ext uri="{FF2B5EF4-FFF2-40B4-BE49-F238E27FC236}">
                <a16:creationId xmlns:a16="http://schemas.microsoft.com/office/drawing/2014/main" id="{34549B90-0D3F-7D63-7969-3D465DDA9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988" y="1463547"/>
            <a:ext cx="6172199" cy="381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95181" y="457924"/>
            <a:ext cx="2422525" cy="1127125"/>
          </a:xfrm>
          <a:custGeom>
            <a:avLst/>
            <a:gdLst/>
            <a:ahLst/>
            <a:cxnLst/>
            <a:rect l="l" t="t" r="r" b="b"/>
            <a:pathLst>
              <a:path w="2422525" h="1127125">
                <a:moveTo>
                  <a:pt x="0" y="361098"/>
                </a:moveTo>
                <a:lnTo>
                  <a:pt x="37168" y="330162"/>
                </a:lnTo>
                <a:lnTo>
                  <a:pt x="75036" y="300628"/>
                </a:lnTo>
                <a:lnTo>
                  <a:pt x="113571" y="272494"/>
                </a:lnTo>
                <a:lnTo>
                  <a:pt x="152740" y="245758"/>
                </a:lnTo>
                <a:lnTo>
                  <a:pt x="192511" y="220416"/>
                </a:lnTo>
                <a:lnTo>
                  <a:pt x="232851" y="196467"/>
                </a:lnTo>
                <a:lnTo>
                  <a:pt x="273727" y="173908"/>
                </a:lnTo>
                <a:lnTo>
                  <a:pt x="315107" y="152737"/>
                </a:lnTo>
                <a:lnTo>
                  <a:pt x="356958" y="132951"/>
                </a:lnTo>
                <a:lnTo>
                  <a:pt x="399246" y="114547"/>
                </a:lnTo>
                <a:lnTo>
                  <a:pt x="441941" y="97523"/>
                </a:lnTo>
                <a:lnTo>
                  <a:pt x="485007" y="81877"/>
                </a:lnTo>
                <a:lnTo>
                  <a:pt x="528414" y="67607"/>
                </a:lnTo>
                <a:lnTo>
                  <a:pt x="572128" y="54709"/>
                </a:lnTo>
                <a:lnTo>
                  <a:pt x="616117" y="43182"/>
                </a:lnTo>
                <a:lnTo>
                  <a:pt x="660348" y="33022"/>
                </a:lnTo>
                <a:lnTo>
                  <a:pt x="704788" y="24228"/>
                </a:lnTo>
                <a:lnTo>
                  <a:pt x="749405" y="16797"/>
                </a:lnTo>
                <a:lnTo>
                  <a:pt x="794166" y="10726"/>
                </a:lnTo>
                <a:lnTo>
                  <a:pt x="839037" y="6014"/>
                </a:lnTo>
                <a:lnTo>
                  <a:pt x="883987" y="2657"/>
                </a:lnTo>
                <a:lnTo>
                  <a:pt x="928983" y="653"/>
                </a:lnTo>
                <a:lnTo>
                  <a:pt x="973992" y="0"/>
                </a:lnTo>
                <a:lnTo>
                  <a:pt x="1018982" y="695"/>
                </a:lnTo>
                <a:lnTo>
                  <a:pt x="1063919" y="2735"/>
                </a:lnTo>
                <a:lnTo>
                  <a:pt x="1108771" y="6119"/>
                </a:lnTo>
                <a:lnTo>
                  <a:pt x="1153505" y="10844"/>
                </a:lnTo>
                <a:lnTo>
                  <a:pt x="1198089" y="16908"/>
                </a:lnTo>
                <a:lnTo>
                  <a:pt x="1242490" y="24307"/>
                </a:lnTo>
                <a:lnTo>
                  <a:pt x="1286675" y="33039"/>
                </a:lnTo>
                <a:lnTo>
                  <a:pt x="1330611" y="43103"/>
                </a:lnTo>
                <a:lnTo>
                  <a:pt x="1374267" y="54495"/>
                </a:lnTo>
                <a:lnTo>
                  <a:pt x="1417608" y="67214"/>
                </a:lnTo>
                <a:lnTo>
                  <a:pt x="1460603" y="81256"/>
                </a:lnTo>
                <a:lnTo>
                  <a:pt x="1503219" y="96619"/>
                </a:lnTo>
                <a:lnTo>
                  <a:pt x="1545422" y="113301"/>
                </a:lnTo>
                <a:lnTo>
                  <a:pt x="1587181" y="131299"/>
                </a:lnTo>
                <a:lnTo>
                  <a:pt x="1628462" y="150611"/>
                </a:lnTo>
                <a:lnTo>
                  <a:pt x="1669234" y="171234"/>
                </a:lnTo>
                <a:lnTo>
                  <a:pt x="1709462" y="193166"/>
                </a:lnTo>
                <a:lnTo>
                  <a:pt x="1749116" y="216404"/>
                </a:lnTo>
                <a:lnTo>
                  <a:pt x="1788160" y="240947"/>
                </a:lnTo>
                <a:lnTo>
                  <a:pt x="1826565" y="266791"/>
                </a:lnTo>
                <a:lnTo>
                  <a:pt x="1864295" y="293934"/>
                </a:lnTo>
                <a:lnTo>
                  <a:pt x="1901319" y="322374"/>
                </a:lnTo>
                <a:lnTo>
                  <a:pt x="1937605" y="352107"/>
                </a:lnTo>
                <a:lnTo>
                  <a:pt x="1973118" y="383133"/>
                </a:lnTo>
                <a:lnTo>
                  <a:pt x="2007828" y="415447"/>
                </a:lnTo>
                <a:lnTo>
                  <a:pt x="2041700" y="449049"/>
                </a:lnTo>
                <a:lnTo>
                  <a:pt x="2074702" y="483934"/>
                </a:lnTo>
                <a:lnTo>
                  <a:pt x="2106803" y="520102"/>
                </a:lnTo>
                <a:lnTo>
                  <a:pt x="2138395" y="558122"/>
                </a:lnTo>
                <a:lnTo>
                  <a:pt x="2168664" y="597102"/>
                </a:lnTo>
                <a:lnTo>
                  <a:pt x="2197590" y="637005"/>
                </a:lnTo>
                <a:lnTo>
                  <a:pt x="2225155" y="677796"/>
                </a:lnTo>
                <a:lnTo>
                  <a:pt x="2251343" y="719439"/>
                </a:lnTo>
                <a:lnTo>
                  <a:pt x="2276133" y="761898"/>
                </a:lnTo>
                <a:lnTo>
                  <a:pt x="2299509" y="805137"/>
                </a:lnTo>
                <a:lnTo>
                  <a:pt x="2321452" y="849121"/>
                </a:lnTo>
                <a:lnTo>
                  <a:pt x="2341945" y="893814"/>
                </a:lnTo>
                <a:lnTo>
                  <a:pt x="2360969" y="939180"/>
                </a:lnTo>
                <a:lnTo>
                  <a:pt x="2378506" y="985182"/>
                </a:lnTo>
                <a:lnTo>
                  <a:pt x="2394539" y="1031786"/>
                </a:lnTo>
                <a:lnTo>
                  <a:pt x="2409048" y="1078955"/>
                </a:lnTo>
                <a:lnTo>
                  <a:pt x="2422017" y="1126654"/>
                </a:lnTo>
              </a:path>
            </a:pathLst>
          </a:custGeom>
          <a:ln w="127000">
            <a:solidFill>
              <a:srgbClr val="0E9ED4"/>
            </a:solidFill>
            <a:prstDash val="dash"/>
          </a:ln>
        </p:spPr>
        <p:txBody>
          <a:bodyPr wrap="square" lIns="0" tIns="0" rIns="0" bIns="0" rtlCol="0"/>
          <a:lstStyle/>
          <a:p>
            <a:endParaRPr/>
          </a:p>
        </p:txBody>
      </p:sp>
      <p:sp>
        <p:nvSpPr>
          <p:cNvPr id="3" name="object 3"/>
          <p:cNvSpPr txBox="1">
            <a:spLocks noGrp="1"/>
          </p:cNvSpPr>
          <p:nvPr>
            <p:ph type="title"/>
          </p:nvPr>
        </p:nvSpPr>
        <p:spPr>
          <a:xfrm>
            <a:off x="78739" y="209930"/>
            <a:ext cx="12034520" cy="1095107"/>
          </a:xfrm>
          <a:prstGeom prst="rect">
            <a:avLst/>
          </a:prstGeom>
        </p:spPr>
        <p:txBody>
          <a:bodyPr vert="horz" wrap="square" lIns="0" tIns="413956" rIns="0" bIns="0" rtlCol="0">
            <a:spAutoFit/>
          </a:bodyPr>
          <a:lstStyle/>
          <a:p>
            <a:pPr marL="4041140">
              <a:lnSpc>
                <a:spcPct val="100000"/>
              </a:lnSpc>
              <a:spcBef>
                <a:spcPts val="130"/>
              </a:spcBef>
            </a:pPr>
            <a:r>
              <a:rPr u="none" spc="-140" dirty="0">
                <a:latin typeface="Times New Roman" panose="02020603050405020304" pitchFamily="18" charset="0"/>
                <a:cs typeface="Times New Roman" panose="02020603050405020304" pitchFamily="18" charset="0"/>
              </a:rPr>
              <a:t>Proposed</a:t>
            </a:r>
            <a:r>
              <a:rPr u="none" spc="-415" dirty="0">
                <a:latin typeface="Trebuchet MS"/>
                <a:cs typeface="Trebuchet MS"/>
              </a:rPr>
              <a:t> </a:t>
            </a:r>
            <a:r>
              <a:rPr u="none" spc="-60" dirty="0">
                <a:latin typeface="Times New Roman" panose="02020603050405020304" pitchFamily="18" charset="0"/>
                <a:cs typeface="Times New Roman" panose="02020603050405020304" pitchFamily="18" charset="0"/>
              </a:rPr>
              <a:t>System</a:t>
            </a:r>
          </a:p>
        </p:txBody>
      </p:sp>
      <p:pic>
        <p:nvPicPr>
          <p:cNvPr id="6" name="object 6"/>
          <p:cNvPicPr/>
          <p:nvPr/>
        </p:nvPicPr>
        <p:blipFill>
          <a:blip r:embed="rId3" cstate="print"/>
          <a:stretch>
            <a:fillRect/>
          </a:stretch>
        </p:blipFill>
        <p:spPr>
          <a:xfrm>
            <a:off x="1194137" y="2078558"/>
            <a:ext cx="348211" cy="410919"/>
          </a:xfrm>
          <a:prstGeom prst="rect">
            <a:avLst/>
          </a:prstGeom>
        </p:spPr>
      </p:pic>
      <p:sp>
        <p:nvSpPr>
          <p:cNvPr id="7" name="object 7"/>
          <p:cNvSpPr txBox="1"/>
          <p:nvPr/>
        </p:nvSpPr>
        <p:spPr>
          <a:xfrm>
            <a:off x="6716776" y="2002853"/>
            <a:ext cx="4340225" cy="207749"/>
          </a:xfrm>
          <a:prstGeom prst="rect">
            <a:avLst/>
          </a:prstGeom>
        </p:spPr>
        <p:txBody>
          <a:bodyPr vert="horz" wrap="square" lIns="0" tIns="27940" rIns="0" bIns="0" rtlCol="0">
            <a:spAutoFit/>
          </a:bodyPr>
          <a:lstStyle/>
          <a:p>
            <a:pPr marL="12700" marR="5080" indent="38100" algn="just">
              <a:lnSpc>
                <a:spcPts val="1350"/>
              </a:lnSpc>
              <a:spcBef>
                <a:spcPts val="220"/>
              </a:spcBef>
            </a:pPr>
            <a:endParaRPr sz="1200" dirty="0">
              <a:latin typeface="Times New Roman"/>
              <a:cs typeface="Times New Roman"/>
            </a:endParaRPr>
          </a:p>
        </p:txBody>
      </p:sp>
      <p:sp>
        <p:nvSpPr>
          <p:cNvPr id="9" name="object 9"/>
          <p:cNvSpPr/>
          <p:nvPr/>
        </p:nvSpPr>
        <p:spPr>
          <a:xfrm>
            <a:off x="838200" y="2971800"/>
            <a:ext cx="10515600" cy="914400"/>
          </a:xfrm>
          <a:custGeom>
            <a:avLst/>
            <a:gdLst/>
            <a:ahLst/>
            <a:cxnLst/>
            <a:rect l="l" t="t" r="r" b="b"/>
            <a:pathLst>
              <a:path w="10515600" h="914400">
                <a:moveTo>
                  <a:pt x="10424160" y="0"/>
                </a:moveTo>
                <a:lnTo>
                  <a:pt x="91440" y="0"/>
                </a:lnTo>
                <a:lnTo>
                  <a:pt x="55844" y="7179"/>
                </a:lnTo>
                <a:lnTo>
                  <a:pt x="26779" y="26765"/>
                </a:lnTo>
                <a:lnTo>
                  <a:pt x="7184" y="55828"/>
                </a:lnTo>
                <a:lnTo>
                  <a:pt x="0" y="91439"/>
                </a:lnTo>
                <a:lnTo>
                  <a:pt x="0" y="822960"/>
                </a:lnTo>
                <a:lnTo>
                  <a:pt x="7184" y="858571"/>
                </a:lnTo>
                <a:lnTo>
                  <a:pt x="26779" y="887634"/>
                </a:lnTo>
                <a:lnTo>
                  <a:pt x="55844" y="907220"/>
                </a:lnTo>
                <a:lnTo>
                  <a:pt x="91440" y="914400"/>
                </a:lnTo>
                <a:lnTo>
                  <a:pt x="10424160" y="914400"/>
                </a:lnTo>
                <a:lnTo>
                  <a:pt x="10459771" y="907220"/>
                </a:lnTo>
                <a:lnTo>
                  <a:pt x="10488834" y="887634"/>
                </a:lnTo>
                <a:lnTo>
                  <a:pt x="10508420" y="858571"/>
                </a:lnTo>
                <a:lnTo>
                  <a:pt x="10515600" y="822960"/>
                </a:lnTo>
                <a:lnTo>
                  <a:pt x="10515600" y="91439"/>
                </a:lnTo>
                <a:lnTo>
                  <a:pt x="10508420" y="55828"/>
                </a:lnTo>
                <a:lnTo>
                  <a:pt x="10488834" y="26765"/>
                </a:lnTo>
                <a:lnTo>
                  <a:pt x="10459771" y="7179"/>
                </a:lnTo>
                <a:lnTo>
                  <a:pt x="10424160" y="0"/>
                </a:lnTo>
                <a:close/>
              </a:path>
            </a:pathLst>
          </a:custGeom>
          <a:solidFill>
            <a:srgbClr val="F1F1F1"/>
          </a:solidFill>
        </p:spPr>
        <p:txBody>
          <a:bodyPr wrap="square" lIns="0" tIns="0" rIns="0" bIns="0" rtlCol="0"/>
          <a:lstStyle/>
          <a:p>
            <a:endParaRPr/>
          </a:p>
        </p:txBody>
      </p:sp>
      <p:sp>
        <p:nvSpPr>
          <p:cNvPr id="11" name="object 11"/>
          <p:cNvSpPr txBox="1"/>
          <p:nvPr/>
        </p:nvSpPr>
        <p:spPr>
          <a:xfrm>
            <a:off x="6716776" y="3233102"/>
            <a:ext cx="4539615" cy="371897"/>
          </a:xfrm>
          <a:prstGeom prst="rect">
            <a:avLst/>
          </a:prstGeom>
        </p:spPr>
        <p:txBody>
          <a:bodyPr vert="horz" wrap="square" lIns="0" tIns="12700" rIns="0" bIns="0" rtlCol="0">
            <a:spAutoFit/>
          </a:bodyPr>
          <a:lstStyle/>
          <a:p>
            <a:pPr marL="12700">
              <a:lnSpc>
                <a:spcPts val="1395"/>
              </a:lnSpc>
              <a:spcBef>
                <a:spcPts val="100"/>
              </a:spcBef>
            </a:pPr>
            <a:r>
              <a:rPr lang="en-GB" sz="1200" spc="-10" dirty="0">
                <a:latin typeface="Times New Roman"/>
                <a:cs typeface="Times New Roman"/>
              </a:rPr>
              <a:t>Evaluate input data to determine whether the phone number is legitimate or phishing , using pattern recognition of  Decision Tree</a:t>
            </a:r>
            <a:endParaRPr sz="1200" dirty="0">
              <a:latin typeface="Times New Roman"/>
              <a:cs typeface="Times New Roman"/>
            </a:endParaRPr>
          </a:p>
        </p:txBody>
      </p:sp>
      <p:sp>
        <p:nvSpPr>
          <p:cNvPr id="13" name="object 13"/>
          <p:cNvSpPr/>
          <p:nvPr/>
        </p:nvSpPr>
        <p:spPr>
          <a:xfrm>
            <a:off x="838200" y="4114800"/>
            <a:ext cx="10515600" cy="914400"/>
          </a:xfrm>
          <a:custGeom>
            <a:avLst/>
            <a:gdLst/>
            <a:ahLst/>
            <a:cxnLst/>
            <a:rect l="l" t="t" r="r" b="b"/>
            <a:pathLst>
              <a:path w="10515600" h="914400">
                <a:moveTo>
                  <a:pt x="10424160" y="0"/>
                </a:moveTo>
                <a:lnTo>
                  <a:pt x="91440" y="0"/>
                </a:lnTo>
                <a:lnTo>
                  <a:pt x="55844" y="7179"/>
                </a:lnTo>
                <a:lnTo>
                  <a:pt x="26779" y="26765"/>
                </a:lnTo>
                <a:lnTo>
                  <a:pt x="7184" y="55828"/>
                </a:lnTo>
                <a:lnTo>
                  <a:pt x="0" y="91439"/>
                </a:lnTo>
                <a:lnTo>
                  <a:pt x="0" y="822960"/>
                </a:lnTo>
                <a:lnTo>
                  <a:pt x="7184" y="858571"/>
                </a:lnTo>
                <a:lnTo>
                  <a:pt x="26779" y="887634"/>
                </a:lnTo>
                <a:lnTo>
                  <a:pt x="55844" y="907220"/>
                </a:lnTo>
                <a:lnTo>
                  <a:pt x="91440" y="914400"/>
                </a:lnTo>
                <a:lnTo>
                  <a:pt x="10424160" y="914400"/>
                </a:lnTo>
                <a:lnTo>
                  <a:pt x="10459771" y="907220"/>
                </a:lnTo>
                <a:lnTo>
                  <a:pt x="10488834" y="887634"/>
                </a:lnTo>
                <a:lnTo>
                  <a:pt x="10508420" y="858571"/>
                </a:lnTo>
                <a:lnTo>
                  <a:pt x="10515600" y="822960"/>
                </a:lnTo>
                <a:lnTo>
                  <a:pt x="10515600" y="91439"/>
                </a:lnTo>
                <a:lnTo>
                  <a:pt x="10508420" y="55828"/>
                </a:lnTo>
                <a:lnTo>
                  <a:pt x="10488834" y="26765"/>
                </a:lnTo>
                <a:lnTo>
                  <a:pt x="10459771" y="7179"/>
                </a:lnTo>
                <a:lnTo>
                  <a:pt x="10424160" y="0"/>
                </a:lnTo>
                <a:close/>
              </a:path>
            </a:pathLst>
          </a:custGeom>
          <a:solidFill>
            <a:srgbClr val="F1F1F1"/>
          </a:solidFill>
        </p:spPr>
        <p:txBody>
          <a:bodyPr wrap="square" lIns="0" tIns="0" rIns="0" bIns="0" rtlCol="0"/>
          <a:lstStyle/>
          <a:p>
            <a:endParaRPr dirty="0"/>
          </a:p>
        </p:txBody>
      </p:sp>
      <p:sp>
        <p:nvSpPr>
          <p:cNvPr id="15" name="object 15"/>
          <p:cNvSpPr txBox="1"/>
          <p:nvPr/>
        </p:nvSpPr>
        <p:spPr>
          <a:xfrm>
            <a:off x="6716776" y="4378642"/>
            <a:ext cx="3964304" cy="387286"/>
          </a:xfrm>
          <a:prstGeom prst="rect">
            <a:avLst/>
          </a:prstGeom>
        </p:spPr>
        <p:txBody>
          <a:bodyPr vert="horz" wrap="square" lIns="0" tIns="27940" rIns="0" bIns="0" rtlCol="0">
            <a:spAutoFit/>
          </a:bodyPr>
          <a:lstStyle/>
          <a:p>
            <a:pPr marL="12700" marR="5080">
              <a:lnSpc>
                <a:spcPts val="1350"/>
              </a:lnSpc>
              <a:spcBef>
                <a:spcPts val="220"/>
              </a:spcBef>
            </a:pPr>
            <a:r>
              <a:rPr lang="en-IN" sz="1200" dirty="0">
                <a:latin typeface="Times New Roman"/>
                <a:cs typeface="Times New Roman"/>
              </a:rPr>
              <a:t>Evaluate input data to determine whether the QR code is legitimate or phishing ,using Random Forest</a:t>
            </a:r>
            <a:endParaRPr sz="1200" dirty="0">
              <a:latin typeface="Times New Roman"/>
              <a:cs typeface="Times New Roman"/>
            </a:endParaRPr>
          </a:p>
        </p:txBody>
      </p:sp>
      <p:sp>
        <p:nvSpPr>
          <p:cNvPr id="17" name="object 17"/>
          <p:cNvSpPr/>
          <p:nvPr/>
        </p:nvSpPr>
        <p:spPr>
          <a:xfrm>
            <a:off x="838200" y="5257800"/>
            <a:ext cx="10515600" cy="914400"/>
          </a:xfrm>
          <a:custGeom>
            <a:avLst/>
            <a:gdLst/>
            <a:ahLst/>
            <a:cxnLst/>
            <a:rect l="l" t="t" r="r" b="b"/>
            <a:pathLst>
              <a:path w="10515600" h="914400">
                <a:moveTo>
                  <a:pt x="10424160" y="0"/>
                </a:moveTo>
                <a:lnTo>
                  <a:pt x="91440" y="0"/>
                </a:lnTo>
                <a:lnTo>
                  <a:pt x="55844" y="7179"/>
                </a:lnTo>
                <a:lnTo>
                  <a:pt x="26779" y="26765"/>
                </a:lnTo>
                <a:lnTo>
                  <a:pt x="7184" y="55828"/>
                </a:lnTo>
                <a:lnTo>
                  <a:pt x="0" y="91440"/>
                </a:lnTo>
                <a:lnTo>
                  <a:pt x="0" y="822960"/>
                </a:lnTo>
                <a:lnTo>
                  <a:pt x="7184" y="858555"/>
                </a:lnTo>
                <a:lnTo>
                  <a:pt x="26779" y="887620"/>
                </a:lnTo>
                <a:lnTo>
                  <a:pt x="55844" y="907215"/>
                </a:lnTo>
                <a:lnTo>
                  <a:pt x="91440" y="914400"/>
                </a:lnTo>
                <a:lnTo>
                  <a:pt x="10424160" y="914400"/>
                </a:lnTo>
                <a:lnTo>
                  <a:pt x="10459771" y="907215"/>
                </a:lnTo>
                <a:lnTo>
                  <a:pt x="10488834" y="887620"/>
                </a:lnTo>
                <a:lnTo>
                  <a:pt x="10508420" y="858555"/>
                </a:lnTo>
                <a:lnTo>
                  <a:pt x="10515600" y="822960"/>
                </a:lnTo>
                <a:lnTo>
                  <a:pt x="10515600" y="91440"/>
                </a:lnTo>
                <a:lnTo>
                  <a:pt x="10508420" y="55828"/>
                </a:lnTo>
                <a:lnTo>
                  <a:pt x="10488834" y="26765"/>
                </a:lnTo>
                <a:lnTo>
                  <a:pt x="10459771" y="7179"/>
                </a:lnTo>
                <a:lnTo>
                  <a:pt x="10424160" y="0"/>
                </a:lnTo>
                <a:close/>
              </a:path>
            </a:pathLst>
          </a:custGeom>
          <a:solidFill>
            <a:srgbClr val="F1F1F1"/>
          </a:solidFill>
        </p:spPr>
        <p:txBody>
          <a:bodyPr wrap="square" lIns="0" tIns="0" rIns="0" bIns="0" rtlCol="0"/>
          <a:lstStyle/>
          <a:p>
            <a:endParaRPr/>
          </a:p>
        </p:txBody>
      </p:sp>
      <p:sp>
        <p:nvSpPr>
          <p:cNvPr id="19" name="object 19"/>
          <p:cNvSpPr txBox="1">
            <a:spLocks noGrp="1"/>
          </p:cNvSpPr>
          <p:nvPr>
            <p:ph sz="half" idx="2"/>
          </p:nvPr>
        </p:nvSpPr>
        <p:spPr>
          <a:xfrm>
            <a:off x="1981200" y="2092007"/>
            <a:ext cx="3586479" cy="3901709"/>
          </a:xfrm>
          <a:prstGeom prst="rect">
            <a:avLst/>
          </a:prstGeom>
        </p:spPr>
        <p:txBody>
          <a:bodyPr vert="horz" wrap="square" lIns="0" tIns="15875" rIns="0" bIns="0" rtlCol="0">
            <a:spAutoFit/>
          </a:bodyPr>
          <a:lstStyle/>
          <a:p>
            <a:pPr marL="12700">
              <a:lnSpc>
                <a:spcPct val="100000"/>
              </a:lnSpc>
              <a:spcBef>
                <a:spcPts val="125"/>
              </a:spcBef>
            </a:pPr>
            <a:r>
              <a:rPr dirty="0"/>
              <a:t>U</a:t>
            </a:r>
            <a:r>
              <a:rPr lang="en-IN" dirty="0" err="1"/>
              <a:t>niform</a:t>
            </a:r>
            <a:r>
              <a:rPr lang="en-IN" dirty="0"/>
              <a:t> Resource Locater</a:t>
            </a:r>
            <a:endParaRPr spc="-10" dirty="0"/>
          </a:p>
          <a:p>
            <a:pPr>
              <a:lnSpc>
                <a:spcPct val="100000"/>
              </a:lnSpc>
            </a:pPr>
            <a:endParaRPr spc="-10" dirty="0"/>
          </a:p>
          <a:p>
            <a:pPr>
              <a:lnSpc>
                <a:spcPct val="100000"/>
              </a:lnSpc>
              <a:spcBef>
                <a:spcPts val="1500"/>
              </a:spcBef>
            </a:pPr>
            <a:endParaRPr spc="-10" dirty="0"/>
          </a:p>
          <a:p>
            <a:pPr marL="12700">
              <a:lnSpc>
                <a:spcPct val="100000"/>
              </a:lnSpc>
            </a:pPr>
            <a:r>
              <a:rPr lang="en-GB" spc="-20" dirty="0"/>
              <a:t>Phone number</a:t>
            </a:r>
            <a:endParaRPr spc="-20" dirty="0"/>
          </a:p>
          <a:p>
            <a:pPr>
              <a:lnSpc>
                <a:spcPct val="100000"/>
              </a:lnSpc>
            </a:pPr>
            <a:endParaRPr spc="-20" dirty="0"/>
          </a:p>
          <a:p>
            <a:pPr>
              <a:lnSpc>
                <a:spcPct val="100000"/>
              </a:lnSpc>
              <a:spcBef>
                <a:spcPts val="1495"/>
              </a:spcBef>
            </a:pPr>
            <a:endParaRPr spc="-20" dirty="0"/>
          </a:p>
          <a:p>
            <a:pPr marL="12700">
              <a:lnSpc>
                <a:spcPct val="100000"/>
              </a:lnSpc>
            </a:pPr>
            <a:r>
              <a:rPr lang="en-IN" spc="-10" dirty="0"/>
              <a:t>QR code</a:t>
            </a:r>
            <a:endParaRPr spc="-10" dirty="0"/>
          </a:p>
          <a:p>
            <a:pPr>
              <a:lnSpc>
                <a:spcPct val="100000"/>
              </a:lnSpc>
            </a:pPr>
            <a:endParaRPr spc="-10" dirty="0"/>
          </a:p>
          <a:p>
            <a:pPr>
              <a:lnSpc>
                <a:spcPct val="100000"/>
              </a:lnSpc>
              <a:spcBef>
                <a:spcPts val="1495"/>
              </a:spcBef>
            </a:pPr>
            <a:endParaRPr spc="-10" dirty="0"/>
          </a:p>
          <a:p>
            <a:pPr marL="12700">
              <a:lnSpc>
                <a:spcPct val="100000"/>
              </a:lnSpc>
            </a:pPr>
            <a:r>
              <a:rPr lang="en-IN" spc="-10" dirty="0"/>
              <a:t>Message</a:t>
            </a:r>
            <a:endParaRPr spc="-10" dirty="0"/>
          </a:p>
        </p:txBody>
      </p:sp>
      <p:sp>
        <p:nvSpPr>
          <p:cNvPr id="20" name="object 20"/>
          <p:cNvSpPr txBox="1"/>
          <p:nvPr/>
        </p:nvSpPr>
        <p:spPr>
          <a:xfrm>
            <a:off x="6716776" y="5524500"/>
            <a:ext cx="4389120" cy="371897"/>
          </a:xfrm>
          <a:prstGeom prst="rect">
            <a:avLst/>
          </a:prstGeom>
        </p:spPr>
        <p:txBody>
          <a:bodyPr vert="horz" wrap="square" lIns="0" tIns="12700" rIns="0" bIns="0" rtlCol="0">
            <a:spAutoFit/>
          </a:bodyPr>
          <a:lstStyle/>
          <a:p>
            <a:pPr marL="12700">
              <a:lnSpc>
                <a:spcPts val="1395"/>
              </a:lnSpc>
              <a:spcBef>
                <a:spcPts val="100"/>
              </a:spcBef>
            </a:pPr>
            <a:r>
              <a:rPr lang="en-IN" sz="1200" dirty="0">
                <a:latin typeface="Times New Roman"/>
                <a:cs typeface="Times New Roman"/>
              </a:rPr>
              <a:t>Evaluate input data to determine whether the message is legitimate or phishing using SVM</a:t>
            </a:r>
            <a:endParaRPr sz="1200" dirty="0">
              <a:latin typeface="Times New Roman"/>
              <a:cs typeface="Times New Roman"/>
            </a:endParaRPr>
          </a:p>
        </p:txBody>
      </p:sp>
      <p:sp>
        <p:nvSpPr>
          <p:cNvPr id="21" name="object 21"/>
          <p:cNvSpPr/>
          <p:nvPr/>
        </p:nvSpPr>
        <p:spPr>
          <a:xfrm>
            <a:off x="142875" y="123825"/>
            <a:ext cx="11801475" cy="6448425"/>
          </a:xfrm>
          <a:custGeom>
            <a:avLst/>
            <a:gdLst/>
            <a:ahLst/>
            <a:cxnLst/>
            <a:rect l="l" t="t" r="r" b="b"/>
            <a:pathLst>
              <a:path w="11801475" h="6448425">
                <a:moveTo>
                  <a:pt x="0" y="6448425"/>
                </a:moveTo>
                <a:lnTo>
                  <a:pt x="11801475" y="6448425"/>
                </a:lnTo>
                <a:lnTo>
                  <a:pt x="11801475" y="0"/>
                </a:lnTo>
                <a:lnTo>
                  <a:pt x="0" y="0"/>
                </a:lnTo>
                <a:lnTo>
                  <a:pt x="0" y="6448425"/>
                </a:lnTo>
                <a:close/>
              </a:path>
            </a:pathLst>
          </a:custGeom>
          <a:ln w="38100">
            <a:solidFill>
              <a:srgbClr val="0D0D0D"/>
            </a:solidFill>
          </a:ln>
        </p:spPr>
        <p:txBody>
          <a:bodyPr wrap="square" lIns="0" tIns="0" rIns="0" bIns="0" rtlCol="0"/>
          <a:lstStyle/>
          <a:p>
            <a:endParaRPr/>
          </a:p>
        </p:txBody>
      </p:sp>
      <p:sp>
        <p:nvSpPr>
          <p:cNvPr id="22" name="object 9">
            <a:extLst>
              <a:ext uri="{FF2B5EF4-FFF2-40B4-BE49-F238E27FC236}">
                <a16:creationId xmlns:a16="http://schemas.microsoft.com/office/drawing/2014/main" id="{015964E9-3B3A-860E-F2B4-A7580D172929}"/>
              </a:ext>
            </a:extLst>
          </p:cNvPr>
          <p:cNvSpPr/>
          <p:nvPr/>
        </p:nvSpPr>
        <p:spPr>
          <a:xfrm>
            <a:off x="838200" y="1828800"/>
            <a:ext cx="10668000" cy="968756"/>
          </a:xfrm>
          <a:custGeom>
            <a:avLst/>
            <a:gdLst/>
            <a:ahLst/>
            <a:cxnLst/>
            <a:rect l="l" t="t" r="r" b="b"/>
            <a:pathLst>
              <a:path w="10515600" h="914400">
                <a:moveTo>
                  <a:pt x="10424160" y="0"/>
                </a:moveTo>
                <a:lnTo>
                  <a:pt x="91440" y="0"/>
                </a:lnTo>
                <a:lnTo>
                  <a:pt x="55844" y="7179"/>
                </a:lnTo>
                <a:lnTo>
                  <a:pt x="26779" y="26765"/>
                </a:lnTo>
                <a:lnTo>
                  <a:pt x="7184" y="55828"/>
                </a:lnTo>
                <a:lnTo>
                  <a:pt x="0" y="91439"/>
                </a:lnTo>
                <a:lnTo>
                  <a:pt x="0" y="822960"/>
                </a:lnTo>
                <a:lnTo>
                  <a:pt x="7184" y="858571"/>
                </a:lnTo>
                <a:lnTo>
                  <a:pt x="26779" y="887634"/>
                </a:lnTo>
                <a:lnTo>
                  <a:pt x="55844" y="907220"/>
                </a:lnTo>
                <a:lnTo>
                  <a:pt x="91440" y="914400"/>
                </a:lnTo>
                <a:lnTo>
                  <a:pt x="10424160" y="914400"/>
                </a:lnTo>
                <a:lnTo>
                  <a:pt x="10459771" y="907220"/>
                </a:lnTo>
                <a:lnTo>
                  <a:pt x="10488834" y="887634"/>
                </a:lnTo>
                <a:lnTo>
                  <a:pt x="10508420" y="858571"/>
                </a:lnTo>
                <a:lnTo>
                  <a:pt x="10515600" y="822960"/>
                </a:lnTo>
                <a:lnTo>
                  <a:pt x="10515600" y="91439"/>
                </a:lnTo>
                <a:lnTo>
                  <a:pt x="10508420" y="55828"/>
                </a:lnTo>
                <a:lnTo>
                  <a:pt x="10488834" y="26765"/>
                </a:lnTo>
                <a:lnTo>
                  <a:pt x="10459771" y="7179"/>
                </a:lnTo>
                <a:lnTo>
                  <a:pt x="10424160" y="0"/>
                </a:lnTo>
                <a:close/>
              </a:path>
            </a:pathLst>
          </a:custGeom>
          <a:solidFill>
            <a:srgbClr val="F1F1F1"/>
          </a:solidFill>
        </p:spPr>
        <p:txBody>
          <a:bodyPr wrap="square" lIns="0" tIns="0" rIns="0" bIns="0" rtlCol="0"/>
          <a:lstStyle/>
          <a:p>
            <a:endParaRPr dirty="0"/>
          </a:p>
        </p:txBody>
      </p:sp>
      <p:sp>
        <p:nvSpPr>
          <p:cNvPr id="24" name="TextBox 23">
            <a:extLst>
              <a:ext uri="{FF2B5EF4-FFF2-40B4-BE49-F238E27FC236}">
                <a16:creationId xmlns:a16="http://schemas.microsoft.com/office/drawing/2014/main" id="{70AA1AE7-263D-2286-B1EA-4372734F169B}"/>
              </a:ext>
            </a:extLst>
          </p:cNvPr>
          <p:cNvSpPr txBox="1"/>
          <p:nvPr/>
        </p:nvSpPr>
        <p:spPr>
          <a:xfrm>
            <a:off x="1981200" y="2210602"/>
            <a:ext cx="30480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Uniform Resource Locater</a:t>
            </a:r>
          </a:p>
        </p:txBody>
      </p:sp>
      <p:sp>
        <p:nvSpPr>
          <p:cNvPr id="25" name="TextBox 24">
            <a:extLst>
              <a:ext uri="{FF2B5EF4-FFF2-40B4-BE49-F238E27FC236}">
                <a16:creationId xmlns:a16="http://schemas.microsoft.com/office/drawing/2014/main" id="{1C62FC3C-AF0F-DDCF-98BB-62361CF653CF}"/>
              </a:ext>
            </a:extLst>
          </p:cNvPr>
          <p:cNvSpPr txBox="1"/>
          <p:nvPr/>
        </p:nvSpPr>
        <p:spPr>
          <a:xfrm>
            <a:off x="6716776" y="2210602"/>
            <a:ext cx="4539615" cy="451406"/>
          </a:xfrm>
          <a:prstGeom prst="rect">
            <a:avLst/>
          </a:prstGeom>
          <a:noFill/>
        </p:spPr>
        <p:txBody>
          <a:bodyPr wrap="square" rtlCol="0">
            <a:spAutoFit/>
          </a:bodyPr>
          <a:lstStyle/>
          <a:p>
            <a:pPr marL="12700">
              <a:lnSpc>
                <a:spcPts val="1395"/>
              </a:lnSpc>
              <a:spcBef>
                <a:spcPts val="100"/>
              </a:spcBef>
            </a:pPr>
            <a:r>
              <a:rPr lang="en-US" sz="1200" spc="-10" dirty="0">
                <a:latin typeface="Times New Roman"/>
                <a:cs typeface="Times New Roman"/>
              </a:rPr>
              <a:t>Evaluate input data to determine whether the URL is legitimate or phishing ,using KNN algorithm </a:t>
            </a:r>
            <a:endParaRPr lang="en-US" sz="1200" dirty="0">
              <a:latin typeface="Times New Roman"/>
              <a:cs typeface="Times New Roman"/>
            </a:endParaRPr>
          </a:p>
        </p:txBody>
      </p:sp>
      <p:pic>
        <p:nvPicPr>
          <p:cNvPr id="5" name="Picture 4">
            <a:extLst>
              <a:ext uri="{FF2B5EF4-FFF2-40B4-BE49-F238E27FC236}">
                <a16:creationId xmlns:a16="http://schemas.microsoft.com/office/drawing/2014/main" id="{1E1B5164-2A37-4D34-42D2-ED7217596A48}"/>
              </a:ext>
            </a:extLst>
          </p:cNvPr>
          <p:cNvPicPr>
            <a:picLocks noChangeAspect="1"/>
          </p:cNvPicPr>
          <p:nvPr/>
        </p:nvPicPr>
        <p:blipFill>
          <a:blip r:embed="rId4"/>
          <a:stretch>
            <a:fillRect/>
          </a:stretch>
        </p:blipFill>
        <p:spPr>
          <a:xfrm>
            <a:off x="1223818" y="2133566"/>
            <a:ext cx="418225" cy="496511"/>
          </a:xfrm>
          <a:prstGeom prst="rect">
            <a:avLst/>
          </a:prstGeom>
        </p:spPr>
      </p:pic>
      <p:pic>
        <p:nvPicPr>
          <p:cNvPr id="29" name="Picture 28">
            <a:extLst>
              <a:ext uri="{FF2B5EF4-FFF2-40B4-BE49-F238E27FC236}">
                <a16:creationId xmlns:a16="http://schemas.microsoft.com/office/drawing/2014/main" id="{F88256D1-187A-F7D3-F855-CAF04F0A3E8B}"/>
              </a:ext>
            </a:extLst>
          </p:cNvPr>
          <p:cNvPicPr>
            <a:picLocks noChangeAspect="1"/>
          </p:cNvPicPr>
          <p:nvPr/>
        </p:nvPicPr>
        <p:blipFill>
          <a:blip r:embed="rId5"/>
          <a:stretch>
            <a:fillRect/>
          </a:stretch>
        </p:blipFill>
        <p:spPr>
          <a:xfrm>
            <a:off x="1077109" y="3210979"/>
            <a:ext cx="598077" cy="394020"/>
          </a:xfrm>
          <a:prstGeom prst="rect">
            <a:avLst/>
          </a:prstGeom>
        </p:spPr>
      </p:pic>
      <p:pic>
        <p:nvPicPr>
          <p:cNvPr id="31" name="Picture 30">
            <a:extLst>
              <a:ext uri="{FF2B5EF4-FFF2-40B4-BE49-F238E27FC236}">
                <a16:creationId xmlns:a16="http://schemas.microsoft.com/office/drawing/2014/main" id="{E110567D-A5A7-809C-0FA1-31AD34860A03}"/>
              </a:ext>
            </a:extLst>
          </p:cNvPr>
          <p:cNvPicPr>
            <a:picLocks noChangeAspect="1"/>
          </p:cNvPicPr>
          <p:nvPr/>
        </p:nvPicPr>
        <p:blipFill>
          <a:blip r:embed="rId6"/>
          <a:stretch>
            <a:fillRect/>
          </a:stretch>
        </p:blipFill>
        <p:spPr>
          <a:xfrm>
            <a:off x="1086104" y="5448938"/>
            <a:ext cx="469640" cy="544778"/>
          </a:xfrm>
          <a:prstGeom prst="rect">
            <a:avLst/>
          </a:prstGeom>
        </p:spPr>
      </p:pic>
      <p:pic>
        <p:nvPicPr>
          <p:cNvPr id="33" name="Picture 32">
            <a:extLst>
              <a:ext uri="{FF2B5EF4-FFF2-40B4-BE49-F238E27FC236}">
                <a16:creationId xmlns:a16="http://schemas.microsoft.com/office/drawing/2014/main" id="{E6844A9A-0FDE-D01B-7E6F-550B02B8164C}"/>
              </a:ext>
            </a:extLst>
          </p:cNvPr>
          <p:cNvPicPr>
            <a:picLocks noChangeAspect="1"/>
          </p:cNvPicPr>
          <p:nvPr/>
        </p:nvPicPr>
        <p:blipFill>
          <a:blip r:embed="rId7"/>
          <a:stretch>
            <a:fillRect/>
          </a:stretch>
        </p:blipFill>
        <p:spPr>
          <a:xfrm>
            <a:off x="1128924" y="4406321"/>
            <a:ext cx="478635" cy="3718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5068" y="193594"/>
            <a:ext cx="2862932" cy="693780"/>
          </a:xfrm>
          <a:prstGeom prst="rect">
            <a:avLst/>
          </a:prstGeom>
        </p:spPr>
        <p:txBody>
          <a:bodyPr vert="horz" wrap="square" lIns="0" tIns="16510" rIns="0" bIns="0" rtlCol="0">
            <a:spAutoFit/>
          </a:bodyPr>
          <a:lstStyle/>
          <a:p>
            <a:pPr marL="12700">
              <a:lnSpc>
                <a:spcPct val="100000"/>
              </a:lnSpc>
              <a:spcBef>
                <a:spcPts val="130"/>
              </a:spcBef>
            </a:pPr>
            <a:r>
              <a:rPr u="none" spc="-10" dirty="0">
                <a:latin typeface="Times New Roman"/>
                <a:cs typeface="Times New Roman"/>
              </a:rPr>
              <a:t>Objective</a:t>
            </a:r>
          </a:p>
        </p:txBody>
      </p:sp>
      <p:sp>
        <p:nvSpPr>
          <p:cNvPr id="34" name="Rectangle: Rounded Corners 33">
            <a:extLst>
              <a:ext uri="{FF2B5EF4-FFF2-40B4-BE49-F238E27FC236}">
                <a16:creationId xmlns:a16="http://schemas.microsoft.com/office/drawing/2014/main" id="{CECF884F-31AE-9257-6B59-09BA936DA0E4}"/>
              </a:ext>
            </a:extLst>
          </p:cNvPr>
          <p:cNvSpPr/>
          <p:nvPr/>
        </p:nvSpPr>
        <p:spPr>
          <a:xfrm>
            <a:off x="190500" y="152400"/>
            <a:ext cx="11811000" cy="6553200"/>
          </a:xfrm>
          <a:prstGeom prst="roundRect">
            <a:avLst>
              <a:gd name="adj" fmla="val 202"/>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E8DE4C2-A3FA-BECC-1543-19A50418750E}"/>
              </a:ext>
            </a:extLst>
          </p:cNvPr>
          <p:cNvSpPr txBox="1"/>
          <p:nvPr/>
        </p:nvSpPr>
        <p:spPr>
          <a:xfrm>
            <a:off x="5638800" y="1905000"/>
            <a:ext cx="5791200" cy="1754326"/>
          </a:xfrm>
          <a:prstGeom prst="rect">
            <a:avLst/>
          </a:prstGeom>
          <a:noFill/>
        </p:spPr>
        <p:txBody>
          <a:bodyPr wrap="square" rtlCol="0">
            <a:spAutoFit/>
          </a:bodyPr>
          <a:lstStyle/>
          <a:p>
            <a:endParaRPr lang="en-IN" dirty="0"/>
          </a:p>
          <a:p>
            <a:endParaRPr lang="en-IN" dirty="0"/>
          </a:p>
          <a:p>
            <a:r>
              <a:rPr lang="en-IN" sz="2400" dirty="0">
                <a:latin typeface="Times New Roman" panose="02020603050405020304" pitchFamily="18" charset="0"/>
                <a:cs typeface="Times New Roman" panose="02020603050405020304" pitchFamily="18" charset="0"/>
              </a:rPr>
              <a:t>Develop a robust system to check whether the URL’s , phone number, messages and </a:t>
            </a:r>
          </a:p>
          <a:p>
            <a:r>
              <a:rPr lang="en-IN" sz="2400" dirty="0">
                <a:latin typeface="Times New Roman" panose="02020603050405020304" pitchFamily="18" charset="0"/>
                <a:cs typeface="Times New Roman" panose="02020603050405020304" pitchFamily="18" charset="0"/>
              </a:rPr>
              <a:t>QR-codes as spam or ham.</a:t>
            </a:r>
          </a:p>
        </p:txBody>
      </p:sp>
      <p:pic>
        <p:nvPicPr>
          <p:cNvPr id="11" name="Picture 10">
            <a:extLst>
              <a:ext uri="{FF2B5EF4-FFF2-40B4-BE49-F238E27FC236}">
                <a16:creationId xmlns:a16="http://schemas.microsoft.com/office/drawing/2014/main" id="{EAB2AF55-C197-B9CD-677E-7C794D316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76" y="1353450"/>
            <a:ext cx="4622524" cy="42875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6399" y="2329525"/>
            <a:ext cx="2413665" cy="1431161"/>
          </a:xfrm>
          <a:prstGeom prst="rect">
            <a:avLst/>
          </a:prstGeom>
        </p:spPr>
        <p:txBody>
          <a:bodyPr vert="horz" wrap="square" lIns="0" tIns="96520" rIns="0" bIns="0" rtlCol="0">
            <a:spAutoFit/>
          </a:bodyPr>
          <a:lstStyle/>
          <a:p>
            <a:pPr marL="12700" marR="5080" indent="236220" algn="l">
              <a:lnSpc>
                <a:spcPts val="5180"/>
              </a:lnSpc>
              <a:spcBef>
                <a:spcPts val="760"/>
              </a:spcBef>
            </a:pPr>
            <a:r>
              <a:rPr sz="4800" b="1" spc="-10" dirty="0">
                <a:latin typeface="Times New Roman"/>
                <a:cs typeface="Times New Roman"/>
              </a:rPr>
              <a:t>Project Domain</a:t>
            </a:r>
            <a:endParaRPr sz="4800" b="1" dirty="0">
              <a:latin typeface="Times New Roman"/>
              <a:cs typeface="Times New Roman"/>
            </a:endParaRPr>
          </a:p>
        </p:txBody>
      </p:sp>
      <p:grpSp>
        <p:nvGrpSpPr>
          <p:cNvPr id="3" name="object 3"/>
          <p:cNvGrpSpPr/>
          <p:nvPr/>
        </p:nvGrpSpPr>
        <p:grpSpPr>
          <a:xfrm>
            <a:off x="4743409" y="533400"/>
            <a:ext cx="6542024" cy="5791200"/>
            <a:chOff x="4716526" y="533400"/>
            <a:chExt cx="6542024" cy="5791200"/>
          </a:xfrm>
        </p:grpSpPr>
        <p:pic>
          <p:nvPicPr>
            <p:cNvPr id="4" name="object 4"/>
            <p:cNvPicPr/>
            <p:nvPr/>
          </p:nvPicPr>
          <p:blipFill>
            <a:blip r:embed="rId2" cstate="print"/>
            <a:stretch>
              <a:fillRect/>
            </a:stretch>
          </p:blipFill>
          <p:spPr>
            <a:xfrm>
              <a:off x="4716526" y="592201"/>
              <a:ext cx="25400" cy="5732399"/>
            </a:xfrm>
            <a:prstGeom prst="rect">
              <a:avLst/>
            </a:prstGeom>
          </p:spPr>
        </p:pic>
        <p:sp>
          <p:nvSpPr>
            <p:cNvPr id="5" name="object 5"/>
            <p:cNvSpPr/>
            <p:nvPr/>
          </p:nvSpPr>
          <p:spPr>
            <a:xfrm>
              <a:off x="5010150" y="533400"/>
              <a:ext cx="6248400" cy="1590675"/>
            </a:xfrm>
            <a:custGeom>
              <a:avLst/>
              <a:gdLst/>
              <a:ahLst/>
              <a:cxnLst/>
              <a:rect l="l" t="t" r="r" b="b"/>
              <a:pathLst>
                <a:path w="6248400" h="1590675">
                  <a:moveTo>
                    <a:pt x="6089396" y="0"/>
                  </a:moveTo>
                  <a:lnTo>
                    <a:pt x="159003" y="0"/>
                  </a:lnTo>
                  <a:lnTo>
                    <a:pt x="108768" y="8111"/>
                  </a:lnTo>
                  <a:lnTo>
                    <a:pt x="65123" y="30695"/>
                  </a:lnTo>
                  <a:lnTo>
                    <a:pt x="30695" y="65123"/>
                  </a:lnTo>
                  <a:lnTo>
                    <a:pt x="8111" y="108768"/>
                  </a:lnTo>
                  <a:lnTo>
                    <a:pt x="0" y="159003"/>
                  </a:lnTo>
                  <a:lnTo>
                    <a:pt x="0" y="1431671"/>
                  </a:lnTo>
                  <a:lnTo>
                    <a:pt x="8111" y="1481906"/>
                  </a:lnTo>
                  <a:lnTo>
                    <a:pt x="30695" y="1525551"/>
                  </a:lnTo>
                  <a:lnTo>
                    <a:pt x="65123" y="1559979"/>
                  </a:lnTo>
                  <a:lnTo>
                    <a:pt x="108768" y="1582563"/>
                  </a:lnTo>
                  <a:lnTo>
                    <a:pt x="159003" y="1590675"/>
                  </a:lnTo>
                  <a:lnTo>
                    <a:pt x="6089396" y="1590675"/>
                  </a:lnTo>
                  <a:lnTo>
                    <a:pt x="6139631" y="1582563"/>
                  </a:lnTo>
                  <a:lnTo>
                    <a:pt x="6183276" y="1559979"/>
                  </a:lnTo>
                  <a:lnTo>
                    <a:pt x="6217704" y="1525551"/>
                  </a:lnTo>
                  <a:lnTo>
                    <a:pt x="6240288" y="1481906"/>
                  </a:lnTo>
                  <a:lnTo>
                    <a:pt x="6248400" y="1431671"/>
                  </a:lnTo>
                  <a:lnTo>
                    <a:pt x="6248400" y="159003"/>
                  </a:lnTo>
                  <a:lnTo>
                    <a:pt x="6240288" y="108768"/>
                  </a:lnTo>
                  <a:lnTo>
                    <a:pt x="6217704" y="65123"/>
                  </a:lnTo>
                  <a:lnTo>
                    <a:pt x="6183276" y="30695"/>
                  </a:lnTo>
                  <a:lnTo>
                    <a:pt x="6139631" y="8111"/>
                  </a:lnTo>
                  <a:lnTo>
                    <a:pt x="6089396" y="0"/>
                  </a:lnTo>
                  <a:close/>
                </a:path>
              </a:pathLst>
            </a:custGeom>
            <a:solidFill>
              <a:srgbClr val="E97031"/>
            </a:solidFill>
          </p:spPr>
          <p:txBody>
            <a:bodyPr wrap="square" lIns="0" tIns="0" rIns="0" bIns="0" rtlCol="0"/>
            <a:lstStyle/>
            <a:p>
              <a:endParaRPr/>
            </a:p>
          </p:txBody>
        </p:sp>
        <p:sp>
          <p:nvSpPr>
            <p:cNvPr id="6" name="object 6"/>
            <p:cNvSpPr/>
            <p:nvPr/>
          </p:nvSpPr>
          <p:spPr>
            <a:xfrm>
              <a:off x="5639803" y="968273"/>
              <a:ext cx="589280" cy="720725"/>
            </a:xfrm>
            <a:custGeom>
              <a:avLst/>
              <a:gdLst/>
              <a:ahLst/>
              <a:cxnLst/>
              <a:rect l="l" t="t" r="r" b="b"/>
              <a:pathLst>
                <a:path w="589279" h="720725">
                  <a:moveTo>
                    <a:pt x="384797" y="503999"/>
                  </a:moveTo>
                  <a:lnTo>
                    <a:pt x="345046" y="483908"/>
                  </a:lnTo>
                  <a:lnTo>
                    <a:pt x="342150" y="474497"/>
                  </a:lnTo>
                  <a:lnTo>
                    <a:pt x="338836" y="465429"/>
                  </a:lnTo>
                  <a:lnTo>
                    <a:pt x="335737" y="458343"/>
                  </a:lnTo>
                  <a:lnTo>
                    <a:pt x="335013" y="456692"/>
                  </a:lnTo>
                  <a:lnTo>
                    <a:pt x="330593" y="448310"/>
                  </a:lnTo>
                  <a:lnTo>
                    <a:pt x="345046" y="405396"/>
                  </a:lnTo>
                  <a:lnTo>
                    <a:pt x="326986" y="387134"/>
                  </a:lnTo>
                  <a:lnTo>
                    <a:pt x="312534" y="372529"/>
                  </a:lnTo>
                  <a:lnTo>
                    <a:pt x="270078" y="387134"/>
                  </a:lnTo>
                  <a:lnTo>
                    <a:pt x="261658" y="382663"/>
                  </a:lnTo>
                  <a:lnTo>
                    <a:pt x="260146" y="382016"/>
                  </a:lnTo>
                  <a:lnTo>
                    <a:pt x="260146" y="526821"/>
                  </a:lnTo>
                  <a:lnTo>
                    <a:pt x="254889" y="553326"/>
                  </a:lnTo>
                  <a:lnTo>
                    <a:pt x="240499" y="575106"/>
                  </a:lnTo>
                  <a:lnTo>
                    <a:pt x="218986" y="589864"/>
                  </a:lnTo>
                  <a:lnTo>
                    <a:pt x="192392" y="595299"/>
                  </a:lnTo>
                  <a:lnTo>
                    <a:pt x="165811" y="589864"/>
                  </a:lnTo>
                  <a:lnTo>
                    <a:pt x="144297" y="575106"/>
                  </a:lnTo>
                  <a:lnTo>
                    <a:pt x="129895" y="553326"/>
                  </a:lnTo>
                  <a:lnTo>
                    <a:pt x="124650" y="526821"/>
                  </a:lnTo>
                  <a:lnTo>
                    <a:pt x="129946" y="500329"/>
                  </a:lnTo>
                  <a:lnTo>
                    <a:pt x="130022" y="499948"/>
                  </a:lnTo>
                  <a:lnTo>
                    <a:pt x="144640" y="478205"/>
                  </a:lnTo>
                  <a:lnTo>
                    <a:pt x="166192" y="463651"/>
                  </a:lnTo>
                  <a:lnTo>
                    <a:pt x="192392" y="458343"/>
                  </a:lnTo>
                  <a:lnTo>
                    <a:pt x="218986" y="463778"/>
                  </a:lnTo>
                  <a:lnTo>
                    <a:pt x="240499" y="478548"/>
                  </a:lnTo>
                  <a:lnTo>
                    <a:pt x="254889" y="500329"/>
                  </a:lnTo>
                  <a:lnTo>
                    <a:pt x="260146" y="526821"/>
                  </a:lnTo>
                  <a:lnTo>
                    <a:pt x="260146" y="382016"/>
                  </a:lnTo>
                  <a:lnTo>
                    <a:pt x="252806" y="378802"/>
                  </a:lnTo>
                  <a:lnTo>
                    <a:pt x="243789" y="375450"/>
                  </a:lnTo>
                  <a:lnTo>
                    <a:pt x="234848" y="372529"/>
                  </a:lnTo>
                  <a:lnTo>
                    <a:pt x="214972" y="332346"/>
                  </a:lnTo>
                  <a:lnTo>
                    <a:pt x="169811" y="332346"/>
                  </a:lnTo>
                  <a:lnTo>
                    <a:pt x="149948" y="372529"/>
                  </a:lnTo>
                  <a:lnTo>
                    <a:pt x="140627" y="375450"/>
                  </a:lnTo>
                  <a:lnTo>
                    <a:pt x="131648" y="378802"/>
                  </a:lnTo>
                  <a:lnTo>
                    <a:pt x="123012" y="382663"/>
                  </a:lnTo>
                  <a:lnTo>
                    <a:pt x="114719" y="387134"/>
                  </a:lnTo>
                  <a:lnTo>
                    <a:pt x="72263" y="372529"/>
                  </a:lnTo>
                  <a:lnTo>
                    <a:pt x="40652" y="404482"/>
                  </a:lnTo>
                  <a:lnTo>
                    <a:pt x="54190" y="447395"/>
                  </a:lnTo>
                  <a:lnTo>
                    <a:pt x="49784" y="455904"/>
                  </a:lnTo>
                  <a:lnTo>
                    <a:pt x="45948" y="464858"/>
                  </a:lnTo>
                  <a:lnTo>
                    <a:pt x="42633" y="473976"/>
                  </a:lnTo>
                  <a:lnTo>
                    <a:pt x="39738" y="483006"/>
                  </a:lnTo>
                  <a:lnTo>
                    <a:pt x="0" y="503085"/>
                  </a:lnTo>
                  <a:lnTo>
                    <a:pt x="0" y="548741"/>
                  </a:lnTo>
                  <a:lnTo>
                    <a:pt x="39738" y="568833"/>
                  </a:lnTo>
                  <a:lnTo>
                    <a:pt x="42633" y="578243"/>
                  </a:lnTo>
                  <a:lnTo>
                    <a:pt x="45948" y="587311"/>
                  </a:lnTo>
                  <a:lnTo>
                    <a:pt x="49784" y="596049"/>
                  </a:lnTo>
                  <a:lnTo>
                    <a:pt x="54190" y="604431"/>
                  </a:lnTo>
                  <a:lnTo>
                    <a:pt x="40652" y="647344"/>
                  </a:lnTo>
                  <a:lnTo>
                    <a:pt x="72263" y="679310"/>
                  </a:lnTo>
                  <a:lnTo>
                    <a:pt x="114719" y="665607"/>
                  </a:lnTo>
                  <a:lnTo>
                    <a:pt x="123012" y="670077"/>
                  </a:lnTo>
                  <a:lnTo>
                    <a:pt x="131648" y="673938"/>
                  </a:lnTo>
                  <a:lnTo>
                    <a:pt x="140627" y="677291"/>
                  </a:lnTo>
                  <a:lnTo>
                    <a:pt x="149948" y="680224"/>
                  </a:lnTo>
                  <a:lnTo>
                    <a:pt x="169811" y="720394"/>
                  </a:lnTo>
                  <a:lnTo>
                    <a:pt x="214972" y="720394"/>
                  </a:lnTo>
                  <a:lnTo>
                    <a:pt x="234848" y="680224"/>
                  </a:lnTo>
                  <a:lnTo>
                    <a:pt x="244170" y="677291"/>
                  </a:lnTo>
                  <a:lnTo>
                    <a:pt x="253136" y="673938"/>
                  </a:lnTo>
                  <a:lnTo>
                    <a:pt x="261785" y="670077"/>
                  </a:lnTo>
                  <a:lnTo>
                    <a:pt x="270078" y="665607"/>
                  </a:lnTo>
                  <a:lnTo>
                    <a:pt x="312534" y="680224"/>
                  </a:lnTo>
                  <a:lnTo>
                    <a:pt x="326580" y="665607"/>
                  </a:lnTo>
                  <a:lnTo>
                    <a:pt x="344144" y="647344"/>
                  </a:lnTo>
                  <a:lnTo>
                    <a:pt x="330593" y="605345"/>
                  </a:lnTo>
                  <a:lnTo>
                    <a:pt x="335013" y="596963"/>
                  </a:lnTo>
                  <a:lnTo>
                    <a:pt x="335737" y="595299"/>
                  </a:lnTo>
                  <a:lnTo>
                    <a:pt x="338836" y="588225"/>
                  </a:lnTo>
                  <a:lnTo>
                    <a:pt x="342150" y="579158"/>
                  </a:lnTo>
                  <a:lnTo>
                    <a:pt x="345046" y="569734"/>
                  </a:lnTo>
                  <a:lnTo>
                    <a:pt x="384797" y="549656"/>
                  </a:lnTo>
                  <a:lnTo>
                    <a:pt x="384797" y="503999"/>
                  </a:lnTo>
                  <a:close/>
                </a:path>
                <a:path w="589279" h="720725">
                  <a:moveTo>
                    <a:pt x="588937" y="171653"/>
                  </a:moveTo>
                  <a:lnTo>
                    <a:pt x="549186" y="151561"/>
                  </a:lnTo>
                  <a:lnTo>
                    <a:pt x="546290" y="142151"/>
                  </a:lnTo>
                  <a:lnTo>
                    <a:pt x="542975" y="133070"/>
                  </a:lnTo>
                  <a:lnTo>
                    <a:pt x="539877" y="125996"/>
                  </a:lnTo>
                  <a:lnTo>
                    <a:pt x="539153" y="124345"/>
                  </a:lnTo>
                  <a:lnTo>
                    <a:pt x="534733" y="115951"/>
                  </a:lnTo>
                  <a:lnTo>
                    <a:pt x="549186" y="73037"/>
                  </a:lnTo>
                  <a:lnTo>
                    <a:pt x="531126" y="54787"/>
                  </a:lnTo>
                  <a:lnTo>
                    <a:pt x="516674" y="40170"/>
                  </a:lnTo>
                  <a:lnTo>
                    <a:pt x="474218" y="54787"/>
                  </a:lnTo>
                  <a:lnTo>
                    <a:pt x="465912" y="50317"/>
                  </a:lnTo>
                  <a:lnTo>
                    <a:pt x="464286" y="49593"/>
                  </a:lnTo>
                  <a:lnTo>
                    <a:pt x="464286" y="194475"/>
                  </a:lnTo>
                  <a:lnTo>
                    <a:pt x="458901" y="220967"/>
                  </a:lnTo>
                  <a:lnTo>
                    <a:pt x="444296" y="242760"/>
                  </a:lnTo>
                  <a:lnTo>
                    <a:pt x="422744" y="257517"/>
                  </a:lnTo>
                  <a:lnTo>
                    <a:pt x="396532" y="262953"/>
                  </a:lnTo>
                  <a:lnTo>
                    <a:pt x="369951" y="257517"/>
                  </a:lnTo>
                  <a:lnTo>
                    <a:pt x="348437" y="242760"/>
                  </a:lnTo>
                  <a:lnTo>
                    <a:pt x="334035" y="220967"/>
                  </a:lnTo>
                  <a:lnTo>
                    <a:pt x="328790" y="194475"/>
                  </a:lnTo>
                  <a:lnTo>
                    <a:pt x="334162" y="167982"/>
                  </a:lnTo>
                  <a:lnTo>
                    <a:pt x="348780" y="146202"/>
                  </a:lnTo>
                  <a:lnTo>
                    <a:pt x="370332" y="131432"/>
                  </a:lnTo>
                  <a:lnTo>
                    <a:pt x="396532" y="125996"/>
                  </a:lnTo>
                  <a:lnTo>
                    <a:pt x="423125" y="131432"/>
                  </a:lnTo>
                  <a:lnTo>
                    <a:pt x="444639" y="146202"/>
                  </a:lnTo>
                  <a:lnTo>
                    <a:pt x="459028" y="167982"/>
                  </a:lnTo>
                  <a:lnTo>
                    <a:pt x="464286" y="194475"/>
                  </a:lnTo>
                  <a:lnTo>
                    <a:pt x="464286" y="49593"/>
                  </a:lnTo>
                  <a:lnTo>
                    <a:pt x="457276" y="46456"/>
                  </a:lnTo>
                  <a:lnTo>
                    <a:pt x="448310" y="43103"/>
                  </a:lnTo>
                  <a:lnTo>
                    <a:pt x="438988" y="40170"/>
                  </a:lnTo>
                  <a:lnTo>
                    <a:pt x="419112" y="0"/>
                  </a:lnTo>
                  <a:lnTo>
                    <a:pt x="373951" y="0"/>
                  </a:lnTo>
                  <a:lnTo>
                    <a:pt x="354076" y="40170"/>
                  </a:lnTo>
                  <a:lnTo>
                    <a:pt x="344766" y="43103"/>
                  </a:lnTo>
                  <a:lnTo>
                    <a:pt x="335788" y="46456"/>
                  </a:lnTo>
                  <a:lnTo>
                    <a:pt x="327152" y="50317"/>
                  </a:lnTo>
                  <a:lnTo>
                    <a:pt x="318858" y="54787"/>
                  </a:lnTo>
                  <a:lnTo>
                    <a:pt x="276402" y="40170"/>
                  </a:lnTo>
                  <a:lnTo>
                    <a:pt x="243878" y="73037"/>
                  </a:lnTo>
                  <a:lnTo>
                    <a:pt x="258330" y="115951"/>
                  </a:lnTo>
                  <a:lnTo>
                    <a:pt x="253923" y="124345"/>
                  </a:lnTo>
                  <a:lnTo>
                    <a:pt x="250088" y="133070"/>
                  </a:lnTo>
                  <a:lnTo>
                    <a:pt x="246773" y="142151"/>
                  </a:lnTo>
                  <a:lnTo>
                    <a:pt x="243878" y="151561"/>
                  </a:lnTo>
                  <a:lnTo>
                    <a:pt x="204139" y="171653"/>
                  </a:lnTo>
                  <a:lnTo>
                    <a:pt x="204139" y="217309"/>
                  </a:lnTo>
                  <a:lnTo>
                    <a:pt x="243878" y="237388"/>
                  </a:lnTo>
                  <a:lnTo>
                    <a:pt x="246659" y="246418"/>
                  </a:lnTo>
                  <a:lnTo>
                    <a:pt x="246773" y="246811"/>
                  </a:lnTo>
                  <a:lnTo>
                    <a:pt x="249974" y="255536"/>
                  </a:lnTo>
                  <a:lnTo>
                    <a:pt x="250088" y="255879"/>
                  </a:lnTo>
                  <a:lnTo>
                    <a:pt x="253860" y="264477"/>
                  </a:lnTo>
                  <a:lnTo>
                    <a:pt x="258330" y="272999"/>
                  </a:lnTo>
                  <a:lnTo>
                    <a:pt x="243878" y="315912"/>
                  </a:lnTo>
                  <a:lnTo>
                    <a:pt x="275501" y="347865"/>
                  </a:lnTo>
                  <a:lnTo>
                    <a:pt x="317957" y="333260"/>
                  </a:lnTo>
                  <a:lnTo>
                    <a:pt x="326250" y="337731"/>
                  </a:lnTo>
                  <a:lnTo>
                    <a:pt x="334886" y="341591"/>
                  </a:lnTo>
                  <a:lnTo>
                    <a:pt x="343865" y="344944"/>
                  </a:lnTo>
                  <a:lnTo>
                    <a:pt x="353174" y="347865"/>
                  </a:lnTo>
                  <a:lnTo>
                    <a:pt x="373049" y="388048"/>
                  </a:lnTo>
                  <a:lnTo>
                    <a:pt x="418211" y="388048"/>
                  </a:lnTo>
                  <a:lnTo>
                    <a:pt x="438086" y="347865"/>
                  </a:lnTo>
                  <a:lnTo>
                    <a:pt x="447395" y="344944"/>
                  </a:lnTo>
                  <a:lnTo>
                    <a:pt x="456374" y="341591"/>
                  </a:lnTo>
                  <a:lnTo>
                    <a:pt x="465010" y="337731"/>
                  </a:lnTo>
                  <a:lnTo>
                    <a:pt x="473316" y="333260"/>
                  </a:lnTo>
                  <a:lnTo>
                    <a:pt x="515772" y="347865"/>
                  </a:lnTo>
                  <a:lnTo>
                    <a:pt x="530631" y="333260"/>
                  </a:lnTo>
                  <a:lnTo>
                    <a:pt x="548284" y="315912"/>
                  </a:lnTo>
                  <a:lnTo>
                    <a:pt x="533831" y="272999"/>
                  </a:lnTo>
                  <a:lnTo>
                    <a:pt x="549186" y="237388"/>
                  </a:lnTo>
                  <a:lnTo>
                    <a:pt x="588937" y="217309"/>
                  </a:lnTo>
                  <a:lnTo>
                    <a:pt x="588937" y="171653"/>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8739" y="209930"/>
            <a:ext cx="12034520" cy="1249636"/>
          </a:xfrm>
          <a:prstGeom prst="rect">
            <a:avLst/>
          </a:prstGeom>
        </p:spPr>
        <p:txBody>
          <a:bodyPr vert="horz" wrap="square" lIns="0" tIns="955611" rIns="0" bIns="0" rtlCol="0">
            <a:spAutoFit/>
          </a:bodyPr>
          <a:lstStyle/>
          <a:p>
            <a:pPr marL="6948170">
              <a:lnSpc>
                <a:spcPct val="100000"/>
              </a:lnSpc>
              <a:spcBef>
                <a:spcPts val="125"/>
              </a:spcBef>
            </a:pPr>
            <a:r>
              <a:rPr sz="1850" b="0" u="none" dirty="0">
                <a:solidFill>
                  <a:srgbClr val="FFFFFF"/>
                </a:solidFill>
                <a:latin typeface="Times New Roman"/>
                <a:cs typeface="Times New Roman"/>
              </a:rPr>
              <a:t>Project</a:t>
            </a:r>
            <a:r>
              <a:rPr sz="1850" b="0" u="none" spc="100" dirty="0">
                <a:solidFill>
                  <a:srgbClr val="FFFFFF"/>
                </a:solidFill>
                <a:latin typeface="Times New Roman"/>
                <a:cs typeface="Times New Roman"/>
              </a:rPr>
              <a:t> </a:t>
            </a:r>
            <a:r>
              <a:rPr sz="1850" b="0" u="none" dirty="0">
                <a:solidFill>
                  <a:srgbClr val="FFFFFF"/>
                </a:solidFill>
                <a:latin typeface="Times New Roman"/>
                <a:cs typeface="Times New Roman"/>
              </a:rPr>
              <a:t>D</a:t>
            </a:r>
            <a:r>
              <a:rPr lang="en-US" sz="1850" b="0" u="none" dirty="0">
                <a:solidFill>
                  <a:srgbClr val="FFFFFF"/>
                </a:solidFill>
                <a:latin typeface="Times New Roman"/>
                <a:cs typeface="Times New Roman"/>
              </a:rPr>
              <a:t>om</a:t>
            </a:r>
            <a:r>
              <a:rPr sz="1850" b="0" u="none" dirty="0">
                <a:solidFill>
                  <a:srgbClr val="FFFFFF"/>
                </a:solidFill>
                <a:latin typeface="Times New Roman"/>
                <a:cs typeface="Times New Roman"/>
              </a:rPr>
              <a:t>ain:</a:t>
            </a:r>
            <a:r>
              <a:rPr sz="1850" b="0" u="none" spc="135" dirty="0">
                <a:solidFill>
                  <a:srgbClr val="FFFFFF"/>
                </a:solidFill>
                <a:latin typeface="Times New Roman"/>
                <a:cs typeface="Times New Roman"/>
              </a:rPr>
              <a:t> </a:t>
            </a:r>
            <a:r>
              <a:rPr sz="1850" b="0" u="none" dirty="0">
                <a:solidFill>
                  <a:srgbClr val="FFFFFF"/>
                </a:solidFill>
                <a:latin typeface="Times New Roman"/>
                <a:cs typeface="Times New Roman"/>
              </a:rPr>
              <a:t>Machine</a:t>
            </a:r>
            <a:r>
              <a:rPr sz="1850" b="0" u="none" spc="175" dirty="0">
                <a:solidFill>
                  <a:srgbClr val="FFFFFF"/>
                </a:solidFill>
                <a:latin typeface="Times New Roman"/>
                <a:cs typeface="Times New Roman"/>
              </a:rPr>
              <a:t> </a:t>
            </a:r>
            <a:r>
              <a:rPr sz="1850" b="0" u="none" spc="-10" dirty="0">
                <a:solidFill>
                  <a:srgbClr val="FFFFFF"/>
                </a:solidFill>
                <a:latin typeface="Times New Roman"/>
                <a:cs typeface="Times New Roman"/>
              </a:rPr>
              <a:t>Learning</a:t>
            </a:r>
            <a:endParaRPr sz="1850" dirty="0">
              <a:latin typeface="Times New Roman"/>
              <a:cs typeface="Times New Roman"/>
            </a:endParaRPr>
          </a:p>
        </p:txBody>
      </p:sp>
      <p:grpSp>
        <p:nvGrpSpPr>
          <p:cNvPr id="8" name="object 8"/>
          <p:cNvGrpSpPr/>
          <p:nvPr/>
        </p:nvGrpSpPr>
        <p:grpSpPr>
          <a:xfrm>
            <a:off x="5010150" y="2524125"/>
            <a:ext cx="6248400" cy="1600200"/>
            <a:chOff x="5010150" y="2524125"/>
            <a:chExt cx="6248400" cy="1600200"/>
          </a:xfrm>
        </p:grpSpPr>
        <p:sp>
          <p:nvSpPr>
            <p:cNvPr id="9" name="object 9"/>
            <p:cNvSpPr/>
            <p:nvPr/>
          </p:nvSpPr>
          <p:spPr>
            <a:xfrm>
              <a:off x="5010150" y="2524125"/>
              <a:ext cx="6248400" cy="1600200"/>
            </a:xfrm>
            <a:custGeom>
              <a:avLst/>
              <a:gdLst/>
              <a:ahLst/>
              <a:cxnLst/>
              <a:rect l="l" t="t" r="r" b="b"/>
              <a:pathLst>
                <a:path w="6248400" h="1600200">
                  <a:moveTo>
                    <a:pt x="6088380" y="0"/>
                  </a:moveTo>
                  <a:lnTo>
                    <a:pt x="160020" y="0"/>
                  </a:lnTo>
                  <a:lnTo>
                    <a:pt x="109435" y="8156"/>
                  </a:lnTo>
                  <a:lnTo>
                    <a:pt x="65507" y="30870"/>
                  </a:lnTo>
                  <a:lnTo>
                    <a:pt x="30870" y="65507"/>
                  </a:lnTo>
                  <a:lnTo>
                    <a:pt x="8156" y="109435"/>
                  </a:lnTo>
                  <a:lnTo>
                    <a:pt x="0" y="160020"/>
                  </a:lnTo>
                  <a:lnTo>
                    <a:pt x="0" y="1440180"/>
                  </a:lnTo>
                  <a:lnTo>
                    <a:pt x="8156" y="1490764"/>
                  </a:lnTo>
                  <a:lnTo>
                    <a:pt x="30870" y="1534692"/>
                  </a:lnTo>
                  <a:lnTo>
                    <a:pt x="65507" y="1569329"/>
                  </a:lnTo>
                  <a:lnTo>
                    <a:pt x="109435" y="1592043"/>
                  </a:lnTo>
                  <a:lnTo>
                    <a:pt x="160020" y="1600200"/>
                  </a:lnTo>
                  <a:lnTo>
                    <a:pt x="6088380" y="1600200"/>
                  </a:lnTo>
                  <a:lnTo>
                    <a:pt x="6138964" y="1592043"/>
                  </a:lnTo>
                  <a:lnTo>
                    <a:pt x="6182892" y="1569329"/>
                  </a:lnTo>
                  <a:lnTo>
                    <a:pt x="6217529" y="1534692"/>
                  </a:lnTo>
                  <a:lnTo>
                    <a:pt x="6240243" y="1490764"/>
                  </a:lnTo>
                  <a:lnTo>
                    <a:pt x="6248400" y="1440180"/>
                  </a:lnTo>
                  <a:lnTo>
                    <a:pt x="6248400" y="160020"/>
                  </a:lnTo>
                  <a:lnTo>
                    <a:pt x="6240243" y="109435"/>
                  </a:lnTo>
                  <a:lnTo>
                    <a:pt x="6217529" y="65507"/>
                  </a:lnTo>
                  <a:lnTo>
                    <a:pt x="6182892" y="30870"/>
                  </a:lnTo>
                  <a:lnTo>
                    <a:pt x="6138964" y="8156"/>
                  </a:lnTo>
                  <a:lnTo>
                    <a:pt x="6088380" y="0"/>
                  </a:lnTo>
                  <a:close/>
                </a:path>
              </a:pathLst>
            </a:custGeom>
            <a:solidFill>
              <a:srgbClr val="186B23"/>
            </a:solidFill>
          </p:spPr>
          <p:txBody>
            <a:bodyPr wrap="square" lIns="0" tIns="0" rIns="0" bIns="0" rtlCol="0"/>
            <a:lstStyle/>
            <a:p>
              <a:endParaRPr/>
            </a:p>
          </p:txBody>
        </p:sp>
        <p:sp>
          <p:nvSpPr>
            <p:cNvPr id="10" name="object 10"/>
            <p:cNvSpPr/>
            <p:nvPr/>
          </p:nvSpPr>
          <p:spPr>
            <a:xfrm>
              <a:off x="5591022" y="2981185"/>
              <a:ext cx="687070" cy="687070"/>
            </a:xfrm>
            <a:custGeom>
              <a:avLst/>
              <a:gdLst/>
              <a:ahLst/>
              <a:cxnLst/>
              <a:rect l="l" t="t" r="r" b="b"/>
              <a:pathLst>
                <a:path w="687070" h="687070">
                  <a:moveTo>
                    <a:pt x="63233" y="505802"/>
                  </a:moveTo>
                  <a:lnTo>
                    <a:pt x="0" y="505802"/>
                  </a:lnTo>
                  <a:lnTo>
                    <a:pt x="0" y="541934"/>
                  </a:lnTo>
                  <a:lnTo>
                    <a:pt x="63233" y="541934"/>
                  </a:lnTo>
                  <a:lnTo>
                    <a:pt x="63233" y="505802"/>
                  </a:lnTo>
                  <a:close/>
                </a:path>
                <a:path w="687070" h="687070">
                  <a:moveTo>
                    <a:pt x="63233" y="433552"/>
                  </a:moveTo>
                  <a:lnTo>
                    <a:pt x="0" y="433552"/>
                  </a:lnTo>
                  <a:lnTo>
                    <a:pt x="0" y="469684"/>
                  </a:lnTo>
                  <a:lnTo>
                    <a:pt x="63233" y="469684"/>
                  </a:lnTo>
                  <a:lnTo>
                    <a:pt x="63233" y="433552"/>
                  </a:lnTo>
                  <a:close/>
                </a:path>
                <a:path w="687070" h="687070">
                  <a:moveTo>
                    <a:pt x="63233" y="361289"/>
                  </a:moveTo>
                  <a:lnTo>
                    <a:pt x="0" y="361289"/>
                  </a:lnTo>
                  <a:lnTo>
                    <a:pt x="0" y="397421"/>
                  </a:lnTo>
                  <a:lnTo>
                    <a:pt x="63233" y="397421"/>
                  </a:lnTo>
                  <a:lnTo>
                    <a:pt x="63233" y="361289"/>
                  </a:lnTo>
                  <a:close/>
                </a:path>
                <a:path w="687070" h="687070">
                  <a:moveTo>
                    <a:pt x="63233" y="289039"/>
                  </a:moveTo>
                  <a:lnTo>
                    <a:pt x="0" y="289039"/>
                  </a:lnTo>
                  <a:lnTo>
                    <a:pt x="0" y="325158"/>
                  </a:lnTo>
                  <a:lnTo>
                    <a:pt x="63233" y="325158"/>
                  </a:lnTo>
                  <a:lnTo>
                    <a:pt x="63233" y="289039"/>
                  </a:lnTo>
                  <a:close/>
                </a:path>
                <a:path w="687070" h="687070">
                  <a:moveTo>
                    <a:pt x="63233" y="216776"/>
                  </a:moveTo>
                  <a:lnTo>
                    <a:pt x="0" y="216776"/>
                  </a:lnTo>
                  <a:lnTo>
                    <a:pt x="0" y="252907"/>
                  </a:lnTo>
                  <a:lnTo>
                    <a:pt x="63233" y="252907"/>
                  </a:lnTo>
                  <a:lnTo>
                    <a:pt x="63233" y="216776"/>
                  </a:lnTo>
                  <a:close/>
                </a:path>
                <a:path w="687070" h="687070">
                  <a:moveTo>
                    <a:pt x="63233" y="144513"/>
                  </a:moveTo>
                  <a:lnTo>
                    <a:pt x="0" y="144513"/>
                  </a:lnTo>
                  <a:lnTo>
                    <a:pt x="0" y="180644"/>
                  </a:lnTo>
                  <a:lnTo>
                    <a:pt x="63233" y="180644"/>
                  </a:lnTo>
                  <a:lnTo>
                    <a:pt x="63233" y="144513"/>
                  </a:lnTo>
                  <a:close/>
                </a:path>
                <a:path w="687070" h="687070">
                  <a:moveTo>
                    <a:pt x="180657" y="623227"/>
                  </a:moveTo>
                  <a:lnTo>
                    <a:pt x="144526" y="623227"/>
                  </a:lnTo>
                  <a:lnTo>
                    <a:pt x="144526" y="686460"/>
                  </a:lnTo>
                  <a:lnTo>
                    <a:pt x="180657" y="686460"/>
                  </a:lnTo>
                  <a:lnTo>
                    <a:pt x="180657" y="623227"/>
                  </a:lnTo>
                  <a:close/>
                </a:path>
                <a:path w="687070" h="687070">
                  <a:moveTo>
                    <a:pt x="180657" y="0"/>
                  </a:moveTo>
                  <a:lnTo>
                    <a:pt x="144526" y="0"/>
                  </a:lnTo>
                  <a:lnTo>
                    <a:pt x="144526" y="63233"/>
                  </a:lnTo>
                  <a:lnTo>
                    <a:pt x="180657" y="63233"/>
                  </a:lnTo>
                  <a:lnTo>
                    <a:pt x="180657" y="0"/>
                  </a:lnTo>
                  <a:close/>
                </a:path>
                <a:path w="687070" h="687070">
                  <a:moveTo>
                    <a:pt x="252920" y="623227"/>
                  </a:moveTo>
                  <a:lnTo>
                    <a:pt x="216789" y="623227"/>
                  </a:lnTo>
                  <a:lnTo>
                    <a:pt x="216789" y="686460"/>
                  </a:lnTo>
                  <a:lnTo>
                    <a:pt x="252920" y="686460"/>
                  </a:lnTo>
                  <a:lnTo>
                    <a:pt x="252920" y="623227"/>
                  </a:lnTo>
                  <a:close/>
                </a:path>
                <a:path w="687070" h="687070">
                  <a:moveTo>
                    <a:pt x="252920" y="0"/>
                  </a:moveTo>
                  <a:lnTo>
                    <a:pt x="216789" y="0"/>
                  </a:lnTo>
                  <a:lnTo>
                    <a:pt x="216789" y="63233"/>
                  </a:lnTo>
                  <a:lnTo>
                    <a:pt x="252920" y="63233"/>
                  </a:lnTo>
                  <a:lnTo>
                    <a:pt x="252920" y="0"/>
                  </a:lnTo>
                  <a:close/>
                </a:path>
                <a:path w="687070" h="687070">
                  <a:moveTo>
                    <a:pt x="325183" y="623227"/>
                  </a:moveTo>
                  <a:lnTo>
                    <a:pt x="289052" y="623227"/>
                  </a:lnTo>
                  <a:lnTo>
                    <a:pt x="289052" y="686460"/>
                  </a:lnTo>
                  <a:lnTo>
                    <a:pt x="325183" y="686460"/>
                  </a:lnTo>
                  <a:lnTo>
                    <a:pt x="325183" y="623227"/>
                  </a:lnTo>
                  <a:close/>
                </a:path>
                <a:path w="687070" h="687070">
                  <a:moveTo>
                    <a:pt x="325183" y="0"/>
                  </a:moveTo>
                  <a:lnTo>
                    <a:pt x="289052" y="0"/>
                  </a:lnTo>
                  <a:lnTo>
                    <a:pt x="289052" y="63233"/>
                  </a:lnTo>
                  <a:lnTo>
                    <a:pt x="325183" y="63233"/>
                  </a:lnTo>
                  <a:lnTo>
                    <a:pt x="325183" y="0"/>
                  </a:lnTo>
                  <a:close/>
                </a:path>
                <a:path w="687070" h="687070">
                  <a:moveTo>
                    <a:pt x="397446" y="623227"/>
                  </a:moveTo>
                  <a:lnTo>
                    <a:pt x="361315" y="623227"/>
                  </a:lnTo>
                  <a:lnTo>
                    <a:pt x="361315" y="686460"/>
                  </a:lnTo>
                  <a:lnTo>
                    <a:pt x="397446" y="686460"/>
                  </a:lnTo>
                  <a:lnTo>
                    <a:pt x="397446" y="623227"/>
                  </a:lnTo>
                  <a:close/>
                </a:path>
                <a:path w="687070" h="687070">
                  <a:moveTo>
                    <a:pt x="397446" y="0"/>
                  </a:moveTo>
                  <a:lnTo>
                    <a:pt x="361315" y="0"/>
                  </a:lnTo>
                  <a:lnTo>
                    <a:pt x="361315" y="63233"/>
                  </a:lnTo>
                  <a:lnTo>
                    <a:pt x="397446" y="63233"/>
                  </a:lnTo>
                  <a:lnTo>
                    <a:pt x="397446" y="0"/>
                  </a:lnTo>
                  <a:close/>
                </a:path>
                <a:path w="687070" h="687070">
                  <a:moveTo>
                    <a:pt x="460667" y="225806"/>
                  </a:moveTo>
                  <a:lnTo>
                    <a:pt x="225818" y="225806"/>
                  </a:lnTo>
                  <a:lnTo>
                    <a:pt x="225818" y="460641"/>
                  </a:lnTo>
                  <a:lnTo>
                    <a:pt x="460667" y="460641"/>
                  </a:lnTo>
                  <a:lnTo>
                    <a:pt x="460667" y="225806"/>
                  </a:lnTo>
                  <a:close/>
                </a:path>
                <a:path w="687070" h="687070">
                  <a:moveTo>
                    <a:pt x="469709" y="623227"/>
                  </a:moveTo>
                  <a:lnTo>
                    <a:pt x="433578" y="623227"/>
                  </a:lnTo>
                  <a:lnTo>
                    <a:pt x="433578" y="686460"/>
                  </a:lnTo>
                  <a:lnTo>
                    <a:pt x="469709" y="686460"/>
                  </a:lnTo>
                  <a:lnTo>
                    <a:pt x="469709" y="623227"/>
                  </a:lnTo>
                  <a:close/>
                </a:path>
                <a:path w="687070" h="687070">
                  <a:moveTo>
                    <a:pt x="469709" y="0"/>
                  </a:moveTo>
                  <a:lnTo>
                    <a:pt x="433578" y="0"/>
                  </a:lnTo>
                  <a:lnTo>
                    <a:pt x="433578" y="63233"/>
                  </a:lnTo>
                  <a:lnTo>
                    <a:pt x="469709" y="63233"/>
                  </a:lnTo>
                  <a:lnTo>
                    <a:pt x="469709" y="0"/>
                  </a:lnTo>
                  <a:close/>
                </a:path>
                <a:path w="687070" h="687070">
                  <a:moveTo>
                    <a:pt x="541972" y="623227"/>
                  </a:moveTo>
                  <a:lnTo>
                    <a:pt x="505841" y="623227"/>
                  </a:lnTo>
                  <a:lnTo>
                    <a:pt x="505841" y="686460"/>
                  </a:lnTo>
                  <a:lnTo>
                    <a:pt x="541972" y="686460"/>
                  </a:lnTo>
                  <a:lnTo>
                    <a:pt x="541972" y="623227"/>
                  </a:lnTo>
                  <a:close/>
                </a:path>
                <a:path w="687070" h="687070">
                  <a:moveTo>
                    <a:pt x="541972" y="0"/>
                  </a:moveTo>
                  <a:lnTo>
                    <a:pt x="505841" y="0"/>
                  </a:lnTo>
                  <a:lnTo>
                    <a:pt x="505841" y="63233"/>
                  </a:lnTo>
                  <a:lnTo>
                    <a:pt x="541972" y="63233"/>
                  </a:lnTo>
                  <a:lnTo>
                    <a:pt x="541972" y="0"/>
                  </a:lnTo>
                  <a:close/>
                </a:path>
                <a:path w="687070" h="687070">
                  <a:moveTo>
                    <a:pt x="587133" y="135483"/>
                  </a:moveTo>
                  <a:lnTo>
                    <a:pt x="584288" y="121424"/>
                  </a:lnTo>
                  <a:lnTo>
                    <a:pt x="576541" y="109943"/>
                  </a:lnTo>
                  <a:lnTo>
                    <a:pt x="565061" y="102196"/>
                  </a:lnTo>
                  <a:lnTo>
                    <a:pt x="551002" y="99352"/>
                  </a:lnTo>
                  <a:lnTo>
                    <a:pt x="496798" y="99352"/>
                  </a:lnTo>
                  <a:lnTo>
                    <a:pt x="496798" y="189674"/>
                  </a:lnTo>
                  <a:lnTo>
                    <a:pt x="496798" y="496773"/>
                  </a:lnTo>
                  <a:lnTo>
                    <a:pt x="189687" y="496773"/>
                  </a:lnTo>
                  <a:lnTo>
                    <a:pt x="189687" y="189674"/>
                  </a:lnTo>
                  <a:lnTo>
                    <a:pt x="496798" y="189674"/>
                  </a:lnTo>
                  <a:lnTo>
                    <a:pt x="496798" y="99352"/>
                  </a:lnTo>
                  <a:lnTo>
                    <a:pt x="135496" y="99352"/>
                  </a:lnTo>
                  <a:lnTo>
                    <a:pt x="121424" y="102196"/>
                  </a:lnTo>
                  <a:lnTo>
                    <a:pt x="109943" y="109943"/>
                  </a:lnTo>
                  <a:lnTo>
                    <a:pt x="102196" y="121424"/>
                  </a:lnTo>
                  <a:lnTo>
                    <a:pt x="99364" y="135483"/>
                  </a:lnTo>
                  <a:lnTo>
                    <a:pt x="99364" y="550964"/>
                  </a:lnTo>
                  <a:lnTo>
                    <a:pt x="102196" y="565035"/>
                  </a:lnTo>
                  <a:lnTo>
                    <a:pt x="109943" y="576516"/>
                  </a:lnTo>
                  <a:lnTo>
                    <a:pt x="121424" y="584263"/>
                  </a:lnTo>
                  <a:lnTo>
                    <a:pt x="135496" y="587095"/>
                  </a:lnTo>
                  <a:lnTo>
                    <a:pt x="551002" y="587095"/>
                  </a:lnTo>
                  <a:lnTo>
                    <a:pt x="565061" y="584263"/>
                  </a:lnTo>
                  <a:lnTo>
                    <a:pt x="576554" y="576516"/>
                  </a:lnTo>
                  <a:lnTo>
                    <a:pt x="584288" y="565035"/>
                  </a:lnTo>
                  <a:lnTo>
                    <a:pt x="587133" y="550964"/>
                  </a:lnTo>
                  <a:lnTo>
                    <a:pt x="587133" y="496773"/>
                  </a:lnTo>
                  <a:lnTo>
                    <a:pt x="587133" y="189674"/>
                  </a:lnTo>
                  <a:lnTo>
                    <a:pt x="587133" y="135483"/>
                  </a:lnTo>
                  <a:close/>
                </a:path>
                <a:path w="687070" h="687070">
                  <a:moveTo>
                    <a:pt x="686485" y="505802"/>
                  </a:moveTo>
                  <a:lnTo>
                    <a:pt x="623265" y="505802"/>
                  </a:lnTo>
                  <a:lnTo>
                    <a:pt x="623265" y="541934"/>
                  </a:lnTo>
                  <a:lnTo>
                    <a:pt x="686485" y="541934"/>
                  </a:lnTo>
                  <a:lnTo>
                    <a:pt x="686485" y="505802"/>
                  </a:lnTo>
                  <a:close/>
                </a:path>
                <a:path w="687070" h="687070">
                  <a:moveTo>
                    <a:pt x="686485" y="433552"/>
                  </a:moveTo>
                  <a:lnTo>
                    <a:pt x="623265" y="433552"/>
                  </a:lnTo>
                  <a:lnTo>
                    <a:pt x="623265" y="469684"/>
                  </a:lnTo>
                  <a:lnTo>
                    <a:pt x="686485" y="469684"/>
                  </a:lnTo>
                  <a:lnTo>
                    <a:pt x="686485" y="433552"/>
                  </a:lnTo>
                  <a:close/>
                </a:path>
                <a:path w="687070" h="687070">
                  <a:moveTo>
                    <a:pt x="686485" y="361289"/>
                  </a:moveTo>
                  <a:lnTo>
                    <a:pt x="623265" y="361289"/>
                  </a:lnTo>
                  <a:lnTo>
                    <a:pt x="623265" y="397421"/>
                  </a:lnTo>
                  <a:lnTo>
                    <a:pt x="686485" y="397421"/>
                  </a:lnTo>
                  <a:lnTo>
                    <a:pt x="686485" y="361289"/>
                  </a:lnTo>
                  <a:close/>
                </a:path>
                <a:path w="687070" h="687070">
                  <a:moveTo>
                    <a:pt x="686485" y="289039"/>
                  </a:moveTo>
                  <a:lnTo>
                    <a:pt x="623265" y="289039"/>
                  </a:lnTo>
                  <a:lnTo>
                    <a:pt x="623265" y="325158"/>
                  </a:lnTo>
                  <a:lnTo>
                    <a:pt x="686485" y="325158"/>
                  </a:lnTo>
                  <a:lnTo>
                    <a:pt x="686485" y="289039"/>
                  </a:lnTo>
                  <a:close/>
                </a:path>
                <a:path w="687070" h="687070">
                  <a:moveTo>
                    <a:pt x="686485" y="216776"/>
                  </a:moveTo>
                  <a:lnTo>
                    <a:pt x="623265" y="216776"/>
                  </a:lnTo>
                  <a:lnTo>
                    <a:pt x="623265" y="252907"/>
                  </a:lnTo>
                  <a:lnTo>
                    <a:pt x="686485" y="252907"/>
                  </a:lnTo>
                  <a:lnTo>
                    <a:pt x="686485" y="216776"/>
                  </a:lnTo>
                  <a:close/>
                </a:path>
                <a:path w="687070" h="687070">
                  <a:moveTo>
                    <a:pt x="686485" y="144513"/>
                  </a:moveTo>
                  <a:lnTo>
                    <a:pt x="623265" y="144513"/>
                  </a:lnTo>
                  <a:lnTo>
                    <a:pt x="623265" y="180644"/>
                  </a:lnTo>
                  <a:lnTo>
                    <a:pt x="686485" y="180644"/>
                  </a:lnTo>
                  <a:lnTo>
                    <a:pt x="686485" y="144513"/>
                  </a:lnTo>
                  <a:close/>
                </a:path>
              </a:pathLst>
            </a:custGeom>
            <a:solidFill>
              <a:srgbClr val="FFFFFF"/>
            </a:solidFill>
          </p:spPr>
          <p:txBody>
            <a:bodyPr wrap="square" lIns="0" tIns="0" rIns="0" bIns="0" rtlCol="0"/>
            <a:lstStyle/>
            <a:p>
              <a:endParaRPr/>
            </a:p>
          </p:txBody>
        </p:sp>
      </p:grpSp>
      <p:sp>
        <p:nvSpPr>
          <p:cNvPr id="11" name="object 11"/>
          <p:cNvSpPr txBox="1"/>
          <p:nvPr/>
        </p:nvSpPr>
        <p:spPr>
          <a:xfrm>
            <a:off x="7014844" y="2666682"/>
            <a:ext cx="3917315" cy="1275080"/>
          </a:xfrm>
          <a:prstGeom prst="rect">
            <a:avLst/>
          </a:prstGeom>
        </p:spPr>
        <p:txBody>
          <a:bodyPr vert="horz" wrap="square" lIns="0" tIns="57150" rIns="0" bIns="0" rtlCol="0">
            <a:spAutoFit/>
          </a:bodyPr>
          <a:lstStyle/>
          <a:p>
            <a:pPr marL="12700" marR="5080">
              <a:lnSpc>
                <a:spcPct val="85400"/>
              </a:lnSpc>
              <a:spcBef>
                <a:spcPts val="450"/>
              </a:spcBef>
            </a:pPr>
            <a:r>
              <a:rPr sz="1850" dirty="0">
                <a:solidFill>
                  <a:srgbClr val="FFFFFF"/>
                </a:solidFill>
                <a:latin typeface="Times New Roman"/>
                <a:cs typeface="Times New Roman"/>
              </a:rPr>
              <a:t>Machine</a:t>
            </a:r>
            <a:r>
              <a:rPr sz="1850" spc="160" dirty="0">
                <a:solidFill>
                  <a:srgbClr val="FFFFFF"/>
                </a:solidFill>
                <a:latin typeface="Times New Roman"/>
                <a:cs typeface="Times New Roman"/>
              </a:rPr>
              <a:t> </a:t>
            </a:r>
            <a:r>
              <a:rPr sz="1850" dirty="0">
                <a:solidFill>
                  <a:srgbClr val="FFFFFF"/>
                </a:solidFill>
                <a:latin typeface="Times New Roman"/>
                <a:cs typeface="Times New Roman"/>
              </a:rPr>
              <a:t>Learning</a:t>
            </a:r>
            <a:r>
              <a:rPr sz="1850" spc="125" dirty="0">
                <a:solidFill>
                  <a:srgbClr val="FFFFFF"/>
                </a:solidFill>
                <a:latin typeface="Times New Roman"/>
                <a:cs typeface="Times New Roman"/>
              </a:rPr>
              <a:t> </a:t>
            </a:r>
            <a:r>
              <a:rPr sz="1850" dirty="0">
                <a:solidFill>
                  <a:srgbClr val="FFFFFF"/>
                </a:solidFill>
                <a:latin typeface="Times New Roman"/>
                <a:cs typeface="Times New Roman"/>
              </a:rPr>
              <a:t>focuses</a:t>
            </a:r>
            <a:r>
              <a:rPr sz="1850" spc="105" dirty="0">
                <a:solidFill>
                  <a:srgbClr val="FFFFFF"/>
                </a:solidFill>
                <a:latin typeface="Times New Roman"/>
                <a:cs typeface="Times New Roman"/>
              </a:rPr>
              <a:t> </a:t>
            </a:r>
            <a:r>
              <a:rPr sz="1850" dirty="0">
                <a:solidFill>
                  <a:srgbClr val="FFFFFF"/>
                </a:solidFill>
                <a:latin typeface="Times New Roman"/>
                <a:cs typeface="Times New Roman"/>
              </a:rPr>
              <a:t>on</a:t>
            </a:r>
            <a:r>
              <a:rPr sz="1850" spc="120" dirty="0">
                <a:solidFill>
                  <a:srgbClr val="FFFFFF"/>
                </a:solidFill>
                <a:latin typeface="Times New Roman"/>
                <a:cs typeface="Times New Roman"/>
              </a:rPr>
              <a:t> </a:t>
            </a:r>
            <a:r>
              <a:rPr sz="1850" spc="-25" dirty="0">
                <a:solidFill>
                  <a:srgbClr val="FFFFFF"/>
                </a:solidFill>
                <a:latin typeface="Times New Roman"/>
                <a:cs typeface="Times New Roman"/>
              </a:rPr>
              <a:t>the </a:t>
            </a:r>
            <a:r>
              <a:rPr sz="1850" dirty="0">
                <a:solidFill>
                  <a:srgbClr val="FFFFFF"/>
                </a:solidFill>
                <a:latin typeface="Times New Roman"/>
                <a:cs typeface="Times New Roman"/>
              </a:rPr>
              <a:t>development</a:t>
            </a:r>
            <a:r>
              <a:rPr sz="1850" spc="70" dirty="0">
                <a:solidFill>
                  <a:srgbClr val="FFFFFF"/>
                </a:solidFill>
                <a:latin typeface="Times New Roman"/>
                <a:cs typeface="Times New Roman"/>
              </a:rPr>
              <a:t> </a:t>
            </a:r>
            <a:r>
              <a:rPr sz="1850" dirty="0">
                <a:solidFill>
                  <a:srgbClr val="FFFFFF"/>
                </a:solidFill>
                <a:latin typeface="Times New Roman"/>
                <a:cs typeface="Times New Roman"/>
              </a:rPr>
              <a:t>of</a:t>
            </a:r>
            <a:r>
              <a:rPr sz="1850" spc="125" dirty="0">
                <a:solidFill>
                  <a:srgbClr val="FFFFFF"/>
                </a:solidFill>
                <a:latin typeface="Times New Roman"/>
                <a:cs typeface="Times New Roman"/>
              </a:rPr>
              <a:t> </a:t>
            </a:r>
            <a:r>
              <a:rPr sz="1850" dirty="0">
                <a:solidFill>
                  <a:srgbClr val="FFFFFF"/>
                </a:solidFill>
                <a:latin typeface="Times New Roman"/>
                <a:cs typeface="Times New Roman"/>
              </a:rPr>
              <a:t>models</a:t>
            </a:r>
            <a:r>
              <a:rPr sz="1850" spc="90" dirty="0">
                <a:solidFill>
                  <a:srgbClr val="FFFFFF"/>
                </a:solidFill>
                <a:latin typeface="Times New Roman"/>
                <a:cs typeface="Times New Roman"/>
              </a:rPr>
              <a:t> </a:t>
            </a:r>
            <a:r>
              <a:rPr sz="1850" dirty="0">
                <a:solidFill>
                  <a:srgbClr val="FFFFFF"/>
                </a:solidFill>
                <a:latin typeface="Times New Roman"/>
                <a:cs typeface="Times New Roman"/>
              </a:rPr>
              <a:t>focuses</a:t>
            </a:r>
            <a:r>
              <a:rPr sz="1850" spc="85" dirty="0">
                <a:solidFill>
                  <a:srgbClr val="FFFFFF"/>
                </a:solidFill>
                <a:latin typeface="Times New Roman"/>
                <a:cs typeface="Times New Roman"/>
              </a:rPr>
              <a:t> </a:t>
            </a:r>
            <a:r>
              <a:rPr sz="1850" dirty="0">
                <a:solidFill>
                  <a:srgbClr val="FFFFFF"/>
                </a:solidFill>
                <a:latin typeface="Times New Roman"/>
                <a:cs typeface="Times New Roman"/>
              </a:rPr>
              <a:t>on</a:t>
            </a:r>
            <a:r>
              <a:rPr sz="1850" spc="110" dirty="0">
                <a:solidFill>
                  <a:srgbClr val="FFFFFF"/>
                </a:solidFill>
                <a:latin typeface="Times New Roman"/>
                <a:cs typeface="Times New Roman"/>
              </a:rPr>
              <a:t> </a:t>
            </a:r>
            <a:r>
              <a:rPr sz="1850" spc="-25" dirty="0">
                <a:solidFill>
                  <a:srgbClr val="FFFFFF"/>
                </a:solidFill>
                <a:latin typeface="Times New Roman"/>
                <a:cs typeface="Times New Roman"/>
              </a:rPr>
              <a:t>the </a:t>
            </a:r>
            <a:r>
              <a:rPr sz="1850" dirty="0">
                <a:solidFill>
                  <a:srgbClr val="FFFFFF"/>
                </a:solidFill>
                <a:latin typeface="Times New Roman"/>
                <a:cs typeface="Times New Roman"/>
              </a:rPr>
              <a:t>development</a:t>
            </a:r>
            <a:r>
              <a:rPr sz="1850" spc="80" dirty="0">
                <a:solidFill>
                  <a:srgbClr val="FFFFFF"/>
                </a:solidFill>
                <a:latin typeface="Times New Roman"/>
                <a:cs typeface="Times New Roman"/>
              </a:rPr>
              <a:t> </a:t>
            </a:r>
            <a:r>
              <a:rPr sz="1850" dirty="0">
                <a:solidFill>
                  <a:srgbClr val="FFFFFF"/>
                </a:solidFill>
                <a:latin typeface="Times New Roman"/>
                <a:cs typeface="Times New Roman"/>
              </a:rPr>
              <a:t>of</a:t>
            </a:r>
            <a:r>
              <a:rPr sz="1850" spc="135" dirty="0">
                <a:solidFill>
                  <a:srgbClr val="FFFFFF"/>
                </a:solidFill>
                <a:latin typeface="Times New Roman"/>
                <a:cs typeface="Times New Roman"/>
              </a:rPr>
              <a:t> </a:t>
            </a:r>
            <a:r>
              <a:rPr sz="1850" dirty="0">
                <a:solidFill>
                  <a:srgbClr val="FFFFFF"/>
                </a:solidFill>
                <a:latin typeface="Times New Roman"/>
                <a:cs typeface="Times New Roman"/>
              </a:rPr>
              <a:t>algorithms</a:t>
            </a:r>
            <a:r>
              <a:rPr sz="1850" spc="100" dirty="0">
                <a:solidFill>
                  <a:srgbClr val="FFFFFF"/>
                </a:solidFill>
                <a:latin typeface="Times New Roman"/>
                <a:cs typeface="Times New Roman"/>
              </a:rPr>
              <a:t> </a:t>
            </a:r>
            <a:r>
              <a:rPr sz="1850" dirty="0">
                <a:solidFill>
                  <a:srgbClr val="FFFFFF"/>
                </a:solidFill>
                <a:latin typeface="Times New Roman"/>
                <a:cs typeface="Times New Roman"/>
              </a:rPr>
              <a:t>and</a:t>
            </a:r>
            <a:r>
              <a:rPr sz="1850" spc="120" dirty="0">
                <a:solidFill>
                  <a:srgbClr val="FFFFFF"/>
                </a:solidFill>
                <a:latin typeface="Times New Roman"/>
                <a:cs typeface="Times New Roman"/>
              </a:rPr>
              <a:t> </a:t>
            </a:r>
            <a:r>
              <a:rPr sz="1850" spc="-10" dirty="0">
                <a:solidFill>
                  <a:srgbClr val="FFFFFF"/>
                </a:solidFill>
                <a:latin typeface="Times New Roman"/>
                <a:cs typeface="Times New Roman"/>
              </a:rPr>
              <a:t>models </a:t>
            </a:r>
            <a:r>
              <a:rPr sz="1850" dirty="0">
                <a:solidFill>
                  <a:srgbClr val="FFFFFF"/>
                </a:solidFill>
                <a:latin typeface="Times New Roman"/>
                <a:cs typeface="Times New Roman"/>
              </a:rPr>
              <a:t>that</a:t>
            </a:r>
            <a:r>
              <a:rPr sz="1850" spc="40" dirty="0">
                <a:solidFill>
                  <a:srgbClr val="FFFFFF"/>
                </a:solidFill>
                <a:latin typeface="Times New Roman"/>
                <a:cs typeface="Times New Roman"/>
              </a:rPr>
              <a:t> </a:t>
            </a:r>
            <a:r>
              <a:rPr sz="1850" dirty="0">
                <a:solidFill>
                  <a:srgbClr val="FFFFFF"/>
                </a:solidFill>
                <a:latin typeface="Times New Roman"/>
                <a:cs typeface="Times New Roman"/>
              </a:rPr>
              <a:t>enable</a:t>
            </a:r>
            <a:r>
              <a:rPr sz="1850" spc="120" dirty="0">
                <a:solidFill>
                  <a:srgbClr val="FFFFFF"/>
                </a:solidFill>
                <a:latin typeface="Times New Roman"/>
                <a:cs typeface="Times New Roman"/>
              </a:rPr>
              <a:t> </a:t>
            </a:r>
            <a:r>
              <a:rPr sz="1850" dirty="0">
                <a:solidFill>
                  <a:srgbClr val="FFFFFF"/>
                </a:solidFill>
                <a:latin typeface="Times New Roman"/>
                <a:cs typeface="Times New Roman"/>
              </a:rPr>
              <a:t>computers</a:t>
            </a:r>
            <a:r>
              <a:rPr sz="1850" spc="140" dirty="0">
                <a:solidFill>
                  <a:srgbClr val="FFFFFF"/>
                </a:solidFill>
                <a:latin typeface="Times New Roman"/>
                <a:cs typeface="Times New Roman"/>
              </a:rPr>
              <a:t> </a:t>
            </a:r>
            <a:r>
              <a:rPr sz="1850" dirty="0">
                <a:solidFill>
                  <a:srgbClr val="FFFFFF"/>
                </a:solidFill>
                <a:latin typeface="Times New Roman"/>
                <a:cs typeface="Times New Roman"/>
              </a:rPr>
              <a:t>to</a:t>
            </a:r>
            <a:r>
              <a:rPr sz="1850" spc="80" dirty="0">
                <a:solidFill>
                  <a:srgbClr val="FFFFFF"/>
                </a:solidFill>
                <a:latin typeface="Times New Roman"/>
                <a:cs typeface="Times New Roman"/>
              </a:rPr>
              <a:t> </a:t>
            </a:r>
            <a:r>
              <a:rPr sz="1850" dirty="0">
                <a:solidFill>
                  <a:srgbClr val="FFFFFF"/>
                </a:solidFill>
                <a:latin typeface="Times New Roman"/>
                <a:cs typeface="Times New Roman"/>
              </a:rPr>
              <a:t>learn</a:t>
            </a:r>
            <a:r>
              <a:rPr sz="1850" spc="80" dirty="0">
                <a:solidFill>
                  <a:srgbClr val="FFFFFF"/>
                </a:solidFill>
                <a:latin typeface="Times New Roman"/>
                <a:cs typeface="Times New Roman"/>
              </a:rPr>
              <a:t> </a:t>
            </a:r>
            <a:r>
              <a:rPr sz="1850" dirty="0">
                <a:solidFill>
                  <a:srgbClr val="FFFFFF"/>
                </a:solidFill>
                <a:latin typeface="Times New Roman"/>
                <a:cs typeface="Times New Roman"/>
              </a:rPr>
              <a:t>and</a:t>
            </a:r>
            <a:r>
              <a:rPr sz="1850" spc="80" dirty="0">
                <a:solidFill>
                  <a:srgbClr val="FFFFFF"/>
                </a:solidFill>
                <a:latin typeface="Times New Roman"/>
                <a:cs typeface="Times New Roman"/>
              </a:rPr>
              <a:t> </a:t>
            </a:r>
            <a:r>
              <a:rPr sz="1850" spc="-20" dirty="0">
                <a:solidFill>
                  <a:srgbClr val="FFFFFF"/>
                </a:solidFill>
                <a:latin typeface="Times New Roman"/>
                <a:cs typeface="Times New Roman"/>
              </a:rPr>
              <a:t>make </a:t>
            </a:r>
            <a:r>
              <a:rPr sz="1850" dirty="0">
                <a:solidFill>
                  <a:srgbClr val="FFFFFF"/>
                </a:solidFill>
                <a:latin typeface="Times New Roman"/>
                <a:cs typeface="Times New Roman"/>
              </a:rPr>
              <a:t>decisions</a:t>
            </a:r>
            <a:r>
              <a:rPr sz="1850" spc="150" dirty="0">
                <a:solidFill>
                  <a:srgbClr val="FFFFFF"/>
                </a:solidFill>
                <a:latin typeface="Times New Roman"/>
                <a:cs typeface="Times New Roman"/>
              </a:rPr>
              <a:t> </a:t>
            </a:r>
            <a:r>
              <a:rPr sz="1850" dirty="0">
                <a:solidFill>
                  <a:srgbClr val="FFFFFF"/>
                </a:solidFill>
                <a:latin typeface="Times New Roman"/>
                <a:cs typeface="Times New Roman"/>
              </a:rPr>
              <a:t>or</a:t>
            </a:r>
            <a:r>
              <a:rPr sz="1850" spc="105" dirty="0">
                <a:solidFill>
                  <a:srgbClr val="FFFFFF"/>
                </a:solidFill>
                <a:latin typeface="Times New Roman"/>
                <a:cs typeface="Times New Roman"/>
              </a:rPr>
              <a:t> </a:t>
            </a:r>
            <a:r>
              <a:rPr sz="1850" dirty="0">
                <a:solidFill>
                  <a:srgbClr val="FFFFFF"/>
                </a:solidFill>
                <a:latin typeface="Times New Roman"/>
                <a:cs typeface="Times New Roman"/>
              </a:rPr>
              <a:t>predictions</a:t>
            </a:r>
            <a:r>
              <a:rPr sz="1850" spc="70" dirty="0">
                <a:solidFill>
                  <a:srgbClr val="FFFFFF"/>
                </a:solidFill>
                <a:latin typeface="Times New Roman"/>
                <a:cs typeface="Times New Roman"/>
              </a:rPr>
              <a:t> </a:t>
            </a:r>
            <a:r>
              <a:rPr sz="1850" dirty="0">
                <a:solidFill>
                  <a:srgbClr val="FFFFFF"/>
                </a:solidFill>
                <a:latin typeface="Times New Roman"/>
                <a:cs typeface="Times New Roman"/>
              </a:rPr>
              <a:t>based</a:t>
            </a:r>
            <a:r>
              <a:rPr sz="1850" spc="85" dirty="0">
                <a:solidFill>
                  <a:srgbClr val="FFFFFF"/>
                </a:solidFill>
                <a:latin typeface="Times New Roman"/>
                <a:cs typeface="Times New Roman"/>
              </a:rPr>
              <a:t> </a:t>
            </a:r>
            <a:r>
              <a:rPr sz="1850" dirty="0">
                <a:solidFill>
                  <a:srgbClr val="FFFFFF"/>
                </a:solidFill>
                <a:latin typeface="Times New Roman"/>
                <a:cs typeface="Times New Roman"/>
              </a:rPr>
              <a:t>on</a:t>
            </a:r>
            <a:r>
              <a:rPr sz="1850" spc="90" dirty="0">
                <a:solidFill>
                  <a:srgbClr val="FFFFFF"/>
                </a:solidFill>
                <a:latin typeface="Times New Roman"/>
                <a:cs typeface="Times New Roman"/>
              </a:rPr>
              <a:t> </a:t>
            </a:r>
            <a:r>
              <a:rPr sz="1850" spc="-10" dirty="0">
                <a:solidFill>
                  <a:srgbClr val="FFFFFF"/>
                </a:solidFill>
                <a:latin typeface="Times New Roman"/>
                <a:cs typeface="Times New Roman"/>
              </a:rPr>
              <a:t>data.</a:t>
            </a:r>
            <a:endParaRPr sz="1850">
              <a:latin typeface="Times New Roman"/>
              <a:cs typeface="Times New Roman"/>
            </a:endParaRPr>
          </a:p>
        </p:txBody>
      </p:sp>
      <p:grpSp>
        <p:nvGrpSpPr>
          <p:cNvPr id="12" name="object 12"/>
          <p:cNvGrpSpPr/>
          <p:nvPr/>
        </p:nvGrpSpPr>
        <p:grpSpPr>
          <a:xfrm>
            <a:off x="5019982" y="4630645"/>
            <a:ext cx="6248400" cy="1590675"/>
            <a:chOff x="5010150" y="4524375"/>
            <a:chExt cx="6248400" cy="1590675"/>
          </a:xfrm>
        </p:grpSpPr>
        <p:sp>
          <p:nvSpPr>
            <p:cNvPr id="13" name="object 13"/>
            <p:cNvSpPr/>
            <p:nvPr/>
          </p:nvSpPr>
          <p:spPr>
            <a:xfrm>
              <a:off x="5010150" y="4524375"/>
              <a:ext cx="6248400" cy="1590675"/>
            </a:xfrm>
            <a:custGeom>
              <a:avLst/>
              <a:gdLst/>
              <a:ahLst/>
              <a:cxnLst/>
              <a:rect l="l" t="t" r="r" b="b"/>
              <a:pathLst>
                <a:path w="6248400" h="1590675">
                  <a:moveTo>
                    <a:pt x="6089396" y="0"/>
                  </a:moveTo>
                  <a:lnTo>
                    <a:pt x="159003" y="0"/>
                  </a:lnTo>
                  <a:lnTo>
                    <a:pt x="108768" y="8111"/>
                  </a:lnTo>
                  <a:lnTo>
                    <a:pt x="65123" y="30695"/>
                  </a:lnTo>
                  <a:lnTo>
                    <a:pt x="30695" y="65123"/>
                  </a:lnTo>
                  <a:lnTo>
                    <a:pt x="8111" y="108768"/>
                  </a:lnTo>
                  <a:lnTo>
                    <a:pt x="0" y="159004"/>
                  </a:lnTo>
                  <a:lnTo>
                    <a:pt x="0" y="1431607"/>
                  </a:lnTo>
                  <a:lnTo>
                    <a:pt x="8111" y="1481883"/>
                  </a:lnTo>
                  <a:lnTo>
                    <a:pt x="30695" y="1525548"/>
                  </a:lnTo>
                  <a:lnTo>
                    <a:pt x="65123" y="1559982"/>
                  </a:lnTo>
                  <a:lnTo>
                    <a:pt x="108768" y="1582565"/>
                  </a:lnTo>
                  <a:lnTo>
                    <a:pt x="159003" y="1590675"/>
                  </a:lnTo>
                  <a:lnTo>
                    <a:pt x="6089396" y="1590675"/>
                  </a:lnTo>
                  <a:lnTo>
                    <a:pt x="6139631" y="1582565"/>
                  </a:lnTo>
                  <a:lnTo>
                    <a:pt x="6183276" y="1559982"/>
                  </a:lnTo>
                  <a:lnTo>
                    <a:pt x="6217704" y="1525548"/>
                  </a:lnTo>
                  <a:lnTo>
                    <a:pt x="6240288" y="1481883"/>
                  </a:lnTo>
                  <a:lnTo>
                    <a:pt x="6248400" y="1431607"/>
                  </a:lnTo>
                  <a:lnTo>
                    <a:pt x="6248400" y="159004"/>
                  </a:lnTo>
                  <a:lnTo>
                    <a:pt x="6240288" y="108768"/>
                  </a:lnTo>
                  <a:lnTo>
                    <a:pt x="6217704" y="65123"/>
                  </a:lnTo>
                  <a:lnTo>
                    <a:pt x="6183276" y="30695"/>
                  </a:lnTo>
                  <a:lnTo>
                    <a:pt x="6139631" y="8111"/>
                  </a:lnTo>
                  <a:lnTo>
                    <a:pt x="6089396" y="0"/>
                  </a:lnTo>
                  <a:close/>
                </a:path>
              </a:pathLst>
            </a:custGeom>
            <a:solidFill>
              <a:srgbClr val="0E9ED4"/>
            </a:solidFill>
          </p:spPr>
          <p:txBody>
            <a:bodyPr wrap="square" lIns="0" tIns="0" rIns="0" bIns="0" rtlCol="0"/>
            <a:lstStyle/>
            <a:p>
              <a:endParaRPr/>
            </a:p>
          </p:txBody>
        </p:sp>
        <p:sp>
          <p:nvSpPr>
            <p:cNvPr id="14" name="object 14"/>
            <p:cNvSpPr/>
            <p:nvPr/>
          </p:nvSpPr>
          <p:spPr>
            <a:xfrm>
              <a:off x="5681357" y="4972938"/>
              <a:ext cx="506095" cy="694055"/>
            </a:xfrm>
            <a:custGeom>
              <a:avLst/>
              <a:gdLst/>
              <a:ahLst/>
              <a:cxnLst/>
              <a:rect l="l" t="t" r="r" b="b"/>
              <a:pathLst>
                <a:path w="506095" h="694054">
                  <a:moveTo>
                    <a:pt x="505828" y="474789"/>
                  </a:moveTo>
                  <a:lnTo>
                    <a:pt x="496747" y="494144"/>
                  </a:lnTo>
                  <a:lnTo>
                    <a:pt x="471170" y="511581"/>
                  </a:lnTo>
                  <a:lnTo>
                    <a:pt x="451637" y="518883"/>
                  </a:lnTo>
                  <a:lnTo>
                    <a:pt x="451637" y="602615"/>
                  </a:lnTo>
                  <a:lnTo>
                    <a:pt x="450329" y="610095"/>
                  </a:lnTo>
                  <a:lnTo>
                    <a:pt x="446659" y="615848"/>
                  </a:lnTo>
                  <a:lnTo>
                    <a:pt x="440956" y="619569"/>
                  </a:lnTo>
                  <a:lnTo>
                    <a:pt x="433565" y="620877"/>
                  </a:lnTo>
                  <a:lnTo>
                    <a:pt x="426173" y="619569"/>
                  </a:lnTo>
                  <a:lnTo>
                    <a:pt x="420471" y="615848"/>
                  </a:lnTo>
                  <a:lnTo>
                    <a:pt x="416801" y="610095"/>
                  </a:lnTo>
                  <a:lnTo>
                    <a:pt x="415505" y="602615"/>
                  </a:lnTo>
                  <a:lnTo>
                    <a:pt x="416801" y="595134"/>
                  </a:lnTo>
                  <a:lnTo>
                    <a:pt x="420471" y="589381"/>
                  </a:lnTo>
                  <a:lnTo>
                    <a:pt x="426173" y="585673"/>
                  </a:lnTo>
                  <a:lnTo>
                    <a:pt x="433565" y="584352"/>
                  </a:lnTo>
                  <a:lnTo>
                    <a:pt x="440956" y="585673"/>
                  </a:lnTo>
                  <a:lnTo>
                    <a:pt x="446659" y="589381"/>
                  </a:lnTo>
                  <a:lnTo>
                    <a:pt x="450329" y="595134"/>
                  </a:lnTo>
                  <a:lnTo>
                    <a:pt x="451637" y="602615"/>
                  </a:lnTo>
                  <a:lnTo>
                    <a:pt x="451637" y="518883"/>
                  </a:lnTo>
                  <a:lnTo>
                    <a:pt x="431533" y="526376"/>
                  </a:lnTo>
                  <a:lnTo>
                    <a:pt x="380301" y="537819"/>
                  </a:lnTo>
                  <a:lnTo>
                    <a:pt x="319951" y="545211"/>
                  </a:lnTo>
                  <a:lnTo>
                    <a:pt x="252907" y="547827"/>
                  </a:lnTo>
                  <a:lnTo>
                    <a:pt x="185877" y="545211"/>
                  </a:lnTo>
                  <a:lnTo>
                    <a:pt x="125514" y="537819"/>
                  </a:lnTo>
                  <a:lnTo>
                    <a:pt x="74295" y="526376"/>
                  </a:lnTo>
                  <a:lnTo>
                    <a:pt x="34658" y="511581"/>
                  </a:lnTo>
                  <a:lnTo>
                    <a:pt x="0" y="474789"/>
                  </a:lnTo>
                  <a:lnTo>
                    <a:pt x="0" y="620877"/>
                  </a:lnTo>
                  <a:lnTo>
                    <a:pt x="34658" y="657669"/>
                  </a:lnTo>
                  <a:lnTo>
                    <a:pt x="74295" y="672465"/>
                  </a:lnTo>
                  <a:lnTo>
                    <a:pt x="125514" y="683907"/>
                  </a:lnTo>
                  <a:lnTo>
                    <a:pt x="185877" y="691299"/>
                  </a:lnTo>
                  <a:lnTo>
                    <a:pt x="252907" y="693915"/>
                  </a:lnTo>
                  <a:lnTo>
                    <a:pt x="319951" y="691299"/>
                  </a:lnTo>
                  <a:lnTo>
                    <a:pt x="380301" y="683907"/>
                  </a:lnTo>
                  <a:lnTo>
                    <a:pt x="431533" y="672465"/>
                  </a:lnTo>
                  <a:lnTo>
                    <a:pt x="471170" y="657669"/>
                  </a:lnTo>
                  <a:lnTo>
                    <a:pt x="505828" y="620877"/>
                  </a:lnTo>
                  <a:lnTo>
                    <a:pt x="505828" y="584352"/>
                  </a:lnTo>
                  <a:lnTo>
                    <a:pt x="505828" y="547827"/>
                  </a:lnTo>
                  <a:lnTo>
                    <a:pt x="505828" y="474789"/>
                  </a:lnTo>
                  <a:close/>
                </a:path>
                <a:path w="506095" h="694054">
                  <a:moveTo>
                    <a:pt x="505828" y="292176"/>
                  </a:moveTo>
                  <a:lnTo>
                    <a:pt x="496747" y="311543"/>
                  </a:lnTo>
                  <a:lnTo>
                    <a:pt x="471170" y="328968"/>
                  </a:lnTo>
                  <a:lnTo>
                    <a:pt x="451637" y="336270"/>
                  </a:lnTo>
                  <a:lnTo>
                    <a:pt x="451637" y="420001"/>
                  </a:lnTo>
                  <a:lnTo>
                    <a:pt x="450329" y="427482"/>
                  </a:lnTo>
                  <a:lnTo>
                    <a:pt x="446659" y="433247"/>
                  </a:lnTo>
                  <a:lnTo>
                    <a:pt x="440956" y="436956"/>
                  </a:lnTo>
                  <a:lnTo>
                    <a:pt x="433565" y="438264"/>
                  </a:lnTo>
                  <a:lnTo>
                    <a:pt x="426173" y="436956"/>
                  </a:lnTo>
                  <a:lnTo>
                    <a:pt x="420471" y="433247"/>
                  </a:lnTo>
                  <a:lnTo>
                    <a:pt x="416801" y="427482"/>
                  </a:lnTo>
                  <a:lnTo>
                    <a:pt x="415505" y="420001"/>
                  </a:lnTo>
                  <a:lnTo>
                    <a:pt x="416801" y="412534"/>
                  </a:lnTo>
                  <a:lnTo>
                    <a:pt x="420471" y="406768"/>
                  </a:lnTo>
                  <a:lnTo>
                    <a:pt x="426173" y="403059"/>
                  </a:lnTo>
                  <a:lnTo>
                    <a:pt x="433565" y="401739"/>
                  </a:lnTo>
                  <a:lnTo>
                    <a:pt x="440956" y="403059"/>
                  </a:lnTo>
                  <a:lnTo>
                    <a:pt x="446659" y="406768"/>
                  </a:lnTo>
                  <a:lnTo>
                    <a:pt x="450329" y="412534"/>
                  </a:lnTo>
                  <a:lnTo>
                    <a:pt x="451637" y="420001"/>
                  </a:lnTo>
                  <a:lnTo>
                    <a:pt x="451637" y="336270"/>
                  </a:lnTo>
                  <a:lnTo>
                    <a:pt x="431533" y="343763"/>
                  </a:lnTo>
                  <a:lnTo>
                    <a:pt x="380301" y="355219"/>
                  </a:lnTo>
                  <a:lnTo>
                    <a:pt x="319951" y="362597"/>
                  </a:lnTo>
                  <a:lnTo>
                    <a:pt x="252907" y="365226"/>
                  </a:lnTo>
                  <a:lnTo>
                    <a:pt x="185877" y="362597"/>
                  </a:lnTo>
                  <a:lnTo>
                    <a:pt x="125514" y="355219"/>
                  </a:lnTo>
                  <a:lnTo>
                    <a:pt x="74295" y="343763"/>
                  </a:lnTo>
                  <a:lnTo>
                    <a:pt x="34658" y="328968"/>
                  </a:lnTo>
                  <a:lnTo>
                    <a:pt x="0" y="292176"/>
                  </a:lnTo>
                  <a:lnTo>
                    <a:pt x="0" y="438264"/>
                  </a:lnTo>
                  <a:lnTo>
                    <a:pt x="34658" y="475056"/>
                  </a:lnTo>
                  <a:lnTo>
                    <a:pt x="74295" y="489851"/>
                  </a:lnTo>
                  <a:lnTo>
                    <a:pt x="125514" y="501307"/>
                  </a:lnTo>
                  <a:lnTo>
                    <a:pt x="185877" y="508685"/>
                  </a:lnTo>
                  <a:lnTo>
                    <a:pt x="252907" y="511314"/>
                  </a:lnTo>
                  <a:lnTo>
                    <a:pt x="319951" y="508685"/>
                  </a:lnTo>
                  <a:lnTo>
                    <a:pt x="380301" y="501307"/>
                  </a:lnTo>
                  <a:lnTo>
                    <a:pt x="431533" y="489851"/>
                  </a:lnTo>
                  <a:lnTo>
                    <a:pt x="471170" y="475056"/>
                  </a:lnTo>
                  <a:lnTo>
                    <a:pt x="505828" y="438264"/>
                  </a:lnTo>
                  <a:lnTo>
                    <a:pt x="505828" y="401739"/>
                  </a:lnTo>
                  <a:lnTo>
                    <a:pt x="505828" y="365226"/>
                  </a:lnTo>
                  <a:lnTo>
                    <a:pt x="505828" y="292176"/>
                  </a:lnTo>
                  <a:close/>
                </a:path>
                <a:path w="506095" h="694054">
                  <a:moveTo>
                    <a:pt x="505828" y="109575"/>
                  </a:moveTo>
                  <a:lnTo>
                    <a:pt x="496747" y="128930"/>
                  </a:lnTo>
                  <a:lnTo>
                    <a:pt x="471170" y="146367"/>
                  </a:lnTo>
                  <a:lnTo>
                    <a:pt x="451637" y="153670"/>
                  </a:lnTo>
                  <a:lnTo>
                    <a:pt x="451637" y="237401"/>
                  </a:lnTo>
                  <a:lnTo>
                    <a:pt x="450329" y="244868"/>
                  </a:lnTo>
                  <a:lnTo>
                    <a:pt x="446659" y="250634"/>
                  </a:lnTo>
                  <a:lnTo>
                    <a:pt x="440956" y="254342"/>
                  </a:lnTo>
                  <a:lnTo>
                    <a:pt x="433565" y="255663"/>
                  </a:lnTo>
                  <a:lnTo>
                    <a:pt x="426173" y="254342"/>
                  </a:lnTo>
                  <a:lnTo>
                    <a:pt x="420471" y="250634"/>
                  </a:lnTo>
                  <a:lnTo>
                    <a:pt x="416801" y="244868"/>
                  </a:lnTo>
                  <a:lnTo>
                    <a:pt x="415505" y="237401"/>
                  </a:lnTo>
                  <a:lnTo>
                    <a:pt x="416801" y="229920"/>
                  </a:lnTo>
                  <a:lnTo>
                    <a:pt x="420471" y="224155"/>
                  </a:lnTo>
                  <a:lnTo>
                    <a:pt x="426173" y="220446"/>
                  </a:lnTo>
                  <a:lnTo>
                    <a:pt x="433565" y="219138"/>
                  </a:lnTo>
                  <a:lnTo>
                    <a:pt x="440956" y="220446"/>
                  </a:lnTo>
                  <a:lnTo>
                    <a:pt x="446659" y="224155"/>
                  </a:lnTo>
                  <a:lnTo>
                    <a:pt x="450329" y="229920"/>
                  </a:lnTo>
                  <a:lnTo>
                    <a:pt x="451637" y="237401"/>
                  </a:lnTo>
                  <a:lnTo>
                    <a:pt x="451637" y="153670"/>
                  </a:lnTo>
                  <a:lnTo>
                    <a:pt x="431533" y="161163"/>
                  </a:lnTo>
                  <a:lnTo>
                    <a:pt x="380301" y="172605"/>
                  </a:lnTo>
                  <a:lnTo>
                    <a:pt x="319951" y="179997"/>
                  </a:lnTo>
                  <a:lnTo>
                    <a:pt x="252907" y="182613"/>
                  </a:lnTo>
                  <a:lnTo>
                    <a:pt x="185877" y="179997"/>
                  </a:lnTo>
                  <a:lnTo>
                    <a:pt x="125514" y="172605"/>
                  </a:lnTo>
                  <a:lnTo>
                    <a:pt x="74295" y="161163"/>
                  </a:lnTo>
                  <a:lnTo>
                    <a:pt x="34658" y="146367"/>
                  </a:lnTo>
                  <a:lnTo>
                    <a:pt x="0" y="109575"/>
                  </a:lnTo>
                  <a:lnTo>
                    <a:pt x="0" y="255663"/>
                  </a:lnTo>
                  <a:lnTo>
                    <a:pt x="34658" y="292455"/>
                  </a:lnTo>
                  <a:lnTo>
                    <a:pt x="74295" y="307251"/>
                  </a:lnTo>
                  <a:lnTo>
                    <a:pt x="125514" y="318693"/>
                  </a:lnTo>
                  <a:lnTo>
                    <a:pt x="185877" y="326085"/>
                  </a:lnTo>
                  <a:lnTo>
                    <a:pt x="252907" y="328701"/>
                  </a:lnTo>
                  <a:lnTo>
                    <a:pt x="319951" y="326085"/>
                  </a:lnTo>
                  <a:lnTo>
                    <a:pt x="380301" y="318693"/>
                  </a:lnTo>
                  <a:lnTo>
                    <a:pt x="431533" y="307251"/>
                  </a:lnTo>
                  <a:lnTo>
                    <a:pt x="471170" y="292455"/>
                  </a:lnTo>
                  <a:lnTo>
                    <a:pt x="505828" y="255663"/>
                  </a:lnTo>
                  <a:lnTo>
                    <a:pt x="505828" y="219138"/>
                  </a:lnTo>
                  <a:lnTo>
                    <a:pt x="505828" y="182613"/>
                  </a:lnTo>
                  <a:lnTo>
                    <a:pt x="505828" y="109575"/>
                  </a:lnTo>
                  <a:close/>
                </a:path>
                <a:path w="506095" h="694054">
                  <a:moveTo>
                    <a:pt x="505828" y="73050"/>
                  </a:moveTo>
                  <a:lnTo>
                    <a:pt x="471297" y="36182"/>
                  </a:lnTo>
                  <a:lnTo>
                    <a:pt x="431749" y="21399"/>
                  </a:lnTo>
                  <a:lnTo>
                    <a:pt x="380568" y="9982"/>
                  </a:lnTo>
                  <a:lnTo>
                    <a:pt x="320141" y="2616"/>
                  </a:lnTo>
                  <a:lnTo>
                    <a:pt x="252907" y="0"/>
                  </a:lnTo>
                  <a:lnTo>
                    <a:pt x="185674" y="2616"/>
                  </a:lnTo>
                  <a:lnTo>
                    <a:pt x="125260" y="9982"/>
                  </a:lnTo>
                  <a:lnTo>
                    <a:pt x="74079" y="21399"/>
                  </a:lnTo>
                  <a:lnTo>
                    <a:pt x="34531" y="36182"/>
                  </a:lnTo>
                  <a:lnTo>
                    <a:pt x="0" y="73050"/>
                  </a:lnTo>
                  <a:lnTo>
                    <a:pt x="9029" y="92468"/>
                  </a:lnTo>
                  <a:lnTo>
                    <a:pt x="74079" y="124701"/>
                  </a:lnTo>
                  <a:lnTo>
                    <a:pt x="125260" y="136118"/>
                  </a:lnTo>
                  <a:lnTo>
                    <a:pt x="185674" y="143484"/>
                  </a:lnTo>
                  <a:lnTo>
                    <a:pt x="252907" y="146088"/>
                  </a:lnTo>
                  <a:lnTo>
                    <a:pt x="320141" y="143484"/>
                  </a:lnTo>
                  <a:lnTo>
                    <a:pt x="380568" y="136118"/>
                  </a:lnTo>
                  <a:lnTo>
                    <a:pt x="431749" y="124701"/>
                  </a:lnTo>
                  <a:lnTo>
                    <a:pt x="471297" y="109918"/>
                  </a:lnTo>
                  <a:lnTo>
                    <a:pt x="505828" y="73050"/>
                  </a:lnTo>
                  <a:close/>
                </a:path>
              </a:pathLst>
            </a:custGeom>
            <a:solidFill>
              <a:srgbClr val="FFFFFF"/>
            </a:solidFill>
          </p:spPr>
          <p:txBody>
            <a:bodyPr wrap="square" lIns="0" tIns="0" rIns="0" bIns="0" rtlCol="0"/>
            <a:lstStyle/>
            <a:p>
              <a:endParaRPr/>
            </a:p>
          </p:txBody>
        </p:sp>
      </p:grpSp>
      <p:sp>
        <p:nvSpPr>
          <p:cNvPr id="15" name="object 15"/>
          <p:cNvSpPr txBox="1"/>
          <p:nvPr/>
        </p:nvSpPr>
        <p:spPr>
          <a:xfrm>
            <a:off x="7014844" y="4785423"/>
            <a:ext cx="4036060" cy="1036309"/>
          </a:xfrm>
          <a:prstGeom prst="rect">
            <a:avLst/>
          </a:prstGeom>
        </p:spPr>
        <p:txBody>
          <a:bodyPr vert="horz" wrap="square" lIns="0" tIns="56515" rIns="0" bIns="0" rtlCol="0">
            <a:spAutoFit/>
          </a:bodyPr>
          <a:lstStyle/>
          <a:p>
            <a:pPr marL="12700" marR="5080">
              <a:lnSpc>
                <a:spcPct val="85700"/>
              </a:lnSpc>
              <a:spcBef>
                <a:spcPts val="445"/>
              </a:spcBef>
            </a:pPr>
            <a:r>
              <a:rPr sz="1850" dirty="0">
                <a:solidFill>
                  <a:srgbClr val="FFFFFF"/>
                </a:solidFill>
                <a:latin typeface="Times New Roman"/>
                <a:cs typeface="Times New Roman"/>
              </a:rPr>
              <a:t>The</a:t>
            </a:r>
            <a:r>
              <a:rPr sz="1850" spc="135" dirty="0">
                <a:solidFill>
                  <a:srgbClr val="FFFFFF"/>
                </a:solidFill>
                <a:latin typeface="Times New Roman"/>
                <a:cs typeface="Times New Roman"/>
              </a:rPr>
              <a:t> </a:t>
            </a:r>
            <a:r>
              <a:rPr sz="1850" dirty="0">
                <a:solidFill>
                  <a:srgbClr val="FFFFFF"/>
                </a:solidFill>
                <a:latin typeface="Times New Roman"/>
                <a:cs typeface="Times New Roman"/>
              </a:rPr>
              <a:t>project</a:t>
            </a:r>
            <a:r>
              <a:rPr sz="1850" spc="70" dirty="0">
                <a:solidFill>
                  <a:srgbClr val="FFFFFF"/>
                </a:solidFill>
                <a:latin typeface="Times New Roman"/>
                <a:cs typeface="Times New Roman"/>
              </a:rPr>
              <a:t> </a:t>
            </a:r>
            <a:r>
              <a:rPr sz="1850" dirty="0">
                <a:solidFill>
                  <a:srgbClr val="FFFFFF"/>
                </a:solidFill>
                <a:latin typeface="Times New Roman"/>
                <a:cs typeface="Times New Roman"/>
              </a:rPr>
              <a:t>applies</a:t>
            </a:r>
            <a:r>
              <a:rPr sz="1850" spc="85" dirty="0">
                <a:solidFill>
                  <a:srgbClr val="FFFFFF"/>
                </a:solidFill>
                <a:latin typeface="Times New Roman"/>
                <a:cs typeface="Times New Roman"/>
              </a:rPr>
              <a:t> </a:t>
            </a:r>
            <a:r>
              <a:rPr sz="1850" dirty="0">
                <a:solidFill>
                  <a:srgbClr val="FFFFFF"/>
                </a:solidFill>
                <a:latin typeface="Times New Roman"/>
                <a:cs typeface="Times New Roman"/>
              </a:rPr>
              <a:t>machine</a:t>
            </a:r>
            <a:r>
              <a:rPr sz="1850" spc="140" dirty="0">
                <a:solidFill>
                  <a:srgbClr val="FFFFFF"/>
                </a:solidFill>
                <a:latin typeface="Times New Roman"/>
                <a:cs typeface="Times New Roman"/>
              </a:rPr>
              <a:t> </a:t>
            </a:r>
            <a:r>
              <a:rPr sz="1850" spc="-10" dirty="0">
                <a:solidFill>
                  <a:srgbClr val="FFFFFF"/>
                </a:solidFill>
                <a:latin typeface="Times New Roman"/>
                <a:cs typeface="Times New Roman"/>
              </a:rPr>
              <a:t>learning </a:t>
            </a:r>
            <a:r>
              <a:rPr sz="1850" dirty="0">
                <a:solidFill>
                  <a:srgbClr val="FFFFFF"/>
                </a:solidFill>
                <a:latin typeface="Times New Roman"/>
                <a:cs typeface="Times New Roman"/>
              </a:rPr>
              <a:t>models,</a:t>
            </a:r>
            <a:r>
              <a:rPr sz="1850" spc="165" dirty="0">
                <a:solidFill>
                  <a:srgbClr val="FFFFFF"/>
                </a:solidFill>
                <a:latin typeface="Times New Roman"/>
                <a:cs typeface="Times New Roman"/>
              </a:rPr>
              <a:t> </a:t>
            </a:r>
            <a:r>
              <a:rPr sz="1850" dirty="0">
                <a:solidFill>
                  <a:srgbClr val="FFFFFF"/>
                </a:solidFill>
                <a:latin typeface="Times New Roman"/>
                <a:cs typeface="Times New Roman"/>
              </a:rPr>
              <a:t>specifically</a:t>
            </a:r>
            <a:r>
              <a:rPr sz="1850" spc="145" dirty="0">
                <a:solidFill>
                  <a:srgbClr val="FFFFFF"/>
                </a:solidFill>
                <a:latin typeface="Times New Roman"/>
                <a:cs typeface="Times New Roman"/>
              </a:rPr>
              <a:t> </a:t>
            </a:r>
            <a:r>
              <a:rPr lang="en-IN" sz="1850" spc="75" dirty="0">
                <a:solidFill>
                  <a:srgbClr val="FFFFFF"/>
                </a:solidFill>
                <a:latin typeface="Times New Roman"/>
                <a:cs typeface="Times New Roman"/>
              </a:rPr>
              <a:t>KNN, Decision Tree , Naive Bayes , Random Forest</a:t>
            </a:r>
            <a:r>
              <a:rPr sz="1850" spc="120" dirty="0">
                <a:solidFill>
                  <a:srgbClr val="FFFFFF"/>
                </a:solidFill>
                <a:latin typeface="Times New Roman"/>
                <a:cs typeface="Times New Roman"/>
              </a:rPr>
              <a:t> </a:t>
            </a:r>
            <a:r>
              <a:rPr sz="1850" dirty="0">
                <a:solidFill>
                  <a:srgbClr val="FFFFFF"/>
                </a:solidFill>
                <a:latin typeface="Times New Roman"/>
                <a:cs typeface="Times New Roman"/>
              </a:rPr>
              <a:t>to</a:t>
            </a:r>
            <a:r>
              <a:rPr sz="1850" spc="100" dirty="0">
                <a:solidFill>
                  <a:srgbClr val="FFFFFF"/>
                </a:solidFill>
                <a:latin typeface="Times New Roman"/>
                <a:cs typeface="Times New Roman"/>
              </a:rPr>
              <a:t> </a:t>
            </a:r>
            <a:r>
              <a:rPr sz="1850" dirty="0">
                <a:solidFill>
                  <a:srgbClr val="FFFFFF"/>
                </a:solidFill>
                <a:latin typeface="Times New Roman"/>
                <a:cs typeface="Times New Roman"/>
              </a:rPr>
              <a:t>analyze</a:t>
            </a:r>
            <a:r>
              <a:rPr sz="1850" spc="130" dirty="0">
                <a:solidFill>
                  <a:srgbClr val="FFFFFF"/>
                </a:solidFill>
                <a:latin typeface="Times New Roman"/>
                <a:cs typeface="Times New Roman"/>
              </a:rPr>
              <a:t> </a:t>
            </a:r>
            <a:r>
              <a:rPr sz="1850" dirty="0">
                <a:solidFill>
                  <a:srgbClr val="FFFFFF"/>
                </a:solidFill>
                <a:latin typeface="Times New Roman"/>
                <a:cs typeface="Times New Roman"/>
              </a:rPr>
              <a:t>and</a:t>
            </a:r>
            <a:r>
              <a:rPr sz="1850" spc="95" dirty="0">
                <a:solidFill>
                  <a:srgbClr val="FFFFFF"/>
                </a:solidFill>
                <a:latin typeface="Times New Roman"/>
                <a:cs typeface="Times New Roman"/>
              </a:rPr>
              <a:t> </a:t>
            </a:r>
            <a:r>
              <a:rPr sz="1850" spc="-10" dirty="0">
                <a:solidFill>
                  <a:srgbClr val="FFFFFF"/>
                </a:solidFill>
                <a:latin typeface="Times New Roman"/>
                <a:cs typeface="Times New Roman"/>
              </a:rPr>
              <a:t>cl</a:t>
            </a:r>
            <a:r>
              <a:rPr lang="en-IN" sz="1850" spc="-10" dirty="0" err="1">
                <a:solidFill>
                  <a:srgbClr val="FFFFFF"/>
                </a:solidFill>
                <a:latin typeface="Times New Roman"/>
                <a:cs typeface="Times New Roman"/>
              </a:rPr>
              <a:t>asify</a:t>
            </a:r>
            <a:r>
              <a:rPr lang="en-IN" sz="1850" spc="-10" dirty="0">
                <a:solidFill>
                  <a:srgbClr val="FFFFFF"/>
                </a:solidFill>
                <a:latin typeface="Times New Roman"/>
                <a:cs typeface="Times New Roman"/>
              </a:rPr>
              <a:t> as spam or not.</a:t>
            </a:r>
            <a:endParaRPr sz="1850" dirty="0">
              <a:latin typeface="Times New Roman"/>
              <a:cs typeface="Times New Roman"/>
            </a:endParaRPr>
          </a:p>
        </p:txBody>
      </p:sp>
      <p:grpSp>
        <p:nvGrpSpPr>
          <p:cNvPr id="16" name="object 16"/>
          <p:cNvGrpSpPr/>
          <p:nvPr/>
        </p:nvGrpSpPr>
        <p:grpSpPr>
          <a:xfrm>
            <a:off x="209550" y="95250"/>
            <a:ext cx="11753850" cy="6448425"/>
            <a:chOff x="209550" y="95250"/>
            <a:chExt cx="11753850" cy="6448425"/>
          </a:xfrm>
        </p:grpSpPr>
        <p:sp>
          <p:nvSpPr>
            <p:cNvPr id="17" name="object 17"/>
            <p:cNvSpPr/>
            <p:nvPr/>
          </p:nvSpPr>
          <p:spPr>
            <a:xfrm>
              <a:off x="228600" y="114300"/>
              <a:ext cx="11715750" cy="6410325"/>
            </a:xfrm>
            <a:custGeom>
              <a:avLst/>
              <a:gdLst/>
              <a:ahLst/>
              <a:cxnLst/>
              <a:rect l="l" t="t" r="r" b="b"/>
              <a:pathLst>
                <a:path w="11715750" h="6410325">
                  <a:moveTo>
                    <a:pt x="0" y="6410325"/>
                  </a:moveTo>
                  <a:lnTo>
                    <a:pt x="11715750" y="6410325"/>
                  </a:lnTo>
                  <a:lnTo>
                    <a:pt x="11715750" y="0"/>
                  </a:lnTo>
                  <a:lnTo>
                    <a:pt x="0" y="0"/>
                  </a:lnTo>
                  <a:lnTo>
                    <a:pt x="0" y="6410325"/>
                  </a:lnTo>
                  <a:close/>
                </a:path>
              </a:pathLst>
            </a:custGeom>
            <a:ln w="38100">
              <a:solidFill>
                <a:srgbClr val="0D0D0D"/>
              </a:solidFill>
            </a:ln>
          </p:spPr>
          <p:txBody>
            <a:bodyPr wrap="square" lIns="0" tIns="0" rIns="0" bIns="0" rtlCol="0"/>
            <a:lstStyle/>
            <a:p>
              <a:endParaRPr/>
            </a:p>
          </p:txBody>
        </p:sp>
        <p:sp>
          <p:nvSpPr>
            <p:cNvPr id="18" name="object 18"/>
            <p:cNvSpPr/>
            <p:nvPr/>
          </p:nvSpPr>
          <p:spPr>
            <a:xfrm>
              <a:off x="7810373" y="1360550"/>
              <a:ext cx="207010" cy="246379"/>
            </a:xfrm>
            <a:custGeom>
              <a:avLst/>
              <a:gdLst/>
              <a:ahLst/>
              <a:cxnLst/>
              <a:rect l="l" t="t" r="r" b="b"/>
              <a:pathLst>
                <a:path w="207009" h="246380">
                  <a:moveTo>
                    <a:pt x="49403" y="221361"/>
                  </a:moveTo>
                  <a:lnTo>
                    <a:pt x="47459" y="211709"/>
                  </a:lnTo>
                  <a:lnTo>
                    <a:pt x="42164" y="203835"/>
                  </a:lnTo>
                  <a:lnTo>
                    <a:pt x="34290" y="198539"/>
                  </a:lnTo>
                  <a:lnTo>
                    <a:pt x="24638" y="196596"/>
                  </a:lnTo>
                  <a:lnTo>
                    <a:pt x="15049" y="198539"/>
                  </a:lnTo>
                  <a:lnTo>
                    <a:pt x="7213" y="203835"/>
                  </a:lnTo>
                  <a:lnTo>
                    <a:pt x="1930" y="211709"/>
                  </a:lnTo>
                  <a:lnTo>
                    <a:pt x="0" y="221361"/>
                  </a:lnTo>
                  <a:lnTo>
                    <a:pt x="1930" y="230974"/>
                  </a:lnTo>
                  <a:lnTo>
                    <a:pt x="7213" y="238848"/>
                  </a:lnTo>
                  <a:lnTo>
                    <a:pt x="15049" y="244170"/>
                  </a:lnTo>
                  <a:lnTo>
                    <a:pt x="24638" y="246126"/>
                  </a:lnTo>
                  <a:lnTo>
                    <a:pt x="34290" y="244170"/>
                  </a:lnTo>
                  <a:lnTo>
                    <a:pt x="42164" y="238848"/>
                  </a:lnTo>
                  <a:lnTo>
                    <a:pt x="47459" y="230974"/>
                  </a:lnTo>
                  <a:lnTo>
                    <a:pt x="49403" y="221361"/>
                  </a:lnTo>
                  <a:close/>
                </a:path>
                <a:path w="207009" h="246380">
                  <a:moveTo>
                    <a:pt x="206756" y="24765"/>
                  </a:moveTo>
                  <a:lnTo>
                    <a:pt x="204812" y="15113"/>
                  </a:lnTo>
                  <a:lnTo>
                    <a:pt x="199504" y="7239"/>
                  </a:lnTo>
                  <a:lnTo>
                    <a:pt x="191643" y="1943"/>
                  </a:lnTo>
                  <a:lnTo>
                    <a:pt x="181991" y="0"/>
                  </a:lnTo>
                  <a:lnTo>
                    <a:pt x="172377" y="1943"/>
                  </a:lnTo>
                  <a:lnTo>
                    <a:pt x="164503" y="7239"/>
                  </a:lnTo>
                  <a:lnTo>
                    <a:pt x="159181" y="15113"/>
                  </a:lnTo>
                  <a:lnTo>
                    <a:pt x="157226" y="24765"/>
                  </a:lnTo>
                  <a:lnTo>
                    <a:pt x="159181" y="34429"/>
                  </a:lnTo>
                  <a:lnTo>
                    <a:pt x="164503" y="42291"/>
                  </a:lnTo>
                  <a:lnTo>
                    <a:pt x="172377" y="47599"/>
                  </a:lnTo>
                  <a:lnTo>
                    <a:pt x="181991" y="49530"/>
                  </a:lnTo>
                  <a:lnTo>
                    <a:pt x="191643" y="47599"/>
                  </a:lnTo>
                  <a:lnTo>
                    <a:pt x="199517" y="42291"/>
                  </a:lnTo>
                  <a:lnTo>
                    <a:pt x="204812" y="34429"/>
                  </a:lnTo>
                  <a:lnTo>
                    <a:pt x="206756" y="24765"/>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545" y="780732"/>
            <a:ext cx="6653530" cy="849630"/>
          </a:xfrm>
          <a:prstGeom prst="rect">
            <a:avLst/>
          </a:prstGeom>
        </p:spPr>
        <p:txBody>
          <a:bodyPr vert="horz" wrap="square" lIns="0" tIns="13335" rIns="0" bIns="0" rtlCol="0">
            <a:spAutoFit/>
          </a:bodyPr>
          <a:lstStyle/>
          <a:p>
            <a:pPr marL="12700">
              <a:lnSpc>
                <a:spcPct val="100000"/>
              </a:lnSpc>
              <a:spcBef>
                <a:spcPts val="105"/>
              </a:spcBef>
              <a:tabLst>
                <a:tab pos="4159250" algn="l"/>
              </a:tabLst>
            </a:pPr>
            <a:r>
              <a:rPr sz="5400" u="none" spc="-10" dirty="0"/>
              <a:t>Requirement</a:t>
            </a:r>
            <a:r>
              <a:rPr sz="5400" u="none" dirty="0"/>
              <a:t>	</a:t>
            </a:r>
            <a:r>
              <a:rPr sz="5400" u="none" spc="-10" dirty="0"/>
              <a:t>Analysis</a:t>
            </a:r>
            <a:endParaRPr sz="5400" dirty="0"/>
          </a:p>
        </p:txBody>
      </p:sp>
      <p:grpSp>
        <p:nvGrpSpPr>
          <p:cNvPr id="3" name="object 3"/>
          <p:cNvGrpSpPr/>
          <p:nvPr/>
        </p:nvGrpSpPr>
        <p:grpSpPr>
          <a:xfrm>
            <a:off x="470158" y="1732702"/>
            <a:ext cx="10998835" cy="1186861"/>
            <a:chOff x="566728" y="1677425"/>
            <a:chExt cx="10998835" cy="1571828"/>
          </a:xfrm>
        </p:grpSpPr>
        <p:sp>
          <p:nvSpPr>
            <p:cNvPr id="4" name="object 4"/>
            <p:cNvSpPr/>
            <p:nvPr/>
          </p:nvSpPr>
          <p:spPr>
            <a:xfrm>
              <a:off x="566728" y="1677425"/>
              <a:ext cx="10998835" cy="31115"/>
            </a:xfrm>
            <a:custGeom>
              <a:avLst/>
              <a:gdLst/>
              <a:ahLst/>
              <a:cxnLst/>
              <a:rect l="l" t="t" r="r" b="b"/>
              <a:pathLst>
                <a:path w="10998835" h="31114">
                  <a:moveTo>
                    <a:pt x="3990629" y="26415"/>
                  </a:moveTo>
                  <a:lnTo>
                    <a:pt x="3446092" y="26415"/>
                  </a:lnTo>
                  <a:lnTo>
                    <a:pt x="3462324" y="27177"/>
                  </a:lnTo>
                  <a:lnTo>
                    <a:pt x="3461057" y="27177"/>
                  </a:lnTo>
                  <a:lnTo>
                    <a:pt x="3512686" y="28828"/>
                  </a:lnTo>
                  <a:lnTo>
                    <a:pt x="3570214" y="29972"/>
                  </a:lnTo>
                  <a:lnTo>
                    <a:pt x="3672945" y="30861"/>
                  </a:lnTo>
                  <a:lnTo>
                    <a:pt x="3729141" y="30861"/>
                  </a:lnTo>
                  <a:lnTo>
                    <a:pt x="3840322" y="29972"/>
                  </a:lnTo>
                  <a:lnTo>
                    <a:pt x="3886867" y="29083"/>
                  </a:lnTo>
                  <a:lnTo>
                    <a:pt x="3887916" y="29083"/>
                  </a:lnTo>
                  <a:lnTo>
                    <a:pt x="3938317" y="27939"/>
                  </a:lnTo>
                  <a:lnTo>
                    <a:pt x="3939670" y="27939"/>
                  </a:lnTo>
                  <a:lnTo>
                    <a:pt x="3990629" y="26415"/>
                  </a:lnTo>
                  <a:close/>
                </a:path>
                <a:path w="10998835" h="31114">
                  <a:moveTo>
                    <a:pt x="8450009" y="28828"/>
                  </a:moveTo>
                  <a:lnTo>
                    <a:pt x="3900165" y="28828"/>
                  </a:lnTo>
                  <a:lnTo>
                    <a:pt x="3886867" y="29083"/>
                  </a:lnTo>
                  <a:lnTo>
                    <a:pt x="8505261" y="29083"/>
                  </a:lnTo>
                  <a:lnTo>
                    <a:pt x="8450009" y="28828"/>
                  </a:lnTo>
                  <a:close/>
                </a:path>
                <a:path w="10998835" h="31114">
                  <a:moveTo>
                    <a:pt x="8939686" y="24891"/>
                  </a:moveTo>
                  <a:lnTo>
                    <a:pt x="8170338" y="24891"/>
                  </a:lnTo>
                  <a:lnTo>
                    <a:pt x="8282280" y="27177"/>
                  </a:lnTo>
                  <a:lnTo>
                    <a:pt x="8450009" y="28828"/>
                  </a:lnTo>
                  <a:lnTo>
                    <a:pt x="8670874" y="28828"/>
                  </a:lnTo>
                  <a:lnTo>
                    <a:pt x="8870043" y="26415"/>
                  </a:lnTo>
                  <a:lnTo>
                    <a:pt x="8871222" y="26415"/>
                  </a:lnTo>
                  <a:lnTo>
                    <a:pt x="8917575" y="25400"/>
                  </a:lnTo>
                  <a:lnTo>
                    <a:pt x="8939686" y="24891"/>
                  </a:lnTo>
                  <a:close/>
                </a:path>
                <a:path w="10998835" h="31114">
                  <a:moveTo>
                    <a:pt x="6969864" y="25908"/>
                  </a:moveTo>
                  <a:lnTo>
                    <a:pt x="6966417" y="25908"/>
                  </a:lnTo>
                  <a:lnTo>
                    <a:pt x="6950883" y="26415"/>
                  </a:lnTo>
                  <a:lnTo>
                    <a:pt x="6760943" y="26415"/>
                  </a:lnTo>
                  <a:lnTo>
                    <a:pt x="6769220" y="26924"/>
                  </a:lnTo>
                  <a:lnTo>
                    <a:pt x="6770451" y="26924"/>
                  </a:lnTo>
                  <a:lnTo>
                    <a:pt x="6796858" y="27939"/>
                  </a:lnTo>
                  <a:lnTo>
                    <a:pt x="6834113" y="28448"/>
                  </a:lnTo>
                  <a:lnTo>
                    <a:pt x="6875433" y="27939"/>
                  </a:lnTo>
                  <a:lnTo>
                    <a:pt x="6880156" y="27939"/>
                  </a:lnTo>
                  <a:lnTo>
                    <a:pt x="6969864" y="25908"/>
                  </a:lnTo>
                  <a:close/>
                </a:path>
                <a:path w="10998835" h="31114">
                  <a:moveTo>
                    <a:pt x="1119947" y="21716"/>
                  </a:moveTo>
                  <a:lnTo>
                    <a:pt x="697122" y="21716"/>
                  </a:lnTo>
                  <a:lnTo>
                    <a:pt x="784644" y="25908"/>
                  </a:lnTo>
                  <a:lnTo>
                    <a:pt x="786153" y="25908"/>
                  </a:lnTo>
                  <a:lnTo>
                    <a:pt x="827770" y="27177"/>
                  </a:lnTo>
                  <a:lnTo>
                    <a:pt x="819282" y="27177"/>
                  </a:lnTo>
                  <a:lnTo>
                    <a:pt x="886528" y="28194"/>
                  </a:lnTo>
                  <a:lnTo>
                    <a:pt x="934687" y="27939"/>
                  </a:lnTo>
                  <a:lnTo>
                    <a:pt x="981964" y="26924"/>
                  </a:lnTo>
                  <a:lnTo>
                    <a:pt x="1026077" y="25400"/>
                  </a:lnTo>
                  <a:lnTo>
                    <a:pt x="1027137" y="25400"/>
                  </a:lnTo>
                  <a:lnTo>
                    <a:pt x="1079445" y="22860"/>
                  </a:lnTo>
                  <a:lnTo>
                    <a:pt x="1119947" y="21716"/>
                  </a:lnTo>
                  <a:close/>
                </a:path>
                <a:path w="10998835" h="31114">
                  <a:moveTo>
                    <a:pt x="1467480" y="26415"/>
                  </a:moveTo>
                  <a:lnTo>
                    <a:pt x="1310716" y="26415"/>
                  </a:lnTo>
                  <a:lnTo>
                    <a:pt x="1346686" y="27177"/>
                  </a:lnTo>
                  <a:lnTo>
                    <a:pt x="1590223" y="27939"/>
                  </a:lnTo>
                  <a:lnTo>
                    <a:pt x="1399590" y="27939"/>
                  </a:lnTo>
                  <a:lnTo>
                    <a:pt x="1467480" y="26415"/>
                  </a:lnTo>
                  <a:close/>
                </a:path>
                <a:path w="10998835" h="31114">
                  <a:moveTo>
                    <a:pt x="4471340" y="26415"/>
                  </a:moveTo>
                  <a:lnTo>
                    <a:pt x="4327440" y="26415"/>
                  </a:lnTo>
                  <a:lnTo>
                    <a:pt x="4354752" y="27177"/>
                  </a:lnTo>
                  <a:lnTo>
                    <a:pt x="4448685" y="27939"/>
                  </a:lnTo>
                  <a:lnTo>
                    <a:pt x="4401252" y="27939"/>
                  </a:lnTo>
                  <a:lnTo>
                    <a:pt x="4471340" y="26415"/>
                  </a:lnTo>
                  <a:close/>
                </a:path>
                <a:path w="10998835" h="31114">
                  <a:moveTo>
                    <a:pt x="1504562" y="24891"/>
                  </a:moveTo>
                  <a:lnTo>
                    <a:pt x="1262044" y="24891"/>
                  </a:lnTo>
                  <a:lnTo>
                    <a:pt x="1308601" y="26415"/>
                  </a:lnTo>
                  <a:lnTo>
                    <a:pt x="1473642" y="26415"/>
                  </a:lnTo>
                  <a:lnTo>
                    <a:pt x="1504562" y="24891"/>
                  </a:lnTo>
                  <a:close/>
                </a:path>
                <a:path w="10998835" h="31114">
                  <a:moveTo>
                    <a:pt x="3435272" y="25908"/>
                  </a:moveTo>
                  <a:lnTo>
                    <a:pt x="1490111" y="25908"/>
                  </a:lnTo>
                  <a:lnTo>
                    <a:pt x="1467480" y="26415"/>
                  </a:lnTo>
                  <a:lnTo>
                    <a:pt x="3446092" y="26415"/>
                  </a:lnTo>
                  <a:lnTo>
                    <a:pt x="3435272" y="25908"/>
                  </a:lnTo>
                  <a:close/>
                </a:path>
                <a:path w="10998835" h="31114">
                  <a:moveTo>
                    <a:pt x="4309232" y="25908"/>
                  </a:moveTo>
                  <a:lnTo>
                    <a:pt x="4003592" y="25908"/>
                  </a:lnTo>
                  <a:lnTo>
                    <a:pt x="3990629" y="26415"/>
                  </a:lnTo>
                  <a:lnTo>
                    <a:pt x="4327440" y="26415"/>
                  </a:lnTo>
                  <a:lnTo>
                    <a:pt x="4309232" y="25908"/>
                  </a:lnTo>
                  <a:close/>
                </a:path>
                <a:path w="10998835" h="31114">
                  <a:moveTo>
                    <a:pt x="6752666" y="25908"/>
                  </a:moveTo>
                  <a:lnTo>
                    <a:pt x="4480532" y="25908"/>
                  </a:lnTo>
                  <a:lnTo>
                    <a:pt x="4471340" y="26415"/>
                  </a:lnTo>
                  <a:lnTo>
                    <a:pt x="6760943" y="26415"/>
                  </a:lnTo>
                  <a:lnTo>
                    <a:pt x="6752666" y="25908"/>
                  </a:lnTo>
                  <a:close/>
                </a:path>
                <a:path w="10998835" h="31114">
                  <a:moveTo>
                    <a:pt x="3099196" y="24891"/>
                  </a:moveTo>
                  <a:lnTo>
                    <a:pt x="2972000" y="24891"/>
                  </a:lnTo>
                  <a:lnTo>
                    <a:pt x="2985653" y="25400"/>
                  </a:lnTo>
                  <a:lnTo>
                    <a:pt x="3065668" y="25908"/>
                  </a:lnTo>
                  <a:lnTo>
                    <a:pt x="3038017" y="25908"/>
                  </a:lnTo>
                  <a:lnTo>
                    <a:pt x="3099196" y="24891"/>
                  </a:lnTo>
                  <a:close/>
                </a:path>
                <a:path w="10998835" h="31114">
                  <a:moveTo>
                    <a:pt x="4029517" y="24891"/>
                  </a:moveTo>
                  <a:lnTo>
                    <a:pt x="3415744" y="24891"/>
                  </a:lnTo>
                  <a:lnTo>
                    <a:pt x="3423746" y="25400"/>
                  </a:lnTo>
                  <a:lnTo>
                    <a:pt x="3424451" y="25400"/>
                  </a:lnTo>
                  <a:lnTo>
                    <a:pt x="3435272" y="25908"/>
                  </a:lnTo>
                  <a:lnTo>
                    <a:pt x="4003592" y="25908"/>
                  </a:lnTo>
                  <a:lnTo>
                    <a:pt x="4029517" y="24891"/>
                  </a:lnTo>
                  <a:close/>
                </a:path>
                <a:path w="10998835" h="31114">
                  <a:moveTo>
                    <a:pt x="4498916" y="24891"/>
                  </a:moveTo>
                  <a:lnTo>
                    <a:pt x="4285362" y="24891"/>
                  </a:lnTo>
                  <a:lnTo>
                    <a:pt x="4309232" y="25908"/>
                  </a:lnTo>
                  <a:lnTo>
                    <a:pt x="4480532" y="25908"/>
                  </a:lnTo>
                  <a:lnTo>
                    <a:pt x="4498916" y="24891"/>
                  </a:lnTo>
                  <a:close/>
                </a:path>
                <a:path w="10998835" h="31114">
                  <a:moveTo>
                    <a:pt x="6997485" y="24891"/>
                  </a:moveTo>
                  <a:lnTo>
                    <a:pt x="6736112" y="24891"/>
                  </a:lnTo>
                  <a:lnTo>
                    <a:pt x="6752666" y="25908"/>
                  </a:lnTo>
                  <a:lnTo>
                    <a:pt x="6966417" y="25908"/>
                  </a:lnTo>
                  <a:lnTo>
                    <a:pt x="6997485" y="24891"/>
                  </a:lnTo>
                  <a:close/>
                </a:path>
                <a:path w="10998835" h="31114">
                  <a:moveTo>
                    <a:pt x="2345877" y="24891"/>
                  </a:moveTo>
                  <a:lnTo>
                    <a:pt x="2286253" y="24891"/>
                  </a:lnTo>
                  <a:lnTo>
                    <a:pt x="2316898" y="25019"/>
                  </a:lnTo>
                  <a:lnTo>
                    <a:pt x="2345877" y="24891"/>
                  </a:lnTo>
                  <a:close/>
                </a:path>
                <a:path w="10998835" h="31114">
                  <a:moveTo>
                    <a:pt x="5345302" y="24891"/>
                  </a:moveTo>
                  <a:lnTo>
                    <a:pt x="5299002" y="24891"/>
                  </a:lnTo>
                  <a:lnTo>
                    <a:pt x="5323176" y="25019"/>
                  </a:lnTo>
                  <a:lnTo>
                    <a:pt x="5345302" y="24891"/>
                  </a:lnTo>
                  <a:close/>
                </a:path>
                <a:path w="10998835" h="31114">
                  <a:moveTo>
                    <a:pt x="9824828" y="24891"/>
                  </a:moveTo>
                  <a:lnTo>
                    <a:pt x="9639274" y="24891"/>
                  </a:lnTo>
                  <a:lnTo>
                    <a:pt x="9659174" y="25019"/>
                  </a:lnTo>
                  <a:lnTo>
                    <a:pt x="9771900" y="25019"/>
                  </a:lnTo>
                  <a:lnTo>
                    <a:pt x="9824828" y="24891"/>
                  </a:lnTo>
                  <a:close/>
                </a:path>
                <a:path w="10998835" h="31114">
                  <a:moveTo>
                    <a:pt x="1564529" y="21716"/>
                  </a:moveTo>
                  <a:lnTo>
                    <a:pt x="1152391" y="21716"/>
                  </a:lnTo>
                  <a:lnTo>
                    <a:pt x="1211913" y="23240"/>
                  </a:lnTo>
                  <a:lnTo>
                    <a:pt x="1210897" y="23240"/>
                  </a:lnTo>
                  <a:lnTo>
                    <a:pt x="1262173" y="24891"/>
                  </a:lnTo>
                  <a:lnTo>
                    <a:pt x="1246525" y="24384"/>
                  </a:lnTo>
                  <a:lnTo>
                    <a:pt x="1514869" y="24384"/>
                  </a:lnTo>
                  <a:lnTo>
                    <a:pt x="1545789" y="22860"/>
                  </a:lnTo>
                  <a:lnTo>
                    <a:pt x="1564529" y="21716"/>
                  </a:lnTo>
                  <a:close/>
                </a:path>
                <a:path w="10998835" h="31114">
                  <a:moveTo>
                    <a:pt x="2216660" y="24384"/>
                  </a:moveTo>
                  <a:lnTo>
                    <a:pt x="1514869" y="24384"/>
                  </a:lnTo>
                  <a:lnTo>
                    <a:pt x="1504562" y="24891"/>
                  </a:lnTo>
                  <a:lnTo>
                    <a:pt x="2268591" y="24891"/>
                  </a:lnTo>
                  <a:lnTo>
                    <a:pt x="2216660" y="24384"/>
                  </a:lnTo>
                  <a:close/>
                </a:path>
                <a:path w="10998835" h="31114">
                  <a:moveTo>
                    <a:pt x="2958347" y="24384"/>
                  </a:moveTo>
                  <a:lnTo>
                    <a:pt x="2416048" y="24384"/>
                  </a:lnTo>
                  <a:lnTo>
                    <a:pt x="2361127" y="24891"/>
                  </a:lnTo>
                  <a:lnTo>
                    <a:pt x="2972000" y="24891"/>
                  </a:lnTo>
                  <a:lnTo>
                    <a:pt x="2958347" y="24384"/>
                  </a:lnTo>
                  <a:close/>
                </a:path>
                <a:path w="10998835" h="31114">
                  <a:moveTo>
                    <a:pt x="3407741" y="24384"/>
                  </a:moveTo>
                  <a:lnTo>
                    <a:pt x="3114221" y="24384"/>
                  </a:lnTo>
                  <a:lnTo>
                    <a:pt x="3099196" y="24891"/>
                  </a:lnTo>
                  <a:lnTo>
                    <a:pt x="3415744" y="24891"/>
                  </a:lnTo>
                  <a:lnTo>
                    <a:pt x="3407741" y="24384"/>
                  </a:lnTo>
                  <a:close/>
                </a:path>
                <a:path w="10998835" h="31114">
                  <a:moveTo>
                    <a:pt x="4273427" y="24384"/>
                  </a:moveTo>
                  <a:lnTo>
                    <a:pt x="4040087" y="24384"/>
                  </a:lnTo>
                  <a:lnTo>
                    <a:pt x="4030314" y="24891"/>
                  </a:lnTo>
                  <a:lnTo>
                    <a:pt x="4285362" y="24891"/>
                  </a:lnTo>
                  <a:lnTo>
                    <a:pt x="4273427" y="24384"/>
                  </a:lnTo>
                  <a:close/>
                </a:path>
                <a:path w="10998835" h="31114">
                  <a:moveTo>
                    <a:pt x="5223037" y="24384"/>
                  </a:moveTo>
                  <a:lnTo>
                    <a:pt x="4508108" y="24384"/>
                  </a:lnTo>
                  <a:lnTo>
                    <a:pt x="4498916" y="24891"/>
                  </a:lnTo>
                  <a:lnTo>
                    <a:pt x="5292090" y="24891"/>
                  </a:lnTo>
                  <a:lnTo>
                    <a:pt x="5223037" y="24384"/>
                  </a:lnTo>
                  <a:close/>
                </a:path>
                <a:path w="10998835" h="31114">
                  <a:moveTo>
                    <a:pt x="6727835" y="24384"/>
                  </a:moveTo>
                  <a:lnTo>
                    <a:pt x="5391125" y="24384"/>
                  </a:lnTo>
                  <a:lnTo>
                    <a:pt x="5359528" y="24891"/>
                  </a:lnTo>
                  <a:lnTo>
                    <a:pt x="6736112" y="24891"/>
                  </a:lnTo>
                  <a:lnTo>
                    <a:pt x="6727835" y="24384"/>
                  </a:lnTo>
                  <a:close/>
                </a:path>
                <a:path w="10998835" h="31114">
                  <a:moveTo>
                    <a:pt x="8149989" y="24384"/>
                  </a:moveTo>
                  <a:lnTo>
                    <a:pt x="7013019" y="24384"/>
                  </a:lnTo>
                  <a:lnTo>
                    <a:pt x="6997485" y="24891"/>
                  </a:lnTo>
                  <a:lnTo>
                    <a:pt x="8170338" y="24891"/>
                  </a:lnTo>
                  <a:lnTo>
                    <a:pt x="8149989" y="24384"/>
                  </a:lnTo>
                  <a:close/>
                </a:path>
                <a:path w="10998835" h="31114">
                  <a:moveTo>
                    <a:pt x="9559673" y="24384"/>
                  </a:moveTo>
                  <a:lnTo>
                    <a:pt x="8961441" y="24384"/>
                  </a:lnTo>
                  <a:lnTo>
                    <a:pt x="8939686" y="24891"/>
                  </a:lnTo>
                  <a:lnTo>
                    <a:pt x="9639274" y="24891"/>
                  </a:lnTo>
                  <a:lnTo>
                    <a:pt x="9559673" y="24384"/>
                  </a:lnTo>
                  <a:close/>
                </a:path>
                <a:path w="10998835" h="31114">
                  <a:moveTo>
                    <a:pt x="10591823" y="21716"/>
                  </a:moveTo>
                  <a:lnTo>
                    <a:pt x="9411967" y="21716"/>
                  </a:lnTo>
                  <a:lnTo>
                    <a:pt x="9545608" y="24002"/>
                  </a:lnTo>
                  <a:lnTo>
                    <a:pt x="9547922" y="24002"/>
                  </a:lnTo>
                  <a:lnTo>
                    <a:pt x="9620094" y="24891"/>
                  </a:lnTo>
                  <a:lnTo>
                    <a:pt x="9843287" y="24891"/>
                  </a:lnTo>
                  <a:lnTo>
                    <a:pt x="9910867" y="24384"/>
                  </a:lnTo>
                  <a:lnTo>
                    <a:pt x="10032201" y="23240"/>
                  </a:lnTo>
                  <a:lnTo>
                    <a:pt x="10515894" y="22860"/>
                  </a:lnTo>
                  <a:lnTo>
                    <a:pt x="10540367" y="22478"/>
                  </a:lnTo>
                  <a:lnTo>
                    <a:pt x="10539113" y="22478"/>
                  </a:lnTo>
                  <a:lnTo>
                    <a:pt x="10591823" y="21716"/>
                  </a:lnTo>
                  <a:close/>
                </a:path>
                <a:path w="10998835" h="31114">
                  <a:moveTo>
                    <a:pt x="2631620" y="20827"/>
                  </a:moveTo>
                  <a:lnTo>
                    <a:pt x="2029270" y="20827"/>
                  </a:lnTo>
                  <a:lnTo>
                    <a:pt x="2183810" y="24002"/>
                  </a:lnTo>
                  <a:lnTo>
                    <a:pt x="2216660" y="24384"/>
                  </a:lnTo>
                  <a:lnTo>
                    <a:pt x="2419342" y="24384"/>
                  </a:lnTo>
                  <a:lnTo>
                    <a:pt x="2524578" y="22860"/>
                  </a:lnTo>
                  <a:lnTo>
                    <a:pt x="2631620" y="20827"/>
                  </a:lnTo>
                  <a:close/>
                </a:path>
                <a:path w="10998835" h="31114">
                  <a:moveTo>
                    <a:pt x="3231213" y="20065"/>
                  </a:moveTo>
                  <a:lnTo>
                    <a:pt x="2835815" y="20065"/>
                  </a:lnTo>
                  <a:lnTo>
                    <a:pt x="2862942" y="20827"/>
                  </a:lnTo>
                  <a:lnTo>
                    <a:pt x="2867071" y="20827"/>
                  </a:lnTo>
                  <a:lnTo>
                    <a:pt x="2958347" y="24384"/>
                  </a:lnTo>
                  <a:lnTo>
                    <a:pt x="3114221" y="24384"/>
                  </a:lnTo>
                  <a:lnTo>
                    <a:pt x="3184745" y="21716"/>
                  </a:lnTo>
                  <a:lnTo>
                    <a:pt x="3182738" y="21716"/>
                  </a:lnTo>
                  <a:lnTo>
                    <a:pt x="3231213" y="20065"/>
                  </a:lnTo>
                  <a:close/>
                </a:path>
                <a:path w="10998835" h="31114">
                  <a:moveTo>
                    <a:pt x="3815657" y="19303"/>
                  </a:moveTo>
                  <a:lnTo>
                    <a:pt x="3291998" y="19303"/>
                  </a:lnTo>
                  <a:lnTo>
                    <a:pt x="3339760" y="20065"/>
                  </a:lnTo>
                  <a:lnTo>
                    <a:pt x="3334058" y="20065"/>
                  </a:lnTo>
                  <a:lnTo>
                    <a:pt x="3407741" y="24384"/>
                  </a:lnTo>
                  <a:lnTo>
                    <a:pt x="4040087" y="24384"/>
                  </a:lnTo>
                  <a:lnTo>
                    <a:pt x="4047417" y="24002"/>
                  </a:lnTo>
                  <a:lnTo>
                    <a:pt x="4043851" y="24002"/>
                  </a:lnTo>
                  <a:lnTo>
                    <a:pt x="3937893" y="22860"/>
                  </a:lnTo>
                  <a:lnTo>
                    <a:pt x="3890879" y="21716"/>
                  </a:lnTo>
                  <a:lnTo>
                    <a:pt x="3888052" y="21716"/>
                  </a:lnTo>
                  <a:lnTo>
                    <a:pt x="3815657" y="19303"/>
                  </a:lnTo>
                  <a:close/>
                </a:path>
                <a:path w="10998835" h="31114">
                  <a:moveTo>
                    <a:pt x="4708080" y="17652"/>
                  </a:moveTo>
                  <a:lnTo>
                    <a:pt x="4372923" y="17652"/>
                  </a:lnTo>
                  <a:lnTo>
                    <a:pt x="4321741" y="19303"/>
                  </a:lnTo>
                  <a:lnTo>
                    <a:pt x="4322642" y="19303"/>
                  </a:lnTo>
                  <a:lnTo>
                    <a:pt x="4197304" y="22478"/>
                  </a:lnTo>
                  <a:lnTo>
                    <a:pt x="4224855" y="22478"/>
                  </a:lnTo>
                  <a:lnTo>
                    <a:pt x="4264823" y="24002"/>
                  </a:lnTo>
                  <a:lnTo>
                    <a:pt x="4264476" y="24002"/>
                  </a:lnTo>
                  <a:lnTo>
                    <a:pt x="4273427" y="24384"/>
                  </a:lnTo>
                  <a:lnTo>
                    <a:pt x="4508108" y="24384"/>
                  </a:lnTo>
                  <a:lnTo>
                    <a:pt x="4572452" y="20827"/>
                  </a:lnTo>
                  <a:lnTo>
                    <a:pt x="4614258" y="19303"/>
                  </a:lnTo>
                  <a:lnTo>
                    <a:pt x="4653904" y="18541"/>
                  </a:lnTo>
                  <a:lnTo>
                    <a:pt x="4837934" y="18541"/>
                  </a:lnTo>
                  <a:lnTo>
                    <a:pt x="4708080" y="17652"/>
                  </a:lnTo>
                  <a:close/>
                </a:path>
                <a:path w="10998835" h="31114">
                  <a:moveTo>
                    <a:pt x="5531576" y="20065"/>
                  </a:moveTo>
                  <a:lnTo>
                    <a:pt x="4950267" y="20065"/>
                  </a:lnTo>
                  <a:lnTo>
                    <a:pt x="5119574" y="22860"/>
                  </a:lnTo>
                  <a:lnTo>
                    <a:pt x="5223037" y="24384"/>
                  </a:lnTo>
                  <a:lnTo>
                    <a:pt x="5391125" y="24384"/>
                  </a:lnTo>
                  <a:lnTo>
                    <a:pt x="5414822" y="24002"/>
                  </a:lnTo>
                  <a:lnTo>
                    <a:pt x="5410352" y="24002"/>
                  </a:lnTo>
                  <a:lnTo>
                    <a:pt x="5472064" y="21716"/>
                  </a:lnTo>
                  <a:lnTo>
                    <a:pt x="5469348" y="21716"/>
                  </a:lnTo>
                  <a:lnTo>
                    <a:pt x="5531576" y="20065"/>
                  </a:lnTo>
                  <a:close/>
                </a:path>
                <a:path w="10998835" h="31114">
                  <a:moveTo>
                    <a:pt x="7126732" y="20827"/>
                  </a:moveTo>
                  <a:lnTo>
                    <a:pt x="6625370" y="20827"/>
                  </a:lnTo>
                  <a:lnTo>
                    <a:pt x="6674672" y="21716"/>
                  </a:lnTo>
                  <a:lnTo>
                    <a:pt x="6671166" y="21716"/>
                  </a:lnTo>
                  <a:lnTo>
                    <a:pt x="6703005" y="22860"/>
                  </a:lnTo>
                  <a:lnTo>
                    <a:pt x="6727835" y="24384"/>
                  </a:lnTo>
                  <a:lnTo>
                    <a:pt x="7013019" y="24384"/>
                  </a:lnTo>
                  <a:lnTo>
                    <a:pt x="7126732" y="20827"/>
                  </a:lnTo>
                  <a:close/>
                </a:path>
                <a:path w="10998835" h="31114">
                  <a:moveTo>
                    <a:pt x="9066538" y="20827"/>
                  </a:moveTo>
                  <a:lnTo>
                    <a:pt x="8029844" y="20827"/>
                  </a:lnTo>
                  <a:lnTo>
                    <a:pt x="8148798" y="24384"/>
                  </a:lnTo>
                  <a:lnTo>
                    <a:pt x="8963189" y="24384"/>
                  </a:lnTo>
                  <a:lnTo>
                    <a:pt x="9066538" y="20827"/>
                  </a:lnTo>
                  <a:close/>
                </a:path>
                <a:path w="10998835" h="31114">
                  <a:moveTo>
                    <a:pt x="4162838" y="20827"/>
                  </a:moveTo>
                  <a:lnTo>
                    <a:pt x="4123419" y="20827"/>
                  </a:lnTo>
                  <a:lnTo>
                    <a:pt x="4069406" y="22860"/>
                  </a:lnTo>
                  <a:lnTo>
                    <a:pt x="4047417" y="24002"/>
                  </a:lnTo>
                  <a:lnTo>
                    <a:pt x="4077349" y="24002"/>
                  </a:lnTo>
                  <a:lnTo>
                    <a:pt x="4132806" y="23622"/>
                  </a:lnTo>
                  <a:lnTo>
                    <a:pt x="4178544" y="22860"/>
                  </a:lnTo>
                  <a:lnTo>
                    <a:pt x="4180598" y="22860"/>
                  </a:lnTo>
                  <a:lnTo>
                    <a:pt x="4197304" y="22478"/>
                  </a:lnTo>
                  <a:lnTo>
                    <a:pt x="4224855" y="22478"/>
                  </a:lnTo>
                  <a:lnTo>
                    <a:pt x="4204871" y="21716"/>
                  </a:lnTo>
                  <a:lnTo>
                    <a:pt x="4199821" y="21716"/>
                  </a:lnTo>
                  <a:lnTo>
                    <a:pt x="4162838" y="20827"/>
                  </a:lnTo>
                  <a:close/>
                </a:path>
                <a:path w="10998835" h="31114">
                  <a:moveTo>
                    <a:pt x="7872842" y="21716"/>
                  </a:moveTo>
                  <a:lnTo>
                    <a:pt x="7711938" y="21716"/>
                  </a:lnTo>
                  <a:lnTo>
                    <a:pt x="7792534" y="24002"/>
                  </a:lnTo>
                  <a:lnTo>
                    <a:pt x="7770824" y="24002"/>
                  </a:lnTo>
                  <a:lnTo>
                    <a:pt x="7820252" y="23622"/>
                  </a:lnTo>
                  <a:lnTo>
                    <a:pt x="7845001" y="22860"/>
                  </a:lnTo>
                  <a:lnTo>
                    <a:pt x="7846161" y="22860"/>
                  </a:lnTo>
                  <a:lnTo>
                    <a:pt x="7872842" y="21716"/>
                  </a:lnTo>
                  <a:close/>
                </a:path>
                <a:path w="10998835" h="31114">
                  <a:moveTo>
                    <a:pt x="10515894" y="22860"/>
                  </a:moveTo>
                  <a:lnTo>
                    <a:pt x="10159437" y="22860"/>
                  </a:lnTo>
                  <a:lnTo>
                    <a:pt x="10324259" y="24002"/>
                  </a:lnTo>
                  <a:lnTo>
                    <a:pt x="10419581" y="24002"/>
                  </a:lnTo>
                  <a:lnTo>
                    <a:pt x="10515894" y="22860"/>
                  </a:lnTo>
                  <a:close/>
                </a:path>
                <a:path w="10998835" h="31114">
                  <a:moveTo>
                    <a:pt x="315644" y="17652"/>
                  </a:moveTo>
                  <a:lnTo>
                    <a:pt x="8390" y="17652"/>
                  </a:lnTo>
                  <a:lnTo>
                    <a:pt x="10003" y="20065"/>
                  </a:lnTo>
                  <a:lnTo>
                    <a:pt x="9597" y="22478"/>
                  </a:lnTo>
                  <a:lnTo>
                    <a:pt x="9533" y="22860"/>
                  </a:lnTo>
                  <a:lnTo>
                    <a:pt x="58655" y="21716"/>
                  </a:lnTo>
                  <a:lnTo>
                    <a:pt x="58501" y="21716"/>
                  </a:lnTo>
                  <a:lnTo>
                    <a:pt x="131460" y="20065"/>
                  </a:lnTo>
                  <a:lnTo>
                    <a:pt x="134521" y="20065"/>
                  </a:lnTo>
                  <a:lnTo>
                    <a:pt x="315644" y="17652"/>
                  </a:lnTo>
                  <a:close/>
                </a:path>
                <a:path w="10998835" h="31114">
                  <a:moveTo>
                    <a:pt x="6440696" y="21716"/>
                  </a:moveTo>
                  <a:lnTo>
                    <a:pt x="6086741" y="21716"/>
                  </a:lnTo>
                  <a:lnTo>
                    <a:pt x="6176850" y="22478"/>
                  </a:lnTo>
                  <a:lnTo>
                    <a:pt x="6215456" y="22860"/>
                  </a:lnTo>
                  <a:lnTo>
                    <a:pt x="6293824" y="22860"/>
                  </a:lnTo>
                  <a:lnTo>
                    <a:pt x="6440696" y="21716"/>
                  </a:lnTo>
                  <a:close/>
                </a:path>
                <a:path w="10998835" h="31114">
                  <a:moveTo>
                    <a:pt x="10982513" y="20065"/>
                  </a:moveTo>
                  <a:lnTo>
                    <a:pt x="9333652" y="20065"/>
                  </a:lnTo>
                  <a:lnTo>
                    <a:pt x="9365868" y="20827"/>
                  </a:lnTo>
                  <a:lnTo>
                    <a:pt x="10899889" y="21716"/>
                  </a:lnTo>
                  <a:lnTo>
                    <a:pt x="10885493" y="21716"/>
                  </a:lnTo>
                  <a:lnTo>
                    <a:pt x="10956695" y="22478"/>
                  </a:lnTo>
                  <a:lnTo>
                    <a:pt x="10951745" y="22478"/>
                  </a:lnTo>
                  <a:lnTo>
                    <a:pt x="10982397" y="22860"/>
                  </a:lnTo>
                  <a:lnTo>
                    <a:pt x="10982513" y="20065"/>
                  </a:lnTo>
                  <a:close/>
                </a:path>
                <a:path w="10998835" h="31114">
                  <a:moveTo>
                    <a:pt x="1460400" y="19303"/>
                  </a:moveTo>
                  <a:lnTo>
                    <a:pt x="624079" y="19303"/>
                  </a:lnTo>
                  <a:lnTo>
                    <a:pt x="656073" y="20065"/>
                  </a:lnTo>
                  <a:lnTo>
                    <a:pt x="654234" y="20065"/>
                  </a:lnTo>
                  <a:lnTo>
                    <a:pt x="699644" y="21716"/>
                  </a:lnTo>
                  <a:lnTo>
                    <a:pt x="1605082" y="21716"/>
                  </a:lnTo>
                  <a:lnTo>
                    <a:pt x="1521473" y="20827"/>
                  </a:lnTo>
                  <a:lnTo>
                    <a:pt x="1527827" y="20827"/>
                  </a:lnTo>
                  <a:lnTo>
                    <a:pt x="1460400" y="19303"/>
                  </a:lnTo>
                  <a:close/>
                </a:path>
                <a:path w="10998835" h="31114">
                  <a:moveTo>
                    <a:pt x="1793711" y="20065"/>
                  </a:moveTo>
                  <a:lnTo>
                    <a:pt x="1591599" y="20065"/>
                  </a:lnTo>
                  <a:lnTo>
                    <a:pt x="1564529" y="21716"/>
                  </a:lnTo>
                  <a:lnTo>
                    <a:pt x="1684211" y="21716"/>
                  </a:lnTo>
                  <a:lnTo>
                    <a:pt x="1793711" y="20065"/>
                  </a:lnTo>
                  <a:close/>
                </a:path>
                <a:path w="10998835" h="31114">
                  <a:moveTo>
                    <a:pt x="6677393" y="19303"/>
                  </a:moveTo>
                  <a:lnTo>
                    <a:pt x="5845882" y="19303"/>
                  </a:lnTo>
                  <a:lnTo>
                    <a:pt x="6094213" y="21716"/>
                  </a:lnTo>
                  <a:lnTo>
                    <a:pt x="6413401" y="21716"/>
                  </a:lnTo>
                  <a:lnTo>
                    <a:pt x="7129013" y="20827"/>
                  </a:lnTo>
                  <a:lnTo>
                    <a:pt x="7161022" y="20065"/>
                  </a:lnTo>
                  <a:lnTo>
                    <a:pt x="7239114" y="20065"/>
                  </a:lnTo>
                  <a:lnTo>
                    <a:pt x="6677393" y="19303"/>
                  </a:lnTo>
                  <a:close/>
                </a:path>
                <a:path w="10998835" h="31114">
                  <a:moveTo>
                    <a:pt x="7921872" y="20065"/>
                  </a:moveTo>
                  <a:lnTo>
                    <a:pt x="7648076" y="20065"/>
                  </a:lnTo>
                  <a:lnTo>
                    <a:pt x="7710831" y="21716"/>
                  </a:lnTo>
                  <a:lnTo>
                    <a:pt x="7870934" y="21716"/>
                  </a:lnTo>
                  <a:lnTo>
                    <a:pt x="7921872" y="20065"/>
                  </a:lnTo>
                  <a:close/>
                </a:path>
                <a:path w="10998835" h="31114">
                  <a:moveTo>
                    <a:pt x="10694453" y="20827"/>
                  </a:moveTo>
                  <a:lnTo>
                    <a:pt x="9368212" y="20827"/>
                  </a:lnTo>
                  <a:lnTo>
                    <a:pt x="9411266" y="21716"/>
                  </a:lnTo>
                  <a:lnTo>
                    <a:pt x="10584968" y="21716"/>
                  </a:lnTo>
                  <a:lnTo>
                    <a:pt x="10694453" y="20827"/>
                  </a:lnTo>
                  <a:close/>
                </a:path>
                <a:path w="10998835" h="31114">
                  <a:moveTo>
                    <a:pt x="2685856" y="20065"/>
                  </a:moveTo>
                  <a:lnTo>
                    <a:pt x="1998698" y="20065"/>
                  </a:lnTo>
                  <a:lnTo>
                    <a:pt x="2029863" y="20827"/>
                  </a:lnTo>
                  <a:lnTo>
                    <a:pt x="2633658" y="20827"/>
                  </a:lnTo>
                  <a:lnTo>
                    <a:pt x="2685856" y="20065"/>
                  </a:lnTo>
                  <a:close/>
                </a:path>
                <a:path w="10998835" h="31114">
                  <a:moveTo>
                    <a:pt x="9112394" y="19303"/>
                  </a:moveTo>
                  <a:lnTo>
                    <a:pt x="7608316" y="19303"/>
                  </a:lnTo>
                  <a:lnTo>
                    <a:pt x="7650235" y="20065"/>
                  </a:lnTo>
                  <a:lnTo>
                    <a:pt x="7971979" y="20065"/>
                  </a:lnTo>
                  <a:lnTo>
                    <a:pt x="8045240" y="20827"/>
                  </a:lnTo>
                  <a:lnTo>
                    <a:pt x="9066762" y="20827"/>
                  </a:lnTo>
                  <a:lnTo>
                    <a:pt x="9112394" y="19303"/>
                  </a:lnTo>
                  <a:close/>
                </a:path>
                <a:path w="10998835" h="31114">
                  <a:moveTo>
                    <a:pt x="1807616" y="15366"/>
                  </a:moveTo>
                  <a:lnTo>
                    <a:pt x="1695424" y="15366"/>
                  </a:lnTo>
                  <a:lnTo>
                    <a:pt x="1670537" y="16128"/>
                  </a:lnTo>
                  <a:lnTo>
                    <a:pt x="1634560" y="17652"/>
                  </a:lnTo>
                  <a:lnTo>
                    <a:pt x="1591410" y="20065"/>
                  </a:lnTo>
                  <a:lnTo>
                    <a:pt x="1797789" y="20065"/>
                  </a:lnTo>
                  <a:lnTo>
                    <a:pt x="1853634" y="18541"/>
                  </a:lnTo>
                  <a:lnTo>
                    <a:pt x="1857425" y="18541"/>
                  </a:lnTo>
                  <a:lnTo>
                    <a:pt x="1891325" y="17272"/>
                  </a:lnTo>
                  <a:lnTo>
                    <a:pt x="1845643" y="16128"/>
                  </a:lnTo>
                  <a:lnTo>
                    <a:pt x="1844571" y="16128"/>
                  </a:lnTo>
                  <a:lnTo>
                    <a:pt x="1807616" y="15366"/>
                  </a:lnTo>
                  <a:close/>
                </a:path>
                <a:path w="10998835" h="31114">
                  <a:moveTo>
                    <a:pt x="1967534" y="19303"/>
                  </a:moveTo>
                  <a:lnTo>
                    <a:pt x="1829789" y="19303"/>
                  </a:lnTo>
                  <a:lnTo>
                    <a:pt x="1793711" y="20065"/>
                  </a:lnTo>
                  <a:lnTo>
                    <a:pt x="1998698" y="20065"/>
                  </a:lnTo>
                  <a:lnTo>
                    <a:pt x="1967534" y="19303"/>
                  </a:lnTo>
                  <a:close/>
                </a:path>
                <a:path w="10998835" h="31114">
                  <a:moveTo>
                    <a:pt x="2774625" y="19303"/>
                  </a:moveTo>
                  <a:lnTo>
                    <a:pt x="2738054" y="19303"/>
                  </a:lnTo>
                  <a:lnTo>
                    <a:pt x="2685856" y="20065"/>
                  </a:lnTo>
                  <a:lnTo>
                    <a:pt x="2835815" y="20065"/>
                  </a:lnTo>
                  <a:lnTo>
                    <a:pt x="2774625" y="19303"/>
                  </a:lnTo>
                  <a:close/>
                </a:path>
                <a:path w="10998835" h="31114">
                  <a:moveTo>
                    <a:pt x="3274964" y="19303"/>
                  </a:moveTo>
                  <a:lnTo>
                    <a:pt x="2774772" y="19303"/>
                  </a:lnTo>
                  <a:lnTo>
                    <a:pt x="2649138" y="20065"/>
                  </a:lnTo>
                  <a:lnTo>
                    <a:pt x="3220524" y="20065"/>
                  </a:lnTo>
                  <a:lnTo>
                    <a:pt x="3274964" y="19303"/>
                  </a:lnTo>
                  <a:close/>
                </a:path>
                <a:path w="10998835" h="31114">
                  <a:moveTo>
                    <a:pt x="5585305" y="19303"/>
                  </a:moveTo>
                  <a:lnTo>
                    <a:pt x="4896396" y="19303"/>
                  </a:lnTo>
                  <a:lnTo>
                    <a:pt x="4955027" y="20065"/>
                  </a:lnTo>
                  <a:lnTo>
                    <a:pt x="5537828" y="20065"/>
                  </a:lnTo>
                  <a:lnTo>
                    <a:pt x="5585305" y="19303"/>
                  </a:lnTo>
                  <a:close/>
                </a:path>
                <a:path w="10998835" h="31114">
                  <a:moveTo>
                    <a:pt x="7086816" y="19303"/>
                  </a:moveTo>
                  <a:lnTo>
                    <a:pt x="6932436" y="19303"/>
                  </a:lnTo>
                  <a:lnTo>
                    <a:pt x="6984072" y="20065"/>
                  </a:lnTo>
                  <a:lnTo>
                    <a:pt x="7034403" y="20065"/>
                  </a:lnTo>
                  <a:lnTo>
                    <a:pt x="7086816" y="19303"/>
                  </a:lnTo>
                  <a:close/>
                </a:path>
                <a:path w="10998835" h="31114">
                  <a:moveTo>
                    <a:pt x="7311990" y="17652"/>
                  </a:moveTo>
                  <a:lnTo>
                    <a:pt x="7146812" y="17652"/>
                  </a:lnTo>
                  <a:lnTo>
                    <a:pt x="7091279" y="19303"/>
                  </a:lnTo>
                  <a:lnTo>
                    <a:pt x="7193031" y="19303"/>
                  </a:lnTo>
                  <a:lnTo>
                    <a:pt x="7161022" y="20065"/>
                  </a:lnTo>
                  <a:lnTo>
                    <a:pt x="7155171" y="20065"/>
                  </a:lnTo>
                  <a:lnTo>
                    <a:pt x="7242592" y="18541"/>
                  </a:lnTo>
                  <a:lnTo>
                    <a:pt x="7244893" y="18541"/>
                  </a:lnTo>
                  <a:lnTo>
                    <a:pt x="7311990" y="17652"/>
                  </a:lnTo>
                  <a:close/>
                </a:path>
                <a:path w="10998835" h="31114">
                  <a:moveTo>
                    <a:pt x="9301435" y="19303"/>
                  </a:moveTo>
                  <a:lnTo>
                    <a:pt x="9113736" y="19303"/>
                  </a:lnTo>
                  <a:lnTo>
                    <a:pt x="9088235" y="20065"/>
                  </a:lnTo>
                  <a:lnTo>
                    <a:pt x="9333652" y="20065"/>
                  </a:lnTo>
                  <a:lnTo>
                    <a:pt x="9301435" y="19303"/>
                  </a:lnTo>
                  <a:close/>
                </a:path>
                <a:path w="10998835" h="31114">
                  <a:moveTo>
                    <a:pt x="1432088" y="18541"/>
                  </a:moveTo>
                  <a:lnTo>
                    <a:pt x="584898" y="18541"/>
                  </a:lnTo>
                  <a:lnTo>
                    <a:pt x="631266" y="19303"/>
                  </a:lnTo>
                  <a:lnTo>
                    <a:pt x="1461172" y="19303"/>
                  </a:lnTo>
                  <a:lnTo>
                    <a:pt x="1432088" y="18541"/>
                  </a:lnTo>
                  <a:close/>
                </a:path>
                <a:path w="10998835" h="31114">
                  <a:moveTo>
                    <a:pt x="2397281" y="16128"/>
                  </a:moveTo>
                  <a:lnTo>
                    <a:pt x="1921836" y="16128"/>
                  </a:lnTo>
                  <a:lnTo>
                    <a:pt x="1891427" y="17272"/>
                  </a:lnTo>
                  <a:lnTo>
                    <a:pt x="1906688" y="17652"/>
                  </a:lnTo>
                  <a:lnTo>
                    <a:pt x="1906273" y="17652"/>
                  </a:lnTo>
                  <a:lnTo>
                    <a:pt x="1967012" y="19303"/>
                  </a:lnTo>
                  <a:lnTo>
                    <a:pt x="3816379" y="19303"/>
                  </a:lnTo>
                  <a:lnTo>
                    <a:pt x="3757702" y="16890"/>
                  </a:lnTo>
                  <a:lnTo>
                    <a:pt x="2711263" y="16890"/>
                  </a:lnTo>
                  <a:lnTo>
                    <a:pt x="2397281" y="16128"/>
                  </a:lnTo>
                  <a:close/>
                </a:path>
                <a:path w="10998835" h="31114">
                  <a:moveTo>
                    <a:pt x="5672953" y="18541"/>
                  </a:moveTo>
                  <a:lnTo>
                    <a:pt x="4830877" y="18541"/>
                  </a:lnTo>
                  <a:lnTo>
                    <a:pt x="4899841" y="19303"/>
                  </a:lnTo>
                  <a:lnTo>
                    <a:pt x="5845882" y="19303"/>
                  </a:lnTo>
                  <a:lnTo>
                    <a:pt x="5672953" y="18541"/>
                  </a:lnTo>
                  <a:close/>
                </a:path>
                <a:path w="10998835" h="31114">
                  <a:moveTo>
                    <a:pt x="6807958" y="16890"/>
                  </a:moveTo>
                  <a:lnTo>
                    <a:pt x="4404777" y="16890"/>
                  </a:lnTo>
                  <a:lnTo>
                    <a:pt x="4375667" y="17652"/>
                  </a:lnTo>
                  <a:lnTo>
                    <a:pt x="4643830" y="18541"/>
                  </a:lnTo>
                  <a:lnTo>
                    <a:pt x="5566622" y="19303"/>
                  </a:lnTo>
                  <a:lnTo>
                    <a:pt x="6925116" y="19303"/>
                  </a:lnTo>
                  <a:lnTo>
                    <a:pt x="6807958" y="16890"/>
                  </a:lnTo>
                  <a:close/>
                </a:path>
                <a:path w="10998835" h="31114">
                  <a:moveTo>
                    <a:pt x="9139238" y="18541"/>
                  </a:moveTo>
                  <a:lnTo>
                    <a:pt x="7563629" y="18541"/>
                  </a:lnTo>
                  <a:lnTo>
                    <a:pt x="7608870" y="19303"/>
                  </a:lnTo>
                  <a:lnTo>
                    <a:pt x="9113736" y="19303"/>
                  </a:lnTo>
                  <a:lnTo>
                    <a:pt x="9139238" y="18541"/>
                  </a:lnTo>
                  <a:close/>
                </a:path>
                <a:path w="10998835" h="31114">
                  <a:moveTo>
                    <a:pt x="9224463" y="17652"/>
                  </a:moveTo>
                  <a:lnTo>
                    <a:pt x="9216978" y="17652"/>
                  </a:lnTo>
                  <a:lnTo>
                    <a:pt x="9301435" y="19303"/>
                  </a:lnTo>
                  <a:lnTo>
                    <a:pt x="10982415" y="19303"/>
                  </a:lnTo>
                  <a:lnTo>
                    <a:pt x="10982252" y="18541"/>
                  </a:lnTo>
                  <a:lnTo>
                    <a:pt x="9304788" y="18541"/>
                  </a:lnTo>
                  <a:lnTo>
                    <a:pt x="9224463" y="17652"/>
                  </a:lnTo>
                  <a:close/>
                </a:path>
                <a:path w="10998835" h="31114">
                  <a:moveTo>
                    <a:pt x="330173" y="13715"/>
                  </a:moveTo>
                  <a:lnTo>
                    <a:pt x="9461" y="13715"/>
                  </a:lnTo>
                  <a:lnTo>
                    <a:pt x="8861" y="16890"/>
                  </a:lnTo>
                  <a:lnTo>
                    <a:pt x="8789" y="17272"/>
                  </a:lnTo>
                  <a:lnTo>
                    <a:pt x="8716" y="17652"/>
                  </a:lnTo>
                  <a:lnTo>
                    <a:pt x="512160" y="17652"/>
                  </a:lnTo>
                  <a:lnTo>
                    <a:pt x="598878" y="18541"/>
                  </a:lnTo>
                  <a:lnTo>
                    <a:pt x="1429453" y="18541"/>
                  </a:lnTo>
                  <a:lnTo>
                    <a:pt x="1383567" y="16890"/>
                  </a:lnTo>
                  <a:lnTo>
                    <a:pt x="1383202" y="16890"/>
                  </a:lnTo>
                  <a:lnTo>
                    <a:pt x="1345222" y="15366"/>
                  </a:lnTo>
                  <a:lnTo>
                    <a:pt x="893142" y="15366"/>
                  </a:lnTo>
                  <a:lnTo>
                    <a:pt x="866636" y="14477"/>
                  </a:lnTo>
                  <a:lnTo>
                    <a:pt x="381132" y="14477"/>
                  </a:lnTo>
                  <a:lnTo>
                    <a:pt x="330173" y="13715"/>
                  </a:lnTo>
                  <a:close/>
                </a:path>
                <a:path w="10998835" h="31114">
                  <a:moveTo>
                    <a:pt x="9180597" y="17652"/>
                  </a:moveTo>
                  <a:lnTo>
                    <a:pt x="7483791" y="17652"/>
                  </a:lnTo>
                  <a:lnTo>
                    <a:pt x="7568138" y="18541"/>
                  </a:lnTo>
                  <a:lnTo>
                    <a:pt x="9140689" y="18541"/>
                  </a:lnTo>
                  <a:lnTo>
                    <a:pt x="9180597" y="17652"/>
                  </a:lnTo>
                  <a:close/>
                </a:path>
                <a:path w="10998835" h="31114">
                  <a:moveTo>
                    <a:pt x="10981898" y="16890"/>
                  </a:moveTo>
                  <a:lnTo>
                    <a:pt x="9531600" y="16890"/>
                  </a:lnTo>
                  <a:lnTo>
                    <a:pt x="9494029" y="17652"/>
                  </a:lnTo>
                  <a:lnTo>
                    <a:pt x="9500904" y="17652"/>
                  </a:lnTo>
                  <a:lnTo>
                    <a:pt x="9433009" y="18541"/>
                  </a:lnTo>
                  <a:lnTo>
                    <a:pt x="10982252" y="18541"/>
                  </a:lnTo>
                  <a:lnTo>
                    <a:pt x="10982061" y="17652"/>
                  </a:lnTo>
                  <a:lnTo>
                    <a:pt x="10981980" y="17272"/>
                  </a:lnTo>
                  <a:lnTo>
                    <a:pt x="10981898" y="16890"/>
                  </a:lnTo>
                  <a:close/>
                </a:path>
                <a:path w="10998835" h="31114">
                  <a:moveTo>
                    <a:pt x="8215929" y="16128"/>
                  </a:moveTo>
                  <a:lnTo>
                    <a:pt x="7178034" y="16128"/>
                  </a:lnTo>
                  <a:lnTo>
                    <a:pt x="7143950" y="17652"/>
                  </a:lnTo>
                  <a:lnTo>
                    <a:pt x="9228933" y="17652"/>
                  </a:lnTo>
                  <a:lnTo>
                    <a:pt x="9177773" y="16890"/>
                  </a:lnTo>
                  <a:lnTo>
                    <a:pt x="8302050" y="16890"/>
                  </a:lnTo>
                  <a:lnTo>
                    <a:pt x="8215929" y="16128"/>
                  </a:lnTo>
                  <a:close/>
                </a:path>
                <a:path w="10998835" h="31114">
                  <a:moveTo>
                    <a:pt x="2679735" y="16128"/>
                  </a:moveTo>
                  <a:lnTo>
                    <a:pt x="2524158" y="16128"/>
                  </a:lnTo>
                  <a:lnTo>
                    <a:pt x="2584386" y="16890"/>
                  </a:lnTo>
                  <a:lnTo>
                    <a:pt x="2570036" y="16890"/>
                  </a:lnTo>
                  <a:lnTo>
                    <a:pt x="2679735" y="16128"/>
                  </a:lnTo>
                  <a:close/>
                </a:path>
                <a:path w="10998835" h="31114">
                  <a:moveTo>
                    <a:pt x="4449187" y="15621"/>
                  </a:moveTo>
                  <a:lnTo>
                    <a:pt x="3731618" y="15621"/>
                  </a:lnTo>
                  <a:lnTo>
                    <a:pt x="3757169" y="16890"/>
                  </a:lnTo>
                  <a:lnTo>
                    <a:pt x="4404777" y="16890"/>
                  </a:lnTo>
                  <a:lnTo>
                    <a:pt x="4449187" y="15621"/>
                  </a:lnTo>
                  <a:close/>
                </a:path>
                <a:path w="10998835" h="31114">
                  <a:moveTo>
                    <a:pt x="6739047" y="15366"/>
                  </a:moveTo>
                  <a:lnTo>
                    <a:pt x="6280533" y="15366"/>
                  </a:lnTo>
                  <a:lnTo>
                    <a:pt x="6263614" y="15621"/>
                  </a:lnTo>
                  <a:lnTo>
                    <a:pt x="6216294" y="16128"/>
                  </a:lnTo>
                  <a:lnTo>
                    <a:pt x="6770960" y="16128"/>
                  </a:lnTo>
                  <a:lnTo>
                    <a:pt x="6807958" y="16890"/>
                  </a:lnTo>
                  <a:lnTo>
                    <a:pt x="6806263" y="16890"/>
                  </a:lnTo>
                  <a:lnTo>
                    <a:pt x="6739047" y="15366"/>
                  </a:lnTo>
                  <a:close/>
                </a:path>
                <a:path w="10998835" h="31114">
                  <a:moveTo>
                    <a:pt x="9130894" y="16128"/>
                  </a:moveTo>
                  <a:lnTo>
                    <a:pt x="8304879" y="16128"/>
                  </a:lnTo>
                  <a:lnTo>
                    <a:pt x="8257575" y="16890"/>
                  </a:lnTo>
                  <a:lnTo>
                    <a:pt x="9177773" y="16890"/>
                  </a:lnTo>
                  <a:lnTo>
                    <a:pt x="9130894" y="16128"/>
                  </a:lnTo>
                  <a:close/>
                </a:path>
                <a:path w="10998835" h="31114">
                  <a:moveTo>
                    <a:pt x="9574994" y="15621"/>
                  </a:moveTo>
                  <a:lnTo>
                    <a:pt x="9101933" y="15621"/>
                  </a:lnTo>
                  <a:lnTo>
                    <a:pt x="9176791" y="16890"/>
                  </a:lnTo>
                  <a:lnTo>
                    <a:pt x="9531600" y="16890"/>
                  </a:lnTo>
                  <a:lnTo>
                    <a:pt x="9574994" y="15621"/>
                  </a:lnTo>
                  <a:close/>
                </a:path>
                <a:path w="10998835" h="31114">
                  <a:moveTo>
                    <a:pt x="2396842" y="13715"/>
                  </a:moveTo>
                  <a:lnTo>
                    <a:pt x="1976204" y="13715"/>
                  </a:lnTo>
                  <a:lnTo>
                    <a:pt x="1922394" y="16128"/>
                  </a:lnTo>
                  <a:lnTo>
                    <a:pt x="2524158" y="16128"/>
                  </a:lnTo>
                  <a:lnTo>
                    <a:pt x="2484006" y="15621"/>
                  </a:lnTo>
                  <a:lnTo>
                    <a:pt x="2490245" y="15621"/>
                  </a:lnTo>
                  <a:lnTo>
                    <a:pt x="2476408" y="15366"/>
                  </a:lnTo>
                  <a:lnTo>
                    <a:pt x="2473296" y="15366"/>
                  </a:lnTo>
                  <a:lnTo>
                    <a:pt x="2396842" y="13715"/>
                  </a:lnTo>
                  <a:close/>
                </a:path>
                <a:path w="10998835" h="31114">
                  <a:moveTo>
                    <a:pt x="2697545" y="15621"/>
                  </a:moveTo>
                  <a:lnTo>
                    <a:pt x="2490245" y="15621"/>
                  </a:lnTo>
                  <a:lnTo>
                    <a:pt x="2517919" y="16128"/>
                  </a:lnTo>
                  <a:lnTo>
                    <a:pt x="2668671" y="16128"/>
                  </a:lnTo>
                  <a:lnTo>
                    <a:pt x="2697545" y="15621"/>
                  </a:lnTo>
                  <a:close/>
                </a:path>
                <a:path w="10998835" h="31114">
                  <a:moveTo>
                    <a:pt x="6263614" y="15621"/>
                  </a:moveTo>
                  <a:lnTo>
                    <a:pt x="6071876" y="15621"/>
                  </a:lnTo>
                  <a:lnTo>
                    <a:pt x="6103129" y="16128"/>
                  </a:lnTo>
                  <a:lnTo>
                    <a:pt x="6229777" y="16128"/>
                  </a:lnTo>
                  <a:lnTo>
                    <a:pt x="6263614" y="15621"/>
                  </a:lnTo>
                  <a:close/>
                </a:path>
                <a:path w="10998835" h="31114">
                  <a:moveTo>
                    <a:pt x="8130796" y="13715"/>
                  </a:moveTo>
                  <a:lnTo>
                    <a:pt x="7218022" y="13715"/>
                  </a:lnTo>
                  <a:lnTo>
                    <a:pt x="7178810" y="16128"/>
                  </a:lnTo>
                  <a:lnTo>
                    <a:pt x="8225308" y="16128"/>
                  </a:lnTo>
                  <a:lnTo>
                    <a:pt x="8130796" y="13715"/>
                  </a:lnTo>
                  <a:close/>
                </a:path>
                <a:path w="10998835" h="31114">
                  <a:moveTo>
                    <a:pt x="8904924" y="12826"/>
                  </a:moveTo>
                  <a:lnTo>
                    <a:pt x="8386848" y="12826"/>
                  </a:lnTo>
                  <a:lnTo>
                    <a:pt x="8368266" y="13715"/>
                  </a:lnTo>
                  <a:lnTo>
                    <a:pt x="8367892" y="13715"/>
                  </a:lnTo>
                  <a:lnTo>
                    <a:pt x="8315088" y="16128"/>
                  </a:lnTo>
                  <a:lnTo>
                    <a:pt x="8304879" y="16128"/>
                  </a:lnTo>
                  <a:lnTo>
                    <a:pt x="8336414" y="15621"/>
                  </a:lnTo>
                  <a:lnTo>
                    <a:pt x="9101933" y="15621"/>
                  </a:lnTo>
                  <a:lnTo>
                    <a:pt x="9034561" y="14477"/>
                  </a:lnTo>
                  <a:lnTo>
                    <a:pt x="9036092" y="14477"/>
                  </a:lnTo>
                  <a:lnTo>
                    <a:pt x="8904924" y="12826"/>
                  </a:lnTo>
                  <a:close/>
                </a:path>
                <a:path w="10998835" h="31114">
                  <a:moveTo>
                    <a:pt x="3649855" y="11557"/>
                  </a:moveTo>
                  <a:lnTo>
                    <a:pt x="2830715" y="11557"/>
                  </a:lnTo>
                  <a:lnTo>
                    <a:pt x="2769410" y="13715"/>
                  </a:lnTo>
                  <a:lnTo>
                    <a:pt x="2768023" y="13715"/>
                  </a:lnTo>
                  <a:lnTo>
                    <a:pt x="2715133" y="15366"/>
                  </a:lnTo>
                  <a:lnTo>
                    <a:pt x="2711983" y="15366"/>
                  </a:lnTo>
                  <a:lnTo>
                    <a:pt x="2697545" y="15621"/>
                  </a:lnTo>
                  <a:lnTo>
                    <a:pt x="3731618" y="15621"/>
                  </a:lnTo>
                  <a:lnTo>
                    <a:pt x="3649855" y="11557"/>
                  </a:lnTo>
                  <a:close/>
                </a:path>
                <a:path w="10998835" h="31114">
                  <a:moveTo>
                    <a:pt x="5873352" y="11557"/>
                  </a:moveTo>
                  <a:lnTo>
                    <a:pt x="5537437" y="11557"/>
                  </a:lnTo>
                  <a:lnTo>
                    <a:pt x="5323032" y="14477"/>
                  </a:lnTo>
                  <a:lnTo>
                    <a:pt x="4507738" y="14477"/>
                  </a:lnTo>
                  <a:lnTo>
                    <a:pt x="4449187" y="15621"/>
                  </a:lnTo>
                  <a:lnTo>
                    <a:pt x="6071876" y="15621"/>
                  </a:lnTo>
                  <a:lnTo>
                    <a:pt x="6056250" y="15366"/>
                  </a:lnTo>
                  <a:lnTo>
                    <a:pt x="6049746" y="15366"/>
                  </a:lnTo>
                  <a:lnTo>
                    <a:pt x="5908611" y="12191"/>
                  </a:lnTo>
                  <a:lnTo>
                    <a:pt x="5913298" y="12191"/>
                  </a:lnTo>
                  <a:lnTo>
                    <a:pt x="5873352" y="11557"/>
                  </a:lnTo>
                  <a:close/>
                </a:path>
                <a:path w="10998835" h="31114">
                  <a:moveTo>
                    <a:pt x="10982314" y="13715"/>
                  </a:moveTo>
                  <a:lnTo>
                    <a:pt x="9627896" y="13715"/>
                  </a:lnTo>
                  <a:lnTo>
                    <a:pt x="9574994" y="15621"/>
                  </a:lnTo>
                  <a:lnTo>
                    <a:pt x="10981900" y="15621"/>
                  </a:lnTo>
                  <a:lnTo>
                    <a:pt x="10982314" y="13715"/>
                  </a:lnTo>
                  <a:close/>
                </a:path>
                <a:path w="10998835" h="31114">
                  <a:moveTo>
                    <a:pt x="1239793" y="11302"/>
                  </a:moveTo>
                  <a:lnTo>
                    <a:pt x="1126947" y="11302"/>
                  </a:lnTo>
                  <a:lnTo>
                    <a:pt x="999828" y="14477"/>
                  </a:lnTo>
                  <a:lnTo>
                    <a:pt x="1022049" y="14477"/>
                  </a:lnTo>
                  <a:lnTo>
                    <a:pt x="936160" y="15366"/>
                  </a:lnTo>
                  <a:lnTo>
                    <a:pt x="1344605" y="15366"/>
                  </a:lnTo>
                  <a:lnTo>
                    <a:pt x="1307470" y="13715"/>
                  </a:lnTo>
                  <a:lnTo>
                    <a:pt x="1309984" y="13715"/>
                  </a:lnTo>
                  <a:lnTo>
                    <a:pt x="1239793" y="11302"/>
                  </a:lnTo>
                  <a:close/>
                </a:path>
                <a:path w="10998835" h="31114">
                  <a:moveTo>
                    <a:pt x="1757889" y="14477"/>
                  </a:moveTo>
                  <a:lnTo>
                    <a:pt x="1742051" y="14477"/>
                  </a:lnTo>
                  <a:lnTo>
                    <a:pt x="1807616" y="15366"/>
                  </a:lnTo>
                  <a:lnTo>
                    <a:pt x="1682053" y="15366"/>
                  </a:lnTo>
                  <a:lnTo>
                    <a:pt x="1757889" y="14477"/>
                  </a:lnTo>
                  <a:close/>
                </a:path>
                <a:path w="10998835" h="31114">
                  <a:moveTo>
                    <a:pt x="6573100" y="12191"/>
                  </a:moveTo>
                  <a:lnTo>
                    <a:pt x="6462835" y="12191"/>
                  </a:lnTo>
                  <a:lnTo>
                    <a:pt x="6282381" y="15366"/>
                  </a:lnTo>
                  <a:lnTo>
                    <a:pt x="6739344" y="15366"/>
                  </a:lnTo>
                  <a:lnTo>
                    <a:pt x="6665241" y="13715"/>
                  </a:lnTo>
                  <a:lnTo>
                    <a:pt x="6669810" y="13715"/>
                  </a:lnTo>
                  <a:lnTo>
                    <a:pt x="6590357" y="12319"/>
                  </a:lnTo>
                  <a:lnTo>
                    <a:pt x="6573100" y="12191"/>
                  </a:lnTo>
                  <a:close/>
                </a:path>
                <a:path w="10998835" h="31114">
                  <a:moveTo>
                    <a:pt x="843917" y="13715"/>
                  </a:moveTo>
                  <a:lnTo>
                    <a:pt x="458570" y="13715"/>
                  </a:lnTo>
                  <a:lnTo>
                    <a:pt x="423956" y="14477"/>
                  </a:lnTo>
                  <a:lnTo>
                    <a:pt x="866636" y="14477"/>
                  </a:lnTo>
                  <a:lnTo>
                    <a:pt x="843917" y="13715"/>
                  </a:lnTo>
                  <a:close/>
                </a:path>
                <a:path w="10998835" h="31114">
                  <a:moveTo>
                    <a:pt x="5136297" y="12191"/>
                  </a:moveTo>
                  <a:lnTo>
                    <a:pt x="4725364" y="12191"/>
                  </a:lnTo>
                  <a:lnTo>
                    <a:pt x="4654586" y="12826"/>
                  </a:lnTo>
                  <a:lnTo>
                    <a:pt x="4543940" y="13715"/>
                  </a:lnTo>
                  <a:lnTo>
                    <a:pt x="4548505" y="13715"/>
                  </a:lnTo>
                  <a:lnTo>
                    <a:pt x="4508171" y="14477"/>
                  </a:lnTo>
                  <a:lnTo>
                    <a:pt x="5197537" y="14477"/>
                  </a:lnTo>
                  <a:lnTo>
                    <a:pt x="5136297" y="12191"/>
                  </a:lnTo>
                  <a:close/>
                </a:path>
                <a:path w="10998835" h="31114">
                  <a:moveTo>
                    <a:pt x="175803" y="10540"/>
                  </a:moveTo>
                  <a:lnTo>
                    <a:pt x="101340" y="10540"/>
                  </a:lnTo>
                  <a:lnTo>
                    <a:pt x="56002" y="11302"/>
                  </a:lnTo>
                  <a:lnTo>
                    <a:pt x="60381" y="11302"/>
                  </a:lnTo>
                  <a:lnTo>
                    <a:pt x="0" y="13715"/>
                  </a:lnTo>
                  <a:lnTo>
                    <a:pt x="327337" y="13715"/>
                  </a:lnTo>
                  <a:lnTo>
                    <a:pt x="175803" y="10540"/>
                  </a:lnTo>
                  <a:close/>
                </a:path>
                <a:path w="10998835" h="31114">
                  <a:moveTo>
                    <a:pt x="672845" y="8509"/>
                  </a:moveTo>
                  <a:lnTo>
                    <a:pt x="641592" y="8509"/>
                  </a:lnTo>
                  <a:lnTo>
                    <a:pt x="464520" y="13715"/>
                  </a:lnTo>
                  <a:lnTo>
                    <a:pt x="841568" y="13715"/>
                  </a:lnTo>
                  <a:lnTo>
                    <a:pt x="766477" y="10540"/>
                  </a:lnTo>
                  <a:lnTo>
                    <a:pt x="765165" y="10540"/>
                  </a:lnTo>
                  <a:lnTo>
                    <a:pt x="713378" y="9016"/>
                  </a:lnTo>
                  <a:lnTo>
                    <a:pt x="588331" y="9016"/>
                  </a:lnTo>
                  <a:lnTo>
                    <a:pt x="672845" y="8509"/>
                  </a:lnTo>
                  <a:close/>
                </a:path>
                <a:path w="10998835" h="31114">
                  <a:moveTo>
                    <a:pt x="2233106" y="9778"/>
                  </a:moveTo>
                  <a:lnTo>
                    <a:pt x="2090573" y="9778"/>
                  </a:lnTo>
                  <a:lnTo>
                    <a:pt x="2036397" y="11302"/>
                  </a:lnTo>
                  <a:lnTo>
                    <a:pt x="1975008" y="13715"/>
                  </a:lnTo>
                  <a:lnTo>
                    <a:pt x="2398976" y="13715"/>
                  </a:lnTo>
                  <a:lnTo>
                    <a:pt x="2233106" y="9778"/>
                  </a:lnTo>
                  <a:close/>
                </a:path>
                <a:path w="10998835" h="31114">
                  <a:moveTo>
                    <a:pt x="7760107" y="11557"/>
                  </a:moveTo>
                  <a:lnTo>
                    <a:pt x="7257814" y="11557"/>
                  </a:lnTo>
                  <a:lnTo>
                    <a:pt x="7217013" y="13715"/>
                  </a:lnTo>
                  <a:lnTo>
                    <a:pt x="7973749" y="13715"/>
                  </a:lnTo>
                  <a:lnTo>
                    <a:pt x="7870819" y="12826"/>
                  </a:lnTo>
                  <a:lnTo>
                    <a:pt x="7820083" y="12319"/>
                  </a:lnTo>
                  <a:lnTo>
                    <a:pt x="7823824" y="12319"/>
                  </a:lnTo>
                  <a:lnTo>
                    <a:pt x="7760107" y="11557"/>
                  </a:lnTo>
                  <a:close/>
                </a:path>
                <a:path w="10998835" h="31114">
                  <a:moveTo>
                    <a:pt x="8285555" y="12826"/>
                  </a:moveTo>
                  <a:lnTo>
                    <a:pt x="8058919" y="12826"/>
                  </a:lnTo>
                  <a:lnTo>
                    <a:pt x="8122561" y="13715"/>
                  </a:lnTo>
                  <a:lnTo>
                    <a:pt x="7820380" y="13715"/>
                  </a:lnTo>
                  <a:lnTo>
                    <a:pt x="8285555" y="12826"/>
                  </a:lnTo>
                  <a:close/>
                </a:path>
                <a:path w="10998835" h="31114">
                  <a:moveTo>
                    <a:pt x="10894285" y="11302"/>
                  </a:moveTo>
                  <a:lnTo>
                    <a:pt x="9697327" y="11302"/>
                  </a:lnTo>
                  <a:lnTo>
                    <a:pt x="9627497" y="13715"/>
                  </a:lnTo>
                  <a:lnTo>
                    <a:pt x="10998615" y="13715"/>
                  </a:lnTo>
                  <a:lnTo>
                    <a:pt x="10894285" y="11302"/>
                  </a:lnTo>
                  <a:close/>
                </a:path>
                <a:path w="10998835" h="31114">
                  <a:moveTo>
                    <a:pt x="8397466" y="12319"/>
                  </a:moveTo>
                  <a:lnTo>
                    <a:pt x="7823824" y="12319"/>
                  </a:lnTo>
                  <a:lnTo>
                    <a:pt x="7867079" y="12826"/>
                  </a:lnTo>
                  <a:lnTo>
                    <a:pt x="8386848" y="12826"/>
                  </a:lnTo>
                  <a:lnTo>
                    <a:pt x="8397466" y="12319"/>
                  </a:lnTo>
                  <a:close/>
                </a:path>
                <a:path w="10998835" h="31114">
                  <a:moveTo>
                    <a:pt x="8693043" y="9778"/>
                  </a:moveTo>
                  <a:lnTo>
                    <a:pt x="8465428" y="9778"/>
                  </a:lnTo>
                  <a:lnTo>
                    <a:pt x="8412250" y="11557"/>
                  </a:lnTo>
                  <a:lnTo>
                    <a:pt x="8413394" y="11557"/>
                  </a:lnTo>
                  <a:lnTo>
                    <a:pt x="8397466" y="12319"/>
                  </a:lnTo>
                  <a:lnTo>
                    <a:pt x="8864564" y="12319"/>
                  </a:lnTo>
                  <a:lnTo>
                    <a:pt x="8904924" y="12826"/>
                  </a:lnTo>
                  <a:lnTo>
                    <a:pt x="8901374" y="12826"/>
                  </a:lnTo>
                  <a:lnTo>
                    <a:pt x="8751702" y="10540"/>
                  </a:lnTo>
                  <a:lnTo>
                    <a:pt x="8750450" y="10540"/>
                  </a:lnTo>
                  <a:lnTo>
                    <a:pt x="8693043" y="9778"/>
                  </a:lnTo>
                  <a:close/>
                </a:path>
                <a:path w="10998835" h="31114">
                  <a:moveTo>
                    <a:pt x="5115194" y="11557"/>
                  </a:moveTo>
                  <a:lnTo>
                    <a:pt x="4793665" y="11557"/>
                  </a:lnTo>
                  <a:lnTo>
                    <a:pt x="4725983" y="12191"/>
                  </a:lnTo>
                  <a:lnTo>
                    <a:pt x="5139026" y="12191"/>
                  </a:lnTo>
                  <a:lnTo>
                    <a:pt x="5115194" y="11557"/>
                  </a:lnTo>
                  <a:close/>
                </a:path>
                <a:path w="10998835" h="31114">
                  <a:moveTo>
                    <a:pt x="3597151" y="9016"/>
                  </a:moveTo>
                  <a:lnTo>
                    <a:pt x="2897275" y="9016"/>
                  </a:lnTo>
                  <a:lnTo>
                    <a:pt x="2831008" y="11557"/>
                  </a:lnTo>
                  <a:lnTo>
                    <a:pt x="2830715" y="11557"/>
                  </a:lnTo>
                  <a:lnTo>
                    <a:pt x="2837927" y="11302"/>
                  </a:lnTo>
                  <a:lnTo>
                    <a:pt x="3644745" y="11302"/>
                  </a:lnTo>
                  <a:lnTo>
                    <a:pt x="3614084" y="9778"/>
                  </a:lnTo>
                  <a:lnTo>
                    <a:pt x="3597151" y="9016"/>
                  </a:lnTo>
                  <a:close/>
                </a:path>
                <a:path w="10998835" h="31114">
                  <a:moveTo>
                    <a:pt x="4820737" y="11302"/>
                  </a:moveTo>
                  <a:lnTo>
                    <a:pt x="3644745" y="11302"/>
                  </a:lnTo>
                  <a:lnTo>
                    <a:pt x="3649855" y="11557"/>
                  </a:lnTo>
                  <a:lnTo>
                    <a:pt x="4793665" y="11557"/>
                  </a:lnTo>
                  <a:lnTo>
                    <a:pt x="4820737" y="11302"/>
                  </a:lnTo>
                  <a:close/>
                </a:path>
                <a:path w="10998835" h="31114">
                  <a:moveTo>
                    <a:pt x="5559590" y="11302"/>
                  </a:moveTo>
                  <a:lnTo>
                    <a:pt x="5105661" y="11302"/>
                  </a:lnTo>
                  <a:lnTo>
                    <a:pt x="5115194" y="11557"/>
                  </a:lnTo>
                  <a:lnTo>
                    <a:pt x="5537437" y="11557"/>
                  </a:lnTo>
                  <a:lnTo>
                    <a:pt x="5559590" y="11302"/>
                  </a:lnTo>
                  <a:close/>
                </a:path>
                <a:path w="10998835" h="31114">
                  <a:moveTo>
                    <a:pt x="7265048" y="11302"/>
                  </a:moveTo>
                  <a:lnTo>
                    <a:pt x="5857374" y="11302"/>
                  </a:lnTo>
                  <a:lnTo>
                    <a:pt x="5873352" y="11557"/>
                  </a:lnTo>
                  <a:lnTo>
                    <a:pt x="7257814" y="11557"/>
                  </a:lnTo>
                  <a:lnTo>
                    <a:pt x="7265048" y="11302"/>
                  </a:lnTo>
                  <a:close/>
                </a:path>
                <a:path w="10998835" h="31114">
                  <a:moveTo>
                    <a:pt x="8418703" y="11302"/>
                  </a:moveTo>
                  <a:lnTo>
                    <a:pt x="7739257" y="11302"/>
                  </a:lnTo>
                  <a:lnTo>
                    <a:pt x="7760107" y="11557"/>
                  </a:lnTo>
                  <a:lnTo>
                    <a:pt x="8413394" y="11557"/>
                  </a:lnTo>
                  <a:lnTo>
                    <a:pt x="8418703" y="11302"/>
                  </a:lnTo>
                  <a:close/>
                </a:path>
                <a:path w="10998835" h="31114">
                  <a:moveTo>
                    <a:pt x="1219382" y="10540"/>
                  </a:moveTo>
                  <a:lnTo>
                    <a:pt x="1157049" y="10540"/>
                  </a:lnTo>
                  <a:lnTo>
                    <a:pt x="1239793" y="11302"/>
                  </a:lnTo>
                  <a:lnTo>
                    <a:pt x="1115127" y="11302"/>
                  </a:lnTo>
                  <a:lnTo>
                    <a:pt x="1219382" y="10540"/>
                  </a:lnTo>
                  <a:close/>
                </a:path>
                <a:path w="10998835" h="31114">
                  <a:moveTo>
                    <a:pt x="5067502" y="10540"/>
                  </a:moveTo>
                  <a:lnTo>
                    <a:pt x="4901956" y="10540"/>
                  </a:lnTo>
                  <a:lnTo>
                    <a:pt x="4820737" y="11302"/>
                  </a:lnTo>
                  <a:lnTo>
                    <a:pt x="5115222" y="11302"/>
                  </a:lnTo>
                  <a:lnTo>
                    <a:pt x="5067502" y="10540"/>
                  </a:lnTo>
                  <a:close/>
                </a:path>
                <a:path w="10998835" h="31114">
                  <a:moveTo>
                    <a:pt x="5786452" y="10540"/>
                  </a:moveTo>
                  <a:lnTo>
                    <a:pt x="5650307" y="10540"/>
                  </a:lnTo>
                  <a:lnTo>
                    <a:pt x="5535332" y="11302"/>
                  </a:lnTo>
                  <a:lnTo>
                    <a:pt x="5880361" y="11302"/>
                  </a:lnTo>
                  <a:lnTo>
                    <a:pt x="5786452" y="10540"/>
                  </a:lnTo>
                  <a:close/>
                </a:path>
                <a:path w="10998835" h="31114">
                  <a:moveTo>
                    <a:pt x="7520589" y="9016"/>
                  </a:moveTo>
                  <a:lnTo>
                    <a:pt x="7379895" y="9016"/>
                  </a:lnTo>
                  <a:lnTo>
                    <a:pt x="7275047" y="10540"/>
                  </a:lnTo>
                  <a:lnTo>
                    <a:pt x="7286752" y="10540"/>
                  </a:lnTo>
                  <a:lnTo>
                    <a:pt x="7265048" y="11302"/>
                  </a:lnTo>
                  <a:lnTo>
                    <a:pt x="7739257" y="11302"/>
                  </a:lnTo>
                  <a:lnTo>
                    <a:pt x="7570851" y="9398"/>
                  </a:lnTo>
                  <a:lnTo>
                    <a:pt x="7578339" y="9398"/>
                  </a:lnTo>
                  <a:lnTo>
                    <a:pt x="7520589" y="9016"/>
                  </a:lnTo>
                  <a:close/>
                </a:path>
                <a:path w="10998835" h="31114">
                  <a:moveTo>
                    <a:pt x="10856720" y="10540"/>
                  </a:moveTo>
                  <a:lnTo>
                    <a:pt x="9727123" y="10540"/>
                  </a:lnTo>
                  <a:lnTo>
                    <a:pt x="9694176" y="11302"/>
                  </a:lnTo>
                  <a:lnTo>
                    <a:pt x="10896157" y="11302"/>
                  </a:lnTo>
                  <a:lnTo>
                    <a:pt x="10856720" y="10540"/>
                  </a:lnTo>
                  <a:close/>
                </a:path>
                <a:path w="10998835" h="31114">
                  <a:moveTo>
                    <a:pt x="5037658" y="9778"/>
                  </a:moveTo>
                  <a:lnTo>
                    <a:pt x="4967392" y="9778"/>
                  </a:lnTo>
                  <a:lnTo>
                    <a:pt x="5093697" y="10540"/>
                  </a:lnTo>
                  <a:lnTo>
                    <a:pt x="4891059" y="10540"/>
                  </a:lnTo>
                  <a:lnTo>
                    <a:pt x="5037658" y="9778"/>
                  </a:lnTo>
                  <a:close/>
                </a:path>
                <a:path w="10998835" h="31114">
                  <a:moveTo>
                    <a:pt x="7308456" y="9778"/>
                  </a:moveTo>
                  <a:lnTo>
                    <a:pt x="5099763" y="9778"/>
                  </a:lnTo>
                  <a:lnTo>
                    <a:pt x="4828954" y="10540"/>
                  </a:lnTo>
                  <a:lnTo>
                    <a:pt x="7286752" y="10540"/>
                  </a:lnTo>
                  <a:lnTo>
                    <a:pt x="7308456" y="9778"/>
                  </a:lnTo>
                  <a:close/>
                </a:path>
                <a:path w="10998835" h="31114">
                  <a:moveTo>
                    <a:pt x="10768484" y="9016"/>
                  </a:moveTo>
                  <a:lnTo>
                    <a:pt x="9790178" y="9016"/>
                  </a:lnTo>
                  <a:lnTo>
                    <a:pt x="9728070" y="10540"/>
                  </a:lnTo>
                  <a:lnTo>
                    <a:pt x="9727123" y="10540"/>
                  </a:lnTo>
                  <a:lnTo>
                    <a:pt x="9760070" y="9778"/>
                  </a:lnTo>
                  <a:lnTo>
                    <a:pt x="10814943" y="9778"/>
                  </a:lnTo>
                  <a:lnTo>
                    <a:pt x="10768484" y="9016"/>
                  </a:lnTo>
                  <a:close/>
                </a:path>
                <a:path w="10998835" h="31114">
                  <a:moveTo>
                    <a:pt x="2196075" y="9398"/>
                  </a:moveTo>
                  <a:lnTo>
                    <a:pt x="2124464" y="9398"/>
                  </a:lnTo>
                  <a:lnTo>
                    <a:pt x="2095660" y="9778"/>
                  </a:lnTo>
                  <a:lnTo>
                    <a:pt x="2241911" y="9778"/>
                  </a:lnTo>
                  <a:lnTo>
                    <a:pt x="2196075" y="9398"/>
                  </a:lnTo>
                  <a:close/>
                </a:path>
                <a:path w="10998835" h="31114">
                  <a:moveTo>
                    <a:pt x="8659133" y="9398"/>
                  </a:moveTo>
                  <a:lnTo>
                    <a:pt x="8494440" y="9398"/>
                  </a:lnTo>
                  <a:lnTo>
                    <a:pt x="8472475" y="9778"/>
                  </a:lnTo>
                  <a:lnTo>
                    <a:pt x="8691741" y="9778"/>
                  </a:lnTo>
                  <a:lnTo>
                    <a:pt x="8659133" y="9398"/>
                  </a:lnTo>
                  <a:close/>
                </a:path>
                <a:path w="10998835" h="31114">
                  <a:moveTo>
                    <a:pt x="8596795" y="9016"/>
                  </a:moveTo>
                  <a:lnTo>
                    <a:pt x="8532602" y="9016"/>
                  </a:lnTo>
                  <a:lnTo>
                    <a:pt x="8486341" y="9398"/>
                  </a:lnTo>
                  <a:lnTo>
                    <a:pt x="8673998" y="9398"/>
                  </a:lnTo>
                  <a:lnTo>
                    <a:pt x="8596795" y="9016"/>
                  </a:lnTo>
                  <a:close/>
                </a:path>
                <a:path w="10998835" h="31114">
                  <a:moveTo>
                    <a:pt x="2910529" y="8509"/>
                  </a:moveTo>
                  <a:lnTo>
                    <a:pt x="672845" y="8509"/>
                  </a:lnTo>
                  <a:lnTo>
                    <a:pt x="708724" y="9016"/>
                  </a:lnTo>
                  <a:lnTo>
                    <a:pt x="2897275" y="9016"/>
                  </a:lnTo>
                  <a:lnTo>
                    <a:pt x="2910529" y="8509"/>
                  </a:lnTo>
                  <a:close/>
                </a:path>
                <a:path w="10998835" h="31114">
                  <a:moveTo>
                    <a:pt x="9821789" y="8509"/>
                  </a:moveTo>
                  <a:lnTo>
                    <a:pt x="3586015" y="8509"/>
                  </a:lnTo>
                  <a:lnTo>
                    <a:pt x="3597151" y="9016"/>
                  </a:lnTo>
                  <a:lnTo>
                    <a:pt x="9792360" y="9016"/>
                  </a:lnTo>
                  <a:lnTo>
                    <a:pt x="9821789" y="8509"/>
                  </a:lnTo>
                  <a:close/>
                </a:path>
                <a:path w="10998835" h="31114">
                  <a:moveTo>
                    <a:pt x="3287373" y="0"/>
                  </a:moveTo>
                  <a:lnTo>
                    <a:pt x="3241861" y="0"/>
                  </a:lnTo>
                  <a:lnTo>
                    <a:pt x="3197710" y="253"/>
                  </a:lnTo>
                  <a:lnTo>
                    <a:pt x="3111518" y="1777"/>
                  </a:lnTo>
                  <a:lnTo>
                    <a:pt x="2910529" y="8509"/>
                  </a:lnTo>
                  <a:lnTo>
                    <a:pt x="3586015" y="8509"/>
                  </a:lnTo>
                  <a:lnTo>
                    <a:pt x="3555390" y="7112"/>
                  </a:lnTo>
                  <a:lnTo>
                    <a:pt x="3555749" y="7112"/>
                  </a:lnTo>
                  <a:lnTo>
                    <a:pt x="3437006" y="2666"/>
                  </a:lnTo>
                  <a:lnTo>
                    <a:pt x="3334739" y="508"/>
                  </a:lnTo>
                  <a:lnTo>
                    <a:pt x="3287373" y="0"/>
                  </a:lnTo>
                  <a:close/>
                </a:path>
                <a:path w="10998835" h="31114">
                  <a:moveTo>
                    <a:pt x="10370708" y="5461"/>
                  </a:moveTo>
                  <a:lnTo>
                    <a:pt x="10138661" y="5461"/>
                  </a:lnTo>
                  <a:lnTo>
                    <a:pt x="10055029" y="5841"/>
                  </a:lnTo>
                  <a:lnTo>
                    <a:pt x="10065040" y="5841"/>
                  </a:lnTo>
                  <a:lnTo>
                    <a:pt x="9821371" y="8509"/>
                  </a:lnTo>
                  <a:lnTo>
                    <a:pt x="10729415" y="8509"/>
                  </a:lnTo>
                  <a:lnTo>
                    <a:pt x="10617729" y="7112"/>
                  </a:lnTo>
                  <a:lnTo>
                    <a:pt x="10620848" y="7112"/>
                  </a:lnTo>
                  <a:lnTo>
                    <a:pt x="10370708" y="5461"/>
                  </a:lnTo>
                  <a:close/>
                </a:path>
              </a:pathLst>
            </a:custGeom>
            <a:solidFill>
              <a:srgbClr val="E97031">
                <a:alpha val="74900"/>
              </a:srgbClr>
            </a:solidFill>
          </p:spPr>
          <p:txBody>
            <a:bodyPr wrap="square" lIns="0" tIns="0" rIns="0" bIns="0" rtlCol="0"/>
            <a:lstStyle/>
            <a:p>
              <a:endParaRPr/>
            </a:p>
          </p:txBody>
        </p:sp>
        <p:sp>
          <p:nvSpPr>
            <p:cNvPr id="5" name="object 5"/>
            <p:cNvSpPr/>
            <p:nvPr/>
          </p:nvSpPr>
          <p:spPr>
            <a:xfrm>
              <a:off x="575995" y="1680167"/>
              <a:ext cx="10973435" cy="28575"/>
            </a:xfrm>
            <a:custGeom>
              <a:avLst/>
              <a:gdLst/>
              <a:ahLst/>
              <a:cxnLst/>
              <a:rect l="l" t="t" r="r" b="b"/>
              <a:pathLst>
                <a:path w="10973435" h="28575">
                  <a:moveTo>
                    <a:pt x="266" y="10583"/>
                  </a:moveTo>
                  <a:lnTo>
                    <a:pt x="63450" y="10636"/>
                  </a:lnTo>
                  <a:lnTo>
                    <a:pt x="114153" y="11383"/>
                  </a:lnTo>
                  <a:lnTo>
                    <a:pt x="157415" y="12396"/>
                  </a:lnTo>
                  <a:lnTo>
                    <a:pt x="198278" y="13249"/>
                  </a:lnTo>
                  <a:lnTo>
                    <a:pt x="241782" y="13515"/>
                  </a:lnTo>
                  <a:lnTo>
                    <a:pt x="292970" y="12769"/>
                  </a:lnTo>
                  <a:lnTo>
                    <a:pt x="356882" y="10583"/>
                  </a:lnTo>
                  <a:lnTo>
                    <a:pt x="393528" y="9310"/>
                  </a:lnTo>
                  <a:lnTo>
                    <a:pt x="431591" y="8543"/>
                  </a:lnTo>
                  <a:lnTo>
                    <a:pt x="471191" y="8205"/>
                  </a:lnTo>
                  <a:lnTo>
                    <a:pt x="512449" y="8217"/>
                  </a:lnTo>
                  <a:lnTo>
                    <a:pt x="555487" y="8502"/>
                  </a:lnTo>
                  <a:lnTo>
                    <a:pt x="600423" y="8983"/>
                  </a:lnTo>
                  <a:lnTo>
                    <a:pt x="647379" y="9583"/>
                  </a:lnTo>
                  <a:lnTo>
                    <a:pt x="696475" y="10223"/>
                  </a:lnTo>
                  <a:lnTo>
                    <a:pt x="747832" y="10827"/>
                  </a:lnTo>
                  <a:lnTo>
                    <a:pt x="801570" y="11316"/>
                  </a:lnTo>
                  <a:lnTo>
                    <a:pt x="857810" y="11614"/>
                  </a:lnTo>
                  <a:lnTo>
                    <a:pt x="916672" y="11643"/>
                  </a:lnTo>
                  <a:lnTo>
                    <a:pt x="978277" y="11325"/>
                  </a:lnTo>
                  <a:lnTo>
                    <a:pt x="1042746" y="10583"/>
                  </a:lnTo>
                  <a:lnTo>
                    <a:pt x="1093469" y="9764"/>
                  </a:lnTo>
                  <a:lnTo>
                    <a:pt x="1143221" y="8894"/>
                  </a:lnTo>
                  <a:lnTo>
                    <a:pt x="1192175" y="7999"/>
                  </a:lnTo>
                  <a:lnTo>
                    <a:pt x="1240504" y="7107"/>
                  </a:lnTo>
                  <a:lnTo>
                    <a:pt x="1288380" y="6247"/>
                  </a:lnTo>
                  <a:lnTo>
                    <a:pt x="1335975" y="5446"/>
                  </a:lnTo>
                  <a:lnTo>
                    <a:pt x="1383461" y="4733"/>
                  </a:lnTo>
                  <a:lnTo>
                    <a:pt x="1431012" y="4134"/>
                  </a:lnTo>
                  <a:lnTo>
                    <a:pt x="1478800" y="3677"/>
                  </a:lnTo>
                  <a:lnTo>
                    <a:pt x="1526997" y="3391"/>
                  </a:lnTo>
                  <a:lnTo>
                    <a:pt x="1575776" y="3304"/>
                  </a:lnTo>
                  <a:lnTo>
                    <a:pt x="1625309" y="3443"/>
                  </a:lnTo>
                  <a:lnTo>
                    <a:pt x="1675768" y="3835"/>
                  </a:lnTo>
                  <a:lnTo>
                    <a:pt x="1727327" y="4510"/>
                  </a:lnTo>
                  <a:lnTo>
                    <a:pt x="1780157" y="5494"/>
                  </a:lnTo>
                  <a:lnTo>
                    <a:pt x="1834431" y="6816"/>
                  </a:lnTo>
                  <a:lnTo>
                    <a:pt x="1890322" y="8503"/>
                  </a:lnTo>
                  <a:lnTo>
                    <a:pt x="1948002" y="10583"/>
                  </a:lnTo>
                  <a:lnTo>
                    <a:pt x="2018130" y="12947"/>
                  </a:lnTo>
                  <a:lnTo>
                    <a:pt x="2078830" y="14322"/>
                  </a:lnTo>
                  <a:lnTo>
                    <a:pt x="2131647" y="14862"/>
                  </a:lnTo>
                  <a:lnTo>
                    <a:pt x="2178123" y="14726"/>
                  </a:lnTo>
                  <a:lnTo>
                    <a:pt x="2219804" y="14069"/>
                  </a:lnTo>
                  <a:lnTo>
                    <a:pt x="2258231" y="13049"/>
                  </a:lnTo>
                  <a:lnTo>
                    <a:pt x="2294950" y="11821"/>
                  </a:lnTo>
                  <a:lnTo>
                    <a:pt x="2331503" y="10543"/>
                  </a:lnTo>
                  <a:lnTo>
                    <a:pt x="2369435" y="9371"/>
                  </a:lnTo>
                  <a:lnTo>
                    <a:pt x="2410289" y="8461"/>
                  </a:lnTo>
                  <a:lnTo>
                    <a:pt x="2455609" y="7971"/>
                  </a:lnTo>
                  <a:lnTo>
                    <a:pt x="2506939" y="8057"/>
                  </a:lnTo>
                  <a:lnTo>
                    <a:pt x="2565822" y="8875"/>
                  </a:lnTo>
                  <a:lnTo>
                    <a:pt x="2633802" y="10583"/>
                  </a:lnTo>
                  <a:lnTo>
                    <a:pt x="2709861" y="12824"/>
                  </a:lnTo>
                  <a:lnTo>
                    <a:pt x="2769305" y="14499"/>
                  </a:lnTo>
                  <a:lnTo>
                    <a:pt x="2814592" y="15655"/>
                  </a:lnTo>
                  <a:lnTo>
                    <a:pt x="2848178" y="16340"/>
                  </a:lnTo>
                  <a:lnTo>
                    <a:pt x="2872519" y="16602"/>
                  </a:lnTo>
                  <a:lnTo>
                    <a:pt x="2890072" y="16488"/>
                  </a:lnTo>
                  <a:lnTo>
                    <a:pt x="2903294" y="16046"/>
                  </a:lnTo>
                  <a:lnTo>
                    <a:pt x="2914641" y="15324"/>
                  </a:lnTo>
                  <a:lnTo>
                    <a:pt x="2926570" y="14369"/>
                  </a:lnTo>
                  <a:lnTo>
                    <a:pt x="2941539" y="13229"/>
                  </a:lnTo>
                  <a:lnTo>
                    <a:pt x="2962002" y="11951"/>
                  </a:lnTo>
                  <a:lnTo>
                    <a:pt x="2990418" y="10583"/>
                  </a:lnTo>
                  <a:lnTo>
                    <a:pt x="3038166" y="9199"/>
                  </a:lnTo>
                  <a:lnTo>
                    <a:pt x="3091599" y="8702"/>
                  </a:lnTo>
                  <a:lnTo>
                    <a:pt x="3148716" y="8861"/>
                  </a:lnTo>
                  <a:lnTo>
                    <a:pt x="3207518" y="9443"/>
                  </a:lnTo>
                  <a:lnTo>
                    <a:pt x="3266002" y="10217"/>
                  </a:lnTo>
                  <a:lnTo>
                    <a:pt x="3322170" y="10950"/>
                  </a:lnTo>
                  <a:lnTo>
                    <a:pt x="3374019" y="11410"/>
                  </a:lnTo>
                  <a:lnTo>
                    <a:pt x="3419550" y="11365"/>
                  </a:lnTo>
                  <a:lnTo>
                    <a:pt x="3456762" y="10583"/>
                  </a:lnTo>
                  <a:lnTo>
                    <a:pt x="3477285" y="10039"/>
                  </a:lnTo>
                  <a:lnTo>
                    <a:pt x="3505935" y="9663"/>
                  </a:lnTo>
                  <a:lnTo>
                    <a:pt x="3541845" y="9436"/>
                  </a:lnTo>
                  <a:lnTo>
                    <a:pt x="3584146" y="9339"/>
                  </a:lnTo>
                  <a:lnTo>
                    <a:pt x="3631973" y="9351"/>
                  </a:lnTo>
                  <a:lnTo>
                    <a:pt x="3684459" y="9454"/>
                  </a:lnTo>
                  <a:lnTo>
                    <a:pt x="3740735" y="9627"/>
                  </a:lnTo>
                  <a:lnTo>
                    <a:pt x="3799936" y="9851"/>
                  </a:lnTo>
                  <a:lnTo>
                    <a:pt x="3861193" y="10107"/>
                  </a:lnTo>
                  <a:lnTo>
                    <a:pt x="3923641" y="10374"/>
                  </a:lnTo>
                  <a:lnTo>
                    <a:pt x="3986412" y="10633"/>
                  </a:lnTo>
                  <a:lnTo>
                    <a:pt x="4048638" y="10865"/>
                  </a:lnTo>
                  <a:lnTo>
                    <a:pt x="4109454" y="11050"/>
                  </a:lnTo>
                  <a:lnTo>
                    <a:pt x="4167991" y="11168"/>
                  </a:lnTo>
                  <a:lnTo>
                    <a:pt x="4223383" y="11200"/>
                  </a:lnTo>
                  <a:lnTo>
                    <a:pt x="4274763" y="11126"/>
                  </a:lnTo>
                  <a:lnTo>
                    <a:pt x="4321264" y="10927"/>
                  </a:lnTo>
                  <a:lnTo>
                    <a:pt x="4362018" y="10583"/>
                  </a:lnTo>
                  <a:lnTo>
                    <a:pt x="4401200" y="9990"/>
                  </a:lnTo>
                  <a:lnTo>
                    <a:pt x="4443394" y="9140"/>
                  </a:lnTo>
                  <a:lnTo>
                    <a:pt x="4488279" y="8096"/>
                  </a:lnTo>
                  <a:lnTo>
                    <a:pt x="4535535" y="6917"/>
                  </a:lnTo>
                  <a:lnTo>
                    <a:pt x="4584844" y="5666"/>
                  </a:lnTo>
                  <a:lnTo>
                    <a:pt x="4635886" y="4402"/>
                  </a:lnTo>
                  <a:lnTo>
                    <a:pt x="4688342" y="3188"/>
                  </a:lnTo>
                  <a:lnTo>
                    <a:pt x="4741891" y="2085"/>
                  </a:lnTo>
                  <a:lnTo>
                    <a:pt x="4796215" y="1153"/>
                  </a:lnTo>
                  <a:lnTo>
                    <a:pt x="4850994" y="454"/>
                  </a:lnTo>
                  <a:lnTo>
                    <a:pt x="4905908" y="49"/>
                  </a:lnTo>
                  <a:lnTo>
                    <a:pt x="4960639" y="0"/>
                  </a:lnTo>
                  <a:lnTo>
                    <a:pt x="5014867" y="366"/>
                  </a:lnTo>
                  <a:lnTo>
                    <a:pt x="5068271" y="1210"/>
                  </a:lnTo>
                  <a:lnTo>
                    <a:pt x="5120534" y="2592"/>
                  </a:lnTo>
                  <a:lnTo>
                    <a:pt x="5171335" y="4575"/>
                  </a:lnTo>
                  <a:lnTo>
                    <a:pt x="5220355" y="7218"/>
                  </a:lnTo>
                  <a:lnTo>
                    <a:pt x="5267274" y="10583"/>
                  </a:lnTo>
                  <a:lnTo>
                    <a:pt x="5313615" y="13889"/>
                  </a:lnTo>
                  <a:lnTo>
                    <a:pt x="5361076" y="16407"/>
                  </a:lnTo>
                  <a:lnTo>
                    <a:pt x="5409533" y="18212"/>
                  </a:lnTo>
                  <a:lnTo>
                    <a:pt x="5458864" y="19378"/>
                  </a:lnTo>
                  <a:lnTo>
                    <a:pt x="5508946" y="19980"/>
                  </a:lnTo>
                  <a:lnTo>
                    <a:pt x="5559656" y="20094"/>
                  </a:lnTo>
                  <a:lnTo>
                    <a:pt x="5610872" y="19793"/>
                  </a:lnTo>
                  <a:lnTo>
                    <a:pt x="5662471" y="19154"/>
                  </a:lnTo>
                  <a:lnTo>
                    <a:pt x="5714330" y="18250"/>
                  </a:lnTo>
                  <a:lnTo>
                    <a:pt x="5766326" y="17158"/>
                  </a:lnTo>
                  <a:lnTo>
                    <a:pt x="5818338" y="15950"/>
                  </a:lnTo>
                  <a:lnTo>
                    <a:pt x="5870241" y="14703"/>
                  </a:lnTo>
                  <a:lnTo>
                    <a:pt x="5921915" y="13492"/>
                  </a:lnTo>
                  <a:lnTo>
                    <a:pt x="5973235" y="12390"/>
                  </a:lnTo>
                  <a:lnTo>
                    <a:pt x="6024079" y="11474"/>
                  </a:lnTo>
                  <a:lnTo>
                    <a:pt x="6074325" y="10817"/>
                  </a:lnTo>
                  <a:lnTo>
                    <a:pt x="6123849" y="10495"/>
                  </a:lnTo>
                  <a:lnTo>
                    <a:pt x="6172530" y="10583"/>
                  </a:lnTo>
                  <a:lnTo>
                    <a:pt x="6266910" y="11234"/>
                  </a:lnTo>
                  <a:lnTo>
                    <a:pt x="6336639" y="11815"/>
                  </a:lnTo>
                  <a:lnTo>
                    <a:pt x="6386929" y="12268"/>
                  </a:lnTo>
                  <a:lnTo>
                    <a:pt x="6422990" y="12535"/>
                  </a:lnTo>
                  <a:lnTo>
                    <a:pt x="6450031" y="12559"/>
                  </a:lnTo>
                  <a:lnTo>
                    <a:pt x="6473264" y="12279"/>
                  </a:lnTo>
                  <a:lnTo>
                    <a:pt x="6497898" y="11640"/>
                  </a:lnTo>
                  <a:lnTo>
                    <a:pt x="6529146" y="10583"/>
                  </a:lnTo>
                  <a:lnTo>
                    <a:pt x="6552767" y="9922"/>
                  </a:lnTo>
                  <a:lnTo>
                    <a:pt x="6581937" y="9450"/>
                  </a:lnTo>
                  <a:lnTo>
                    <a:pt x="6616244" y="9144"/>
                  </a:lnTo>
                  <a:lnTo>
                    <a:pt x="6655276" y="8983"/>
                  </a:lnTo>
                  <a:lnTo>
                    <a:pt x="6698621" y="8946"/>
                  </a:lnTo>
                  <a:lnTo>
                    <a:pt x="6745869" y="9010"/>
                  </a:lnTo>
                  <a:lnTo>
                    <a:pt x="6796608" y="9154"/>
                  </a:lnTo>
                  <a:lnTo>
                    <a:pt x="6850425" y="9357"/>
                  </a:lnTo>
                  <a:lnTo>
                    <a:pt x="6906911" y="9596"/>
                  </a:lnTo>
                  <a:lnTo>
                    <a:pt x="6965652" y="9850"/>
                  </a:lnTo>
                  <a:lnTo>
                    <a:pt x="7026237" y="10097"/>
                  </a:lnTo>
                  <a:lnTo>
                    <a:pt x="7088256" y="10316"/>
                  </a:lnTo>
                  <a:lnTo>
                    <a:pt x="7151296" y="10485"/>
                  </a:lnTo>
                  <a:lnTo>
                    <a:pt x="7214946" y="10583"/>
                  </a:lnTo>
                  <a:lnTo>
                    <a:pt x="7291750" y="10528"/>
                  </a:lnTo>
                  <a:lnTo>
                    <a:pt x="7360494" y="10330"/>
                  </a:lnTo>
                  <a:lnTo>
                    <a:pt x="7422235" y="10040"/>
                  </a:lnTo>
                  <a:lnTo>
                    <a:pt x="7478031" y="9709"/>
                  </a:lnTo>
                  <a:lnTo>
                    <a:pt x="7528940" y="9389"/>
                  </a:lnTo>
                  <a:lnTo>
                    <a:pt x="7576020" y="9132"/>
                  </a:lnTo>
                  <a:lnTo>
                    <a:pt x="7620330" y="8988"/>
                  </a:lnTo>
                  <a:lnTo>
                    <a:pt x="7662926" y="9010"/>
                  </a:lnTo>
                  <a:lnTo>
                    <a:pt x="7704868" y="9248"/>
                  </a:lnTo>
                  <a:lnTo>
                    <a:pt x="7747212" y="9756"/>
                  </a:lnTo>
                  <a:lnTo>
                    <a:pt x="7791018" y="10583"/>
                  </a:lnTo>
                  <a:lnTo>
                    <a:pt x="7857392" y="12116"/>
                  </a:lnTo>
                  <a:lnTo>
                    <a:pt x="7916423" y="13515"/>
                  </a:lnTo>
                  <a:lnTo>
                    <a:pt x="7969432" y="14555"/>
                  </a:lnTo>
                  <a:lnTo>
                    <a:pt x="8017738" y="15008"/>
                  </a:lnTo>
                  <a:lnTo>
                    <a:pt x="8062661" y="14648"/>
                  </a:lnTo>
                  <a:lnTo>
                    <a:pt x="8105519" y="13249"/>
                  </a:lnTo>
                  <a:lnTo>
                    <a:pt x="8147634" y="10583"/>
                  </a:lnTo>
                  <a:lnTo>
                    <a:pt x="8166759" y="9339"/>
                  </a:lnTo>
                  <a:lnTo>
                    <a:pt x="8191167" y="8271"/>
                  </a:lnTo>
                  <a:lnTo>
                    <a:pt x="8254618" y="6639"/>
                  </a:lnTo>
                  <a:lnTo>
                    <a:pt x="8293054" y="6065"/>
                  </a:lnTo>
                  <a:lnTo>
                    <a:pt x="8335561" y="5644"/>
                  </a:lnTo>
                  <a:lnTo>
                    <a:pt x="8381834" y="5371"/>
                  </a:lnTo>
                  <a:lnTo>
                    <a:pt x="8431572" y="5242"/>
                  </a:lnTo>
                  <a:lnTo>
                    <a:pt x="8484469" y="5249"/>
                  </a:lnTo>
                  <a:lnTo>
                    <a:pt x="8540225" y="5388"/>
                  </a:lnTo>
                  <a:lnTo>
                    <a:pt x="8598535" y="5653"/>
                  </a:lnTo>
                  <a:lnTo>
                    <a:pt x="8659096" y="6039"/>
                  </a:lnTo>
                  <a:lnTo>
                    <a:pt x="8721605" y="6540"/>
                  </a:lnTo>
                  <a:lnTo>
                    <a:pt x="8785759" y="7151"/>
                  </a:lnTo>
                  <a:lnTo>
                    <a:pt x="8851255" y="7866"/>
                  </a:lnTo>
                  <a:lnTo>
                    <a:pt x="8917790" y="8680"/>
                  </a:lnTo>
                  <a:lnTo>
                    <a:pt x="8985060" y="9588"/>
                  </a:lnTo>
                  <a:lnTo>
                    <a:pt x="9052763" y="10583"/>
                  </a:lnTo>
                  <a:lnTo>
                    <a:pt x="9143595" y="11946"/>
                  </a:lnTo>
                  <a:lnTo>
                    <a:pt x="9214364" y="12999"/>
                  </a:lnTo>
                  <a:lnTo>
                    <a:pt x="9267756" y="13762"/>
                  </a:lnTo>
                  <a:lnTo>
                    <a:pt x="9306457" y="14252"/>
                  </a:lnTo>
                  <a:lnTo>
                    <a:pt x="9333153" y="14488"/>
                  </a:lnTo>
                  <a:lnTo>
                    <a:pt x="9350530" y="14488"/>
                  </a:lnTo>
                  <a:lnTo>
                    <a:pt x="9361274" y="14272"/>
                  </a:lnTo>
                  <a:lnTo>
                    <a:pt x="9368071" y="13857"/>
                  </a:lnTo>
                  <a:lnTo>
                    <a:pt x="9373606" y="13262"/>
                  </a:lnTo>
                  <a:lnTo>
                    <a:pt x="9380567" y="12505"/>
                  </a:lnTo>
                  <a:lnTo>
                    <a:pt x="9391638" y="11606"/>
                  </a:lnTo>
                  <a:lnTo>
                    <a:pt x="9409506" y="10583"/>
                  </a:lnTo>
                  <a:lnTo>
                    <a:pt x="9450747" y="9410"/>
                  </a:lnTo>
                  <a:lnTo>
                    <a:pt x="9497633" y="9394"/>
                  </a:lnTo>
                  <a:lnTo>
                    <a:pt x="9548718" y="10076"/>
                  </a:lnTo>
                  <a:lnTo>
                    <a:pt x="9602556" y="10996"/>
                  </a:lnTo>
                  <a:lnTo>
                    <a:pt x="9657700" y="11694"/>
                  </a:lnTo>
                  <a:lnTo>
                    <a:pt x="9712704" y="11709"/>
                  </a:lnTo>
                  <a:lnTo>
                    <a:pt x="9766122" y="10583"/>
                  </a:lnTo>
                  <a:lnTo>
                    <a:pt x="9801597" y="9432"/>
                  </a:lnTo>
                  <a:lnTo>
                    <a:pt x="9841498" y="8424"/>
                  </a:lnTo>
                  <a:lnTo>
                    <a:pt x="9885475" y="7588"/>
                  </a:lnTo>
                  <a:lnTo>
                    <a:pt x="9933179" y="6952"/>
                  </a:lnTo>
                  <a:lnTo>
                    <a:pt x="9984262" y="6547"/>
                  </a:lnTo>
                  <a:lnTo>
                    <a:pt x="10038376" y="6401"/>
                  </a:lnTo>
                  <a:lnTo>
                    <a:pt x="10095171" y="6543"/>
                  </a:lnTo>
                  <a:lnTo>
                    <a:pt x="10154299" y="7004"/>
                  </a:lnTo>
                  <a:lnTo>
                    <a:pt x="10215411" y="7811"/>
                  </a:lnTo>
                  <a:lnTo>
                    <a:pt x="10278159" y="8994"/>
                  </a:lnTo>
                  <a:lnTo>
                    <a:pt x="10342194" y="10583"/>
                  </a:lnTo>
                  <a:lnTo>
                    <a:pt x="10400496" y="11885"/>
                  </a:lnTo>
                  <a:lnTo>
                    <a:pt x="10457210" y="12620"/>
                  </a:lnTo>
                  <a:lnTo>
                    <a:pt x="10512501" y="12887"/>
                  </a:lnTo>
                  <a:lnTo>
                    <a:pt x="10566532" y="12784"/>
                  </a:lnTo>
                  <a:lnTo>
                    <a:pt x="10619468" y="12412"/>
                  </a:lnTo>
                  <a:lnTo>
                    <a:pt x="10671473" y="11869"/>
                  </a:lnTo>
                  <a:lnTo>
                    <a:pt x="10722710" y="11254"/>
                  </a:lnTo>
                  <a:lnTo>
                    <a:pt x="10773345" y="10667"/>
                  </a:lnTo>
                  <a:lnTo>
                    <a:pt x="10823540" y="10208"/>
                  </a:lnTo>
                  <a:lnTo>
                    <a:pt x="10873459" y="9974"/>
                  </a:lnTo>
                  <a:lnTo>
                    <a:pt x="10923268" y="10066"/>
                  </a:lnTo>
                  <a:lnTo>
                    <a:pt x="10973130" y="10583"/>
                  </a:lnTo>
                  <a:lnTo>
                    <a:pt x="10972368" y="15155"/>
                  </a:lnTo>
                  <a:lnTo>
                    <a:pt x="10972495" y="17695"/>
                  </a:lnTo>
                  <a:lnTo>
                    <a:pt x="10973130" y="20108"/>
                  </a:lnTo>
                  <a:lnTo>
                    <a:pt x="10904928" y="21059"/>
                  </a:lnTo>
                  <a:lnTo>
                    <a:pt x="10843695" y="21410"/>
                  </a:lnTo>
                  <a:lnTo>
                    <a:pt x="10788467" y="21261"/>
                  </a:lnTo>
                  <a:lnTo>
                    <a:pt x="10738277" y="20715"/>
                  </a:lnTo>
                  <a:lnTo>
                    <a:pt x="10692160" y="19872"/>
                  </a:lnTo>
                  <a:lnTo>
                    <a:pt x="10649149" y="18835"/>
                  </a:lnTo>
                  <a:lnTo>
                    <a:pt x="10608280" y="17705"/>
                  </a:lnTo>
                  <a:lnTo>
                    <a:pt x="10568587" y="16584"/>
                  </a:lnTo>
                  <a:lnTo>
                    <a:pt x="10529104" y="15572"/>
                  </a:lnTo>
                  <a:lnTo>
                    <a:pt x="10488864" y="14772"/>
                  </a:lnTo>
                  <a:lnTo>
                    <a:pt x="10446903" y="14286"/>
                  </a:lnTo>
                  <a:lnTo>
                    <a:pt x="10402255" y="14214"/>
                  </a:lnTo>
                  <a:lnTo>
                    <a:pt x="10353954" y="14659"/>
                  </a:lnTo>
                  <a:lnTo>
                    <a:pt x="10301034" y="15722"/>
                  </a:lnTo>
                  <a:lnTo>
                    <a:pt x="10242529" y="17504"/>
                  </a:lnTo>
                  <a:lnTo>
                    <a:pt x="10177475" y="20108"/>
                  </a:lnTo>
                  <a:lnTo>
                    <a:pt x="10107154" y="23142"/>
                  </a:lnTo>
                  <a:lnTo>
                    <a:pt x="10051725" y="25386"/>
                  </a:lnTo>
                  <a:lnTo>
                    <a:pt x="10009189" y="26921"/>
                  </a:lnTo>
                  <a:lnTo>
                    <a:pt x="9977549" y="27828"/>
                  </a:lnTo>
                  <a:lnTo>
                    <a:pt x="9954808" y="28187"/>
                  </a:lnTo>
                  <a:lnTo>
                    <a:pt x="9938968" y="28079"/>
                  </a:lnTo>
                  <a:lnTo>
                    <a:pt x="9928031" y="27585"/>
                  </a:lnTo>
                  <a:lnTo>
                    <a:pt x="9920000" y="26786"/>
                  </a:lnTo>
                  <a:lnTo>
                    <a:pt x="9912878" y="25762"/>
                  </a:lnTo>
                  <a:lnTo>
                    <a:pt x="9904667" y="24595"/>
                  </a:lnTo>
                  <a:lnTo>
                    <a:pt x="9853527" y="21041"/>
                  </a:lnTo>
                  <a:lnTo>
                    <a:pt x="9753225" y="19228"/>
                  </a:lnTo>
                  <a:lnTo>
                    <a:pt x="9698190" y="19586"/>
                  </a:lnTo>
                  <a:lnTo>
                    <a:pt x="9651608" y="20614"/>
                  </a:lnTo>
                  <a:lnTo>
                    <a:pt x="9609207" y="21747"/>
                  </a:lnTo>
                  <a:lnTo>
                    <a:pt x="9566715" y="22418"/>
                  </a:lnTo>
                  <a:lnTo>
                    <a:pt x="9519860" y="22061"/>
                  </a:lnTo>
                  <a:lnTo>
                    <a:pt x="9464370" y="20108"/>
                  </a:lnTo>
                  <a:lnTo>
                    <a:pt x="9432725" y="18895"/>
                  </a:lnTo>
                  <a:lnTo>
                    <a:pt x="9398982" y="18195"/>
                  </a:lnTo>
                  <a:lnTo>
                    <a:pt x="9362999" y="17927"/>
                  </a:lnTo>
                  <a:lnTo>
                    <a:pt x="9324633" y="18008"/>
                  </a:lnTo>
                  <a:lnTo>
                    <a:pt x="9283741" y="18358"/>
                  </a:lnTo>
                  <a:lnTo>
                    <a:pt x="9240182" y="18895"/>
                  </a:lnTo>
                  <a:lnTo>
                    <a:pt x="9193812" y="19536"/>
                  </a:lnTo>
                  <a:lnTo>
                    <a:pt x="9144490" y="20201"/>
                  </a:lnTo>
                  <a:lnTo>
                    <a:pt x="9092072" y="20808"/>
                  </a:lnTo>
                  <a:lnTo>
                    <a:pt x="9036417" y="21274"/>
                  </a:lnTo>
                  <a:lnTo>
                    <a:pt x="8977381" y="21519"/>
                  </a:lnTo>
                  <a:lnTo>
                    <a:pt x="8914823" y="21461"/>
                  </a:lnTo>
                  <a:lnTo>
                    <a:pt x="8848600" y="21018"/>
                  </a:lnTo>
                  <a:lnTo>
                    <a:pt x="8778570" y="20108"/>
                  </a:lnTo>
                  <a:lnTo>
                    <a:pt x="8709324" y="18861"/>
                  </a:lnTo>
                  <a:lnTo>
                    <a:pt x="8655200" y="17720"/>
                  </a:lnTo>
                  <a:lnTo>
                    <a:pt x="8613975" y="16711"/>
                  </a:lnTo>
                  <a:lnTo>
                    <a:pt x="8561325" y="15204"/>
                  </a:lnTo>
                  <a:lnTo>
                    <a:pt x="8545454" y="14762"/>
                  </a:lnTo>
                  <a:lnTo>
                    <a:pt x="8533587" y="14565"/>
                  </a:lnTo>
                  <a:lnTo>
                    <a:pt x="8523501" y="14642"/>
                  </a:lnTo>
                  <a:lnTo>
                    <a:pt x="8512971" y="15020"/>
                  </a:lnTo>
                  <a:lnTo>
                    <a:pt x="8499776" y="15727"/>
                  </a:lnTo>
                  <a:lnTo>
                    <a:pt x="8481690" y="16792"/>
                  </a:lnTo>
                  <a:lnTo>
                    <a:pt x="8456490" y="18243"/>
                  </a:lnTo>
                  <a:lnTo>
                    <a:pt x="8382703" y="21893"/>
                  </a:lnTo>
                  <a:lnTo>
                    <a:pt x="8339584" y="23434"/>
                  </a:lnTo>
                  <a:lnTo>
                    <a:pt x="8293192" y="24722"/>
                  </a:lnTo>
                  <a:lnTo>
                    <a:pt x="8244117" y="25751"/>
                  </a:lnTo>
                  <a:lnTo>
                    <a:pt x="8192952" y="26512"/>
                  </a:lnTo>
                  <a:lnTo>
                    <a:pt x="8140289" y="26999"/>
                  </a:lnTo>
                  <a:lnTo>
                    <a:pt x="8086721" y="27204"/>
                  </a:lnTo>
                  <a:lnTo>
                    <a:pt x="8032841" y="27119"/>
                  </a:lnTo>
                  <a:lnTo>
                    <a:pt x="7979239" y="26737"/>
                  </a:lnTo>
                  <a:lnTo>
                    <a:pt x="7926509" y="26051"/>
                  </a:lnTo>
                  <a:lnTo>
                    <a:pt x="7875244" y="25052"/>
                  </a:lnTo>
                  <a:lnTo>
                    <a:pt x="7826034" y="23733"/>
                  </a:lnTo>
                  <a:lnTo>
                    <a:pt x="7779473" y="22088"/>
                  </a:lnTo>
                  <a:lnTo>
                    <a:pt x="7736154" y="20108"/>
                  </a:lnTo>
                  <a:lnTo>
                    <a:pt x="7698712" y="18521"/>
                  </a:lnTo>
                  <a:lnTo>
                    <a:pt x="7659132" y="17519"/>
                  </a:lnTo>
                  <a:lnTo>
                    <a:pt x="7617523" y="17021"/>
                  </a:lnTo>
                  <a:lnTo>
                    <a:pt x="7573991" y="16947"/>
                  </a:lnTo>
                  <a:lnTo>
                    <a:pt x="7528643" y="17217"/>
                  </a:lnTo>
                  <a:lnTo>
                    <a:pt x="7481586" y="17753"/>
                  </a:lnTo>
                  <a:lnTo>
                    <a:pt x="7432928" y="18473"/>
                  </a:lnTo>
                  <a:lnTo>
                    <a:pt x="7382776" y="19298"/>
                  </a:lnTo>
                  <a:lnTo>
                    <a:pt x="7331237" y="20149"/>
                  </a:lnTo>
                  <a:lnTo>
                    <a:pt x="7278418" y="20945"/>
                  </a:lnTo>
                  <a:lnTo>
                    <a:pt x="7224426" y="21607"/>
                  </a:lnTo>
                  <a:lnTo>
                    <a:pt x="7169369" y="22055"/>
                  </a:lnTo>
                  <a:lnTo>
                    <a:pt x="7113353" y="22208"/>
                  </a:lnTo>
                  <a:lnTo>
                    <a:pt x="7056485" y="21988"/>
                  </a:lnTo>
                  <a:lnTo>
                    <a:pt x="6998874" y="21315"/>
                  </a:lnTo>
                  <a:lnTo>
                    <a:pt x="6940626" y="20108"/>
                  </a:lnTo>
                  <a:lnTo>
                    <a:pt x="6876821" y="18828"/>
                  </a:lnTo>
                  <a:lnTo>
                    <a:pt x="6818681" y="18368"/>
                  </a:lnTo>
                  <a:lnTo>
                    <a:pt x="6765360" y="18573"/>
                  </a:lnTo>
                  <a:lnTo>
                    <a:pt x="6716010" y="19286"/>
                  </a:lnTo>
                  <a:lnTo>
                    <a:pt x="6669786" y="20352"/>
                  </a:lnTo>
                  <a:lnTo>
                    <a:pt x="6625841" y="21614"/>
                  </a:lnTo>
                  <a:lnTo>
                    <a:pt x="6583327" y="22918"/>
                  </a:lnTo>
                  <a:lnTo>
                    <a:pt x="6541398" y="24107"/>
                  </a:lnTo>
                  <a:lnTo>
                    <a:pt x="6499208" y="25025"/>
                  </a:lnTo>
                  <a:lnTo>
                    <a:pt x="6455910" y="25517"/>
                  </a:lnTo>
                  <a:lnTo>
                    <a:pt x="6410656" y="25428"/>
                  </a:lnTo>
                  <a:lnTo>
                    <a:pt x="6362601" y="24600"/>
                  </a:lnTo>
                  <a:lnTo>
                    <a:pt x="6310897" y="22879"/>
                  </a:lnTo>
                  <a:lnTo>
                    <a:pt x="6254699" y="20108"/>
                  </a:lnTo>
                  <a:lnTo>
                    <a:pt x="6203223" y="17386"/>
                  </a:lnTo>
                  <a:lnTo>
                    <a:pt x="6151580" y="15112"/>
                  </a:lnTo>
                  <a:lnTo>
                    <a:pt x="6099857" y="13270"/>
                  </a:lnTo>
                  <a:lnTo>
                    <a:pt x="6048139" y="11839"/>
                  </a:lnTo>
                  <a:lnTo>
                    <a:pt x="5996513" y="10802"/>
                  </a:lnTo>
                  <a:lnTo>
                    <a:pt x="5945064" y="10140"/>
                  </a:lnTo>
                  <a:lnTo>
                    <a:pt x="5893879" y="9835"/>
                  </a:lnTo>
                  <a:lnTo>
                    <a:pt x="5843044" y="9868"/>
                  </a:lnTo>
                  <a:lnTo>
                    <a:pt x="5792645" y="10222"/>
                  </a:lnTo>
                  <a:lnTo>
                    <a:pt x="5742768" y="10877"/>
                  </a:lnTo>
                  <a:lnTo>
                    <a:pt x="5693500" y="11815"/>
                  </a:lnTo>
                  <a:lnTo>
                    <a:pt x="5644926" y="13018"/>
                  </a:lnTo>
                  <a:lnTo>
                    <a:pt x="5597133" y="14467"/>
                  </a:lnTo>
                  <a:lnTo>
                    <a:pt x="5550206" y="16144"/>
                  </a:lnTo>
                  <a:lnTo>
                    <a:pt x="5504232" y="18030"/>
                  </a:lnTo>
                  <a:lnTo>
                    <a:pt x="5459298" y="20108"/>
                  </a:lnTo>
                  <a:lnTo>
                    <a:pt x="5415146" y="21996"/>
                  </a:lnTo>
                  <a:lnTo>
                    <a:pt x="5371353" y="23405"/>
                  </a:lnTo>
                  <a:lnTo>
                    <a:pt x="5327683" y="24385"/>
                  </a:lnTo>
                  <a:lnTo>
                    <a:pt x="5283901" y="24983"/>
                  </a:lnTo>
                  <a:lnTo>
                    <a:pt x="5239769" y="25249"/>
                  </a:lnTo>
                  <a:lnTo>
                    <a:pt x="5195053" y="25231"/>
                  </a:lnTo>
                  <a:lnTo>
                    <a:pt x="5149515" y="24978"/>
                  </a:lnTo>
                  <a:lnTo>
                    <a:pt x="5102920" y="24537"/>
                  </a:lnTo>
                  <a:lnTo>
                    <a:pt x="5055031" y="23958"/>
                  </a:lnTo>
                  <a:lnTo>
                    <a:pt x="5005614" y="23289"/>
                  </a:lnTo>
                  <a:lnTo>
                    <a:pt x="4954431" y="22579"/>
                  </a:lnTo>
                  <a:lnTo>
                    <a:pt x="4901246" y="21876"/>
                  </a:lnTo>
                  <a:lnTo>
                    <a:pt x="4845823" y="21229"/>
                  </a:lnTo>
                  <a:lnTo>
                    <a:pt x="4787927" y="20686"/>
                  </a:lnTo>
                  <a:lnTo>
                    <a:pt x="4727321" y="20296"/>
                  </a:lnTo>
                  <a:lnTo>
                    <a:pt x="4663770" y="20108"/>
                  </a:lnTo>
                  <a:lnTo>
                    <a:pt x="4579848" y="19796"/>
                  </a:lnTo>
                  <a:lnTo>
                    <a:pt x="4515485" y="19211"/>
                  </a:lnTo>
                  <a:lnTo>
                    <a:pt x="4467596" y="18466"/>
                  </a:lnTo>
                  <a:lnTo>
                    <a:pt x="4408892" y="16939"/>
                  </a:lnTo>
                  <a:lnTo>
                    <a:pt x="4391904" y="16381"/>
                  </a:lnTo>
                  <a:lnTo>
                    <a:pt x="4379044" y="16108"/>
                  </a:lnTo>
                  <a:lnTo>
                    <a:pt x="4367225" y="16233"/>
                  </a:lnTo>
                  <a:lnTo>
                    <a:pt x="4353361" y="16867"/>
                  </a:lnTo>
                  <a:lnTo>
                    <a:pt x="4334366" y="18121"/>
                  </a:lnTo>
                  <a:lnTo>
                    <a:pt x="4307154" y="20108"/>
                  </a:lnTo>
                  <a:lnTo>
                    <a:pt x="4263210" y="22194"/>
                  </a:lnTo>
                  <a:lnTo>
                    <a:pt x="4212044" y="22932"/>
                  </a:lnTo>
                  <a:lnTo>
                    <a:pt x="4155906" y="22676"/>
                  </a:lnTo>
                  <a:lnTo>
                    <a:pt x="4097046" y="21780"/>
                  </a:lnTo>
                  <a:lnTo>
                    <a:pt x="4037714" y="20599"/>
                  </a:lnTo>
                  <a:lnTo>
                    <a:pt x="3980162" y="19487"/>
                  </a:lnTo>
                  <a:lnTo>
                    <a:pt x="3926639" y="18798"/>
                  </a:lnTo>
                  <a:lnTo>
                    <a:pt x="3879395" y="18887"/>
                  </a:lnTo>
                  <a:lnTo>
                    <a:pt x="3840683" y="20108"/>
                  </a:lnTo>
                  <a:lnTo>
                    <a:pt x="3807620" y="21359"/>
                  </a:lnTo>
                  <a:lnTo>
                    <a:pt x="3764813" y="22117"/>
                  </a:lnTo>
                  <a:lnTo>
                    <a:pt x="3714222" y="22464"/>
                  </a:lnTo>
                  <a:lnTo>
                    <a:pt x="3657810" y="22480"/>
                  </a:lnTo>
                  <a:lnTo>
                    <a:pt x="3597539" y="22246"/>
                  </a:lnTo>
                  <a:lnTo>
                    <a:pt x="3535370" y="21843"/>
                  </a:lnTo>
                  <a:lnTo>
                    <a:pt x="3473267" y="21350"/>
                  </a:lnTo>
                  <a:lnTo>
                    <a:pt x="3413189" y="20850"/>
                  </a:lnTo>
                  <a:lnTo>
                    <a:pt x="3357101" y="20422"/>
                  </a:lnTo>
                  <a:lnTo>
                    <a:pt x="3306963" y="20148"/>
                  </a:lnTo>
                  <a:lnTo>
                    <a:pt x="3264738" y="20108"/>
                  </a:lnTo>
                  <a:lnTo>
                    <a:pt x="3232050" y="20092"/>
                  </a:lnTo>
                  <a:lnTo>
                    <a:pt x="3193678" y="19955"/>
                  </a:lnTo>
                  <a:lnTo>
                    <a:pt x="3150418" y="19728"/>
                  </a:lnTo>
                  <a:lnTo>
                    <a:pt x="3103063" y="19441"/>
                  </a:lnTo>
                  <a:lnTo>
                    <a:pt x="3052406" y="19127"/>
                  </a:lnTo>
                  <a:lnTo>
                    <a:pt x="2999242" y="18815"/>
                  </a:lnTo>
                  <a:lnTo>
                    <a:pt x="2944364" y="18536"/>
                  </a:lnTo>
                  <a:lnTo>
                    <a:pt x="2888567" y="18322"/>
                  </a:lnTo>
                  <a:lnTo>
                    <a:pt x="2832645" y="18202"/>
                  </a:lnTo>
                  <a:lnTo>
                    <a:pt x="2777391" y="18208"/>
                  </a:lnTo>
                  <a:lnTo>
                    <a:pt x="2723599" y="18371"/>
                  </a:lnTo>
                  <a:lnTo>
                    <a:pt x="2672064" y="18722"/>
                  </a:lnTo>
                  <a:lnTo>
                    <a:pt x="2623579" y="19290"/>
                  </a:lnTo>
                  <a:lnTo>
                    <a:pt x="2578938" y="20108"/>
                  </a:lnTo>
                  <a:lnTo>
                    <a:pt x="2543459" y="20783"/>
                  </a:lnTo>
                  <a:lnTo>
                    <a:pt x="2503453" y="21371"/>
                  </a:lnTo>
                  <a:lnTo>
                    <a:pt x="2459441" y="21872"/>
                  </a:lnTo>
                  <a:lnTo>
                    <a:pt x="2411947" y="22288"/>
                  </a:lnTo>
                  <a:lnTo>
                    <a:pt x="2361491" y="22622"/>
                  </a:lnTo>
                  <a:lnTo>
                    <a:pt x="2308597" y="22874"/>
                  </a:lnTo>
                  <a:lnTo>
                    <a:pt x="2253786" y="23046"/>
                  </a:lnTo>
                  <a:lnTo>
                    <a:pt x="2197580" y="23139"/>
                  </a:lnTo>
                  <a:lnTo>
                    <a:pt x="2140502" y="23156"/>
                  </a:lnTo>
                  <a:lnTo>
                    <a:pt x="2083073" y="23097"/>
                  </a:lnTo>
                  <a:lnTo>
                    <a:pt x="2025816" y="22965"/>
                  </a:lnTo>
                  <a:lnTo>
                    <a:pt x="1969253" y="22761"/>
                  </a:lnTo>
                  <a:lnTo>
                    <a:pt x="1913906" y="22486"/>
                  </a:lnTo>
                  <a:lnTo>
                    <a:pt x="1860296" y="22142"/>
                  </a:lnTo>
                  <a:lnTo>
                    <a:pt x="1808947" y="21731"/>
                  </a:lnTo>
                  <a:lnTo>
                    <a:pt x="1760380" y="21253"/>
                  </a:lnTo>
                  <a:lnTo>
                    <a:pt x="1715118" y="20712"/>
                  </a:lnTo>
                  <a:lnTo>
                    <a:pt x="1673682" y="20108"/>
                  </a:lnTo>
                  <a:lnTo>
                    <a:pt x="1628602" y="19639"/>
                  </a:lnTo>
                  <a:lnTo>
                    <a:pt x="1582065" y="19649"/>
                  </a:lnTo>
                  <a:lnTo>
                    <a:pt x="1534250" y="20050"/>
                  </a:lnTo>
                  <a:lnTo>
                    <a:pt x="1485337" y="20751"/>
                  </a:lnTo>
                  <a:lnTo>
                    <a:pt x="1435506" y="21663"/>
                  </a:lnTo>
                  <a:lnTo>
                    <a:pt x="1384936" y="22697"/>
                  </a:lnTo>
                  <a:lnTo>
                    <a:pt x="1333807" y="23765"/>
                  </a:lnTo>
                  <a:lnTo>
                    <a:pt x="1282299" y="24775"/>
                  </a:lnTo>
                  <a:lnTo>
                    <a:pt x="1230592" y="25640"/>
                  </a:lnTo>
                  <a:lnTo>
                    <a:pt x="1178865" y="26269"/>
                  </a:lnTo>
                  <a:lnTo>
                    <a:pt x="1127298" y="26574"/>
                  </a:lnTo>
                  <a:lnTo>
                    <a:pt x="1076071" y="26466"/>
                  </a:lnTo>
                  <a:lnTo>
                    <a:pt x="1025364" y="25854"/>
                  </a:lnTo>
                  <a:lnTo>
                    <a:pt x="975355" y="24650"/>
                  </a:lnTo>
                  <a:lnTo>
                    <a:pt x="926225" y="22764"/>
                  </a:lnTo>
                  <a:lnTo>
                    <a:pt x="878154" y="20108"/>
                  </a:lnTo>
                  <a:lnTo>
                    <a:pt x="831804" y="17445"/>
                  </a:lnTo>
                  <a:lnTo>
                    <a:pt x="782502" y="15264"/>
                  </a:lnTo>
                  <a:lnTo>
                    <a:pt x="730705" y="13535"/>
                  </a:lnTo>
                  <a:lnTo>
                    <a:pt x="676872" y="12228"/>
                  </a:lnTo>
                  <a:lnTo>
                    <a:pt x="621461" y="11314"/>
                  </a:lnTo>
                  <a:lnTo>
                    <a:pt x="564930" y="10762"/>
                  </a:lnTo>
                  <a:lnTo>
                    <a:pt x="507738" y="10543"/>
                  </a:lnTo>
                  <a:lnTo>
                    <a:pt x="450343" y="10627"/>
                  </a:lnTo>
                  <a:lnTo>
                    <a:pt x="393203" y="10984"/>
                  </a:lnTo>
                  <a:lnTo>
                    <a:pt x="336777" y="11585"/>
                  </a:lnTo>
                  <a:lnTo>
                    <a:pt x="281522" y="12400"/>
                  </a:lnTo>
                  <a:lnTo>
                    <a:pt x="227898" y="13398"/>
                  </a:lnTo>
                  <a:lnTo>
                    <a:pt x="176362" y="14551"/>
                  </a:lnTo>
                  <a:lnTo>
                    <a:pt x="127372" y="15828"/>
                  </a:lnTo>
                  <a:lnTo>
                    <a:pt x="81387" y="17200"/>
                  </a:lnTo>
                  <a:lnTo>
                    <a:pt x="38866" y="18636"/>
                  </a:lnTo>
                  <a:lnTo>
                    <a:pt x="266" y="20108"/>
                  </a:lnTo>
                  <a:lnTo>
                    <a:pt x="584" y="16044"/>
                  </a:lnTo>
                  <a:lnTo>
                    <a:pt x="0" y="12615"/>
                  </a:lnTo>
                  <a:lnTo>
                    <a:pt x="266" y="10583"/>
                  </a:lnTo>
                  <a:close/>
                </a:path>
              </a:pathLst>
            </a:custGeom>
            <a:ln w="44450">
              <a:solidFill>
                <a:srgbClr val="E97031"/>
              </a:solidFill>
            </a:ln>
          </p:spPr>
          <p:txBody>
            <a:bodyPr wrap="square" lIns="0" tIns="0" rIns="0" bIns="0" rtlCol="0"/>
            <a:lstStyle/>
            <a:p>
              <a:endParaRPr/>
            </a:p>
          </p:txBody>
        </p:sp>
        <p:sp>
          <p:nvSpPr>
            <p:cNvPr id="6" name="object 6"/>
            <p:cNvSpPr/>
            <p:nvPr/>
          </p:nvSpPr>
          <p:spPr>
            <a:xfrm>
              <a:off x="3003599" y="2644733"/>
              <a:ext cx="445770" cy="604520"/>
            </a:xfrm>
            <a:custGeom>
              <a:avLst/>
              <a:gdLst/>
              <a:ahLst/>
              <a:cxnLst/>
              <a:rect l="l" t="t" r="r" b="b"/>
              <a:pathLst>
                <a:path w="445769" h="604520">
                  <a:moveTo>
                    <a:pt x="445350" y="413512"/>
                  </a:moveTo>
                  <a:lnTo>
                    <a:pt x="433946" y="433565"/>
                  </a:lnTo>
                  <a:lnTo>
                    <a:pt x="402247" y="451027"/>
                  </a:lnTo>
                  <a:lnTo>
                    <a:pt x="397637" y="452348"/>
                  </a:lnTo>
                  <a:lnTo>
                    <a:pt x="397637" y="515302"/>
                  </a:lnTo>
                  <a:lnTo>
                    <a:pt x="397637" y="534390"/>
                  </a:lnTo>
                  <a:lnTo>
                    <a:pt x="391274" y="540753"/>
                  </a:lnTo>
                  <a:lnTo>
                    <a:pt x="372186" y="540753"/>
                  </a:lnTo>
                  <a:lnTo>
                    <a:pt x="365823" y="534390"/>
                  </a:lnTo>
                  <a:lnTo>
                    <a:pt x="365823" y="515302"/>
                  </a:lnTo>
                  <a:lnTo>
                    <a:pt x="372186" y="508939"/>
                  </a:lnTo>
                  <a:lnTo>
                    <a:pt x="391274" y="508939"/>
                  </a:lnTo>
                  <a:lnTo>
                    <a:pt x="397637" y="515302"/>
                  </a:lnTo>
                  <a:lnTo>
                    <a:pt x="397637" y="452348"/>
                  </a:lnTo>
                  <a:lnTo>
                    <a:pt x="353961" y="464820"/>
                  </a:lnTo>
                  <a:lnTo>
                    <a:pt x="292862" y="473875"/>
                  </a:lnTo>
                  <a:lnTo>
                    <a:pt x="222681" y="477139"/>
                  </a:lnTo>
                  <a:lnTo>
                    <a:pt x="152488" y="473875"/>
                  </a:lnTo>
                  <a:lnTo>
                    <a:pt x="91389" y="464820"/>
                  </a:lnTo>
                  <a:lnTo>
                    <a:pt x="43103" y="451027"/>
                  </a:lnTo>
                  <a:lnTo>
                    <a:pt x="11404" y="433565"/>
                  </a:lnTo>
                  <a:lnTo>
                    <a:pt x="0" y="413512"/>
                  </a:lnTo>
                  <a:lnTo>
                    <a:pt x="0" y="540753"/>
                  </a:lnTo>
                  <a:lnTo>
                    <a:pt x="43103" y="578269"/>
                  </a:lnTo>
                  <a:lnTo>
                    <a:pt x="91389" y="592061"/>
                  </a:lnTo>
                  <a:lnTo>
                    <a:pt x="152488" y="601116"/>
                  </a:lnTo>
                  <a:lnTo>
                    <a:pt x="222681" y="604380"/>
                  </a:lnTo>
                  <a:lnTo>
                    <a:pt x="292862" y="601116"/>
                  </a:lnTo>
                  <a:lnTo>
                    <a:pt x="353961" y="592061"/>
                  </a:lnTo>
                  <a:lnTo>
                    <a:pt x="402247" y="578269"/>
                  </a:lnTo>
                  <a:lnTo>
                    <a:pt x="433946" y="560806"/>
                  </a:lnTo>
                  <a:lnTo>
                    <a:pt x="445350" y="540753"/>
                  </a:lnTo>
                  <a:lnTo>
                    <a:pt x="445350" y="508939"/>
                  </a:lnTo>
                  <a:lnTo>
                    <a:pt x="445350" y="477139"/>
                  </a:lnTo>
                  <a:lnTo>
                    <a:pt x="445350" y="413512"/>
                  </a:lnTo>
                  <a:close/>
                </a:path>
                <a:path w="445769" h="604520">
                  <a:moveTo>
                    <a:pt x="445350" y="254469"/>
                  </a:moveTo>
                  <a:lnTo>
                    <a:pt x="433946" y="274523"/>
                  </a:lnTo>
                  <a:lnTo>
                    <a:pt x="402247" y="291985"/>
                  </a:lnTo>
                  <a:lnTo>
                    <a:pt x="397637" y="293306"/>
                  </a:lnTo>
                  <a:lnTo>
                    <a:pt x="397637" y="356260"/>
                  </a:lnTo>
                  <a:lnTo>
                    <a:pt x="397637" y="375348"/>
                  </a:lnTo>
                  <a:lnTo>
                    <a:pt x="391274" y="381711"/>
                  </a:lnTo>
                  <a:lnTo>
                    <a:pt x="372186" y="381711"/>
                  </a:lnTo>
                  <a:lnTo>
                    <a:pt x="365823" y="375348"/>
                  </a:lnTo>
                  <a:lnTo>
                    <a:pt x="365823" y="356260"/>
                  </a:lnTo>
                  <a:lnTo>
                    <a:pt x="372186" y="349897"/>
                  </a:lnTo>
                  <a:lnTo>
                    <a:pt x="391274" y="349897"/>
                  </a:lnTo>
                  <a:lnTo>
                    <a:pt x="397637" y="356260"/>
                  </a:lnTo>
                  <a:lnTo>
                    <a:pt x="397637" y="293306"/>
                  </a:lnTo>
                  <a:lnTo>
                    <a:pt x="353961" y="305777"/>
                  </a:lnTo>
                  <a:lnTo>
                    <a:pt x="292862" y="314833"/>
                  </a:lnTo>
                  <a:lnTo>
                    <a:pt x="222681" y="318084"/>
                  </a:lnTo>
                  <a:lnTo>
                    <a:pt x="152488" y="314833"/>
                  </a:lnTo>
                  <a:lnTo>
                    <a:pt x="91389" y="305777"/>
                  </a:lnTo>
                  <a:lnTo>
                    <a:pt x="43103" y="291985"/>
                  </a:lnTo>
                  <a:lnTo>
                    <a:pt x="11404" y="274523"/>
                  </a:lnTo>
                  <a:lnTo>
                    <a:pt x="0" y="254469"/>
                  </a:lnTo>
                  <a:lnTo>
                    <a:pt x="0" y="381711"/>
                  </a:lnTo>
                  <a:lnTo>
                    <a:pt x="43103" y="419214"/>
                  </a:lnTo>
                  <a:lnTo>
                    <a:pt x="91389" y="433006"/>
                  </a:lnTo>
                  <a:lnTo>
                    <a:pt x="152488" y="442074"/>
                  </a:lnTo>
                  <a:lnTo>
                    <a:pt x="222681" y="445325"/>
                  </a:lnTo>
                  <a:lnTo>
                    <a:pt x="292862" y="442074"/>
                  </a:lnTo>
                  <a:lnTo>
                    <a:pt x="353961" y="433006"/>
                  </a:lnTo>
                  <a:lnTo>
                    <a:pt x="402247" y="419214"/>
                  </a:lnTo>
                  <a:lnTo>
                    <a:pt x="433946" y="401764"/>
                  </a:lnTo>
                  <a:lnTo>
                    <a:pt x="445350" y="381711"/>
                  </a:lnTo>
                  <a:lnTo>
                    <a:pt x="445350" y="349897"/>
                  </a:lnTo>
                  <a:lnTo>
                    <a:pt x="445350" y="318084"/>
                  </a:lnTo>
                  <a:lnTo>
                    <a:pt x="445350" y="254469"/>
                  </a:lnTo>
                  <a:close/>
                </a:path>
                <a:path w="445769" h="604520">
                  <a:moveTo>
                    <a:pt x="445350" y="95427"/>
                  </a:moveTo>
                  <a:lnTo>
                    <a:pt x="433946" y="115481"/>
                  </a:lnTo>
                  <a:lnTo>
                    <a:pt x="402247" y="132930"/>
                  </a:lnTo>
                  <a:lnTo>
                    <a:pt x="397637" y="134251"/>
                  </a:lnTo>
                  <a:lnTo>
                    <a:pt x="397637" y="197218"/>
                  </a:lnTo>
                  <a:lnTo>
                    <a:pt x="397637" y="216293"/>
                  </a:lnTo>
                  <a:lnTo>
                    <a:pt x="391274" y="222656"/>
                  </a:lnTo>
                  <a:lnTo>
                    <a:pt x="372186" y="222656"/>
                  </a:lnTo>
                  <a:lnTo>
                    <a:pt x="365823" y="216293"/>
                  </a:lnTo>
                  <a:lnTo>
                    <a:pt x="365823" y="197218"/>
                  </a:lnTo>
                  <a:lnTo>
                    <a:pt x="372186" y="190855"/>
                  </a:lnTo>
                  <a:lnTo>
                    <a:pt x="391274" y="190855"/>
                  </a:lnTo>
                  <a:lnTo>
                    <a:pt x="397637" y="197218"/>
                  </a:lnTo>
                  <a:lnTo>
                    <a:pt x="397637" y="134251"/>
                  </a:lnTo>
                  <a:lnTo>
                    <a:pt x="353961" y="146723"/>
                  </a:lnTo>
                  <a:lnTo>
                    <a:pt x="292862" y="155790"/>
                  </a:lnTo>
                  <a:lnTo>
                    <a:pt x="222681" y="159042"/>
                  </a:lnTo>
                  <a:lnTo>
                    <a:pt x="152488" y="155790"/>
                  </a:lnTo>
                  <a:lnTo>
                    <a:pt x="91389" y="146723"/>
                  </a:lnTo>
                  <a:lnTo>
                    <a:pt x="43103" y="132930"/>
                  </a:lnTo>
                  <a:lnTo>
                    <a:pt x="11404" y="115481"/>
                  </a:lnTo>
                  <a:lnTo>
                    <a:pt x="0" y="95427"/>
                  </a:lnTo>
                  <a:lnTo>
                    <a:pt x="0" y="222656"/>
                  </a:lnTo>
                  <a:lnTo>
                    <a:pt x="43103" y="260172"/>
                  </a:lnTo>
                  <a:lnTo>
                    <a:pt x="91389" y="273964"/>
                  </a:lnTo>
                  <a:lnTo>
                    <a:pt x="152488" y="283019"/>
                  </a:lnTo>
                  <a:lnTo>
                    <a:pt x="222681" y="286283"/>
                  </a:lnTo>
                  <a:lnTo>
                    <a:pt x="292862" y="283019"/>
                  </a:lnTo>
                  <a:lnTo>
                    <a:pt x="353961" y="273964"/>
                  </a:lnTo>
                  <a:lnTo>
                    <a:pt x="402247" y="260172"/>
                  </a:lnTo>
                  <a:lnTo>
                    <a:pt x="433946" y="242709"/>
                  </a:lnTo>
                  <a:lnTo>
                    <a:pt x="445350" y="222656"/>
                  </a:lnTo>
                  <a:lnTo>
                    <a:pt x="445350" y="190855"/>
                  </a:lnTo>
                  <a:lnTo>
                    <a:pt x="445350" y="159042"/>
                  </a:lnTo>
                  <a:lnTo>
                    <a:pt x="445350" y="95427"/>
                  </a:lnTo>
                  <a:close/>
                </a:path>
                <a:path w="445769" h="604520">
                  <a:moveTo>
                    <a:pt x="445350" y="63614"/>
                  </a:moveTo>
                  <a:lnTo>
                    <a:pt x="402386" y="26035"/>
                  </a:lnTo>
                  <a:lnTo>
                    <a:pt x="354190" y="12268"/>
                  </a:lnTo>
                  <a:lnTo>
                    <a:pt x="293065" y="3238"/>
                  </a:lnTo>
                  <a:lnTo>
                    <a:pt x="222681" y="0"/>
                  </a:lnTo>
                  <a:lnTo>
                    <a:pt x="152298" y="3238"/>
                  </a:lnTo>
                  <a:lnTo>
                    <a:pt x="91160" y="12268"/>
                  </a:lnTo>
                  <a:lnTo>
                    <a:pt x="42964" y="26035"/>
                  </a:lnTo>
                  <a:lnTo>
                    <a:pt x="11353" y="43510"/>
                  </a:lnTo>
                  <a:lnTo>
                    <a:pt x="0" y="63614"/>
                  </a:lnTo>
                  <a:lnTo>
                    <a:pt x="11353" y="83718"/>
                  </a:lnTo>
                  <a:lnTo>
                    <a:pt x="42964" y="101193"/>
                  </a:lnTo>
                  <a:lnTo>
                    <a:pt x="91160" y="114960"/>
                  </a:lnTo>
                  <a:lnTo>
                    <a:pt x="152298" y="123990"/>
                  </a:lnTo>
                  <a:lnTo>
                    <a:pt x="222681" y="127228"/>
                  </a:lnTo>
                  <a:lnTo>
                    <a:pt x="293065" y="123990"/>
                  </a:lnTo>
                  <a:lnTo>
                    <a:pt x="354190" y="114960"/>
                  </a:lnTo>
                  <a:lnTo>
                    <a:pt x="402386" y="101193"/>
                  </a:lnTo>
                  <a:lnTo>
                    <a:pt x="433997" y="83718"/>
                  </a:lnTo>
                  <a:lnTo>
                    <a:pt x="445350" y="63614"/>
                  </a:lnTo>
                  <a:close/>
                </a:path>
              </a:pathLst>
            </a:custGeom>
            <a:solidFill>
              <a:srgbClr val="E97031"/>
            </a:solidFill>
          </p:spPr>
          <p:txBody>
            <a:bodyPr wrap="square" lIns="0" tIns="0" rIns="0" bIns="0" rtlCol="0"/>
            <a:lstStyle/>
            <a:p>
              <a:endParaRPr/>
            </a:p>
          </p:txBody>
        </p:sp>
      </p:grpSp>
      <p:sp>
        <p:nvSpPr>
          <p:cNvPr id="7" name="object 7"/>
          <p:cNvSpPr txBox="1"/>
          <p:nvPr/>
        </p:nvSpPr>
        <p:spPr>
          <a:xfrm>
            <a:off x="2209800" y="3175092"/>
            <a:ext cx="2438400" cy="262251"/>
          </a:xfrm>
          <a:prstGeom prst="rect">
            <a:avLst/>
          </a:prstGeom>
        </p:spPr>
        <p:txBody>
          <a:bodyPr vert="horz" wrap="square" lIns="0" tIns="15875" rIns="0" bIns="0" rtlCol="0">
            <a:spAutoFit/>
          </a:bodyPr>
          <a:lstStyle/>
          <a:p>
            <a:pPr marL="12700">
              <a:lnSpc>
                <a:spcPct val="100000"/>
              </a:lnSpc>
              <a:spcBef>
                <a:spcPts val="125"/>
              </a:spcBef>
            </a:pPr>
            <a:r>
              <a:rPr sz="1600" b="1" dirty="0">
                <a:latin typeface="Times New Roman"/>
                <a:cs typeface="Times New Roman"/>
              </a:rPr>
              <a:t>Functional</a:t>
            </a:r>
            <a:r>
              <a:rPr sz="1600" b="1" spc="-25" dirty="0">
                <a:latin typeface="Times New Roman"/>
                <a:cs typeface="Times New Roman"/>
              </a:rPr>
              <a:t> </a:t>
            </a:r>
            <a:r>
              <a:rPr sz="1600" b="1" spc="-10" dirty="0">
                <a:latin typeface="Times New Roman"/>
                <a:cs typeface="Times New Roman"/>
              </a:rPr>
              <a:t>Requirements</a:t>
            </a:r>
            <a:endParaRPr sz="1600" dirty="0">
              <a:latin typeface="Times New Roman"/>
              <a:cs typeface="Times New Roman"/>
            </a:endParaRPr>
          </a:p>
        </p:txBody>
      </p:sp>
      <p:sp>
        <p:nvSpPr>
          <p:cNvPr id="8" name="object 8"/>
          <p:cNvSpPr txBox="1"/>
          <p:nvPr/>
        </p:nvSpPr>
        <p:spPr>
          <a:xfrm>
            <a:off x="2246671" y="3522552"/>
            <a:ext cx="2858729" cy="3704284"/>
          </a:xfrm>
          <a:prstGeom prst="rect">
            <a:avLst/>
          </a:prstGeom>
        </p:spPr>
        <p:txBody>
          <a:bodyPr vert="horz" wrap="square" lIns="0" tIns="11430" rIns="0" bIns="0" rtlCol="0">
            <a:spAutoFit/>
          </a:bodyPr>
          <a:lstStyle/>
          <a:p>
            <a:pPr marL="298450" marR="870585" indent="-285750" algn="l">
              <a:lnSpc>
                <a:spcPct val="125200"/>
              </a:lnSpc>
              <a:spcBef>
                <a:spcPts val="90"/>
              </a:spcBef>
              <a:buFont typeface="Arial" panose="020B0604020202020204" pitchFamily="34" charset="0"/>
              <a:buChar char="•"/>
            </a:pPr>
            <a:r>
              <a:rPr lang="en-GB" sz="1400" dirty="0">
                <a:latin typeface="Times New Roman"/>
                <a:cs typeface="Times New Roman"/>
              </a:rPr>
              <a:t>URL Analysis&amp;</a:t>
            </a:r>
          </a:p>
          <a:p>
            <a:pPr marL="12700" marR="870585" algn="l">
              <a:lnSpc>
                <a:spcPct val="125200"/>
              </a:lnSpc>
              <a:spcBef>
                <a:spcPts val="90"/>
              </a:spcBef>
            </a:pPr>
            <a:r>
              <a:rPr lang="en-GB" sz="1400" dirty="0">
                <a:latin typeface="Times New Roman"/>
                <a:cs typeface="Times New Roman"/>
              </a:rPr>
              <a:t>       Classification</a:t>
            </a:r>
          </a:p>
          <a:p>
            <a:pPr marL="298450" marR="870585" indent="-285750" algn="l">
              <a:lnSpc>
                <a:spcPct val="125200"/>
              </a:lnSpc>
              <a:spcBef>
                <a:spcPts val="90"/>
              </a:spcBef>
              <a:buFont typeface="Arial" panose="020B0604020202020204" pitchFamily="34" charset="0"/>
              <a:buChar char="•"/>
            </a:pPr>
            <a:r>
              <a:rPr lang="en-GB" sz="1400" dirty="0">
                <a:latin typeface="Times New Roman"/>
                <a:cs typeface="Times New Roman"/>
              </a:rPr>
              <a:t>Message Content Evaluation</a:t>
            </a:r>
          </a:p>
          <a:p>
            <a:pPr marL="298450" marR="870585" indent="-285750" algn="l">
              <a:lnSpc>
                <a:spcPct val="125200"/>
              </a:lnSpc>
              <a:spcBef>
                <a:spcPts val="90"/>
              </a:spcBef>
              <a:buFont typeface="Arial" panose="020B0604020202020204" pitchFamily="34" charset="0"/>
              <a:buChar char="•"/>
            </a:pPr>
            <a:r>
              <a:rPr lang="en-GB" sz="1400" dirty="0">
                <a:latin typeface="Times New Roman"/>
                <a:cs typeface="Times New Roman"/>
              </a:rPr>
              <a:t>Phone Number Verification</a:t>
            </a:r>
          </a:p>
          <a:p>
            <a:pPr marL="298450" marR="870585" indent="-285750" algn="l">
              <a:lnSpc>
                <a:spcPct val="125200"/>
              </a:lnSpc>
              <a:spcBef>
                <a:spcPts val="90"/>
              </a:spcBef>
              <a:buFont typeface="Arial" panose="020B0604020202020204" pitchFamily="34" charset="0"/>
              <a:buChar char="•"/>
            </a:pPr>
            <a:r>
              <a:rPr lang="en-GB" sz="1400" dirty="0">
                <a:latin typeface="Times New Roman"/>
                <a:cs typeface="Times New Roman"/>
              </a:rPr>
              <a:t>Website Integrity Check</a:t>
            </a:r>
          </a:p>
          <a:p>
            <a:pPr marL="298450" marR="870585" indent="-285750" algn="l">
              <a:lnSpc>
                <a:spcPct val="125200"/>
              </a:lnSpc>
              <a:spcBef>
                <a:spcPts val="90"/>
              </a:spcBef>
              <a:buFont typeface="Arial" panose="020B0604020202020204" pitchFamily="34" charset="0"/>
              <a:buChar char="•"/>
            </a:pPr>
            <a:r>
              <a:rPr lang="en-GB" sz="1400" dirty="0">
                <a:latin typeface="Times New Roman"/>
                <a:cs typeface="Times New Roman"/>
              </a:rPr>
              <a:t>Phishing Report &amp; Alerts</a:t>
            </a:r>
          </a:p>
          <a:p>
            <a:pPr marL="12700" marR="870585" algn="just">
              <a:lnSpc>
                <a:spcPct val="125200"/>
              </a:lnSpc>
              <a:spcBef>
                <a:spcPts val="90"/>
              </a:spcBef>
            </a:pPr>
            <a:endParaRPr lang="en-GB" sz="1400" dirty="0">
              <a:latin typeface="Times New Roman"/>
              <a:cs typeface="Times New Roman"/>
            </a:endParaRPr>
          </a:p>
          <a:p>
            <a:pPr marL="12700" marR="870585" algn="just">
              <a:lnSpc>
                <a:spcPct val="125200"/>
              </a:lnSpc>
              <a:spcBef>
                <a:spcPts val="90"/>
              </a:spcBef>
            </a:pPr>
            <a:endParaRPr lang="en-GB" sz="1100" dirty="0">
              <a:latin typeface="Times New Roman"/>
              <a:cs typeface="Times New Roman"/>
            </a:endParaRPr>
          </a:p>
          <a:p>
            <a:pPr marL="12700" marR="870585" algn="just">
              <a:lnSpc>
                <a:spcPct val="125200"/>
              </a:lnSpc>
              <a:spcBef>
                <a:spcPts val="90"/>
              </a:spcBef>
            </a:pPr>
            <a:endParaRPr lang="en-GB" sz="1100" dirty="0">
              <a:latin typeface="Times New Roman"/>
              <a:cs typeface="Times New Roman"/>
            </a:endParaRPr>
          </a:p>
          <a:p>
            <a:pPr marL="12700" marR="870585" algn="just">
              <a:lnSpc>
                <a:spcPct val="125200"/>
              </a:lnSpc>
              <a:spcBef>
                <a:spcPts val="90"/>
              </a:spcBef>
            </a:pPr>
            <a:endParaRPr sz="1100" dirty="0">
              <a:latin typeface="Times New Roman"/>
              <a:cs typeface="Times New Roman"/>
            </a:endParaRPr>
          </a:p>
        </p:txBody>
      </p:sp>
      <p:sp>
        <p:nvSpPr>
          <p:cNvPr id="9" name="object 9"/>
          <p:cNvSpPr/>
          <p:nvPr/>
        </p:nvSpPr>
        <p:spPr>
          <a:xfrm>
            <a:off x="7620000" y="2362200"/>
            <a:ext cx="445770" cy="581025"/>
          </a:xfrm>
          <a:custGeom>
            <a:avLst/>
            <a:gdLst/>
            <a:ahLst/>
            <a:cxnLst/>
            <a:rect l="l" t="t" r="r" b="b"/>
            <a:pathLst>
              <a:path w="445770" h="581025">
                <a:moveTo>
                  <a:pt x="222676" y="0"/>
                </a:moveTo>
                <a:lnTo>
                  <a:pt x="178273" y="5964"/>
                </a:lnTo>
                <a:lnTo>
                  <a:pt x="138377" y="22796"/>
                </a:lnTo>
                <a:lnTo>
                  <a:pt x="104578" y="48906"/>
                </a:lnTo>
                <a:lnTo>
                  <a:pt x="78466" y="82704"/>
                </a:lnTo>
                <a:lnTo>
                  <a:pt x="61633" y="122598"/>
                </a:lnTo>
                <a:lnTo>
                  <a:pt x="55669" y="166998"/>
                </a:lnTo>
                <a:lnTo>
                  <a:pt x="55669" y="258450"/>
                </a:lnTo>
                <a:lnTo>
                  <a:pt x="0" y="262426"/>
                </a:lnTo>
                <a:lnTo>
                  <a:pt x="0" y="564615"/>
                </a:lnTo>
                <a:lnTo>
                  <a:pt x="222676" y="580521"/>
                </a:lnTo>
                <a:lnTo>
                  <a:pt x="445353" y="564615"/>
                </a:lnTo>
                <a:lnTo>
                  <a:pt x="445353" y="500997"/>
                </a:lnTo>
                <a:lnTo>
                  <a:pt x="206771" y="500996"/>
                </a:lnTo>
                <a:lnTo>
                  <a:pt x="206771" y="458849"/>
                </a:lnTo>
                <a:lnTo>
                  <a:pt x="194084" y="452102"/>
                </a:lnTo>
                <a:lnTo>
                  <a:pt x="184006" y="441851"/>
                </a:lnTo>
                <a:lnTo>
                  <a:pt x="177358" y="428767"/>
                </a:lnTo>
                <a:lnTo>
                  <a:pt x="174960" y="413521"/>
                </a:lnTo>
                <a:lnTo>
                  <a:pt x="178725" y="394994"/>
                </a:lnTo>
                <a:lnTo>
                  <a:pt x="188976" y="379823"/>
                </a:lnTo>
                <a:lnTo>
                  <a:pt x="204149" y="369572"/>
                </a:lnTo>
                <a:lnTo>
                  <a:pt x="222676" y="365807"/>
                </a:lnTo>
                <a:lnTo>
                  <a:pt x="445353" y="365807"/>
                </a:lnTo>
                <a:lnTo>
                  <a:pt x="445353" y="262427"/>
                </a:lnTo>
                <a:lnTo>
                  <a:pt x="389684" y="258450"/>
                </a:lnTo>
                <a:lnTo>
                  <a:pt x="389684" y="255269"/>
                </a:lnTo>
                <a:lnTo>
                  <a:pt x="103385" y="255269"/>
                </a:lnTo>
                <a:lnTo>
                  <a:pt x="103385" y="166998"/>
                </a:lnTo>
                <a:lnTo>
                  <a:pt x="112742" y="120515"/>
                </a:lnTo>
                <a:lnTo>
                  <a:pt x="138211" y="82704"/>
                </a:lnTo>
                <a:lnTo>
                  <a:pt x="176190" y="57070"/>
                </a:lnTo>
                <a:lnTo>
                  <a:pt x="222676" y="47713"/>
                </a:lnTo>
                <a:lnTo>
                  <a:pt x="339230" y="47714"/>
                </a:lnTo>
                <a:lnTo>
                  <a:pt x="306975" y="22796"/>
                </a:lnTo>
                <a:lnTo>
                  <a:pt x="267079" y="5964"/>
                </a:lnTo>
                <a:lnTo>
                  <a:pt x="222676" y="0"/>
                </a:lnTo>
                <a:close/>
              </a:path>
              <a:path w="445770" h="581025">
                <a:moveTo>
                  <a:pt x="445353" y="365807"/>
                </a:moveTo>
                <a:lnTo>
                  <a:pt x="222676" y="365807"/>
                </a:lnTo>
                <a:lnTo>
                  <a:pt x="241204" y="369572"/>
                </a:lnTo>
                <a:lnTo>
                  <a:pt x="256376" y="379823"/>
                </a:lnTo>
                <a:lnTo>
                  <a:pt x="266627" y="394994"/>
                </a:lnTo>
                <a:lnTo>
                  <a:pt x="270393" y="413521"/>
                </a:lnTo>
                <a:lnTo>
                  <a:pt x="267994" y="428320"/>
                </a:lnTo>
                <a:lnTo>
                  <a:pt x="261346" y="441255"/>
                </a:lnTo>
                <a:lnTo>
                  <a:pt x="251269" y="451655"/>
                </a:lnTo>
                <a:lnTo>
                  <a:pt x="238582" y="458849"/>
                </a:lnTo>
                <a:lnTo>
                  <a:pt x="238582" y="500996"/>
                </a:lnTo>
                <a:lnTo>
                  <a:pt x="445353" y="500997"/>
                </a:lnTo>
                <a:lnTo>
                  <a:pt x="445353" y="365807"/>
                </a:lnTo>
                <a:close/>
              </a:path>
              <a:path w="445770" h="581025">
                <a:moveTo>
                  <a:pt x="222676" y="246522"/>
                </a:moveTo>
                <a:lnTo>
                  <a:pt x="103385" y="255269"/>
                </a:lnTo>
                <a:lnTo>
                  <a:pt x="341967" y="255269"/>
                </a:lnTo>
                <a:lnTo>
                  <a:pt x="222676" y="246522"/>
                </a:lnTo>
                <a:close/>
              </a:path>
              <a:path w="445770" h="581025">
                <a:moveTo>
                  <a:pt x="339230" y="47714"/>
                </a:moveTo>
                <a:lnTo>
                  <a:pt x="222676" y="47713"/>
                </a:lnTo>
                <a:lnTo>
                  <a:pt x="269162" y="57070"/>
                </a:lnTo>
                <a:lnTo>
                  <a:pt x="307141" y="82704"/>
                </a:lnTo>
                <a:lnTo>
                  <a:pt x="332610" y="120515"/>
                </a:lnTo>
                <a:lnTo>
                  <a:pt x="341967" y="166999"/>
                </a:lnTo>
                <a:lnTo>
                  <a:pt x="341967" y="255269"/>
                </a:lnTo>
                <a:lnTo>
                  <a:pt x="389684" y="255269"/>
                </a:lnTo>
                <a:lnTo>
                  <a:pt x="389683" y="166999"/>
                </a:lnTo>
                <a:lnTo>
                  <a:pt x="383719" y="122598"/>
                </a:lnTo>
                <a:lnTo>
                  <a:pt x="366886" y="82704"/>
                </a:lnTo>
                <a:lnTo>
                  <a:pt x="340774" y="48906"/>
                </a:lnTo>
                <a:lnTo>
                  <a:pt x="339230" y="47714"/>
                </a:lnTo>
                <a:close/>
              </a:path>
            </a:pathLst>
          </a:custGeom>
          <a:solidFill>
            <a:srgbClr val="186B23"/>
          </a:solidFill>
        </p:spPr>
        <p:txBody>
          <a:bodyPr wrap="square" lIns="0" tIns="0" rIns="0" bIns="0" rtlCol="0"/>
          <a:lstStyle/>
          <a:p>
            <a:endParaRPr dirty="0"/>
          </a:p>
        </p:txBody>
      </p:sp>
      <p:sp>
        <p:nvSpPr>
          <p:cNvPr id="10" name="object 10"/>
          <p:cNvSpPr txBox="1"/>
          <p:nvPr/>
        </p:nvSpPr>
        <p:spPr>
          <a:xfrm>
            <a:off x="7399622" y="3124200"/>
            <a:ext cx="1820578" cy="426399"/>
          </a:xfrm>
          <a:prstGeom prst="rect">
            <a:avLst/>
          </a:prstGeom>
        </p:spPr>
        <p:txBody>
          <a:bodyPr vert="horz" wrap="square" lIns="0" tIns="41275" rIns="0" bIns="0" rtlCol="0">
            <a:spAutoFit/>
          </a:bodyPr>
          <a:lstStyle/>
          <a:p>
            <a:pPr marL="12700" marR="5080">
              <a:lnSpc>
                <a:spcPts val="1500"/>
              </a:lnSpc>
              <a:spcBef>
                <a:spcPts val="325"/>
              </a:spcBef>
            </a:pPr>
            <a:r>
              <a:rPr sz="1600" b="1" spc="-10" dirty="0">
                <a:latin typeface="Times New Roman"/>
                <a:cs typeface="Times New Roman"/>
              </a:rPr>
              <a:t>Non-functional Requirements</a:t>
            </a:r>
            <a:endParaRPr sz="1600" dirty="0">
              <a:latin typeface="Times New Roman"/>
              <a:cs typeface="Times New Roman"/>
            </a:endParaRPr>
          </a:p>
        </p:txBody>
      </p:sp>
      <p:sp>
        <p:nvSpPr>
          <p:cNvPr id="17" name="object 17"/>
          <p:cNvSpPr/>
          <p:nvPr/>
        </p:nvSpPr>
        <p:spPr>
          <a:xfrm>
            <a:off x="219075" y="209550"/>
            <a:ext cx="11763375" cy="6429375"/>
          </a:xfrm>
          <a:custGeom>
            <a:avLst/>
            <a:gdLst/>
            <a:ahLst/>
            <a:cxnLst/>
            <a:rect l="l" t="t" r="r" b="b"/>
            <a:pathLst>
              <a:path w="11763375" h="6429375">
                <a:moveTo>
                  <a:pt x="0" y="6429375"/>
                </a:moveTo>
                <a:lnTo>
                  <a:pt x="11763375" y="6429375"/>
                </a:lnTo>
                <a:lnTo>
                  <a:pt x="11763375" y="0"/>
                </a:lnTo>
                <a:lnTo>
                  <a:pt x="0" y="0"/>
                </a:lnTo>
                <a:lnTo>
                  <a:pt x="0" y="6429375"/>
                </a:lnTo>
                <a:close/>
              </a:path>
            </a:pathLst>
          </a:custGeom>
          <a:ln w="38100">
            <a:solidFill>
              <a:srgbClr val="0D0D0D"/>
            </a:solidFill>
          </a:ln>
        </p:spPr>
        <p:txBody>
          <a:bodyPr wrap="square" lIns="0" tIns="0" rIns="0" bIns="0" rtlCol="0"/>
          <a:lstStyle/>
          <a:p>
            <a:endParaRPr/>
          </a:p>
        </p:txBody>
      </p:sp>
      <p:sp>
        <p:nvSpPr>
          <p:cNvPr id="11" name="TextBox 10">
            <a:extLst>
              <a:ext uri="{FF2B5EF4-FFF2-40B4-BE49-F238E27FC236}">
                <a16:creationId xmlns:a16="http://schemas.microsoft.com/office/drawing/2014/main" id="{2C88BC51-4918-553A-2468-BD4F85E157F1}"/>
              </a:ext>
            </a:extLst>
          </p:cNvPr>
          <p:cNvSpPr txBox="1"/>
          <p:nvPr/>
        </p:nvSpPr>
        <p:spPr>
          <a:xfrm>
            <a:off x="7341870" y="3657600"/>
            <a:ext cx="1421130" cy="1169551"/>
          </a:xfrm>
          <a:prstGeom prst="rect">
            <a:avLst/>
          </a:prstGeom>
          <a:noFill/>
        </p:spPr>
        <p:txBody>
          <a:bodyPr wrap="square" rtlCol="0">
            <a:spAutoFit/>
          </a:bodyPr>
          <a:lstStyle/>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Scalability</a:t>
            </a: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Usability</a:t>
            </a: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Reliability</a:t>
            </a: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Security</a:t>
            </a: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Accuracy</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702</TotalTime>
  <Words>974</Words>
  <Application>Microsoft Office PowerPoint</Application>
  <PresentationFormat>Widescreen</PresentationFormat>
  <Paragraphs>199</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Arial MT</vt:lpstr>
      <vt:lpstr>Times New Roman</vt:lpstr>
      <vt:lpstr>Trebuchet MS</vt:lpstr>
      <vt:lpstr>Wingdings</vt:lpstr>
      <vt:lpstr>Office Theme</vt:lpstr>
      <vt:lpstr>CONTENTS</vt:lpstr>
      <vt:lpstr>ABSTRACT</vt:lpstr>
      <vt:lpstr>Introduction</vt:lpstr>
      <vt:lpstr>Literature Survey</vt:lpstr>
      <vt:lpstr>Problems in Existing System</vt:lpstr>
      <vt:lpstr>Proposed System</vt:lpstr>
      <vt:lpstr>Objective</vt:lpstr>
      <vt:lpstr>Project Domain: Machine Learning</vt:lpstr>
      <vt:lpstr>Requirement Analysis</vt:lpstr>
      <vt:lpstr>Requirement Analysis</vt:lpstr>
      <vt:lpstr> System Architecture</vt:lpstr>
      <vt:lpstr>Methodology</vt:lpstr>
      <vt:lpstr>Project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Review-1</dc:title>
  <dc:creator>Lakshman</dc:creator>
  <cp:lastModifiedBy>MADICHERLA SHANMUKHA SAI PRAKASH</cp:lastModifiedBy>
  <cp:revision>20</cp:revision>
  <dcterms:created xsi:type="dcterms:W3CDTF">2024-09-03T14:18:55Z</dcterms:created>
  <dcterms:modified xsi:type="dcterms:W3CDTF">2024-12-28T12:17:08Z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2024-08-27T00:00:00Z</vt:filetime>
  </property>
  <property fmtid="{D5CDD505-2E9C-101B-9397-08002B2CF9AE}" pid="3" name="LastSaved">
    <vt:filetime>2024-09-03T00:00:00Z</vt:filetime>
  </property>
</Properties>
</file>