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205" y="1196975"/>
            <a:ext cx="11156315" cy="2466975"/>
          </a:xfrm>
        </p:spPr>
        <p:txBody>
          <a:bodyPr/>
          <a:lstStyle/>
          <a:p>
            <a:r>
              <a:rPr lang="en-US" sz="6000" dirty="0"/>
              <a:t>FINAL PROJECT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7695" y="3552825"/>
            <a:ext cx="4916170" cy="622300"/>
          </a:xfrm>
        </p:spPr>
        <p:txBody>
          <a:bodyPr/>
          <a:lstStyle/>
          <a:p>
            <a:r>
              <a:rPr lang="en-US"/>
              <a:t>SUPRIYA NENAVATH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Successfully implemented a keylogger that captures keystrokes and records 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them into both text and JSON files.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Real-time keylogging with start and stop functionality controlled via a simple GUI.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keylogger project demonstrated the capability to effectively capture and log keystrokes in real-time.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GUI provided a user-friendly way to control the keylogger, making it accessible and easy to use.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Emphasized the ethical use of keyloggers and the importance of implementing security measures to protect against malicious use.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764280" y="244411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/>
              <a:t>THANK YOU</a:t>
            </a:r>
            <a:endParaRPr lang="en-US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1099800" cy="2127885"/>
          </a:xfrm>
        </p:spPr>
        <p:txBody>
          <a:bodyPr/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KEY LOGGER AND SECURITY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644775"/>
            <a:ext cx="10759440" cy="3482975"/>
          </a:xfrm>
        </p:spPr>
        <p:txBody>
          <a:bodyPr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Understanding and Mitigating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Kelogging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Threat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278370" y="11480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AGENDA</a:t>
            </a:r>
            <a:endParaRPr lang="en-US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Solution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Modelling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Keyloggers are a significant threat to cybersecurity,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leading to unauthorized access to sensitive information,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identity theft, and financial fraud.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Impact:</a:t>
            </a: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Affects individuals, businesses, and organizations by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compromising data privacy and security.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PROJECT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Objective:</a:t>
            </a: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Develop a comprehensive understanding of keyloggers,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their types, how they work, and effective security measures to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prevent keylogging attacks.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Scope: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Includes an analysis of hardware and software keyloggers,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legal and ethical implications, security measures, and best practices.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SOLUTION - TO AVOID KEY LOGGER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 anti virus program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 password manager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 multi factor authentication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 a firewall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Avoid suspicious links and downloads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Change password periodically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Update your system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 Virtual Keyboard to type passwords and sensitive information 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Architecture Overview: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Modular Design: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keylogger code is structured into modular functions for better readability and maintenance.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Event Handling: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Utilizes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pynput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library to capture and handle keyboard events.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Logging: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Implements functions to log captured data into text and JSON files.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Components: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 Press Handling: Function: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on_press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(key)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Description: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Captures and logs the pressed keys.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Details: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Appends key press events to a list and updates the JSON log file.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 Release Handling: Function: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on_release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(key)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Description: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Captures and logs the released keys.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Details: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Appends key release events to a list, updates the JSON log file, and 	accumulates keys for the text log.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Logging Functions: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Text Logging: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generate_text_log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(key)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Description: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Writes the recorded keys to key_log.txt.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JSON Logging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generate_json_file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keys_used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Description: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Dumps the list of key events 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key_log.json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GUI INTEGRATION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Tkinter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Framework: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Utilizes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tkinter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for creating a graphical user interface.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User Interaction: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Start Button: Initiates the keylogger.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Stop Button: Stops the keylogger.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Status Updates: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Provides real-time feedback on the status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of the keylogger (running/stopped).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2758</Words>
  <Application>WPS Presentation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/>
  <cp:lastModifiedBy>91630</cp:lastModifiedBy>
  <cp:revision>1</cp:revision>
  <dcterms:created xsi:type="dcterms:W3CDTF">2024-07-03T04:21:29Z</dcterms:created>
  <dcterms:modified xsi:type="dcterms:W3CDTF">2024-07-03T04:21:29Z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5D16C5A8A7D849A491EC2A37A37D4B6F_11</vt:lpwstr>
  </property>
  <property fmtid="{D5CDD505-2E9C-101B-9397-08002B2CF9AE}" pid="3" name="KSOProductBuildVer">
    <vt:lpwstr>1033-12.2.0.13472</vt:lpwstr>
  </property>
</Properties>
</file>