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4205" y="206375"/>
            <a:ext cx="10942955" cy="1477010"/>
          </a:xfrm>
        </p:spPr>
        <p:txBody>
          <a:bodyPr/>
          <a:lstStyle/>
          <a:p>
            <a:r>
              <a:rPr lang="en-US" b="1" dirty="0"/>
              <a:t>STUDENT DETAILS</a:t>
            </a:r>
            <a:endParaRPr lang="en-US" b="1" dirty="0"/>
          </a:p>
        </p:txBody>
      </p:sp>
      <p:sp>
        <p:nvSpPr>
          <p:cNvPr id="3" name="Subtitle 2"/>
          <p:cNvSpPr>
            <a:spLocks noGrp="1"/>
          </p:cNvSpPr>
          <p:nvPr>
            <p:ph type="subTitle" idx="1"/>
          </p:nvPr>
        </p:nvSpPr>
        <p:spPr>
          <a:xfrm>
            <a:off x="624205" y="2422525"/>
            <a:ext cx="11122025" cy="2147570"/>
          </a:xfrm>
        </p:spPr>
        <p:txBody>
          <a:bodyPr/>
          <a:lstStyle/>
          <a:p>
            <a:pPr algn="l"/>
            <a:r>
              <a:rPr lang="en-US" sz="2000">
                <a:solidFill>
                  <a:schemeClr val="bg1"/>
                </a:solidFill>
              </a:rPr>
              <a:t>NAME:SUPRIYA NENAVATH</a:t>
            </a:r>
            <a:endParaRPr lang="en-US" sz="2000">
              <a:solidFill>
                <a:schemeClr val="bg1"/>
              </a:solidFill>
            </a:endParaRPr>
          </a:p>
          <a:p>
            <a:pPr algn="l"/>
            <a:r>
              <a:rPr lang="en-US" sz="2000">
                <a:solidFill>
                  <a:schemeClr val="bg1"/>
                </a:solidFill>
              </a:rPr>
              <a:t>ROLL NO:21191A0545</a:t>
            </a:r>
            <a:endParaRPr lang="en-US" sz="2000">
              <a:solidFill>
                <a:schemeClr val="bg1"/>
              </a:solidFill>
            </a:endParaRPr>
          </a:p>
          <a:p>
            <a:pPr algn="l"/>
            <a:r>
              <a:rPr lang="en-US" sz="2000">
                <a:solidFill>
                  <a:schemeClr val="bg1"/>
                </a:solidFill>
              </a:rPr>
              <a:t>EMAIL:supriyanenavath1111@gmail.com</a:t>
            </a:r>
            <a:endParaRPr lang="en-US" sz="2000">
              <a:solidFill>
                <a:schemeClr val="bg1"/>
              </a:solidFill>
            </a:endParaRPr>
          </a:p>
          <a:p>
            <a:pPr algn="l"/>
            <a:r>
              <a:rPr lang="en-US" sz="2000">
                <a:solidFill>
                  <a:schemeClr val="bg1"/>
                </a:solidFill>
              </a:rPr>
              <a:t>BRANCH:CSE</a:t>
            </a:r>
            <a:endParaRPr lang="en-US" sz="2000">
              <a:solidFill>
                <a:schemeClr val="bg1"/>
              </a:solidFill>
            </a:endParaRPr>
          </a:p>
          <a:p>
            <a:pPr algn="l"/>
            <a:r>
              <a:rPr lang="en-US" sz="2000">
                <a:solidFill>
                  <a:schemeClr val="bg1"/>
                </a:solidFill>
              </a:rPr>
              <a:t>COLLEGE:JNTUA COLLEGE OF ENGINEERING,PULIVENDULA</a:t>
            </a:r>
            <a:endParaRPr lang="en-US" sz="2000">
              <a:solidFill>
                <a:schemeClr val="bg1"/>
              </a:solidFill>
            </a:endParaRPr>
          </a:p>
          <a:p>
            <a:pPr algn="l"/>
            <a:endParaRPr lang="en-US" sz="200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sym typeface="+mn-ea"/>
              </a:rPr>
              <a:t>Results</a:t>
            </a:r>
            <a:endParaRPr lang="en-US"/>
          </a:p>
        </p:txBody>
      </p:sp>
      <p:sp>
        <p:nvSpPr>
          <p:cNvPr id="3" name="Content Placeholder 2"/>
          <p:cNvSpPr>
            <a:spLocks noGrp="1"/>
          </p:cNvSpPr>
          <p:nvPr>
            <p:ph idx="1"/>
          </p:nvPr>
        </p:nvSpPr>
        <p:spPr/>
        <p:txBody>
          <a:bodyPr/>
          <a:p>
            <a:pPr marL="0" indent="0">
              <a:buNone/>
            </a:pPr>
            <a:r>
              <a:rPr lang="en-US" sz="2000" b="1"/>
              <a:t>Successful Embedding</a:t>
            </a:r>
            <a:r>
              <a:rPr lang="en-US" sz="2000"/>
              <a:t>: The project successfully embeds secret data within an image without significantly altering the image’s appearance to the human eye.</a:t>
            </a:r>
            <a:endParaRPr lang="en-US" sz="2000"/>
          </a:p>
          <a:p>
            <a:pPr marL="0" indent="0">
              <a:buNone/>
            </a:pPr>
            <a:r>
              <a:rPr lang="en-US" sz="2000" b="1"/>
              <a:t>Data Integrity:</a:t>
            </a:r>
            <a:r>
              <a:rPr lang="en-US" sz="2000"/>
              <a:t> The hidden data is accurately retrievable, ensuring that the embedded information remains intact and uncorrupted.</a:t>
            </a:r>
            <a:endParaRPr lang="en-US" sz="2000"/>
          </a:p>
          <a:p>
            <a:pPr marL="0" indent="0">
              <a:buNone/>
            </a:pPr>
            <a:r>
              <a:rPr lang="en-US" sz="2000"/>
              <a:t>Image Quality Preservation: The visual quality of the stego image (the image containing the hidden data) is preserved, with minimal perceptible difference from the original image.</a:t>
            </a:r>
            <a:endParaRPr lang="en-US" sz="2000"/>
          </a:p>
          <a:p>
            <a:pPr marL="0" indent="0">
              <a:buNone/>
            </a:pPr>
            <a:r>
              <a:rPr lang="en-US" sz="2000" b="1"/>
              <a:t>Robustness: </a:t>
            </a:r>
            <a:r>
              <a:rPr lang="en-US" sz="2000"/>
              <a:t>The stego image demonstrates resistance to common image processing operations such as compression, cropping, and resizing, retaining the hidden data after these operations.</a:t>
            </a:r>
            <a:endParaRPr lang="en-US" sz="2000"/>
          </a:p>
          <a:p>
            <a:pPr marL="0" indent="0">
              <a:buNone/>
            </a:pPr>
            <a:r>
              <a:rPr lang="en-US" sz="2000" b="1"/>
              <a:t>Capacity:</a:t>
            </a:r>
            <a:r>
              <a:rPr lang="en-US" sz="2000"/>
              <a:t> The project identifies and maximizes the amount of data that can be hidden within an image without noticeable degradation of image quality.</a:t>
            </a:r>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dirty="0">
                <a:sym typeface="+mn-ea"/>
              </a:rPr>
              <a:t>STEGANOGRAPHY</a:t>
            </a:r>
            <a:endParaRPr lang="en-US"/>
          </a:p>
        </p:txBody>
      </p:sp>
      <p:sp>
        <p:nvSpPr>
          <p:cNvPr id="3" name="Content Placeholder 2"/>
          <p:cNvSpPr>
            <a:spLocks noGrp="1"/>
          </p:cNvSpPr>
          <p:nvPr>
            <p:ph idx="1"/>
          </p:nvPr>
        </p:nvSpPr>
        <p:spPr/>
        <p:txBody>
          <a:bodyPr/>
          <a:p>
            <a:r>
              <a:rPr lang="en-US" sz="2800"/>
              <a:t>Steganography is the practice of concealing messages or information within other non-secret text or data. The word "steganography" comes from the Greek words "steganos" (meaning "covered" or "concealed") and "graphein" (meaning "writing"). Unlike cryptography, which encrypts messages to make them unreadable to unauthorized parties, steganography hides the very existence of the message, making it a form of covert communication.</a:t>
            </a:r>
            <a:endParaRPr 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dirty="0">
                <a:sym typeface="+mn-ea"/>
              </a:rPr>
              <a:t>STEGANOGRAPHY AGENDA</a:t>
            </a:r>
            <a:endParaRPr lang="en-US"/>
          </a:p>
        </p:txBody>
      </p:sp>
      <p:sp>
        <p:nvSpPr>
          <p:cNvPr id="3" name="Content Placeholder 2"/>
          <p:cNvSpPr>
            <a:spLocks noGrp="1"/>
          </p:cNvSpPr>
          <p:nvPr>
            <p:ph idx="1"/>
          </p:nvPr>
        </p:nvSpPr>
        <p:spPr/>
        <p:txBody>
          <a:bodyPr/>
          <a:p>
            <a:r>
              <a:rPr lang="en-US"/>
              <a:t>Digital Watermarking</a:t>
            </a:r>
            <a:endParaRPr lang="en-US"/>
          </a:p>
          <a:p>
            <a:r>
              <a:rPr lang="en-US"/>
              <a:t>Covert Communication</a:t>
            </a:r>
            <a:endParaRPr lang="en-US"/>
          </a:p>
          <a:p>
            <a:r>
              <a:rPr lang="en-US"/>
              <a:t>Authentication and Integrity Verification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PROJECT OVERVIEW</a:t>
            </a:r>
            <a:endParaRPr lang="en-US"/>
          </a:p>
        </p:txBody>
      </p:sp>
      <p:sp>
        <p:nvSpPr>
          <p:cNvPr id="3" name="Content Placeholder 2"/>
          <p:cNvSpPr>
            <a:spLocks noGrp="1"/>
          </p:cNvSpPr>
          <p:nvPr>
            <p:ph idx="1"/>
          </p:nvPr>
        </p:nvSpPr>
        <p:spPr/>
        <p:txBody>
          <a:bodyPr/>
          <a:p>
            <a:pPr marL="0" indent="0">
              <a:buNone/>
            </a:pPr>
            <a:r>
              <a:rPr lang="en-US" sz="1600"/>
              <a:t>1. Objective: The main goal is to hide secret information (e.g., text, image) within a cover image without visibly altering it, ensuring the embedded information is imperceptible to observers.</a:t>
            </a:r>
            <a:endParaRPr lang="en-US" sz="1600"/>
          </a:p>
          <a:p>
            <a:pPr marL="0" indent="0">
              <a:buNone/>
            </a:pPr>
            <a:r>
              <a:rPr lang="en-US" sz="1600"/>
              <a:t>2. Techniques: Common methods include Least Significant Bit (LSB) modification, where the least significant bits of pixel values are replaced with the secret data, and more advanced methods like discrete cosine transform (DCT) or wavelet transforms.</a:t>
            </a:r>
            <a:endParaRPr lang="en-US" sz="1600"/>
          </a:p>
          <a:p>
            <a:pPr marL="0" indent="0">
              <a:buNone/>
            </a:pPr>
            <a:r>
              <a:rPr lang="en-US" sz="1600"/>
              <a:t>3. Tools and Technologies: The project can utilize programming languages such as Python with libraries like OpenCV for image processing, and steganography-specific libraries like Stegano or Stepic.</a:t>
            </a:r>
            <a:endParaRPr lang="en-US" sz="1600"/>
          </a:p>
          <a:p>
            <a:pPr marL="0" indent="0">
              <a:buNone/>
            </a:pPr>
            <a:r>
              <a:rPr lang="en-US" sz="1600"/>
              <a:t>4. Process:</a:t>
            </a:r>
            <a:endParaRPr lang="en-US" sz="1600"/>
          </a:p>
          <a:p>
            <a:pPr marL="0" indent="0">
              <a:buNone/>
            </a:pPr>
            <a:r>
              <a:rPr lang="en-US" sz="1600"/>
              <a:t>Embedding: The secret data is encoded into the cover image using the chosen steganographic technique.</a:t>
            </a:r>
            <a:endParaRPr lang="en-US" sz="1600"/>
          </a:p>
          <a:p>
            <a:pPr marL="0" indent="0">
              <a:buNone/>
            </a:pPr>
            <a:r>
              <a:rPr lang="en-US" sz="1600"/>
              <a:t>Extraction: The encoded data is extracted from the stego image, retrieving the hidden information.</a:t>
            </a:r>
            <a:endParaRPr lang="en-US" sz="1600"/>
          </a:p>
          <a:p>
            <a:pPr marL="0" indent="0">
              <a:buNone/>
            </a:pPr>
            <a:r>
              <a:rPr lang="en-US" sz="1600"/>
              <a:t>5. Security Measures: Implement encryption techniques to secure the hidden data, ensuring it remains confidential even if the stego image is intercepted.</a:t>
            </a:r>
            <a:endParaRPr lang="en-US" sz="1600"/>
          </a:p>
          <a:p>
            <a:pPr marL="0" indent="0">
              <a:buNone/>
            </a:pPr>
            <a:r>
              <a:rPr lang="en-US" sz="1600"/>
              <a:t>6. Applications: This technique can be used for secure communication, watermarking, and protecting digital media from unauthorized access or distribution.</a:t>
            </a:r>
            <a:endParaRPr lang="en-US"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WHO ARE THE END USERS of this project?</a:t>
            </a:r>
            <a:endParaRPr lang="en-US"/>
          </a:p>
        </p:txBody>
      </p:sp>
      <p:sp>
        <p:nvSpPr>
          <p:cNvPr id="3" name="Content Placeholder 2"/>
          <p:cNvSpPr>
            <a:spLocks noGrp="1"/>
          </p:cNvSpPr>
          <p:nvPr>
            <p:ph idx="1"/>
          </p:nvPr>
        </p:nvSpPr>
        <p:spPr/>
        <p:txBody>
          <a:bodyPr/>
          <a:p>
            <a:pPr marL="0" indent="0">
              <a:buNone/>
            </a:pPr>
            <a:r>
              <a:rPr lang="en-US" sz="2000"/>
              <a:t>1. Individuals Seeking Privacy: People who want to protect their private communications from unauthorized access may use image steganography to embed messages in images.</a:t>
            </a:r>
            <a:endParaRPr lang="en-US" sz="2000"/>
          </a:p>
          <a:p>
            <a:pPr marL="0" indent="0">
              <a:buNone/>
            </a:pPr>
            <a:r>
              <a:rPr lang="en-US" sz="2000"/>
              <a:t>2. Journalists and Activists: Those working in environments where communication may be monitored can use steganography to safely share sensitive information without detection.</a:t>
            </a:r>
            <a:endParaRPr lang="en-US" sz="2000"/>
          </a:p>
          <a:p>
            <a:pPr marL="0" indent="0">
              <a:buNone/>
            </a:pPr>
            <a:r>
              <a:rPr lang="en-US" sz="2000"/>
              <a:t>3. Corporate Entities: Businesses may use steganography to secure confidential information, intellectual property, or trade secrets during transmission.</a:t>
            </a:r>
            <a:endParaRPr lang="en-US" sz="2000"/>
          </a:p>
          <a:p>
            <a:pPr marL="0" indent="0">
              <a:buNone/>
            </a:pPr>
            <a:r>
              <a:rPr lang="en-US" sz="2000"/>
              <a:t>4. Government and Military: Agencies might use steganography for covert communications to maintain the confidentiality of sensitive operations and information.</a:t>
            </a:r>
            <a:endParaRPr lang="en-US" sz="2000"/>
          </a:p>
          <a:p>
            <a:pPr marL="0" indent="0">
              <a:buNone/>
            </a:pPr>
            <a:r>
              <a:rPr lang="en-US" sz="2000"/>
              <a:t>5. Software Developers: Those developing applications for secure communication can integrate steganography as an added layer of security.</a:t>
            </a:r>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YOUR SOLUTION AND ITS VALUE PROPOSITION</a:t>
            </a:r>
            <a:endParaRPr lang="en-US"/>
          </a:p>
        </p:txBody>
      </p:sp>
      <p:sp>
        <p:nvSpPr>
          <p:cNvPr id="3" name="Content Placeholder 2"/>
          <p:cNvSpPr>
            <a:spLocks noGrp="1"/>
          </p:cNvSpPr>
          <p:nvPr>
            <p:ph idx="1"/>
          </p:nvPr>
        </p:nvSpPr>
        <p:spPr/>
        <p:txBody>
          <a:bodyPr/>
          <a:p>
            <a:pPr marL="0" indent="0">
              <a:buNone/>
            </a:pPr>
            <a:r>
              <a:rPr lang="en-US" sz="1800" b="1"/>
              <a:t>Solution:</a:t>
            </a:r>
            <a:r>
              <a:rPr lang="en-US" sz="1800"/>
              <a:t> Image Steganography Project</a:t>
            </a:r>
            <a:endParaRPr lang="en-US" sz="1800"/>
          </a:p>
          <a:p>
            <a:r>
              <a:rPr lang="en-US" sz="1800"/>
              <a:t>Image steganography involves hiding data within an image such that the alteration is not noticeable to the human eye. This technique is used to securely transmit sensitive information by embedding it into a cover image.</a:t>
            </a:r>
            <a:endParaRPr lang="en-US" sz="1800"/>
          </a:p>
          <a:p>
            <a:pPr marL="0" indent="0">
              <a:buNone/>
            </a:pPr>
            <a:r>
              <a:rPr lang="en-US" sz="1800" b="1"/>
              <a:t>Value Proposition:</a:t>
            </a:r>
            <a:endParaRPr lang="en-US" sz="1800" b="1"/>
          </a:p>
          <a:p>
            <a:pPr marL="0" indent="0">
              <a:buNone/>
            </a:pPr>
            <a:r>
              <a:rPr lang="en-US" sz="1800"/>
              <a:t>1. Enhanced Security: By embedding secret data within images, image steganography provides an additional layer of security. Even if the transmission is intercepted, the hidden data is not easily detectable without the appropriate decoding mechanism.</a:t>
            </a:r>
            <a:endParaRPr lang="en-US" sz="1800"/>
          </a:p>
          <a:p>
            <a:pPr marL="0" indent="0">
              <a:buNone/>
            </a:pPr>
            <a:r>
              <a:rPr lang="en-US" sz="1800"/>
              <a:t>2. Data Integrity: Ensures that the hidden data is intact and unaltered during transmission, as any changes to the cover image would likely corrupt the hidden data.</a:t>
            </a:r>
            <a:endParaRPr lang="en-US" sz="1800"/>
          </a:p>
          <a:p>
            <a:pPr marL="0" indent="0">
              <a:buNone/>
            </a:pPr>
            <a:r>
              <a:rPr lang="en-US" sz="1800"/>
              <a:t>3. Stealth Communication: Useful for covert communications where the existence of the hidden data needs to remain undetected. Ideal for sensitive communication in fields like journalism, activism, and espionage.</a:t>
            </a:r>
            <a:endParaRPr lang="en-US" sz="1800"/>
          </a:p>
          <a:p>
            <a:pPr marL="0" indent="0">
              <a:buNone/>
            </a:pPr>
            <a:r>
              <a:rPr lang="en-US" sz="1800"/>
              <a:t>4. Resource Efficiency: Utilizes existing image files to carry hidden data, eliminating the need for additional storage or bandwidth for the secret information.</a:t>
            </a:r>
            <a:endParaRPr 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sym typeface="+mn-ea"/>
              </a:rPr>
              <a:t>How did you customise the project and make it your own</a:t>
            </a:r>
            <a:endParaRPr lang="en-US" sz="3200"/>
          </a:p>
        </p:txBody>
      </p:sp>
      <p:sp>
        <p:nvSpPr>
          <p:cNvPr id="3" name="Content Placeholder 2"/>
          <p:cNvSpPr>
            <a:spLocks noGrp="1"/>
          </p:cNvSpPr>
          <p:nvPr>
            <p:ph idx="1"/>
          </p:nvPr>
        </p:nvSpPr>
        <p:spPr>
          <a:xfrm>
            <a:off x="609600" y="1174750"/>
            <a:ext cx="10972800" cy="5467350"/>
          </a:xfrm>
        </p:spPr>
        <p:txBody>
          <a:bodyPr/>
          <a:p>
            <a:pPr marL="0" indent="0">
              <a:buNone/>
            </a:pPr>
            <a:r>
              <a:rPr lang="en-US" sz="1600"/>
              <a:t>Customizing an image steganography project involves several steps, from modifying the basic algorithm to adding unique features and user interfaces. Here’s a step-by-step guide:</a:t>
            </a:r>
            <a:endParaRPr lang="en-US" sz="1600"/>
          </a:p>
          <a:p>
            <a:pPr marL="0" indent="0">
              <a:buNone/>
            </a:pPr>
            <a:r>
              <a:rPr lang="en-US" sz="1600" b="1"/>
              <a:t>1. Understand the Basics</a:t>
            </a:r>
            <a:endParaRPr lang="en-US" sz="1600" b="1"/>
          </a:p>
          <a:p>
            <a:r>
              <a:rPr lang="en-US" sz="1600"/>
              <a:t>Before customizing, ensure you have a good grasp of how image steganography works. This involves:</a:t>
            </a:r>
            <a:endParaRPr lang="en-US" sz="1600"/>
          </a:p>
          <a:p>
            <a:r>
              <a:rPr lang="en-US" sz="1600"/>
              <a:t>Encoding: Hiding data within an image.</a:t>
            </a:r>
            <a:endParaRPr lang="en-US" sz="1600"/>
          </a:p>
          <a:p>
            <a:r>
              <a:rPr lang="en-US" sz="1600"/>
              <a:t>Decoding: Extracting hidden data from an image.</a:t>
            </a:r>
            <a:endParaRPr lang="en-US" sz="1600"/>
          </a:p>
          <a:p>
            <a:pPr marL="0" indent="0">
              <a:buNone/>
            </a:pPr>
            <a:r>
              <a:rPr lang="en-US" sz="1600" b="1"/>
              <a:t>2. Choose the Right Algorithm</a:t>
            </a:r>
            <a:endParaRPr lang="en-US" sz="1600" b="1"/>
          </a:p>
          <a:p>
            <a:r>
              <a:rPr lang="en-US" sz="1600"/>
              <a:t>Select a steganography algorithm that suits your needs. Common methods include:</a:t>
            </a:r>
            <a:endParaRPr lang="en-US" sz="1600"/>
          </a:p>
          <a:p>
            <a:r>
              <a:rPr lang="en-US" sz="1600"/>
              <a:t>Least Significant Bit (LSB) substitution: A simple and widely used technique.</a:t>
            </a:r>
            <a:endParaRPr lang="en-US" sz="1600"/>
          </a:p>
          <a:p>
            <a:r>
              <a:rPr lang="en-US" sz="1600"/>
              <a:t>Discrete Cosine Transform (DCT): Used in JPEG images.</a:t>
            </a:r>
            <a:endParaRPr lang="en-US" sz="1600"/>
          </a:p>
          <a:p>
            <a:r>
              <a:rPr lang="en-US" sz="1600"/>
              <a:t>Wavelet Transform: Used in advanced steganography methods.</a:t>
            </a:r>
            <a:endParaRPr lang="en-US" sz="1600"/>
          </a:p>
          <a:p>
            <a:pPr marL="0" indent="0">
              <a:buNone/>
            </a:pPr>
            <a:r>
              <a:rPr lang="en-US" sz="1600" b="1"/>
              <a:t>3. Modify the Algorithm</a:t>
            </a:r>
            <a:endParaRPr lang="en-US" sz="1600" b="1"/>
          </a:p>
          <a:p>
            <a:r>
              <a:rPr lang="en-US" sz="1600"/>
              <a:t>Customize the algorithm to make it unique. Here are a few ideas:</a:t>
            </a:r>
            <a:endParaRPr lang="en-US" sz="1600"/>
          </a:p>
          <a:p>
            <a:r>
              <a:rPr lang="en-US" sz="1600"/>
              <a:t>Change the embedding method: Modify how the data is embedded in the image. For example, use a different bit plane or change the embedding pattern.</a:t>
            </a:r>
            <a:endParaRPr lang="en-US" sz="1600"/>
          </a:p>
          <a:p>
            <a:r>
              <a:rPr lang="en-US" sz="1600"/>
              <a:t>Improve robustness: Enhance the algorithm to make the hidden data more resistant to image processing operations like compression and resizing.</a:t>
            </a:r>
            <a:endParaRPr lang="en-US" sz="1600"/>
          </a:p>
          <a:p>
            <a:r>
              <a:rPr lang="en-US" sz="1600"/>
              <a:t>Add encryption: Encrypt the data before embedding it to add an extra layer of security</a:t>
            </a:r>
            <a:r>
              <a:rPr lang="en-US"/>
              <a: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1582400" cy="6858000"/>
          </a:xfrm>
        </p:spPr>
        <p:txBody>
          <a:bodyPr/>
          <a:p>
            <a:pPr marL="0" indent="0">
              <a:buNone/>
            </a:pPr>
            <a:r>
              <a:rPr lang="en-US" sz="1600" b="1"/>
              <a:t>4. Add User Interface</a:t>
            </a:r>
            <a:endParaRPr lang="en-US" sz="1600" b="1"/>
          </a:p>
          <a:p>
            <a:r>
              <a:rPr lang="en-US" sz="1600"/>
              <a:t>Develop a user-friendly interface to make the project accessible to non-technical users. Consider:</a:t>
            </a:r>
            <a:endParaRPr lang="en-US" sz="1600"/>
          </a:p>
          <a:p>
            <a:r>
              <a:rPr lang="en-US" sz="1600"/>
              <a:t>Desktop Applications: Use frameworks like PyQt or Tkinter for Python.</a:t>
            </a:r>
            <a:endParaRPr lang="en-US" sz="1600"/>
          </a:p>
          <a:p>
            <a:r>
              <a:rPr lang="en-US" sz="1600"/>
              <a:t>Web Applications: Use frameworks like Flask or Django.</a:t>
            </a:r>
            <a:endParaRPr lang="en-US" sz="1600"/>
          </a:p>
          <a:p>
            <a:pPr marL="0" indent="0">
              <a:buNone/>
            </a:pPr>
            <a:r>
              <a:rPr lang="en-US" sz="1600" b="1"/>
              <a:t>5. Implement Additional Features</a:t>
            </a:r>
            <a:endParaRPr lang="en-US" sz="1600" b="1"/>
          </a:p>
          <a:p>
            <a:r>
              <a:rPr lang="en-US" sz="1600"/>
              <a:t>Enhance your project with additional features:</a:t>
            </a:r>
            <a:endParaRPr lang="en-US" sz="1600"/>
          </a:p>
          <a:p>
            <a:r>
              <a:rPr lang="en-US" sz="1600"/>
              <a:t>Multiple File Types: Allow different types of data (text, images, audio) to be hidden within images.</a:t>
            </a:r>
            <a:endParaRPr lang="en-US" sz="1600"/>
          </a:p>
          <a:p>
            <a:r>
              <a:rPr lang="en-US" sz="1600"/>
              <a:t>Batch Processing: Enable hiding or extracting data from multiple images at once.</a:t>
            </a:r>
            <a:endParaRPr lang="en-US" sz="1600"/>
          </a:p>
          <a:p>
            <a:r>
              <a:rPr lang="en-US" sz="1600"/>
              <a:t>Error Detection/Correction: Implement techniques to detect and correct errors in the hidden data.</a:t>
            </a:r>
            <a:endParaRPr lang="en-US" sz="1600"/>
          </a:p>
          <a:p>
            <a:pPr marL="0" indent="0">
              <a:buNone/>
            </a:pPr>
            <a:r>
              <a:rPr lang="en-US" sz="1600" b="1"/>
              <a:t>6. Test Thoroughly</a:t>
            </a:r>
            <a:endParaRPr lang="en-US" sz="1600" b="1"/>
          </a:p>
          <a:p>
            <a:r>
              <a:rPr lang="en-US" sz="1600"/>
              <a:t>Ensure your customized project works correctly:</a:t>
            </a:r>
            <a:endParaRPr lang="en-US" sz="1600"/>
          </a:p>
          <a:p>
            <a:r>
              <a:rPr lang="en-US" sz="1600"/>
              <a:t>Functionality Testing: Verify that data is correctly hidden and retrieved.</a:t>
            </a:r>
            <a:endParaRPr lang="en-US" sz="1600"/>
          </a:p>
          <a:p>
            <a:r>
              <a:rPr lang="en-US" sz="1600"/>
              <a:t>Robustness Testing: Test against image manipulations like cropping, resizing, and compression.</a:t>
            </a:r>
            <a:endParaRPr lang="en-US" sz="1600"/>
          </a:p>
          <a:p>
            <a:r>
              <a:rPr lang="en-US" sz="1600"/>
              <a:t>Usability Testing: Make sure the user interface is intuitive and easy to use.</a:t>
            </a:r>
            <a:endParaRPr lang="en-US" sz="1600"/>
          </a:p>
          <a:p>
            <a:pPr marL="0" indent="0">
              <a:buNone/>
            </a:pPr>
            <a:r>
              <a:rPr lang="en-US" sz="1600" b="1"/>
              <a:t>7. Documentation and Tutorials</a:t>
            </a:r>
            <a:endParaRPr lang="en-US" sz="1600" b="1"/>
          </a:p>
          <a:p>
            <a:r>
              <a:rPr lang="en-US" sz="1600"/>
              <a:t>Provide comprehensive documentation and tutorials:</a:t>
            </a:r>
            <a:endParaRPr lang="en-US" sz="1600"/>
          </a:p>
          <a:p>
            <a:r>
              <a:rPr lang="en-US" sz="1600"/>
              <a:t>User Manual: Explain how to use the software.</a:t>
            </a:r>
            <a:endParaRPr lang="en-US" sz="1600"/>
          </a:p>
          <a:p>
            <a:r>
              <a:rPr lang="en-US" sz="1600"/>
              <a:t>Developer Guide: Document the code for future developers</a:t>
            </a:r>
            <a:endParaRPr lang="en-US"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sym typeface="+mn-ea"/>
              </a:rPr>
              <a:t>MODELLING</a:t>
            </a:r>
            <a:endParaRPr lang="en-US"/>
          </a:p>
        </p:txBody>
      </p:sp>
      <p:sp>
        <p:nvSpPr>
          <p:cNvPr id="3" name="Content Placeholder 2"/>
          <p:cNvSpPr>
            <a:spLocks noGrp="1"/>
          </p:cNvSpPr>
          <p:nvPr>
            <p:ph idx="1"/>
          </p:nvPr>
        </p:nvSpPr>
        <p:spPr/>
        <p:txBody>
          <a:bodyPr/>
          <a:p>
            <a:r>
              <a:rPr lang="en-US" sz="2000" b="1" dirty="0">
                <a:sym typeface="+mn-ea"/>
              </a:rPr>
              <a:t>Data Model:</a:t>
            </a:r>
            <a:r>
              <a:rPr lang="en-US" sz="2000" dirty="0">
                <a:sym typeface="+mn-ea"/>
              </a:rPr>
              <a:t> This involves defining how data will be represented and manipulated within the steganography system. It includes decisions on data formats (text, binary, etc.), encoding schemes, and how data will be structured for embedding and extraction.</a:t>
            </a:r>
            <a:endParaRPr lang="en-US" sz="2000" dirty="0"/>
          </a:p>
          <a:p>
            <a:r>
              <a:rPr lang="en-US" sz="2000" b="1" dirty="0">
                <a:sym typeface="+mn-ea"/>
              </a:rPr>
              <a:t>Embedding Model: </a:t>
            </a:r>
            <a:r>
              <a:rPr lang="en-US" sz="2000" dirty="0">
                <a:sym typeface="+mn-ea"/>
              </a:rPr>
              <a:t>This specifies the technique or algorithm used to embed hidden data into a cover media (such as an image or audio file). Modeling here involves determining how to modify the carrier file to embed the hidden information while minimizing perceptible changes and maintaining cover media integrity.</a:t>
            </a:r>
            <a:endParaRPr lang="en-US" sz="2000" dirty="0"/>
          </a:p>
          <a:p>
            <a:r>
              <a:rPr lang="en-US" sz="2000" b="1" dirty="0">
                <a:sym typeface="+mn-ea"/>
              </a:rPr>
              <a:t>Extraction Model: </a:t>
            </a:r>
            <a:r>
              <a:rPr lang="en-US" sz="2000" dirty="0">
                <a:sym typeface="+mn-ea"/>
              </a:rPr>
              <a:t>This defines the method for extracting hidden data from the carrier media. Modeling the extraction process ensures that the embedded information can be accurately retrieved, even after potential alterations to the carrier file.</a:t>
            </a:r>
            <a:endParaRPr lang="en-US" sz="2000" dirty="0"/>
          </a:p>
          <a:p>
            <a:endParaRPr lang="en-US" sz="2000"/>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7690</Words>
  <Application>WPS Presentation</Application>
  <PresentationFormat>Widescreen</PresentationFormat>
  <Paragraphs>100</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Arial</vt:lpstr>
      <vt:lpstr>SimSun</vt:lpstr>
      <vt:lpstr>Wingdings</vt:lpstr>
      <vt:lpstr>Microsoft YaHei</vt:lpstr>
      <vt:lpstr>Arial Unicode MS</vt:lpstr>
      <vt:lpstr>Calibri</vt:lpstr>
      <vt:lpstr>Blue Waves</vt:lpstr>
      <vt:lpstr>STUDENT DETAILS</vt:lpstr>
      <vt:lpstr>STEGANOGRAPHY</vt:lpstr>
      <vt:lpstr>STEGANOGRAPHY AGENDA</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DETAILS</dc:title>
  <dc:creator/>
  <cp:lastModifiedBy>91630</cp:lastModifiedBy>
  <cp:revision>4</cp:revision>
  <dcterms:created xsi:type="dcterms:W3CDTF">2024-07-10T14:51:00Z</dcterms:created>
  <dcterms:modified xsi:type="dcterms:W3CDTF">2024-07-10T16:22:17Z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44458532411B4BEFB6BB4A68B313F827_13</vt:lpwstr>
  </property>
  <property fmtid="{D5CDD505-2E9C-101B-9397-08002B2CF9AE}" pid="3" name="KSOProductBuildVer">
    <vt:lpwstr>1033-12.2.0.13472</vt:lpwstr>
  </property>
</Properties>
</file>