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833DD61-FC0A-4E2F-8F2A-D16B60A6308E}" type="datetimeFigureOut">
              <a:rPr lang="en-IN" smtClean="0"/>
              <a:t>26/06/2025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25B584-2F7F-486A-8575-C6BEBDF5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4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61-FC0A-4E2F-8F2A-D16B60A6308E}" type="datetimeFigureOut">
              <a:rPr lang="en-IN" smtClean="0"/>
              <a:t>26/06/2025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B584-2F7F-486A-8575-C6BEBDF5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2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833DD61-FC0A-4E2F-8F2A-D16B60A6308E}" type="datetimeFigureOut">
              <a:rPr lang="en-IN" smtClean="0"/>
              <a:t>26/06/2025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25B584-2F7F-486A-8575-C6BEBDF5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1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61-FC0A-4E2F-8F2A-D16B60A6308E}" type="datetimeFigureOut">
              <a:rPr lang="en-IN" smtClean="0"/>
              <a:t>26/06/2025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B584-2F7F-486A-8575-C6BEBDF5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11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833DD61-FC0A-4E2F-8F2A-D16B60A6308E}" type="datetimeFigureOut">
              <a:rPr lang="en-IN" smtClean="0"/>
              <a:t>26/06/2025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25B584-2F7F-486A-8575-C6BEBDF5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0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833DD61-FC0A-4E2F-8F2A-D16B60A6308E}" type="datetimeFigureOut">
              <a:rPr lang="en-IN" smtClean="0"/>
              <a:t>26/06/2025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25B584-2F7F-486A-8575-C6BEBDF5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0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833DD61-FC0A-4E2F-8F2A-D16B60A6308E}" type="datetimeFigureOut">
              <a:rPr lang="en-IN" smtClean="0"/>
              <a:t>26/06/2025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25B584-2F7F-486A-8575-C6BEBDF5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95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61-FC0A-4E2F-8F2A-D16B60A6308E}" type="datetimeFigureOut">
              <a:rPr lang="en-IN" smtClean="0"/>
              <a:t>26/06/2025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B584-2F7F-486A-8575-C6BEBDF5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4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833DD61-FC0A-4E2F-8F2A-D16B60A6308E}" type="datetimeFigureOut">
              <a:rPr lang="en-IN" smtClean="0"/>
              <a:t>26/06/2025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1625B584-2F7F-486A-8575-C6BEBDF5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7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DD61-FC0A-4E2F-8F2A-D16B60A6308E}" type="datetimeFigureOut">
              <a:rPr lang="en-IN" smtClean="0"/>
              <a:t>26/06/2025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5B584-2F7F-486A-8575-C6BEBDF5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0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833DD61-FC0A-4E2F-8F2A-D16B60A6308E}" type="datetimeFigureOut">
              <a:rPr lang="en-IN" smtClean="0"/>
              <a:t>26/06/2025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1625B584-2F7F-486A-8575-C6BEBDF5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24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DD61-FC0A-4E2F-8F2A-D16B60A6308E}" type="datetimeFigureOut">
              <a:rPr lang="en-IN" smtClean="0"/>
              <a:t>26/06/2025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B584-2F7F-486A-8575-C6BEBDF5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1595BDE-9384-4612-85DF-32C569F4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odoni MT" panose="02070603080606020203" pitchFamily="18" charset="0"/>
              </a:rPr>
              <a:t>SUPERSTORE DASHBOARD</a:t>
            </a:r>
          </a:p>
        </p:txBody>
      </p:sp>
    </p:spTree>
    <p:extLst>
      <p:ext uri="{BB962C8B-B14F-4D97-AF65-F5344CB8AC3E}">
        <p14:creationId xmlns:p14="http://schemas.microsoft.com/office/powerpoint/2010/main" val="200230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94D8-2E35-44C2-853B-BC07DF1F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Top 10 Cities by Sales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BB68B2-33B4-4B07-81E3-27864A548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05" y="1556283"/>
            <a:ext cx="5210902" cy="37438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41068-37DB-4DDD-B453-E8EAB1BDD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Horizontal bar chart highlights top-performing cities like New York, Los Angeles, and Seattle.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 Offers geographic insights for marketing and logistics planning.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07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9D9F-5E47-4DD9-8507-1C7B3801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Total Quantity by Category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5C7CF5-C301-4A03-ADF9-EEF846866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58" y="1756335"/>
            <a:ext cx="5172797" cy="33437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E6DF2-70EE-4F32-B1D3-6B9BBFBA7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Donut chart displays sales volume distribution by category.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 Reinforces which product types are sold the most (Office Supplies leads).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54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A54A-ABF2-439A-BF8F-053B3E6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Insights Summary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E31AF-9E76-4718-B26A-5FB732E8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1. Technology and Office Supplies are highly profitable and consistently growing.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 2. Tables and Bookcases are underperforming in terms of profitability.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3. West and East regions lead in sales, while South has the most potential for growth.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4. Standard Shipping is most used but not the fastest — opportunity to promote faster modes.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 5. Consumer Segment yields the highest revenue — ideal for targeted campaigns.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19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4E1FA9-09B1-4274-94A4-56219B4E63E3}"/>
              </a:ext>
            </a:extLst>
          </p:cNvPr>
          <p:cNvSpPr txBox="1"/>
          <p:nvPr/>
        </p:nvSpPr>
        <p:spPr>
          <a:xfrm>
            <a:off x="2734235" y="2572872"/>
            <a:ext cx="6418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20834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F2F79A-07D3-44D5-9991-F82CCEF7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1" y="373115"/>
            <a:ext cx="10821338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3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007E-0B8E-4E65-8B6A-9B0D7E97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C241-192A-4FB2-9981-964FC243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The goal of this interactive Power BI dashboard is to provide business stakeholders with comprehensive insights into the sales performance, profit trends, customer segments, and shipping efficiency of a retail superstore, enabling data-driven decisions to improve profitability and operational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23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2ABE-15AD-4241-80AB-84B4E927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Time-Series Trends of Sales and Profit</a:t>
            </a:r>
            <a:b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E3D804-1CEC-410C-A16E-1AA9BCB53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63" y="2048142"/>
            <a:ext cx="6275387" cy="27601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C489F-20C0-4D88-B86A-3A3EBA52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Line chart tracks daily or monthly fluctuations in both sales and profit.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Identifies seasonal patterns, sales spikes, and periods of loss.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12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FAA57E-CC6B-4039-A493-56DCDA52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Sales and Profit by Category &amp; Sub-Category</a:t>
            </a:r>
            <a:endParaRPr lang="en-IN" sz="2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A491243-6D9B-4FED-BFCD-F1EEB9CEFF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22" y="803275"/>
            <a:ext cx="5326344" cy="238283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E6C00-C9B5-4856-BE06-5730D43E01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56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Bar chart with a line overlay gives clarity on: Top-performing sub-categories (e.g., Phones, Chairs).Loss-making categories (e.g., Tables). Helps identify which product categories need promotion or cost control.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56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Top 2 Most Profitable Sub-Categories- </a:t>
            </a:r>
            <a:r>
              <a:rPr lang="en-IN" sz="56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Copiers($55,618), Phones</a:t>
            </a:r>
            <a:r>
              <a:rPr lang="en-IN" sz="5600" kern="100" dirty="0"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56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$44,516)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56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Bottom 5 (Loss-Making) Sub-Categories-</a:t>
            </a:r>
            <a:r>
              <a:rPr lang="en-IN" sz="5600" kern="100" dirty="0"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6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Bookcases(- $3,473), Supplies(- $1,189)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56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Observation: Tables and Bookcases are generating losses and may need pricing or strategy review.</a:t>
            </a:r>
            <a:endParaRPr lang="en-IN" sz="5600" kern="1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5600" kern="1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5600" kern="1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5600" kern="1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5600" kern="1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IN" sz="5600" kern="1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17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90BA-6A49-47D1-A0FE-4F7AF443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Monthly Sales by Category</a:t>
            </a:r>
            <a:endParaRPr lang="en-IN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7D3DF5-BB9F-40F5-8027-0369FFEB8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63" y="1823941"/>
            <a:ext cx="6275387" cy="32085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8454A-5F57-43D2-B867-8E5CBD68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Line chart compares monthly sales across Furniture, Technology, and Office Supplies.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 Useful to spot trends and seasonality in category-wise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52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1246-A5DD-4AB2-BD64-ACCE75A2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Sales by Segment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94CE2D-AE24-41F2-B1BC-9EDD13D51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68" y="1880178"/>
            <a:ext cx="5201376" cy="30960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BDCE9-C0C8-409D-87A5-CBC85A2B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Segments: Consumer, Corporate, Home Office. Helps understand which segment is most profitable. Shows that Consumer is the most revenue-generating segment.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75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1669-849B-4353-AA0F-9C9150E5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Sales and Profit by Region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4D90A4-1751-484E-AA8F-80E69C793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05" y="2004020"/>
            <a:ext cx="5934903" cy="28483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63E3D-EE05-4DAA-A6F5-F3323DCB4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Bar chart shows comparison across East, West, Central, and South regions. Combines both sales and profit to assess true performance. Example Insight: West performs best in both sales and profit.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95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EBC9-405C-4AC7-A28F-2BD8D5C9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Sales by Ship Mode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0CBDDE-434A-462F-B732-C802F6F41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63" y="1350356"/>
            <a:ext cx="6275387" cy="41557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20B90-D814-4801-A195-BAF8AFCDF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Pie chart shows the distribution of sales by shipping type.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/>
                <a:ea typeface="Times New Roman" panose="02020603050405020304" pitchFamily="18" charset="0"/>
                <a:cs typeface="Times New Roman" panose="02020603050405020304" pitchFamily="18" charset="0"/>
              </a:rPr>
              <a:t> Standard Class dominates but with slower delivery, while Same Day is fast but less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80854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54</TotalTime>
  <Words>448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Bodoni MT</vt:lpstr>
      <vt:lpstr>Calibri Light</vt:lpstr>
      <vt:lpstr>Rockwell</vt:lpstr>
      <vt:lpstr>Wingdings</vt:lpstr>
      <vt:lpstr>Atlas</vt:lpstr>
      <vt:lpstr>SUPERSTORE DASHBOARD</vt:lpstr>
      <vt:lpstr>PowerPoint Presentation</vt:lpstr>
      <vt:lpstr>Objective </vt:lpstr>
      <vt:lpstr>Time-Series Trends of Sales and Profit </vt:lpstr>
      <vt:lpstr>Sales and Profit by Category &amp; Sub-Category</vt:lpstr>
      <vt:lpstr>Monthly Sales by Category</vt:lpstr>
      <vt:lpstr>Sales by Segment</vt:lpstr>
      <vt:lpstr>Sales and Profit by Region</vt:lpstr>
      <vt:lpstr>Sales by Ship Mode</vt:lpstr>
      <vt:lpstr>Top 10 Cities by Sales</vt:lpstr>
      <vt:lpstr>Total Quantity by Category</vt:lpstr>
      <vt:lpstr>Insights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Supriya Jadhav</dc:creator>
  <cp:lastModifiedBy>Supriya Jadhav</cp:lastModifiedBy>
  <cp:revision>6</cp:revision>
  <dcterms:created xsi:type="dcterms:W3CDTF">2025-06-26T11:40:15Z</dcterms:created>
  <dcterms:modified xsi:type="dcterms:W3CDTF">2025-06-26T12:34:30Z</dcterms:modified>
</cp:coreProperties>
</file>