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4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Bhavani Avudaiappan</cp:lastModifiedBy>
  <cp:revision>52</cp:revision>
  <cp:lastPrinted>2019-06-27T12:08:24Z</cp:lastPrinted>
  <dcterms:created xsi:type="dcterms:W3CDTF">2019-04-12T08:37:01Z</dcterms:created>
  <dcterms:modified xsi:type="dcterms:W3CDTF">2024-01-24T17:31:31Z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