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7896F3A5-7918-52B2-B926-56039F3DBF7D}"/>
              </a:ext>
            </a:extLst>
          </p:cNvPr>
          <p:cNvGrpSpPr/>
          <p:nvPr/>
        </p:nvGrpSpPr>
        <p:grpSpPr>
          <a:xfrm>
            <a:off x="8" y="-8467"/>
            <a:ext cx="12191997" cy="6866467"/>
            <a:chOff x="8" y="-8467"/>
            <a:chExt cx="12191997" cy="6866467"/>
          </a:xfrm>
        </p:grpSpPr>
        <p:cxnSp>
          <p:nvCxnSpPr>
            <p:cNvPr id="3" name="Straight Connector 31">
              <a:extLst>
                <a:ext uri="{FF2B5EF4-FFF2-40B4-BE49-F238E27FC236}">
                  <a16:creationId xmlns:a16="http://schemas.microsoft.com/office/drawing/2014/main" id="{FE68D4F1-AA16-5389-9471-90866E394D20}"/>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4" name="Straight Connector 20">
              <a:extLst>
                <a:ext uri="{FF2B5EF4-FFF2-40B4-BE49-F238E27FC236}">
                  <a16:creationId xmlns:a16="http://schemas.microsoft.com/office/drawing/2014/main" id="{F4CFF3DD-4476-2F91-BB84-08BB5E49F842}"/>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5" name="Rectangle 23">
              <a:extLst>
                <a:ext uri="{FF2B5EF4-FFF2-40B4-BE49-F238E27FC236}">
                  <a16:creationId xmlns:a16="http://schemas.microsoft.com/office/drawing/2014/main" id="{4ADC1530-0D54-CEEB-FF0A-046F935E933D}"/>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IN"/>
            </a:p>
          </p:txBody>
        </p:sp>
        <p:sp>
          <p:nvSpPr>
            <p:cNvPr id="6" name="Rectangle 25">
              <a:extLst>
                <a:ext uri="{FF2B5EF4-FFF2-40B4-BE49-F238E27FC236}">
                  <a16:creationId xmlns:a16="http://schemas.microsoft.com/office/drawing/2014/main" id="{30351604-7E0E-59FD-8989-8B64062734A2}"/>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IN"/>
            </a:p>
          </p:txBody>
        </p:sp>
        <p:sp>
          <p:nvSpPr>
            <p:cNvPr id="7" name="Isosceles Triangle 26">
              <a:extLst>
                <a:ext uri="{FF2B5EF4-FFF2-40B4-BE49-F238E27FC236}">
                  <a16:creationId xmlns:a16="http://schemas.microsoft.com/office/drawing/2014/main" id="{27BD41E3-E068-8047-8BB0-17D0C50F7C06}"/>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IN"/>
            </a:p>
          </p:txBody>
        </p:sp>
        <p:sp>
          <p:nvSpPr>
            <p:cNvPr id="8" name="Rectangle 27">
              <a:extLst>
                <a:ext uri="{FF2B5EF4-FFF2-40B4-BE49-F238E27FC236}">
                  <a16:creationId xmlns:a16="http://schemas.microsoft.com/office/drawing/2014/main" id="{828F0811-B1B9-BCC1-39E0-68F1258A9CC4}"/>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IN"/>
            </a:p>
          </p:txBody>
        </p:sp>
        <p:sp>
          <p:nvSpPr>
            <p:cNvPr id="9" name="Rectangle 28">
              <a:extLst>
                <a:ext uri="{FF2B5EF4-FFF2-40B4-BE49-F238E27FC236}">
                  <a16:creationId xmlns:a16="http://schemas.microsoft.com/office/drawing/2014/main" id="{8797E522-35AD-CE5C-260B-7CB5B7740CDE}"/>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IN"/>
            </a:p>
          </p:txBody>
        </p:sp>
        <p:sp>
          <p:nvSpPr>
            <p:cNvPr id="10" name="Rectangle 29">
              <a:extLst>
                <a:ext uri="{FF2B5EF4-FFF2-40B4-BE49-F238E27FC236}">
                  <a16:creationId xmlns:a16="http://schemas.microsoft.com/office/drawing/2014/main" id="{099391D0-3FAF-8330-B57D-4FEA64E67695}"/>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IN"/>
            </a:p>
          </p:txBody>
        </p:sp>
        <p:sp>
          <p:nvSpPr>
            <p:cNvPr id="11" name="Isosceles Triangle 30">
              <a:extLst>
                <a:ext uri="{FF2B5EF4-FFF2-40B4-BE49-F238E27FC236}">
                  <a16:creationId xmlns:a16="http://schemas.microsoft.com/office/drawing/2014/main" id="{32BBDE42-F33E-6288-F2FB-6175E016A159}"/>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IN"/>
            </a:p>
          </p:txBody>
        </p:sp>
        <p:sp>
          <p:nvSpPr>
            <p:cNvPr id="12" name="Isosceles Triangle 18">
              <a:extLst>
                <a:ext uri="{FF2B5EF4-FFF2-40B4-BE49-F238E27FC236}">
                  <a16:creationId xmlns:a16="http://schemas.microsoft.com/office/drawing/2014/main" id="{FD3FD0EC-B77A-3C79-9201-A85265F6B9C6}"/>
                </a:ext>
              </a:extLst>
            </p:cNvPr>
            <p:cNvSpPr/>
            <p:nvPr/>
          </p:nvSpPr>
          <p:spPr>
            <a:xfrm rot="10799991">
              <a:off x="8" y="0"/>
              <a:ext cx="842592" cy="5666152"/>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IN"/>
            </a:p>
          </p:txBody>
        </p:sp>
      </p:grpSp>
      <p:sp>
        <p:nvSpPr>
          <p:cNvPr id="13" name="Title 1">
            <a:extLst>
              <a:ext uri="{FF2B5EF4-FFF2-40B4-BE49-F238E27FC236}">
                <a16:creationId xmlns:a16="http://schemas.microsoft.com/office/drawing/2014/main" id="{9CF0B5C6-0137-F485-2472-2CC90ADF7518}"/>
              </a:ext>
            </a:extLst>
          </p:cNvPr>
          <p:cNvSpPr txBox="1">
            <a:spLocks noGrp="1"/>
          </p:cNvSpPr>
          <p:nvPr>
            <p:ph type="ctrTitle"/>
          </p:nvPr>
        </p:nvSpPr>
        <p:spPr>
          <a:xfrm>
            <a:off x="1507068" y="2404533"/>
            <a:ext cx="7766931" cy="1646304"/>
          </a:xfrm>
        </p:spPr>
        <p:txBody>
          <a:bodyPr anchor="b">
            <a:noAutofit/>
          </a:bodyPr>
          <a:lstStyle>
            <a:lvl1pPr algn="r">
              <a:defRPr sz="5400"/>
            </a:lvl1pPr>
          </a:lstStyle>
          <a:p>
            <a:pPr lvl="0"/>
            <a:r>
              <a:rPr lang="en-US"/>
              <a:t>Click to edit Master title style</a:t>
            </a:r>
          </a:p>
        </p:txBody>
      </p:sp>
      <p:sp>
        <p:nvSpPr>
          <p:cNvPr id="14" name="Subtitle 2">
            <a:extLst>
              <a:ext uri="{FF2B5EF4-FFF2-40B4-BE49-F238E27FC236}">
                <a16:creationId xmlns:a16="http://schemas.microsoft.com/office/drawing/2014/main" id="{06512451-5E31-4FBB-C89D-294943A4873D}"/>
              </a:ext>
            </a:extLst>
          </p:cNvPr>
          <p:cNvSpPr txBox="1">
            <a:spLocks noGrp="1"/>
          </p:cNvSpPr>
          <p:nvPr>
            <p:ph type="subTitle" idx="1"/>
          </p:nvPr>
        </p:nvSpPr>
        <p:spPr>
          <a:xfrm>
            <a:off x="1507068" y="4050828"/>
            <a:ext cx="7766931" cy="1096895"/>
          </a:xfrm>
        </p:spPr>
        <p:txBody>
          <a:bodyPr/>
          <a:lstStyle>
            <a:lvl1pPr marL="0" indent="0" algn="r">
              <a:buNone/>
              <a:defRPr>
                <a:solidFill>
                  <a:srgbClr val="7F7F7F"/>
                </a:solidFill>
              </a:defRPr>
            </a:lvl1pPr>
          </a:lstStyle>
          <a:p>
            <a:pPr lvl="0"/>
            <a:r>
              <a:rPr lang="en-US"/>
              <a:t>Click to edit Master subtitle style</a:t>
            </a:r>
          </a:p>
        </p:txBody>
      </p:sp>
      <p:sp>
        <p:nvSpPr>
          <p:cNvPr id="15" name="Date Placeholder 3">
            <a:extLst>
              <a:ext uri="{FF2B5EF4-FFF2-40B4-BE49-F238E27FC236}">
                <a16:creationId xmlns:a16="http://schemas.microsoft.com/office/drawing/2014/main" id="{3CDE5A3A-E63D-F54F-8E4E-CE29046220F5}"/>
              </a:ext>
            </a:extLst>
          </p:cNvPr>
          <p:cNvSpPr txBox="1">
            <a:spLocks noGrp="1"/>
          </p:cNvSpPr>
          <p:nvPr>
            <p:ph type="dt" sz="half" idx="7"/>
          </p:nvPr>
        </p:nvSpPr>
        <p:spPr/>
        <p:txBody>
          <a:bodyPr/>
          <a:lstStyle>
            <a:lvl1pPr>
              <a:defRPr/>
            </a:lvl1pPr>
          </a:lstStyle>
          <a:p>
            <a:pPr lvl="0"/>
            <a:fld id="{84F2BBB9-F90E-4032-9375-C009C02B524C}" type="datetime1">
              <a:rPr lang="en-IN"/>
              <a:pPr lvl="0"/>
              <a:t>09-05-2024</a:t>
            </a:fld>
            <a:endParaRPr lang="en-IN"/>
          </a:p>
        </p:txBody>
      </p:sp>
      <p:sp>
        <p:nvSpPr>
          <p:cNvPr id="16" name="Footer Placeholder 4">
            <a:extLst>
              <a:ext uri="{FF2B5EF4-FFF2-40B4-BE49-F238E27FC236}">
                <a16:creationId xmlns:a16="http://schemas.microsoft.com/office/drawing/2014/main" id="{6390BCEF-A1EE-E472-A73A-DC31C8E73382}"/>
              </a:ext>
            </a:extLst>
          </p:cNvPr>
          <p:cNvSpPr txBox="1">
            <a:spLocks noGrp="1"/>
          </p:cNvSpPr>
          <p:nvPr>
            <p:ph type="ftr" sz="quarter" idx="9"/>
          </p:nvPr>
        </p:nvSpPr>
        <p:spPr/>
        <p:txBody>
          <a:bodyPr/>
          <a:lstStyle>
            <a:lvl1pPr>
              <a:defRPr/>
            </a:lvl1pPr>
          </a:lstStyle>
          <a:p>
            <a:pPr lvl="0"/>
            <a:endParaRPr lang="en-IN"/>
          </a:p>
        </p:txBody>
      </p:sp>
      <p:sp>
        <p:nvSpPr>
          <p:cNvPr id="17" name="Slide Number Placeholder 5">
            <a:extLst>
              <a:ext uri="{FF2B5EF4-FFF2-40B4-BE49-F238E27FC236}">
                <a16:creationId xmlns:a16="http://schemas.microsoft.com/office/drawing/2014/main" id="{2B88E13B-CAAA-09EB-0FFD-680E371C1325}"/>
              </a:ext>
            </a:extLst>
          </p:cNvPr>
          <p:cNvSpPr txBox="1">
            <a:spLocks noGrp="1"/>
          </p:cNvSpPr>
          <p:nvPr>
            <p:ph type="sldNum" sz="quarter" idx="8"/>
          </p:nvPr>
        </p:nvSpPr>
        <p:spPr/>
        <p:txBody>
          <a:bodyPr/>
          <a:lstStyle>
            <a:lvl1pPr>
              <a:defRPr/>
            </a:lvl1pPr>
          </a:lstStyle>
          <a:p>
            <a:pPr lvl="0"/>
            <a:fld id="{13396AFB-C95F-41A7-BD5B-EEDD9FA70B9D}" type="slidenum">
              <a:t>‹#›</a:t>
            </a:fld>
            <a:endParaRPr lang="en-IN"/>
          </a:p>
        </p:txBody>
      </p:sp>
    </p:spTree>
    <p:extLst>
      <p:ext uri="{BB962C8B-B14F-4D97-AF65-F5344CB8AC3E}">
        <p14:creationId xmlns:p14="http://schemas.microsoft.com/office/powerpoint/2010/main" val="298224488"/>
      </p:ext>
    </p:extLst>
  </p:cSld>
  <p:clrMapOvr>
    <a:masterClrMapping/>
  </p:clrMapOvr>
  <p:transition spd="slow">
    <p:cover dir="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1C89-415D-14B9-50B8-6AB6C4A408BA}"/>
              </a:ext>
            </a:extLst>
          </p:cNvPr>
          <p:cNvSpPr txBox="1">
            <a:spLocks noGrp="1"/>
          </p:cNvSpPr>
          <p:nvPr>
            <p:ph type="title"/>
          </p:nvPr>
        </p:nvSpPr>
        <p:spPr>
          <a:xfrm>
            <a:off x="677332" y="609603"/>
            <a:ext cx="8596667" cy="3403597"/>
          </a:xfrm>
        </p:spPr>
        <p:txBody>
          <a:bodyPr anchor="ctr"/>
          <a:lstStyle>
            <a:lvl1pPr>
              <a:defRPr sz="4400"/>
            </a:lvl1pPr>
          </a:lstStyle>
          <a:p>
            <a:pPr lvl="0"/>
            <a:r>
              <a:rPr lang="en-US"/>
              <a:t>Click to edit Master title style</a:t>
            </a:r>
          </a:p>
        </p:txBody>
      </p:sp>
      <p:sp>
        <p:nvSpPr>
          <p:cNvPr id="3" name="Text Placeholder 2">
            <a:extLst>
              <a:ext uri="{FF2B5EF4-FFF2-40B4-BE49-F238E27FC236}">
                <a16:creationId xmlns:a16="http://schemas.microsoft.com/office/drawing/2014/main" id="{9D915A69-655B-C863-CAC8-738686E143B7}"/>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596E1ED0-7CF0-3F22-C7AC-203019CAE881}"/>
              </a:ext>
            </a:extLst>
          </p:cNvPr>
          <p:cNvSpPr txBox="1">
            <a:spLocks noGrp="1"/>
          </p:cNvSpPr>
          <p:nvPr>
            <p:ph type="dt" sz="half" idx="7"/>
          </p:nvPr>
        </p:nvSpPr>
        <p:spPr/>
        <p:txBody>
          <a:bodyPr/>
          <a:lstStyle>
            <a:lvl1pPr>
              <a:defRPr/>
            </a:lvl1pPr>
          </a:lstStyle>
          <a:p>
            <a:pPr lvl="0"/>
            <a:fld id="{F27AEA7C-CE7B-4D6F-8F21-CB59C625A938}" type="datetime1">
              <a:rPr lang="en-IN"/>
              <a:pPr lvl="0"/>
              <a:t>09-05-2024</a:t>
            </a:fld>
            <a:endParaRPr lang="en-IN"/>
          </a:p>
        </p:txBody>
      </p:sp>
      <p:sp>
        <p:nvSpPr>
          <p:cNvPr id="5" name="Footer Placeholder 4">
            <a:extLst>
              <a:ext uri="{FF2B5EF4-FFF2-40B4-BE49-F238E27FC236}">
                <a16:creationId xmlns:a16="http://schemas.microsoft.com/office/drawing/2014/main" id="{66D4C5AD-CF36-058A-0C5C-F7DB7F580FDC}"/>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88593B7D-9AFE-B222-DEE2-C783D6E62682}"/>
              </a:ext>
            </a:extLst>
          </p:cNvPr>
          <p:cNvSpPr txBox="1">
            <a:spLocks noGrp="1"/>
          </p:cNvSpPr>
          <p:nvPr>
            <p:ph type="sldNum" sz="quarter" idx="8"/>
          </p:nvPr>
        </p:nvSpPr>
        <p:spPr/>
        <p:txBody>
          <a:bodyPr/>
          <a:lstStyle>
            <a:lvl1pPr>
              <a:defRPr/>
            </a:lvl1pPr>
          </a:lstStyle>
          <a:p>
            <a:pPr lvl="0"/>
            <a:fld id="{76DD1692-1D8D-4674-AC41-DBAE655BCC96}" type="slidenum">
              <a:t>‹#›</a:t>
            </a:fld>
            <a:endParaRPr lang="en-IN"/>
          </a:p>
        </p:txBody>
      </p:sp>
    </p:spTree>
    <p:extLst>
      <p:ext uri="{BB962C8B-B14F-4D97-AF65-F5344CB8AC3E}">
        <p14:creationId xmlns:p14="http://schemas.microsoft.com/office/powerpoint/2010/main" val="2495366624"/>
      </p:ext>
    </p:extLst>
  </p:cSld>
  <p:clrMapOvr>
    <a:masterClrMapping/>
  </p:clrMapOvr>
  <p:transition spd="slow">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9AEE-3368-FA1D-04D8-EC91E38608A8}"/>
              </a:ext>
            </a:extLst>
          </p:cNvPr>
          <p:cNvSpPr txBox="1">
            <a:spLocks noGrp="1"/>
          </p:cNvSpPr>
          <p:nvPr>
            <p:ph type="title"/>
          </p:nvPr>
        </p:nvSpPr>
        <p:spPr>
          <a:xfrm>
            <a:off x="931334" y="609603"/>
            <a:ext cx="8094131" cy="3022604"/>
          </a:xfrm>
        </p:spPr>
        <p:txBody>
          <a:bodyPr anchor="ctr"/>
          <a:lstStyle>
            <a:lvl1pPr>
              <a:defRPr sz="4400"/>
            </a:lvl1pPr>
          </a:lstStyle>
          <a:p>
            <a:pPr lvl="0"/>
            <a:r>
              <a:rPr lang="en-US"/>
              <a:t>Click to edit Master title style</a:t>
            </a:r>
          </a:p>
        </p:txBody>
      </p:sp>
      <p:sp>
        <p:nvSpPr>
          <p:cNvPr id="3" name="Text Placeholder 9">
            <a:extLst>
              <a:ext uri="{FF2B5EF4-FFF2-40B4-BE49-F238E27FC236}">
                <a16:creationId xmlns:a16="http://schemas.microsoft.com/office/drawing/2014/main" id="{8C37B1D2-0AD4-416A-1A36-74ECE5154F9F}"/>
              </a:ext>
            </a:extLst>
          </p:cNvPr>
          <p:cNvSpPr txBox="1">
            <a:spLocks noGrp="1"/>
          </p:cNvSpPr>
          <p:nvPr>
            <p:ph type="body" idx="4294967295"/>
          </p:nvPr>
        </p:nvSpPr>
        <p:spPr>
          <a:xfrm>
            <a:off x="1366141" y="3632197"/>
            <a:ext cx="7224528" cy="381003"/>
          </a:xfrm>
        </p:spPr>
        <p:txBody>
          <a:bodyPr anchor="ctr">
            <a:noAutofit/>
          </a:bodyPr>
          <a:lstStyle>
            <a:lvl1pPr marL="0" indent="0">
              <a:buNone/>
              <a:defRPr sz="1600">
                <a:solidFill>
                  <a:srgbClr val="7F7F7F"/>
                </a:solidFill>
              </a:defRPr>
            </a:lvl1pPr>
          </a:lstStyle>
          <a:p>
            <a:pPr lvl="0"/>
            <a:r>
              <a:rPr lang="en-US"/>
              <a:t>Click to edit Master text styles</a:t>
            </a:r>
          </a:p>
        </p:txBody>
      </p:sp>
      <p:sp>
        <p:nvSpPr>
          <p:cNvPr id="4" name="Text Placeholder 2">
            <a:extLst>
              <a:ext uri="{FF2B5EF4-FFF2-40B4-BE49-F238E27FC236}">
                <a16:creationId xmlns:a16="http://schemas.microsoft.com/office/drawing/2014/main" id="{13E2352C-5180-6D36-C17D-A6990B0E0A9F}"/>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en-US"/>
              <a:t>Click to edit Master text styles</a:t>
            </a:r>
          </a:p>
        </p:txBody>
      </p:sp>
      <p:sp>
        <p:nvSpPr>
          <p:cNvPr id="5" name="Date Placeholder 3">
            <a:extLst>
              <a:ext uri="{FF2B5EF4-FFF2-40B4-BE49-F238E27FC236}">
                <a16:creationId xmlns:a16="http://schemas.microsoft.com/office/drawing/2014/main" id="{A5E88BDF-B537-6DCB-8E1F-8D78C0C84CF5}"/>
              </a:ext>
            </a:extLst>
          </p:cNvPr>
          <p:cNvSpPr txBox="1">
            <a:spLocks noGrp="1"/>
          </p:cNvSpPr>
          <p:nvPr>
            <p:ph type="dt" sz="half" idx="7"/>
          </p:nvPr>
        </p:nvSpPr>
        <p:spPr/>
        <p:txBody>
          <a:bodyPr/>
          <a:lstStyle>
            <a:lvl1pPr>
              <a:defRPr/>
            </a:lvl1pPr>
          </a:lstStyle>
          <a:p>
            <a:pPr lvl="0"/>
            <a:fld id="{33437243-7E6C-4F2B-AEE7-4065C2E29686}" type="datetime1">
              <a:rPr lang="en-IN"/>
              <a:pPr lvl="0"/>
              <a:t>09-05-2024</a:t>
            </a:fld>
            <a:endParaRPr lang="en-IN"/>
          </a:p>
        </p:txBody>
      </p:sp>
      <p:sp>
        <p:nvSpPr>
          <p:cNvPr id="6" name="Footer Placeholder 4">
            <a:extLst>
              <a:ext uri="{FF2B5EF4-FFF2-40B4-BE49-F238E27FC236}">
                <a16:creationId xmlns:a16="http://schemas.microsoft.com/office/drawing/2014/main" id="{C3D7DEBB-8444-9E2F-D8B3-F93980806EFF}"/>
              </a:ext>
            </a:extLst>
          </p:cNvPr>
          <p:cNvSpPr txBox="1">
            <a:spLocks noGrp="1"/>
          </p:cNvSpPr>
          <p:nvPr>
            <p:ph type="ftr" sz="quarter" idx="9"/>
          </p:nvPr>
        </p:nvSpPr>
        <p:spPr/>
        <p:txBody>
          <a:bodyPr/>
          <a:lstStyle>
            <a:lvl1pPr>
              <a:defRPr/>
            </a:lvl1pPr>
          </a:lstStyle>
          <a:p>
            <a:pPr lvl="0"/>
            <a:endParaRPr lang="en-IN"/>
          </a:p>
        </p:txBody>
      </p:sp>
      <p:sp>
        <p:nvSpPr>
          <p:cNvPr id="7" name="Slide Number Placeholder 5">
            <a:extLst>
              <a:ext uri="{FF2B5EF4-FFF2-40B4-BE49-F238E27FC236}">
                <a16:creationId xmlns:a16="http://schemas.microsoft.com/office/drawing/2014/main" id="{AA7D927E-ED23-8776-FCFB-0EA6E76E79D0}"/>
              </a:ext>
            </a:extLst>
          </p:cNvPr>
          <p:cNvSpPr txBox="1">
            <a:spLocks noGrp="1"/>
          </p:cNvSpPr>
          <p:nvPr>
            <p:ph type="sldNum" sz="quarter" idx="8"/>
          </p:nvPr>
        </p:nvSpPr>
        <p:spPr/>
        <p:txBody>
          <a:bodyPr/>
          <a:lstStyle>
            <a:lvl1pPr>
              <a:defRPr/>
            </a:lvl1pPr>
          </a:lstStyle>
          <a:p>
            <a:pPr lvl="0"/>
            <a:fld id="{4D50B632-791E-43F3-AAC0-FFBD6CC43DFF}" type="slidenum">
              <a:t>‹#›</a:t>
            </a:fld>
            <a:endParaRPr lang="en-IN"/>
          </a:p>
        </p:txBody>
      </p:sp>
      <p:sp>
        <p:nvSpPr>
          <p:cNvPr id="8" name="TextBox 19">
            <a:extLst>
              <a:ext uri="{FF2B5EF4-FFF2-40B4-BE49-F238E27FC236}">
                <a16:creationId xmlns:a16="http://schemas.microsoft.com/office/drawing/2014/main" id="{D540F87B-EE42-AE92-B1DC-39240F48E182}"/>
              </a:ext>
            </a:extLst>
          </p:cNvPr>
          <p:cNvSpPr txBox="1"/>
          <p:nvPr/>
        </p:nvSpPr>
        <p:spPr>
          <a:xfrm>
            <a:off x="541873" y="790379"/>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0E474"/>
                </a:solidFill>
                <a:uFillTx/>
                <a:latin typeface="Arial"/>
              </a:rPr>
              <a:t>“</a:t>
            </a:r>
          </a:p>
        </p:txBody>
      </p:sp>
      <p:sp>
        <p:nvSpPr>
          <p:cNvPr id="9" name="TextBox 21">
            <a:extLst>
              <a:ext uri="{FF2B5EF4-FFF2-40B4-BE49-F238E27FC236}">
                <a16:creationId xmlns:a16="http://schemas.microsoft.com/office/drawing/2014/main" id="{4D1EB0B6-57E2-E2C9-16E4-71B6D0024E27}"/>
              </a:ext>
            </a:extLst>
          </p:cNvPr>
          <p:cNvSpPr txBox="1"/>
          <p:nvPr/>
        </p:nvSpPr>
        <p:spPr>
          <a:xfrm>
            <a:off x="8893015" y="2886559"/>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0E474"/>
                </a:solidFill>
                <a:uFillTx/>
                <a:latin typeface="Arial"/>
              </a:rPr>
              <a:t>”</a:t>
            </a:r>
            <a:endParaRPr lang="en-US" sz="1800" b="0" i="0" u="none" strike="noStrike" kern="1200" cap="none" spc="0" baseline="0">
              <a:solidFill>
                <a:srgbClr val="C0E474"/>
              </a:solidFill>
              <a:uFillTx/>
              <a:latin typeface="Arial"/>
            </a:endParaRPr>
          </a:p>
        </p:txBody>
      </p:sp>
    </p:spTree>
    <p:extLst>
      <p:ext uri="{BB962C8B-B14F-4D97-AF65-F5344CB8AC3E}">
        <p14:creationId xmlns:p14="http://schemas.microsoft.com/office/powerpoint/2010/main" val="3325827557"/>
      </p:ext>
    </p:extLst>
  </p:cSld>
  <p:clrMapOvr>
    <a:masterClrMapping/>
  </p:clrMapOvr>
  <p:transition spd="slow">
    <p:cover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28A5-6E15-EE98-66E6-F249B5EE4651}"/>
              </a:ext>
            </a:extLst>
          </p:cNvPr>
          <p:cNvSpPr txBox="1">
            <a:spLocks noGrp="1"/>
          </p:cNvSpPr>
          <p:nvPr>
            <p:ph type="title"/>
          </p:nvPr>
        </p:nvSpPr>
        <p:spPr>
          <a:xfrm>
            <a:off x="677332" y="1931990"/>
            <a:ext cx="8596667" cy="2595460"/>
          </a:xfrm>
        </p:spPr>
        <p:txBody>
          <a:bodyPr anchor="b"/>
          <a:lstStyle>
            <a:lvl1pPr>
              <a:defRPr sz="4400"/>
            </a:lvl1pPr>
          </a:lstStyle>
          <a:p>
            <a:pPr lvl="0"/>
            <a:r>
              <a:rPr lang="en-US"/>
              <a:t>Click to edit Master title style</a:t>
            </a:r>
          </a:p>
        </p:txBody>
      </p:sp>
      <p:sp>
        <p:nvSpPr>
          <p:cNvPr id="3" name="Text Placeholder 2">
            <a:extLst>
              <a:ext uri="{FF2B5EF4-FFF2-40B4-BE49-F238E27FC236}">
                <a16:creationId xmlns:a16="http://schemas.microsoft.com/office/drawing/2014/main" id="{860A58CC-6251-3E31-93AF-63853208AD3A}"/>
              </a:ext>
            </a:extLst>
          </p:cNvPr>
          <p:cNvSpPr txBox="1">
            <a:spLocks noGrp="1"/>
          </p:cNvSpPr>
          <p:nvPr>
            <p:ph type="body" idx="4294967295"/>
          </p:nvPr>
        </p:nvSpPr>
        <p:spPr>
          <a:xfrm>
            <a:off x="677332" y="4527450"/>
            <a:ext cx="8596667" cy="1513917"/>
          </a:xfrm>
        </p:spPr>
        <p:txBody>
          <a:bodyP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1EB45ED8-8E4B-97AE-FE1A-6C45E300501C}"/>
              </a:ext>
            </a:extLst>
          </p:cNvPr>
          <p:cNvSpPr txBox="1">
            <a:spLocks noGrp="1"/>
          </p:cNvSpPr>
          <p:nvPr>
            <p:ph type="dt" sz="half" idx="7"/>
          </p:nvPr>
        </p:nvSpPr>
        <p:spPr/>
        <p:txBody>
          <a:bodyPr/>
          <a:lstStyle>
            <a:lvl1pPr>
              <a:defRPr/>
            </a:lvl1pPr>
          </a:lstStyle>
          <a:p>
            <a:pPr lvl="0"/>
            <a:fld id="{CC0D9D8B-C2FE-4A4E-BBF1-85FAB94E6943}" type="datetime1">
              <a:rPr lang="en-IN"/>
              <a:pPr lvl="0"/>
              <a:t>09-05-2024</a:t>
            </a:fld>
            <a:endParaRPr lang="en-IN"/>
          </a:p>
        </p:txBody>
      </p:sp>
      <p:sp>
        <p:nvSpPr>
          <p:cNvPr id="5" name="Footer Placeholder 4">
            <a:extLst>
              <a:ext uri="{FF2B5EF4-FFF2-40B4-BE49-F238E27FC236}">
                <a16:creationId xmlns:a16="http://schemas.microsoft.com/office/drawing/2014/main" id="{F1C34E21-0B35-D9A1-0AC5-218066E7AF1C}"/>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B017E816-DB4F-E328-22B2-E2362D2F30F0}"/>
              </a:ext>
            </a:extLst>
          </p:cNvPr>
          <p:cNvSpPr txBox="1">
            <a:spLocks noGrp="1"/>
          </p:cNvSpPr>
          <p:nvPr>
            <p:ph type="sldNum" sz="quarter" idx="8"/>
          </p:nvPr>
        </p:nvSpPr>
        <p:spPr/>
        <p:txBody>
          <a:bodyPr/>
          <a:lstStyle>
            <a:lvl1pPr>
              <a:defRPr/>
            </a:lvl1pPr>
          </a:lstStyle>
          <a:p>
            <a:pPr lvl="0"/>
            <a:fld id="{092D0A59-20AE-4C04-AB9E-5F8290083043}" type="slidenum">
              <a:t>‹#›</a:t>
            </a:fld>
            <a:endParaRPr lang="en-IN"/>
          </a:p>
        </p:txBody>
      </p:sp>
    </p:spTree>
    <p:extLst>
      <p:ext uri="{BB962C8B-B14F-4D97-AF65-F5344CB8AC3E}">
        <p14:creationId xmlns:p14="http://schemas.microsoft.com/office/powerpoint/2010/main" val="1704063550"/>
      </p:ext>
    </p:extLst>
  </p:cSld>
  <p:clrMapOvr>
    <a:masterClrMapping/>
  </p:clrMapOvr>
  <p:transition spd="slow">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D597-3D4F-53A2-FA5F-25D7079ADB5B}"/>
              </a:ext>
            </a:extLst>
          </p:cNvPr>
          <p:cNvSpPr txBox="1">
            <a:spLocks noGrp="1"/>
          </p:cNvSpPr>
          <p:nvPr>
            <p:ph type="title"/>
          </p:nvPr>
        </p:nvSpPr>
        <p:spPr>
          <a:xfrm>
            <a:off x="931334" y="609603"/>
            <a:ext cx="8094131" cy="3022604"/>
          </a:xfrm>
        </p:spPr>
        <p:txBody>
          <a:bodyPr anchor="ctr"/>
          <a:lstStyle>
            <a:lvl1pPr>
              <a:defRPr sz="4400"/>
            </a:lvl1pPr>
          </a:lstStyle>
          <a:p>
            <a:pPr lvl="0"/>
            <a:r>
              <a:rPr lang="en-US"/>
              <a:t>Click to edit Master title style</a:t>
            </a:r>
          </a:p>
        </p:txBody>
      </p:sp>
      <p:sp>
        <p:nvSpPr>
          <p:cNvPr id="3" name="Text Placeholder 9">
            <a:extLst>
              <a:ext uri="{FF2B5EF4-FFF2-40B4-BE49-F238E27FC236}">
                <a16:creationId xmlns:a16="http://schemas.microsoft.com/office/drawing/2014/main" id="{4FCC25C6-F847-B2B1-5153-E6C62E852A75}"/>
              </a:ext>
            </a:extLst>
          </p:cNvPr>
          <p:cNvSpPr txBox="1">
            <a:spLocks noGrp="1"/>
          </p:cNvSpPr>
          <p:nvPr>
            <p:ph type="body" idx="4294967295"/>
          </p:nvPr>
        </p:nvSpPr>
        <p:spPr>
          <a:xfrm>
            <a:off x="677332" y="4013201"/>
            <a:ext cx="8596667" cy="514249"/>
          </a:xfrm>
        </p:spPr>
        <p:txBody>
          <a:bodyPr anchor="b">
            <a:noAutofit/>
          </a:bodyPr>
          <a:lstStyle>
            <a:lvl1pPr marL="0" indent="0">
              <a:buNone/>
              <a:defRPr sz="2400"/>
            </a:lvl1pPr>
          </a:lstStyle>
          <a:p>
            <a:pPr lvl="0"/>
            <a:r>
              <a:rPr lang="en-US"/>
              <a:t>Click to edit Master text styles</a:t>
            </a:r>
          </a:p>
        </p:txBody>
      </p:sp>
      <p:sp>
        <p:nvSpPr>
          <p:cNvPr id="4" name="Text Placeholder 2">
            <a:extLst>
              <a:ext uri="{FF2B5EF4-FFF2-40B4-BE49-F238E27FC236}">
                <a16:creationId xmlns:a16="http://schemas.microsoft.com/office/drawing/2014/main" id="{97353AC2-7ED1-E2B0-D44D-F3AAA375E96A}"/>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en-US"/>
              <a:t>Click to edit Master text styles</a:t>
            </a:r>
          </a:p>
        </p:txBody>
      </p:sp>
      <p:sp>
        <p:nvSpPr>
          <p:cNvPr id="5" name="Date Placeholder 3">
            <a:extLst>
              <a:ext uri="{FF2B5EF4-FFF2-40B4-BE49-F238E27FC236}">
                <a16:creationId xmlns:a16="http://schemas.microsoft.com/office/drawing/2014/main" id="{A836DFFA-768A-4354-4640-6E9F4A8D7AE9}"/>
              </a:ext>
            </a:extLst>
          </p:cNvPr>
          <p:cNvSpPr txBox="1">
            <a:spLocks noGrp="1"/>
          </p:cNvSpPr>
          <p:nvPr>
            <p:ph type="dt" sz="half" idx="7"/>
          </p:nvPr>
        </p:nvSpPr>
        <p:spPr/>
        <p:txBody>
          <a:bodyPr/>
          <a:lstStyle>
            <a:lvl1pPr>
              <a:defRPr/>
            </a:lvl1pPr>
          </a:lstStyle>
          <a:p>
            <a:pPr lvl="0"/>
            <a:fld id="{D6A9903B-DE82-4C5B-AC47-A8E120CDA699}" type="datetime1">
              <a:rPr lang="en-IN"/>
              <a:pPr lvl="0"/>
              <a:t>09-05-2024</a:t>
            </a:fld>
            <a:endParaRPr lang="en-IN"/>
          </a:p>
        </p:txBody>
      </p:sp>
      <p:sp>
        <p:nvSpPr>
          <p:cNvPr id="6" name="Footer Placeholder 4">
            <a:extLst>
              <a:ext uri="{FF2B5EF4-FFF2-40B4-BE49-F238E27FC236}">
                <a16:creationId xmlns:a16="http://schemas.microsoft.com/office/drawing/2014/main" id="{D2DBB4ED-4141-4392-284D-BCB3E83D5751}"/>
              </a:ext>
            </a:extLst>
          </p:cNvPr>
          <p:cNvSpPr txBox="1">
            <a:spLocks noGrp="1"/>
          </p:cNvSpPr>
          <p:nvPr>
            <p:ph type="ftr" sz="quarter" idx="9"/>
          </p:nvPr>
        </p:nvSpPr>
        <p:spPr/>
        <p:txBody>
          <a:bodyPr/>
          <a:lstStyle>
            <a:lvl1pPr>
              <a:defRPr/>
            </a:lvl1pPr>
          </a:lstStyle>
          <a:p>
            <a:pPr lvl="0"/>
            <a:endParaRPr lang="en-IN"/>
          </a:p>
        </p:txBody>
      </p:sp>
      <p:sp>
        <p:nvSpPr>
          <p:cNvPr id="7" name="Slide Number Placeholder 5">
            <a:extLst>
              <a:ext uri="{FF2B5EF4-FFF2-40B4-BE49-F238E27FC236}">
                <a16:creationId xmlns:a16="http://schemas.microsoft.com/office/drawing/2014/main" id="{2EC6EABE-835A-B7C9-AF84-04C08DEA9DFE}"/>
              </a:ext>
            </a:extLst>
          </p:cNvPr>
          <p:cNvSpPr txBox="1">
            <a:spLocks noGrp="1"/>
          </p:cNvSpPr>
          <p:nvPr>
            <p:ph type="sldNum" sz="quarter" idx="8"/>
          </p:nvPr>
        </p:nvSpPr>
        <p:spPr/>
        <p:txBody>
          <a:bodyPr/>
          <a:lstStyle>
            <a:lvl1pPr>
              <a:defRPr/>
            </a:lvl1pPr>
          </a:lstStyle>
          <a:p>
            <a:pPr lvl="0"/>
            <a:fld id="{117A566D-99DE-4B59-B5EA-19925F931427}" type="slidenum">
              <a:t>‹#›</a:t>
            </a:fld>
            <a:endParaRPr lang="en-IN"/>
          </a:p>
        </p:txBody>
      </p:sp>
      <p:sp>
        <p:nvSpPr>
          <p:cNvPr id="8" name="TextBox 23">
            <a:extLst>
              <a:ext uri="{FF2B5EF4-FFF2-40B4-BE49-F238E27FC236}">
                <a16:creationId xmlns:a16="http://schemas.microsoft.com/office/drawing/2014/main" id="{2ED6BFD0-7A52-838B-6BDF-7FD6BFC79E72}"/>
              </a:ext>
            </a:extLst>
          </p:cNvPr>
          <p:cNvSpPr txBox="1"/>
          <p:nvPr/>
        </p:nvSpPr>
        <p:spPr>
          <a:xfrm>
            <a:off x="541873" y="790379"/>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0E474"/>
                </a:solidFill>
                <a:uFillTx/>
                <a:latin typeface="Arial"/>
              </a:rPr>
              <a:t>“</a:t>
            </a:r>
          </a:p>
        </p:txBody>
      </p:sp>
      <p:sp>
        <p:nvSpPr>
          <p:cNvPr id="9" name="TextBox 24">
            <a:extLst>
              <a:ext uri="{FF2B5EF4-FFF2-40B4-BE49-F238E27FC236}">
                <a16:creationId xmlns:a16="http://schemas.microsoft.com/office/drawing/2014/main" id="{884A3AA9-B5AA-AD44-EADB-C352DEC0F0CB}"/>
              </a:ext>
            </a:extLst>
          </p:cNvPr>
          <p:cNvSpPr txBox="1"/>
          <p:nvPr/>
        </p:nvSpPr>
        <p:spPr>
          <a:xfrm>
            <a:off x="8893015" y="2886559"/>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0E474"/>
                </a:solidFill>
                <a:uFillTx/>
                <a:latin typeface="Arial"/>
              </a:rPr>
              <a:t>”</a:t>
            </a:r>
          </a:p>
        </p:txBody>
      </p:sp>
    </p:spTree>
    <p:extLst>
      <p:ext uri="{BB962C8B-B14F-4D97-AF65-F5344CB8AC3E}">
        <p14:creationId xmlns:p14="http://schemas.microsoft.com/office/powerpoint/2010/main" val="3806116976"/>
      </p:ext>
    </p:extLst>
  </p:cSld>
  <p:clrMapOvr>
    <a:masterClrMapping/>
  </p:clrMapOvr>
  <p:transition spd="slow">
    <p:cover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7466-F8CD-F6FE-F784-30098A90DF59}"/>
              </a:ext>
            </a:extLst>
          </p:cNvPr>
          <p:cNvSpPr txBox="1">
            <a:spLocks noGrp="1"/>
          </p:cNvSpPr>
          <p:nvPr>
            <p:ph type="title"/>
          </p:nvPr>
        </p:nvSpPr>
        <p:spPr>
          <a:xfrm>
            <a:off x="685800" y="609603"/>
            <a:ext cx="8588200" cy="3022604"/>
          </a:xfrm>
        </p:spPr>
        <p:txBody>
          <a:bodyPr anchor="ctr"/>
          <a:lstStyle>
            <a:lvl1pPr>
              <a:defRPr sz="4400"/>
            </a:lvl1pPr>
          </a:lstStyle>
          <a:p>
            <a:pPr lvl="0"/>
            <a:r>
              <a:rPr lang="en-US"/>
              <a:t>Click to edit Master title style</a:t>
            </a:r>
          </a:p>
        </p:txBody>
      </p:sp>
      <p:sp>
        <p:nvSpPr>
          <p:cNvPr id="3" name="Text Placeholder 9">
            <a:extLst>
              <a:ext uri="{FF2B5EF4-FFF2-40B4-BE49-F238E27FC236}">
                <a16:creationId xmlns:a16="http://schemas.microsoft.com/office/drawing/2014/main" id="{8E650176-39C7-1FC2-80DC-226B608BCD4D}"/>
              </a:ext>
            </a:extLst>
          </p:cNvPr>
          <p:cNvSpPr txBox="1">
            <a:spLocks noGrp="1"/>
          </p:cNvSpPr>
          <p:nvPr>
            <p:ph type="body" idx="4294967295"/>
          </p:nvPr>
        </p:nvSpPr>
        <p:spPr>
          <a:xfrm>
            <a:off x="677332" y="4013201"/>
            <a:ext cx="8596667" cy="514249"/>
          </a:xfrm>
        </p:spPr>
        <p:txBody>
          <a:bodyPr anchor="b">
            <a:noAutofit/>
          </a:bodyPr>
          <a:lstStyle>
            <a:lvl1pPr marL="0" indent="0">
              <a:buNone/>
              <a:defRPr sz="2400">
                <a:solidFill>
                  <a:srgbClr val="90C226"/>
                </a:solidFill>
              </a:defRPr>
            </a:lvl1pPr>
          </a:lstStyle>
          <a:p>
            <a:pPr lvl="0"/>
            <a:r>
              <a:rPr lang="en-US"/>
              <a:t>Click to edit Master text styles</a:t>
            </a:r>
          </a:p>
        </p:txBody>
      </p:sp>
      <p:sp>
        <p:nvSpPr>
          <p:cNvPr id="4" name="Text Placeholder 2">
            <a:extLst>
              <a:ext uri="{FF2B5EF4-FFF2-40B4-BE49-F238E27FC236}">
                <a16:creationId xmlns:a16="http://schemas.microsoft.com/office/drawing/2014/main" id="{C875452A-B57F-3CDC-C1BF-6AAC2BA578EF}"/>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en-US"/>
              <a:t>Click to edit Master text styles</a:t>
            </a:r>
          </a:p>
        </p:txBody>
      </p:sp>
      <p:sp>
        <p:nvSpPr>
          <p:cNvPr id="5" name="Date Placeholder 3">
            <a:extLst>
              <a:ext uri="{FF2B5EF4-FFF2-40B4-BE49-F238E27FC236}">
                <a16:creationId xmlns:a16="http://schemas.microsoft.com/office/drawing/2014/main" id="{B4CF5A8A-4F66-397A-1C70-81FD969C9A05}"/>
              </a:ext>
            </a:extLst>
          </p:cNvPr>
          <p:cNvSpPr txBox="1">
            <a:spLocks noGrp="1"/>
          </p:cNvSpPr>
          <p:nvPr>
            <p:ph type="dt" sz="half" idx="7"/>
          </p:nvPr>
        </p:nvSpPr>
        <p:spPr/>
        <p:txBody>
          <a:bodyPr/>
          <a:lstStyle>
            <a:lvl1pPr>
              <a:defRPr/>
            </a:lvl1pPr>
          </a:lstStyle>
          <a:p>
            <a:pPr lvl="0"/>
            <a:fld id="{D921D5C0-745D-444C-BB76-BC08D8F89A00}" type="datetime1">
              <a:rPr lang="en-IN"/>
              <a:pPr lvl="0"/>
              <a:t>09-05-2024</a:t>
            </a:fld>
            <a:endParaRPr lang="en-IN"/>
          </a:p>
        </p:txBody>
      </p:sp>
      <p:sp>
        <p:nvSpPr>
          <p:cNvPr id="6" name="Footer Placeholder 4">
            <a:extLst>
              <a:ext uri="{FF2B5EF4-FFF2-40B4-BE49-F238E27FC236}">
                <a16:creationId xmlns:a16="http://schemas.microsoft.com/office/drawing/2014/main" id="{68F5F43B-00A7-0DF4-F0B9-722856FFF6F2}"/>
              </a:ext>
            </a:extLst>
          </p:cNvPr>
          <p:cNvSpPr txBox="1">
            <a:spLocks noGrp="1"/>
          </p:cNvSpPr>
          <p:nvPr>
            <p:ph type="ftr" sz="quarter" idx="9"/>
          </p:nvPr>
        </p:nvSpPr>
        <p:spPr/>
        <p:txBody>
          <a:bodyPr/>
          <a:lstStyle>
            <a:lvl1pPr>
              <a:defRPr/>
            </a:lvl1pPr>
          </a:lstStyle>
          <a:p>
            <a:pPr lvl="0"/>
            <a:endParaRPr lang="en-IN"/>
          </a:p>
        </p:txBody>
      </p:sp>
      <p:sp>
        <p:nvSpPr>
          <p:cNvPr id="7" name="Slide Number Placeholder 5">
            <a:extLst>
              <a:ext uri="{FF2B5EF4-FFF2-40B4-BE49-F238E27FC236}">
                <a16:creationId xmlns:a16="http://schemas.microsoft.com/office/drawing/2014/main" id="{0758D040-D9BD-32EA-ACC9-3F54C48FC013}"/>
              </a:ext>
            </a:extLst>
          </p:cNvPr>
          <p:cNvSpPr txBox="1">
            <a:spLocks noGrp="1"/>
          </p:cNvSpPr>
          <p:nvPr>
            <p:ph type="sldNum" sz="quarter" idx="8"/>
          </p:nvPr>
        </p:nvSpPr>
        <p:spPr/>
        <p:txBody>
          <a:bodyPr/>
          <a:lstStyle>
            <a:lvl1pPr>
              <a:defRPr/>
            </a:lvl1pPr>
          </a:lstStyle>
          <a:p>
            <a:pPr lvl="0"/>
            <a:fld id="{148595EF-6AB3-42DE-80FF-F57AE0F79749}" type="slidenum">
              <a:t>‹#›</a:t>
            </a:fld>
            <a:endParaRPr lang="en-IN"/>
          </a:p>
        </p:txBody>
      </p:sp>
    </p:spTree>
    <p:extLst>
      <p:ext uri="{BB962C8B-B14F-4D97-AF65-F5344CB8AC3E}">
        <p14:creationId xmlns:p14="http://schemas.microsoft.com/office/powerpoint/2010/main" val="4205432072"/>
      </p:ext>
    </p:extLst>
  </p:cSld>
  <p:clrMapOvr>
    <a:masterClrMapping/>
  </p:clrMapOvr>
  <p:transition spd="slow">
    <p:cover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63EB-6D55-57F4-29E3-60FFCAB5F912}"/>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F3403D5-9CBD-D205-1EA1-AEB11FC4A98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F7A67-D7C7-26A2-BFB9-430F2D1C24EC}"/>
              </a:ext>
            </a:extLst>
          </p:cNvPr>
          <p:cNvSpPr txBox="1">
            <a:spLocks noGrp="1"/>
          </p:cNvSpPr>
          <p:nvPr>
            <p:ph type="dt" sz="half" idx="7"/>
          </p:nvPr>
        </p:nvSpPr>
        <p:spPr/>
        <p:txBody>
          <a:bodyPr/>
          <a:lstStyle>
            <a:lvl1pPr>
              <a:defRPr/>
            </a:lvl1pPr>
          </a:lstStyle>
          <a:p>
            <a:pPr lvl="0"/>
            <a:fld id="{24774B31-364F-4062-B339-F75DA86E0928}" type="datetime1">
              <a:rPr lang="en-IN"/>
              <a:pPr lvl="0"/>
              <a:t>09-05-2024</a:t>
            </a:fld>
            <a:endParaRPr lang="en-IN"/>
          </a:p>
        </p:txBody>
      </p:sp>
      <p:sp>
        <p:nvSpPr>
          <p:cNvPr id="5" name="Footer Placeholder 4">
            <a:extLst>
              <a:ext uri="{FF2B5EF4-FFF2-40B4-BE49-F238E27FC236}">
                <a16:creationId xmlns:a16="http://schemas.microsoft.com/office/drawing/2014/main" id="{7B20461C-CE95-CF36-27C7-BBBAE3E555E2}"/>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1F19F206-1C17-AD59-835A-A087B52F6E34}"/>
              </a:ext>
            </a:extLst>
          </p:cNvPr>
          <p:cNvSpPr txBox="1">
            <a:spLocks noGrp="1"/>
          </p:cNvSpPr>
          <p:nvPr>
            <p:ph type="sldNum" sz="quarter" idx="8"/>
          </p:nvPr>
        </p:nvSpPr>
        <p:spPr/>
        <p:txBody>
          <a:bodyPr/>
          <a:lstStyle>
            <a:lvl1pPr>
              <a:defRPr/>
            </a:lvl1pPr>
          </a:lstStyle>
          <a:p>
            <a:pPr lvl="0"/>
            <a:fld id="{1E0E90E7-0FE5-4A7B-8714-DCC0D0E9CB02}" type="slidenum">
              <a:t>‹#›</a:t>
            </a:fld>
            <a:endParaRPr lang="en-IN"/>
          </a:p>
        </p:txBody>
      </p:sp>
    </p:spTree>
    <p:extLst>
      <p:ext uri="{BB962C8B-B14F-4D97-AF65-F5344CB8AC3E}">
        <p14:creationId xmlns:p14="http://schemas.microsoft.com/office/powerpoint/2010/main" val="3615956876"/>
      </p:ext>
    </p:extLst>
  </p:cSld>
  <p:clrMapOvr>
    <a:masterClrMapping/>
  </p:clrMapOvr>
  <p:transition spd="slow">
    <p:cover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08B64-5607-9B1F-4FBF-83968515C5F2}"/>
              </a:ext>
            </a:extLst>
          </p:cNvPr>
          <p:cNvSpPr txBox="1">
            <a:spLocks noGrp="1"/>
          </p:cNvSpPr>
          <p:nvPr>
            <p:ph type="title" orient="vert"/>
          </p:nvPr>
        </p:nvSpPr>
        <p:spPr>
          <a:xfrm>
            <a:off x="7967670" y="609603"/>
            <a:ext cx="1304739" cy="5251454"/>
          </a:xfrm>
        </p:spPr>
        <p:txBody>
          <a:bodyPr vert="eaVert" anchor="ct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010BBD2-AB7B-F403-02F7-75B45D12FE76}"/>
              </a:ext>
            </a:extLst>
          </p:cNvPr>
          <p:cNvSpPr txBox="1">
            <a:spLocks noGrp="1"/>
          </p:cNvSpPr>
          <p:nvPr>
            <p:ph type="body" orient="vert" idx="1"/>
          </p:nvPr>
        </p:nvSpPr>
        <p:spPr>
          <a:xfrm>
            <a:off x="677332" y="609603"/>
            <a:ext cx="7060146" cy="525145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4027B-C44A-F784-C9F9-93DB58D04EC3}"/>
              </a:ext>
            </a:extLst>
          </p:cNvPr>
          <p:cNvSpPr txBox="1">
            <a:spLocks noGrp="1"/>
          </p:cNvSpPr>
          <p:nvPr>
            <p:ph type="dt" sz="half" idx="7"/>
          </p:nvPr>
        </p:nvSpPr>
        <p:spPr/>
        <p:txBody>
          <a:bodyPr/>
          <a:lstStyle>
            <a:lvl1pPr>
              <a:defRPr/>
            </a:lvl1pPr>
          </a:lstStyle>
          <a:p>
            <a:pPr lvl="0"/>
            <a:fld id="{1F5C55A1-7C5D-4F9B-AE7D-A786F28D0188}" type="datetime1">
              <a:rPr lang="en-IN"/>
              <a:pPr lvl="0"/>
              <a:t>09-05-2024</a:t>
            </a:fld>
            <a:endParaRPr lang="en-IN"/>
          </a:p>
        </p:txBody>
      </p:sp>
      <p:sp>
        <p:nvSpPr>
          <p:cNvPr id="5" name="Footer Placeholder 4">
            <a:extLst>
              <a:ext uri="{FF2B5EF4-FFF2-40B4-BE49-F238E27FC236}">
                <a16:creationId xmlns:a16="http://schemas.microsoft.com/office/drawing/2014/main" id="{3451FA3D-7C02-1962-A351-2AAB68903B86}"/>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9B632F2C-E1E7-7C01-BD85-38303B6A3C20}"/>
              </a:ext>
            </a:extLst>
          </p:cNvPr>
          <p:cNvSpPr txBox="1">
            <a:spLocks noGrp="1"/>
          </p:cNvSpPr>
          <p:nvPr>
            <p:ph type="sldNum" sz="quarter" idx="8"/>
          </p:nvPr>
        </p:nvSpPr>
        <p:spPr/>
        <p:txBody>
          <a:bodyPr/>
          <a:lstStyle>
            <a:lvl1pPr>
              <a:defRPr/>
            </a:lvl1pPr>
          </a:lstStyle>
          <a:p>
            <a:pPr lvl="0"/>
            <a:fld id="{BC28700C-9D29-4108-952C-E46D275A0153}" type="slidenum">
              <a:t>‹#›</a:t>
            </a:fld>
            <a:endParaRPr lang="en-IN"/>
          </a:p>
        </p:txBody>
      </p:sp>
    </p:spTree>
    <p:extLst>
      <p:ext uri="{BB962C8B-B14F-4D97-AF65-F5344CB8AC3E}">
        <p14:creationId xmlns:p14="http://schemas.microsoft.com/office/powerpoint/2010/main" val="1864018669"/>
      </p:ext>
    </p:extLst>
  </p:cSld>
  <p:clrMapOvr>
    <a:masterClrMapping/>
  </p:clrMapOvr>
  <p:transition spd="slow">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E4F2-C067-644A-1CB8-7CA00DECDB95}"/>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27A7FD46-A36C-1496-0135-0BA819A91CF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FC39F-26F5-5A64-54C5-8F0FE363174E}"/>
              </a:ext>
            </a:extLst>
          </p:cNvPr>
          <p:cNvSpPr txBox="1">
            <a:spLocks noGrp="1"/>
          </p:cNvSpPr>
          <p:nvPr>
            <p:ph type="dt" sz="half" idx="7"/>
          </p:nvPr>
        </p:nvSpPr>
        <p:spPr/>
        <p:txBody>
          <a:bodyPr/>
          <a:lstStyle>
            <a:lvl1pPr>
              <a:defRPr/>
            </a:lvl1pPr>
          </a:lstStyle>
          <a:p>
            <a:pPr lvl="0"/>
            <a:fld id="{4394E28B-AFE3-471E-98CC-436E3CE064D6}" type="datetime1">
              <a:rPr lang="en-IN"/>
              <a:pPr lvl="0"/>
              <a:t>09-05-2024</a:t>
            </a:fld>
            <a:endParaRPr lang="en-IN"/>
          </a:p>
        </p:txBody>
      </p:sp>
      <p:sp>
        <p:nvSpPr>
          <p:cNvPr id="5" name="Footer Placeholder 4">
            <a:extLst>
              <a:ext uri="{FF2B5EF4-FFF2-40B4-BE49-F238E27FC236}">
                <a16:creationId xmlns:a16="http://schemas.microsoft.com/office/drawing/2014/main" id="{CC530DB2-9525-4AE1-E4F8-E71E7340A5D9}"/>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C34999F1-17FC-B617-6FAB-613E11819117}"/>
              </a:ext>
            </a:extLst>
          </p:cNvPr>
          <p:cNvSpPr txBox="1">
            <a:spLocks noGrp="1"/>
          </p:cNvSpPr>
          <p:nvPr>
            <p:ph type="sldNum" sz="quarter" idx="8"/>
          </p:nvPr>
        </p:nvSpPr>
        <p:spPr/>
        <p:txBody>
          <a:bodyPr/>
          <a:lstStyle>
            <a:lvl1pPr>
              <a:defRPr/>
            </a:lvl1pPr>
          </a:lstStyle>
          <a:p>
            <a:pPr lvl="0"/>
            <a:fld id="{8F57EC50-D06B-45E0-BF5C-D3505C105E3F}" type="slidenum">
              <a:t>‹#›</a:t>
            </a:fld>
            <a:endParaRPr lang="en-IN"/>
          </a:p>
        </p:txBody>
      </p:sp>
    </p:spTree>
    <p:extLst>
      <p:ext uri="{BB962C8B-B14F-4D97-AF65-F5344CB8AC3E}">
        <p14:creationId xmlns:p14="http://schemas.microsoft.com/office/powerpoint/2010/main" val="3949162521"/>
      </p:ext>
    </p:extLst>
  </p:cSld>
  <p:clrMapOvr>
    <a:masterClrMapping/>
  </p:clrMapOvr>
  <p:transition spd="slow">
    <p:cover dir="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E5EF-1C79-8BE1-9DB9-0EA2837FEBFC}"/>
              </a:ext>
            </a:extLst>
          </p:cNvPr>
          <p:cNvSpPr txBox="1">
            <a:spLocks noGrp="1"/>
          </p:cNvSpPr>
          <p:nvPr>
            <p:ph type="title"/>
          </p:nvPr>
        </p:nvSpPr>
        <p:spPr>
          <a:xfrm>
            <a:off x="677332" y="2700863"/>
            <a:ext cx="8596667" cy="1826578"/>
          </a:xfrm>
        </p:spPr>
        <p:txBody>
          <a:bodyPr anchor="b"/>
          <a:lstStyle>
            <a:lvl1pPr>
              <a:defRPr sz="4000"/>
            </a:lvl1pPr>
          </a:lstStyle>
          <a:p>
            <a:pPr lvl="0"/>
            <a:r>
              <a:rPr lang="en-US"/>
              <a:t>Click to edit Master title style</a:t>
            </a:r>
          </a:p>
        </p:txBody>
      </p:sp>
      <p:sp>
        <p:nvSpPr>
          <p:cNvPr id="3" name="Text Placeholder 2">
            <a:extLst>
              <a:ext uri="{FF2B5EF4-FFF2-40B4-BE49-F238E27FC236}">
                <a16:creationId xmlns:a16="http://schemas.microsoft.com/office/drawing/2014/main" id="{AFCE1B7C-8986-F23C-CA34-2542B33A2DEB}"/>
              </a:ext>
            </a:extLst>
          </p:cNvPr>
          <p:cNvSpPr txBox="1">
            <a:spLocks noGrp="1"/>
          </p:cNvSpPr>
          <p:nvPr>
            <p:ph type="body" idx="1"/>
          </p:nvPr>
        </p:nvSpPr>
        <p:spPr>
          <a:xfrm>
            <a:off x="677332" y="4527450"/>
            <a:ext cx="8596667" cy="860395"/>
          </a:xfrm>
        </p:spPr>
        <p:txBody>
          <a:bodyPr/>
          <a:lstStyle>
            <a:lvl1pPr marL="0" indent="0">
              <a:buNone/>
              <a:defRPr sz="2000">
                <a:solidFill>
                  <a:srgbClr val="7F7F7F"/>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389D88D-1E20-C761-D122-361A6322135C}"/>
              </a:ext>
            </a:extLst>
          </p:cNvPr>
          <p:cNvSpPr txBox="1">
            <a:spLocks noGrp="1"/>
          </p:cNvSpPr>
          <p:nvPr>
            <p:ph type="dt" sz="half" idx="7"/>
          </p:nvPr>
        </p:nvSpPr>
        <p:spPr/>
        <p:txBody>
          <a:bodyPr/>
          <a:lstStyle>
            <a:lvl1pPr>
              <a:defRPr/>
            </a:lvl1pPr>
          </a:lstStyle>
          <a:p>
            <a:pPr lvl="0"/>
            <a:fld id="{9E71724A-6D22-47D6-9E7F-D065356EA35E}" type="datetime1">
              <a:rPr lang="en-IN"/>
              <a:pPr lvl="0"/>
              <a:t>09-05-2024</a:t>
            </a:fld>
            <a:endParaRPr lang="en-IN"/>
          </a:p>
        </p:txBody>
      </p:sp>
      <p:sp>
        <p:nvSpPr>
          <p:cNvPr id="5" name="Footer Placeholder 4">
            <a:extLst>
              <a:ext uri="{FF2B5EF4-FFF2-40B4-BE49-F238E27FC236}">
                <a16:creationId xmlns:a16="http://schemas.microsoft.com/office/drawing/2014/main" id="{6273F2E3-5BAF-0E9E-D83B-AA05DAD590F2}"/>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97E868CC-7075-B078-3733-A1336AE66CEB}"/>
              </a:ext>
            </a:extLst>
          </p:cNvPr>
          <p:cNvSpPr txBox="1">
            <a:spLocks noGrp="1"/>
          </p:cNvSpPr>
          <p:nvPr>
            <p:ph type="sldNum" sz="quarter" idx="8"/>
          </p:nvPr>
        </p:nvSpPr>
        <p:spPr/>
        <p:txBody>
          <a:bodyPr/>
          <a:lstStyle>
            <a:lvl1pPr>
              <a:defRPr/>
            </a:lvl1pPr>
          </a:lstStyle>
          <a:p>
            <a:pPr lvl="0"/>
            <a:fld id="{7B0EAB9A-3F39-482E-B61B-1809652189F6}" type="slidenum">
              <a:t>‹#›</a:t>
            </a:fld>
            <a:endParaRPr lang="en-IN"/>
          </a:p>
        </p:txBody>
      </p:sp>
    </p:spTree>
    <p:extLst>
      <p:ext uri="{BB962C8B-B14F-4D97-AF65-F5344CB8AC3E}">
        <p14:creationId xmlns:p14="http://schemas.microsoft.com/office/powerpoint/2010/main" val="3181932627"/>
      </p:ext>
    </p:extLst>
  </p:cSld>
  <p:clrMapOvr>
    <a:masterClrMapping/>
  </p:clrMapOvr>
  <p:transition spd="slow">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CDD7-83EA-63A4-C985-EED7FD260E91}"/>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6226338-9F83-023C-96FC-D14057543AE7}"/>
              </a:ext>
            </a:extLst>
          </p:cNvPr>
          <p:cNvSpPr txBox="1">
            <a:spLocks noGrp="1"/>
          </p:cNvSpPr>
          <p:nvPr>
            <p:ph idx="1"/>
          </p:nvPr>
        </p:nvSpPr>
        <p:spPr>
          <a:xfrm>
            <a:off x="677332" y="2160590"/>
            <a:ext cx="4184038" cy="388076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AB7888-1D6F-96CF-5C58-1ED8986BC4E0}"/>
              </a:ext>
            </a:extLst>
          </p:cNvPr>
          <p:cNvSpPr txBox="1">
            <a:spLocks noGrp="1"/>
          </p:cNvSpPr>
          <p:nvPr>
            <p:ph idx="2"/>
          </p:nvPr>
        </p:nvSpPr>
        <p:spPr>
          <a:xfrm>
            <a:off x="5089971" y="2160590"/>
            <a:ext cx="4184038" cy="388076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70CC3-B392-A163-992D-B0D6C1D7E18B}"/>
              </a:ext>
            </a:extLst>
          </p:cNvPr>
          <p:cNvSpPr txBox="1">
            <a:spLocks noGrp="1"/>
          </p:cNvSpPr>
          <p:nvPr>
            <p:ph type="dt" sz="half" idx="7"/>
          </p:nvPr>
        </p:nvSpPr>
        <p:spPr/>
        <p:txBody>
          <a:bodyPr/>
          <a:lstStyle>
            <a:lvl1pPr>
              <a:defRPr/>
            </a:lvl1pPr>
          </a:lstStyle>
          <a:p>
            <a:pPr lvl="0"/>
            <a:fld id="{BF289B5C-E457-4595-8C83-94E26D5DB5F1}" type="datetime1">
              <a:rPr lang="en-IN"/>
              <a:pPr lvl="0"/>
              <a:t>09-05-2024</a:t>
            </a:fld>
            <a:endParaRPr lang="en-IN"/>
          </a:p>
        </p:txBody>
      </p:sp>
      <p:sp>
        <p:nvSpPr>
          <p:cNvPr id="6" name="Footer Placeholder 5">
            <a:extLst>
              <a:ext uri="{FF2B5EF4-FFF2-40B4-BE49-F238E27FC236}">
                <a16:creationId xmlns:a16="http://schemas.microsoft.com/office/drawing/2014/main" id="{0B53BBFF-B605-F5F6-8B5D-33338F63F090}"/>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90023114-6D73-324F-515D-C2D1768DC6D9}"/>
              </a:ext>
            </a:extLst>
          </p:cNvPr>
          <p:cNvSpPr txBox="1">
            <a:spLocks noGrp="1"/>
          </p:cNvSpPr>
          <p:nvPr>
            <p:ph type="sldNum" sz="quarter" idx="8"/>
          </p:nvPr>
        </p:nvSpPr>
        <p:spPr/>
        <p:txBody>
          <a:bodyPr/>
          <a:lstStyle>
            <a:lvl1pPr>
              <a:defRPr/>
            </a:lvl1pPr>
          </a:lstStyle>
          <a:p>
            <a:pPr lvl="0"/>
            <a:fld id="{54D77E3E-D2B4-40CB-9C21-C3533047E083}" type="slidenum">
              <a:t>‹#›</a:t>
            </a:fld>
            <a:endParaRPr lang="en-IN"/>
          </a:p>
        </p:txBody>
      </p:sp>
    </p:spTree>
    <p:extLst>
      <p:ext uri="{BB962C8B-B14F-4D97-AF65-F5344CB8AC3E}">
        <p14:creationId xmlns:p14="http://schemas.microsoft.com/office/powerpoint/2010/main" val="4120517819"/>
      </p:ext>
    </p:extLst>
  </p:cSld>
  <p:clrMapOvr>
    <a:masterClrMapping/>
  </p:clrMapOvr>
  <p:transition spd="slow">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FEF6-BE36-A733-4742-17A6557A5AE2}"/>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DF5AC58E-C7E5-A92A-D63C-D44F0CA5EECA}"/>
              </a:ext>
            </a:extLst>
          </p:cNvPr>
          <p:cNvSpPr txBox="1">
            <a:spLocks noGrp="1"/>
          </p:cNvSpPr>
          <p:nvPr>
            <p:ph type="body" idx="1"/>
          </p:nvPr>
        </p:nvSpPr>
        <p:spPr>
          <a:xfrm>
            <a:off x="675741" y="2160983"/>
            <a:ext cx="4185620" cy="576264"/>
          </a:xfrm>
        </p:spPr>
        <p:txBody>
          <a:bodyPr anchor="b">
            <a:noAutofit/>
          </a:bodyPr>
          <a:lstStyle>
            <a:lvl1pPr marL="0" indent="0">
              <a:buNone/>
              <a:defRPr sz="2400"/>
            </a:lvl1pPr>
          </a:lstStyle>
          <a:p>
            <a:pPr lvl="0"/>
            <a:r>
              <a:rPr lang="en-US"/>
              <a:t>Click to edit Master text styles</a:t>
            </a:r>
          </a:p>
        </p:txBody>
      </p:sp>
      <p:sp>
        <p:nvSpPr>
          <p:cNvPr id="4" name="Content Placeholder 3">
            <a:extLst>
              <a:ext uri="{FF2B5EF4-FFF2-40B4-BE49-F238E27FC236}">
                <a16:creationId xmlns:a16="http://schemas.microsoft.com/office/drawing/2014/main" id="{AA156D0E-FE68-8309-778A-5FC47A39A669}"/>
              </a:ext>
            </a:extLst>
          </p:cNvPr>
          <p:cNvSpPr txBox="1">
            <a:spLocks noGrp="1"/>
          </p:cNvSpPr>
          <p:nvPr>
            <p:ph idx="2"/>
          </p:nvPr>
        </p:nvSpPr>
        <p:spPr>
          <a:xfrm>
            <a:off x="675741" y="2737247"/>
            <a:ext cx="4185620" cy="330412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CD92E6-30AB-6E6C-118D-7DD49B335C25}"/>
              </a:ext>
            </a:extLst>
          </p:cNvPr>
          <p:cNvSpPr txBox="1">
            <a:spLocks noGrp="1"/>
          </p:cNvSpPr>
          <p:nvPr>
            <p:ph type="body" idx="3"/>
          </p:nvPr>
        </p:nvSpPr>
        <p:spPr>
          <a:xfrm>
            <a:off x="5088379" y="2160983"/>
            <a:ext cx="4185620" cy="576264"/>
          </a:xfrm>
        </p:spPr>
        <p:txBody>
          <a:bodyPr anchor="b">
            <a:noAutofit/>
          </a:bodyPr>
          <a:lstStyle>
            <a:lvl1pPr marL="0" indent="0">
              <a:buNone/>
              <a:defRPr sz="2400"/>
            </a:lvl1pPr>
          </a:lstStyle>
          <a:p>
            <a:pPr lvl="0"/>
            <a:r>
              <a:rPr lang="en-US"/>
              <a:t>Click to edit Master text styles</a:t>
            </a:r>
          </a:p>
        </p:txBody>
      </p:sp>
      <p:sp>
        <p:nvSpPr>
          <p:cNvPr id="6" name="Content Placeholder 5">
            <a:extLst>
              <a:ext uri="{FF2B5EF4-FFF2-40B4-BE49-F238E27FC236}">
                <a16:creationId xmlns:a16="http://schemas.microsoft.com/office/drawing/2014/main" id="{539128E3-9272-8730-9777-B451F45327B8}"/>
              </a:ext>
            </a:extLst>
          </p:cNvPr>
          <p:cNvSpPr txBox="1">
            <a:spLocks noGrp="1"/>
          </p:cNvSpPr>
          <p:nvPr>
            <p:ph idx="4"/>
          </p:nvPr>
        </p:nvSpPr>
        <p:spPr>
          <a:xfrm>
            <a:off x="5088379" y="2737247"/>
            <a:ext cx="4185620" cy="330412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8FF316-1FE1-BE86-83D6-7BD926907DD0}"/>
              </a:ext>
            </a:extLst>
          </p:cNvPr>
          <p:cNvSpPr txBox="1">
            <a:spLocks noGrp="1"/>
          </p:cNvSpPr>
          <p:nvPr>
            <p:ph type="dt" sz="half" idx="7"/>
          </p:nvPr>
        </p:nvSpPr>
        <p:spPr/>
        <p:txBody>
          <a:bodyPr/>
          <a:lstStyle>
            <a:lvl1pPr>
              <a:defRPr/>
            </a:lvl1pPr>
          </a:lstStyle>
          <a:p>
            <a:pPr lvl="0"/>
            <a:fld id="{4EF8AABC-4E45-463F-8C2D-3477D72A6843}" type="datetime1">
              <a:rPr lang="en-IN"/>
              <a:pPr lvl="0"/>
              <a:t>09-05-2024</a:t>
            </a:fld>
            <a:endParaRPr lang="en-IN"/>
          </a:p>
        </p:txBody>
      </p:sp>
      <p:sp>
        <p:nvSpPr>
          <p:cNvPr id="8" name="Footer Placeholder 7">
            <a:extLst>
              <a:ext uri="{FF2B5EF4-FFF2-40B4-BE49-F238E27FC236}">
                <a16:creationId xmlns:a16="http://schemas.microsoft.com/office/drawing/2014/main" id="{BFEBE1CF-E3BA-719D-75D1-F97A3F405335}"/>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649501EB-0FBD-5157-BCB9-3EB787EB1B27}"/>
              </a:ext>
            </a:extLst>
          </p:cNvPr>
          <p:cNvSpPr txBox="1">
            <a:spLocks noGrp="1"/>
          </p:cNvSpPr>
          <p:nvPr>
            <p:ph type="sldNum" sz="quarter" idx="8"/>
          </p:nvPr>
        </p:nvSpPr>
        <p:spPr/>
        <p:txBody>
          <a:bodyPr/>
          <a:lstStyle>
            <a:lvl1pPr>
              <a:defRPr/>
            </a:lvl1pPr>
          </a:lstStyle>
          <a:p>
            <a:pPr lvl="0"/>
            <a:fld id="{70D83042-CE62-4031-AAB3-8F8A2308108E}" type="slidenum">
              <a:t>‹#›</a:t>
            </a:fld>
            <a:endParaRPr lang="en-IN"/>
          </a:p>
        </p:txBody>
      </p:sp>
    </p:spTree>
    <p:extLst>
      <p:ext uri="{BB962C8B-B14F-4D97-AF65-F5344CB8AC3E}">
        <p14:creationId xmlns:p14="http://schemas.microsoft.com/office/powerpoint/2010/main" val="2792369151"/>
      </p:ext>
    </p:extLst>
  </p:cSld>
  <p:clrMapOvr>
    <a:masterClrMapping/>
  </p:clrMapOvr>
  <p:transition spd="slow">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6740-587E-325D-1656-4D85579F4D8B}"/>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9A8D4B28-6F8D-8B28-9DAB-EA965652B324}"/>
              </a:ext>
            </a:extLst>
          </p:cNvPr>
          <p:cNvSpPr txBox="1">
            <a:spLocks noGrp="1"/>
          </p:cNvSpPr>
          <p:nvPr>
            <p:ph type="dt" sz="half" idx="7"/>
          </p:nvPr>
        </p:nvSpPr>
        <p:spPr/>
        <p:txBody>
          <a:bodyPr/>
          <a:lstStyle>
            <a:lvl1pPr>
              <a:defRPr/>
            </a:lvl1pPr>
          </a:lstStyle>
          <a:p>
            <a:pPr lvl="0"/>
            <a:fld id="{5202EE1C-D732-4B63-884E-09960CC73CB9}" type="datetime1">
              <a:rPr lang="en-IN"/>
              <a:pPr lvl="0"/>
              <a:t>09-05-2024</a:t>
            </a:fld>
            <a:endParaRPr lang="en-IN"/>
          </a:p>
        </p:txBody>
      </p:sp>
      <p:sp>
        <p:nvSpPr>
          <p:cNvPr id="4" name="Footer Placeholder 3">
            <a:extLst>
              <a:ext uri="{FF2B5EF4-FFF2-40B4-BE49-F238E27FC236}">
                <a16:creationId xmlns:a16="http://schemas.microsoft.com/office/drawing/2014/main" id="{2C4E20B9-7469-594D-3D11-DCFDDA603A2B}"/>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F7CFA3CF-6537-4C37-8994-E30FB1997078}"/>
              </a:ext>
            </a:extLst>
          </p:cNvPr>
          <p:cNvSpPr txBox="1">
            <a:spLocks noGrp="1"/>
          </p:cNvSpPr>
          <p:nvPr>
            <p:ph type="sldNum" sz="quarter" idx="8"/>
          </p:nvPr>
        </p:nvSpPr>
        <p:spPr/>
        <p:txBody>
          <a:bodyPr/>
          <a:lstStyle>
            <a:lvl1pPr>
              <a:defRPr/>
            </a:lvl1pPr>
          </a:lstStyle>
          <a:p>
            <a:pPr lvl="0"/>
            <a:fld id="{F3A4DC5E-CD8A-4A30-A6E2-DAD4B8B346C8}" type="slidenum">
              <a:t>‹#›</a:t>
            </a:fld>
            <a:endParaRPr lang="en-IN"/>
          </a:p>
        </p:txBody>
      </p:sp>
    </p:spTree>
    <p:extLst>
      <p:ext uri="{BB962C8B-B14F-4D97-AF65-F5344CB8AC3E}">
        <p14:creationId xmlns:p14="http://schemas.microsoft.com/office/powerpoint/2010/main" val="2381059831"/>
      </p:ext>
    </p:extLst>
  </p:cSld>
  <p:clrMapOvr>
    <a:masterClrMapping/>
  </p:clrMapOvr>
  <p:transition spd="slow">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A4BF3-2055-4CDC-BD3F-3A1D9895EE89}"/>
              </a:ext>
            </a:extLst>
          </p:cNvPr>
          <p:cNvSpPr txBox="1">
            <a:spLocks noGrp="1"/>
          </p:cNvSpPr>
          <p:nvPr>
            <p:ph type="dt" sz="half" idx="7"/>
          </p:nvPr>
        </p:nvSpPr>
        <p:spPr/>
        <p:txBody>
          <a:bodyPr/>
          <a:lstStyle>
            <a:lvl1pPr>
              <a:defRPr/>
            </a:lvl1pPr>
          </a:lstStyle>
          <a:p>
            <a:pPr lvl="0"/>
            <a:fld id="{83ABD2D2-E07D-4DE7-AB72-421B47B181B1}" type="datetime1">
              <a:rPr lang="en-IN"/>
              <a:pPr lvl="0"/>
              <a:t>09-05-2024</a:t>
            </a:fld>
            <a:endParaRPr lang="en-IN"/>
          </a:p>
        </p:txBody>
      </p:sp>
      <p:sp>
        <p:nvSpPr>
          <p:cNvPr id="3" name="Footer Placeholder 2">
            <a:extLst>
              <a:ext uri="{FF2B5EF4-FFF2-40B4-BE49-F238E27FC236}">
                <a16:creationId xmlns:a16="http://schemas.microsoft.com/office/drawing/2014/main" id="{2FA248BF-9DB3-5D6F-9A39-6AF722D7153C}"/>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A2CF8EC0-325C-268B-514A-00915CD548AD}"/>
              </a:ext>
            </a:extLst>
          </p:cNvPr>
          <p:cNvSpPr txBox="1">
            <a:spLocks noGrp="1"/>
          </p:cNvSpPr>
          <p:nvPr>
            <p:ph type="sldNum" sz="quarter" idx="8"/>
          </p:nvPr>
        </p:nvSpPr>
        <p:spPr/>
        <p:txBody>
          <a:bodyPr/>
          <a:lstStyle>
            <a:lvl1pPr>
              <a:defRPr/>
            </a:lvl1pPr>
          </a:lstStyle>
          <a:p>
            <a:pPr lvl="0"/>
            <a:fld id="{EAC03688-3449-48C0-B986-AA125934DC91}" type="slidenum">
              <a:t>‹#›</a:t>
            </a:fld>
            <a:endParaRPr lang="en-IN"/>
          </a:p>
        </p:txBody>
      </p:sp>
    </p:spTree>
    <p:extLst>
      <p:ext uri="{BB962C8B-B14F-4D97-AF65-F5344CB8AC3E}">
        <p14:creationId xmlns:p14="http://schemas.microsoft.com/office/powerpoint/2010/main" val="3663593345"/>
      </p:ext>
    </p:extLst>
  </p:cSld>
  <p:clrMapOvr>
    <a:masterClrMapping/>
  </p:clrMapOvr>
  <p:transition spd="slow">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2E7D-1333-894E-D65F-5E7841763CCA}"/>
              </a:ext>
            </a:extLst>
          </p:cNvPr>
          <p:cNvSpPr txBox="1">
            <a:spLocks noGrp="1"/>
          </p:cNvSpPr>
          <p:nvPr>
            <p:ph type="title"/>
          </p:nvPr>
        </p:nvSpPr>
        <p:spPr>
          <a:xfrm>
            <a:off x="677332" y="1498601"/>
            <a:ext cx="3854525" cy="1278468"/>
          </a:xfrm>
        </p:spPr>
        <p:txBody>
          <a:bodyPr anchor="b"/>
          <a:lstStyle>
            <a:lvl1pPr>
              <a:defRPr sz="2000"/>
            </a:lvl1pPr>
          </a:lstStyle>
          <a:p>
            <a:pPr lvl="0"/>
            <a:r>
              <a:rPr lang="en-US"/>
              <a:t>Click to edit Master title style</a:t>
            </a:r>
          </a:p>
        </p:txBody>
      </p:sp>
      <p:sp>
        <p:nvSpPr>
          <p:cNvPr id="3" name="Content Placeholder 2">
            <a:extLst>
              <a:ext uri="{FF2B5EF4-FFF2-40B4-BE49-F238E27FC236}">
                <a16:creationId xmlns:a16="http://schemas.microsoft.com/office/drawing/2014/main" id="{4F452BC8-C3FD-86D5-36AF-BFFAD726798B}"/>
              </a:ext>
            </a:extLst>
          </p:cNvPr>
          <p:cNvSpPr txBox="1">
            <a:spLocks noGrp="1"/>
          </p:cNvSpPr>
          <p:nvPr>
            <p:ph idx="1"/>
          </p:nvPr>
        </p:nvSpPr>
        <p:spPr>
          <a:xfrm>
            <a:off x="4760457" y="514926"/>
            <a:ext cx="4513542" cy="552643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01B818-47B5-D4A8-E6B5-33C2A4446063}"/>
              </a:ext>
            </a:extLst>
          </p:cNvPr>
          <p:cNvSpPr txBox="1">
            <a:spLocks noGrp="1"/>
          </p:cNvSpPr>
          <p:nvPr>
            <p:ph type="body" idx="2"/>
          </p:nvPr>
        </p:nvSpPr>
        <p:spPr>
          <a:xfrm>
            <a:off x="677332" y="2777069"/>
            <a:ext cx="3854525" cy="2584451"/>
          </a:xfrm>
        </p:spPr>
        <p:txBody>
          <a:bodyPr/>
          <a:lstStyle>
            <a:lvl1pPr marL="0" indent="0">
              <a:buNone/>
              <a:defRPr sz="1400"/>
            </a:lvl1pPr>
          </a:lstStyle>
          <a:p>
            <a:pPr lvl="0"/>
            <a:r>
              <a:rPr lang="en-US"/>
              <a:t>Click to edit Master text styles</a:t>
            </a:r>
          </a:p>
        </p:txBody>
      </p:sp>
      <p:sp>
        <p:nvSpPr>
          <p:cNvPr id="5" name="Date Placeholder 4">
            <a:extLst>
              <a:ext uri="{FF2B5EF4-FFF2-40B4-BE49-F238E27FC236}">
                <a16:creationId xmlns:a16="http://schemas.microsoft.com/office/drawing/2014/main" id="{5A8133B0-E8C2-7FA8-0F54-5BB1DC86CBCF}"/>
              </a:ext>
            </a:extLst>
          </p:cNvPr>
          <p:cNvSpPr txBox="1">
            <a:spLocks noGrp="1"/>
          </p:cNvSpPr>
          <p:nvPr>
            <p:ph type="dt" sz="half" idx="7"/>
          </p:nvPr>
        </p:nvSpPr>
        <p:spPr/>
        <p:txBody>
          <a:bodyPr/>
          <a:lstStyle>
            <a:lvl1pPr>
              <a:defRPr/>
            </a:lvl1pPr>
          </a:lstStyle>
          <a:p>
            <a:pPr lvl="0"/>
            <a:fld id="{E23D4BC3-C82C-4EDD-951A-E22A7A39B39E}" type="datetime1">
              <a:rPr lang="en-IN"/>
              <a:pPr lvl="0"/>
              <a:t>09-05-2024</a:t>
            </a:fld>
            <a:endParaRPr lang="en-IN"/>
          </a:p>
        </p:txBody>
      </p:sp>
      <p:sp>
        <p:nvSpPr>
          <p:cNvPr id="6" name="Footer Placeholder 5">
            <a:extLst>
              <a:ext uri="{FF2B5EF4-FFF2-40B4-BE49-F238E27FC236}">
                <a16:creationId xmlns:a16="http://schemas.microsoft.com/office/drawing/2014/main" id="{1D5B3A6A-D3BE-3A5D-0D71-839C02CC0099}"/>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9E7BE9A6-8427-C1C6-1EBA-0B4B9A36790B}"/>
              </a:ext>
            </a:extLst>
          </p:cNvPr>
          <p:cNvSpPr txBox="1">
            <a:spLocks noGrp="1"/>
          </p:cNvSpPr>
          <p:nvPr>
            <p:ph type="sldNum" sz="quarter" idx="8"/>
          </p:nvPr>
        </p:nvSpPr>
        <p:spPr/>
        <p:txBody>
          <a:bodyPr/>
          <a:lstStyle>
            <a:lvl1pPr>
              <a:defRPr/>
            </a:lvl1pPr>
          </a:lstStyle>
          <a:p>
            <a:pPr lvl="0"/>
            <a:fld id="{4E8C9E6B-259B-460E-B168-1F3B292FF533}" type="slidenum">
              <a:t>‹#›</a:t>
            </a:fld>
            <a:endParaRPr lang="en-IN"/>
          </a:p>
        </p:txBody>
      </p:sp>
    </p:spTree>
    <p:extLst>
      <p:ext uri="{BB962C8B-B14F-4D97-AF65-F5344CB8AC3E}">
        <p14:creationId xmlns:p14="http://schemas.microsoft.com/office/powerpoint/2010/main" val="378984487"/>
      </p:ext>
    </p:extLst>
  </p:cSld>
  <p:clrMapOvr>
    <a:masterClrMapping/>
  </p:clrMapOvr>
  <p:transition spd="slow">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8996-8D44-F727-5A58-D306C17717A6}"/>
              </a:ext>
            </a:extLst>
          </p:cNvPr>
          <p:cNvSpPr txBox="1">
            <a:spLocks noGrp="1"/>
          </p:cNvSpPr>
          <p:nvPr>
            <p:ph type="title"/>
          </p:nvPr>
        </p:nvSpPr>
        <p:spPr>
          <a:xfrm>
            <a:off x="677332" y="4800600"/>
            <a:ext cx="8596667" cy="566735"/>
          </a:xfrm>
        </p:spPr>
        <p:txBody>
          <a:bodyPr anchor="b"/>
          <a:lstStyle>
            <a:lvl1pPr>
              <a:defRPr sz="2400"/>
            </a:lvl1pPr>
          </a:lstStyle>
          <a:p>
            <a:pPr lvl="0"/>
            <a:r>
              <a:rPr lang="en-US"/>
              <a:t>Click to edit Master title style</a:t>
            </a:r>
          </a:p>
        </p:txBody>
      </p:sp>
      <p:sp>
        <p:nvSpPr>
          <p:cNvPr id="3" name="Picture Placeholder 2">
            <a:extLst>
              <a:ext uri="{FF2B5EF4-FFF2-40B4-BE49-F238E27FC236}">
                <a16:creationId xmlns:a16="http://schemas.microsoft.com/office/drawing/2014/main" id="{A0ED2B09-BD85-02C9-D01F-114707334F92}"/>
              </a:ext>
            </a:extLst>
          </p:cNvPr>
          <p:cNvSpPr txBox="1">
            <a:spLocks noGrp="1"/>
          </p:cNvSpPr>
          <p:nvPr>
            <p:ph type="pic" idx="1"/>
          </p:nvPr>
        </p:nvSpPr>
        <p:spPr>
          <a:xfrm>
            <a:off x="677332" y="609603"/>
            <a:ext cx="8596667" cy="3845719"/>
          </a:xfrm>
        </p:spPr>
        <p:txBody>
          <a:bodyPr anchorCtr="1"/>
          <a:lstStyle>
            <a:lvl1pPr marL="0" indent="0" algn="ctr">
              <a:buNone/>
              <a:defRPr sz="1600"/>
            </a:lvl1pPr>
          </a:lstStyle>
          <a:p>
            <a:pPr lvl="0"/>
            <a:r>
              <a:rPr lang="en-US"/>
              <a:t>Click icon to add picture</a:t>
            </a:r>
          </a:p>
        </p:txBody>
      </p:sp>
      <p:sp>
        <p:nvSpPr>
          <p:cNvPr id="4" name="Text Placeholder 3">
            <a:extLst>
              <a:ext uri="{FF2B5EF4-FFF2-40B4-BE49-F238E27FC236}">
                <a16:creationId xmlns:a16="http://schemas.microsoft.com/office/drawing/2014/main" id="{FF1C50F1-7718-CD7D-6730-D8FB4190CFBF}"/>
              </a:ext>
            </a:extLst>
          </p:cNvPr>
          <p:cNvSpPr txBox="1">
            <a:spLocks noGrp="1"/>
          </p:cNvSpPr>
          <p:nvPr>
            <p:ph type="body" idx="2"/>
          </p:nvPr>
        </p:nvSpPr>
        <p:spPr>
          <a:xfrm>
            <a:off x="677332" y="5367335"/>
            <a:ext cx="8596667" cy="674022"/>
          </a:xfrm>
        </p:spPr>
        <p:txBody>
          <a:bodyPr/>
          <a:lstStyle>
            <a:lvl1pPr marL="0" indent="0">
              <a:buNone/>
              <a:defRPr sz="1200"/>
            </a:lvl1pPr>
          </a:lstStyle>
          <a:p>
            <a:pPr lvl="0"/>
            <a:r>
              <a:rPr lang="en-US"/>
              <a:t>Click to edit Master text styles</a:t>
            </a:r>
          </a:p>
        </p:txBody>
      </p:sp>
      <p:sp>
        <p:nvSpPr>
          <p:cNvPr id="5" name="Date Placeholder 4">
            <a:extLst>
              <a:ext uri="{FF2B5EF4-FFF2-40B4-BE49-F238E27FC236}">
                <a16:creationId xmlns:a16="http://schemas.microsoft.com/office/drawing/2014/main" id="{C9E9AC5A-663A-5253-81EC-FE0F86FEEEB6}"/>
              </a:ext>
            </a:extLst>
          </p:cNvPr>
          <p:cNvSpPr txBox="1">
            <a:spLocks noGrp="1"/>
          </p:cNvSpPr>
          <p:nvPr>
            <p:ph type="dt" sz="half" idx="7"/>
          </p:nvPr>
        </p:nvSpPr>
        <p:spPr/>
        <p:txBody>
          <a:bodyPr/>
          <a:lstStyle>
            <a:lvl1pPr>
              <a:defRPr/>
            </a:lvl1pPr>
          </a:lstStyle>
          <a:p>
            <a:pPr lvl="0"/>
            <a:fld id="{9884681C-F897-45F3-A3AB-B6EB1AC30C3E}" type="datetime1">
              <a:rPr lang="en-IN"/>
              <a:pPr lvl="0"/>
              <a:t>09-05-2024</a:t>
            </a:fld>
            <a:endParaRPr lang="en-IN"/>
          </a:p>
        </p:txBody>
      </p:sp>
      <p:sp>
        <p:nvSpPr>
          <p:cNvPr id="6" name="Footer Placeholder 5">
            <a:extLst>
              <a:ext uri="{FF2B5EF4-FFF2-40B4-BE49-F238E27FC236}">
                <a16:creationId xmlns:a16="http://schemas.microsoft.com/office/drawing/2014/main" id="{76F938B4-26F2-4A9B-640C-D771A25853EF}"/>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52096F1C-87FD-1F2E-2B78-A936864C6305}"/>
              </a:ext>
            </a:extLst>
          </p:cNvPr>
          <p:cNvSpPr txBox="1">
            <a:spLocks noGrp="1"/>
          </p:cNvSpPr>
          <p:nvPr>
            <p:ph type="sldNum" sz="quarter" idx="8"/>
          </p:nvPr>
        </p:nvSpPr>
        <p:spPr/>
        <p:txBody>
          <a:bodyPr/>
          <a:lstStyle>
            <a:lvl1pPr>
              <a:defRPr/>
            </a:lvl1pPr>
          </a:lstStyle>
          <a:p>
            <a:pPr lvl="0"/>
            <a:fld id="{8F7FA907-4D1F-49C4-939D-20F544CA5DE1}" type="slidenum">
              <a:t>‹#›</a:t>
            </a:fld>
            <a:endParaRPr lang="en-IN"/>
          </a:p>
        </p:txBody>
      </p:sp>
    </p:spTree>
    <p:extLst>
      <p:ext uri="{BB962C8B-B14F-4D97-AF65-F5344CB8AC3E}">
        <p14:creationId xmlns:p14="http://schemas.microsoft.com/office/powerpoint/2010/main" val="232110878"/>
      </p:ext>
    </p:extLst>
  </p:cSld>
  <p:clrMapOvr>
    <a:masterClrMapping/>
  </p:clrMapOvr>
  <p:transition spd="slow">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BEDACA5A-91A9-50C2-FE4A-C420A2E81D0D}"/>
              </a:ext>
            </a:extLst>
          </p:cNvPr>
          <p:cNvGrpSpPr/>
          <p:nvPr/>
        </p:nvGrpSpPr>
        <p:grpSpPr>
          <a:xfrm>
            <a:off x="0" y="-8467"/>
            <a:ext cx="12192005" cy="6866467"/>
            <a:chOff x="0" y="-8467"/>
            <a:chExt cx="12192005" cy="6866467"/>
          </a:xfrm>
        </p:grpSpPr>
        <p:cxnSp>
          <p:nvCxnSpPr>
            <p:cNvPr id="3" name="Straight Connector 19">
              <a:extLst>
                <a:ext uri="{FF2B5EF4-FFF2-40B4-BE49-F238E27FC236}">
                  <a16:creationId xmlns:a16="http://schemas.microsoft.com/office/drawing/2014/main" id="{D74B149F-BA15-4E2B-E0C6-79CFAB8D6361}"/>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4" name="Straight Connector 20">
              <a:extLst>
                <a:ext uri="{FF2B5EF4-FFF2-40B4-BE49-F238E27FC236}">
                  <a16:creationId xmlns:a16="http://schemas.microsoft.com/office/drawing/2014/main" id="{59A2477B-FE07-2F29-1074-267A04BCDF82}"/>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5" name="Rectangle 23">
              <a:extLst>
                <a:ext uri="{FF2B5EF4-FFF2-40B4-BE49-F238E27FC236}">
                  <a16:creationId xmlns:a16="http://schemas.microsoft.com/office/drawing/2014/main" id="{12897A12-A4D5-ECE1-84B1-5DBF100A8863}"/>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IN"/>
            </a:p>
          </p:txBody>
        </p:sp>
        <p:sp>
          <p:nvSpPr>
            <p:cNvPr id="6" name="Rectangle 25">
              <a:extLst>
                <a:ext uri="{FF2B5EF4-FFF2-40B4-BE49-F238E27FC236}">
                  <a16:creationId xmlns:a16="http://schemas.microsoft.com/office/drawing/2014/main" id="{17C324D5-F6E5-4F4F-C01E-6BFD42192CCA}"/>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IN"/>
            </a:p>
          </p:txBody>
        </p:sp>
        <p:sp>
          <p:nvSpPr>
            <p:cNvPr id="7" name="Isosceles Triangle 23">
              <a:extLst>
                <a:ext uri="{FF2B5EF4-FFF2-40B4-BE49-F238E27FC236}">
                  <a16:creationId xmlns:a16="http://schemas.microsoft.com/office/drawing/2014/main" id="{B22D65E3-7706-EA0E-1A21-14FF5E3C9166}"/>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IN"/>
            </a:p>
          </p:txBody>
        </p:sp>
        <p:sp>
          <p:nvSpPr>
            <p:cNvPr id="8" name="Rectangle 27">
              <a:extLst>
                <a:ext uri="{FF2B5EF4-FFF2-40B4-BE49-F238E27FC236}">
                  <a16:creationId xmlns:a16="http://schemas.microsoft.com/office/drawing/2014/main" id="{EC49385E-39D5-3125-DA60-14D4E99E1F9C}"/>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IN"/>
            </a:p>
          </p:txBody>
        </p:sp>
        <p:sp>
          <p:nvSpPr>
            <p:cNvPr id="9" name="Rectangle 28">
              <a:extLst>
                <a:ext uri="{FF2B5EF4-FFF2-40B4-BE49-F238E27FC236}">
                  <a16:creationId xmlns:a16="http://schemas.microsoft.com/office/drawing/2014/main" id="{2DCB6CED-6A2C-F1C5-FBD6-334739E61CD3}"/>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IN"/>
            </a:p>
          </p:txBody>
        </p:sp>
        <p:sp>
          <p:nvSpPr>
            <p:cNvPr id="10" name="Rectangle 29">
              <a:extLst>
                <a:ext uri="{FF2B5EF4-FFF2-40B4-BE49-F238E27FC236}">
                  <a16:creationId xmlns:a16="http://schemas.microsoft.com/office/drawing/2014/main" id="{C3053F2C-B5E0-0F18-952D-57DA2BD6E2FD}"/>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IN"/>
            </a:p>
          </p:txBody>
        </p:sp>
        <p:sp>
          <p:nvSpPr>
            <p:cNvPr id="11" name="Isosceles Triangle 27">
              <a:extLst>
                <a:ext uri="{FF2B5EF4-FFF2-40B4-BE49-F238E27FC236}">
                  <a16:creationId xmlns:a16="http://schemas.microsoft.com/office/drawing/2014/main" id="{901AC1A7-05F3-4929-FD28-CEC01F8D6F5E}"/>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IN"/>
            </a:p>
          </p:txBody>
        </p:sp>
        <p:sp>
          <p:nvSpPr>
            <p:cNvPr id="12" name="Isosceles Triangle 28">
              <a:extLst>
                <a:ext uri="{FF2B5EF4-FFF2-40B4-BE49-F238E27FC236}">
                  <a16:creationId xmlns:a16="http://schemas.microsoft.com/office/drawing/2014/main" id="{546E67F8-D3DD-C944-9C60-D06C7F2B358D}"/>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IN"/>
            </a:p>
          </p:txBody>
        </p:sp>
      </p:grpSp>
      <p:sp>
        <p:nvSpPr>
          <p:cNvPr id="13" name="Title Placeholder 1">
            <a:extLst>
              <a:ext uri="{FF2B5EF4-FFF2-40B4-BE49-F238E27FC236}">
                <a16:creationId xmlns:a16="http://schemas.microsoft.com/office/drawing/2014/main" id="{3CC6CE4E-8F3E-B4C0-9A32-8B066CA47739}"/>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14" name="Text Placeholder 2">
            <a:extLst>
              <a:ext uri="{FF2B5EF4-FFF2-40B4-BE49-F238E27FC236}">
                <a16:creationId xmlns:a16="http://schemas.microsoft.com/office/drawing/2014/main" id="{55C33DB7-B536-2396-3527-BCD7FFB6D9BA}"/>
              </a:ext>
            </a:extLst>
          </p:cNvPr>
          <p:cNvSpPr txBox="1">
            <a:spLocks noGrp="1"/>
          </p:cNvSpPr>
          <p:nvPr>
            <p:ph type="body" idx="1"/>
          </p:nvPr>
        </p:nvSpPr>
        <p:spPr>
          <a:xfrm>
            <a:off x="677332" y="2160590"/>
            <a:ext cx="8596667" cy="3880768"/>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3">
            <a:extLst>
              <a:ext uri="{FF2B5EF4-FFF2-40B4-BE49-F238E27FC236}">
                <a16:creationId xmlns:a16="http://schemas.microsoft.com/office/drawing/2014/main" id="{E4AD8616-CE69-2583-D198-B106B7301AA5}"/>
              </a:ext>
            </a:extLst>
          </p:cNvPr>
          <p:cNvSpPr txBox="1">
            <a:spLocks noGrp="1"/>
          </p:cNvSpPr>
          <p:nvPr>
            <p:ph type="dt" sz="half" idx="2"/>
          </p:nvPr>
        </p:nvSpPr>
        <p:spPr>
          <a:xfrm>
            <a:off x="7205133" y="6041358"/>
            <a:ext cx="9119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IN" sz="900" b="0" i="0" u="none" strike="noStrike" kern="1200" cap="none" spc="0" baseline="0">
                <a:solidFill>
                  <a:srgbClr val="898989"/>
                </a:solidFill>
                <a:uFillTx/>
                <a:latin typeface="Trebuchet MS"/>
              </a:defRPr>
            </a:lvl1pPr>
          </a:lstStyle>
          <a:p>
            <a:pPr lvl="0"/>
            <a:fld id="{F4959D7F-E8B5-45F1-89E7-2C3386CAB288}" type="datetime1">
              <a:rPr lang="en-IN"/>
              <a:pPr lvl="0"/>
              <a:t>09-05-2024</a:t>
            </a:fld>
            <a:endParaRPr lang="en-IN"/>
          </a:p>
        </p:txBody>
      </p:sp>
      <p:sp>
        <p:nvSpPr>
          <p:cNvPr id="16" name="Footer Placeholder 4">
            <a:extLst>
              <a:ext uri="{FF2B5EF4-FFF2-40B4-BE49-F238E27FC236}">
                <a16:creationId xmlns:a16="http://schemas.microsoft.com/office/drawing/2014/main" id="{F9AD8BB6-FED7-A57D-E568-2856B0BE728E}"/>
              </a:ext>
            </a:extLst>
          </p:cNvPr>
          <p:cNvSpPr txBox="1">
            <a:spLocks noGrp="1"/>
          </p:cNvSpPr>
          <p:nvPr>
            <p:ph type="ftr" sz="quarter" idx="3"/>
          </p:nvPr>
        </p:nvSpPr>
        <p:spPr>
          <a:xfrm>
            <a:off x="677332" y="6041358"/>
            <a:ext cx="6297609"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IN" sz="900" b="0" i="0" u="none" strike="noStrike" kern="1200" cap="none" spc="0" baseline="0">
                <a:solidFill>
                  <a:srgbClr val="898989"/>
                </a:solidFill>
                <a:uFillTx/>
                <a:latin typeface="Trebuchet MS"/>
              </a:defRPr>
            </a:lvl1pPr>
          </a:lstStyle>
          <a:p>
            <a:pPr lvl="0"/>
            <a:endParaRPr lang="en-IN"/>
          </a:p>
        </p:txBody>
      </p:sp>
      <p:sp>
        <p:nvSpPr>
          <p:cNvPr id="17" name="Slide Number Placeholder 5">
            <a:extLst>
              <a:ext uri="{FF2B5EF4-FFF2-40B4-BE49-F238E27FC236}">
                <a16:creationId xmlns:a16="http://schemas.microsoft.com/office/drawing/2014/main" id="{13AC3572-2C9F-981E-04FC-51016623F382}"/>
              </a:ext>
            </a:extLst>
          </p:cNvPr>
          <p:cNvSpPr txBox="1">
            <a:spLocks noGrp="1"/>
          </p:cNvSpPr>
          <p:nvPr>
            <p:ph type="sldNum" sz="quarter" idx="4"/>
          </p:nvPr>
        </p:nvSpPr>
        <p:spPr>
          <a:xfrm>
            <a:off x="8590659" y="6041358"/>
            <a:ext cx="6833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IN" sz="900" b="0" i="0" u="none" strike="noStrike" kern="1200" cap="none" spc="0" baseline="0">
                <a:solidFill>
                  <a:srgbClr val="90C226"/>
                </a:solidFill>
                <a:uFillTx/>
                <a:latin typeface="Trebuchet MS"/>
              </a:defRPr>
            </a:lvl1pPr>
          </a:lstStyle>
          <a:p>
            <a:pPr lvl="0"/>
            <a:fld id="{52F425DA-7060-434C-89C9-026B166C3EF6}"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cover dir="r"/>
  </p:transition>
  <p:txStyles>
    <p:titleStyle>
      <a:lvl1pPr marL="0" marR="0" lvl="0" indent="0" algn="l" defTabSz="457200" rtl="0" fontAlgn="auto" hangingPunct="1">
        <a:lnSpc>
          <a:spcPct val="100000"/>
        </a:lnSpc>
        <a:spcBef>
          <a:spcPts val="0"/>
        </a:spcBef>
        <a:spcAft>
          <a:spcPts val="0"/>
        </a:spcAft>
        <a:buNone/>
        <a:tabLst/>
        <a:defRPr lang="en-US" sz="3600" b="0" i="0" u="none" strike="noStrike" kern="1200" cap="none" spc="0" baseline="0">
          <a:solidFill>
            <a:srgbClr val="90C226"/>
          </a:solidFill>
          <a:uFillTx/>
          <a:latin typeface="Trebuchet MS"/>
        </a:defRPr>
      </a:lvl1pPr>
    </p:titleStyle>
    <p:bodyStyle>
      <a:lvl1pPr marL="342900" marR="0" lvl="0" indent="-342900" algn="l" defTabSz="457200" rtl="0" fontAlgn="auto" hangingPunct="1">
        <a:lnSpc>
          <a:spcPct val="100000"/>
        </a:lnSpc>
        <a:spcBef>
          <a:spcPts val="1000"/>
        </a:spcBef>
        <a:spcAft>
          <a:spcPts val="0"/>
        </a:spcAft>
        <a:buClr>
          <a:srgbClr val="90C226"/>
        </a:buClr>
        <a:buSzPct val="80000"/>
        <a:buFont typeface="Wingdings 3"/>
        <a:buChar char=""/>
        <a:tabLst/>
        <a:defRPr lang="en-US" sz="1800" b="0" i="0" u="none" strike="noStrike" kern="1200" cap="none" spc="0" baseline="0">
          <a:solidFill>
            <a:srgbClr val="404040"/>
          </a:solidFill>
          <a:uFillTx/>
          <a:latin typeface="Trebuchet MS"/>
        </a:defRPr>
      </a:lvl1pPr>
      <a:lvl2pPr marL="742950" marR="0" lvl="1" indent="-285750" algn="l" defTabSz="457200" rtl="0" fontAlgn="auto" hangingPunct="1">
        <a:lnSpc>
          <a:spcPct val="100000"/>
        </a:lnSpc>
        <a:spcBef>
          <a:spcPts val="1000"/>
        </a:spcBef>
        <a:spcAft>
          <a:spcPts val="0"/>
        </a:spcAft>
        <a:buClr>
          <a:srgbClr val="90C226"/>
        </a:buClr>
        <a:buSzPct val="80000"/>
        <a:buFont typeface="Wingdings 3"/>
        <a:buChar char=""/>
        <a:tabLst/>
        <a:defRPr lang="en-US" sz="1600" b="0" i="0" u="none" strike="noStrike" kern="1200" cap="none" spc="0" baseline="0">
          <a:solidFill>
            <a:srgbClr val="404040"/>
          </a:solidFill>
          <a:uFillTx/>
          <a:latin typeface="Trebuchet MS"/>
        </a:defRPr>
      </a:lvl2pPr>
      <a:lvl3pPr marL="1143000" marR="0" lvl="2" indent="-228600" algn="l" defTabSz="457200" rtl="0" fontAlgn="auto" hangingPunct="1">
        <a:lnSpc>
          <a:spcPct val="100000"/>
        </a:lnSpc>
        <a:spcBef>
          <a:spcPts val="1000"/>
        </a:spcBef>
        <a:spcAft>
          <a:spcPts val="0"/>
        </a:spcAft>
        <a:buClr>
          <a:srgbClr val="90C226"/>
        </a:buClr>
        <a:buSzPct val="80000"/>
        <a:buFont typeface="Wingdings 3"/>
        <a:buChar char=""/>
        <a:tabLst/>
        <a:defRPr lang="en-US" sz="1400" b="0" i="0" u="none" strike="noStrike" kern="1200" cap="none" spc="0" baseline="0">
          <a:solidFill>
            <a:srgbClr val="404040"/>
          </a:solidFill>
          <a:uFillTx/>
          <a:latin typeface="Trebuchet MS"/>
        </a:defRPr>
      </a:lvl3pPr>
      <a:lvl4pPr marL="1600200" marR="0" lvl="3" indent="-228600" algn="l" defTabSz="457200" rtl="0" fontAlgn="auto" hangingPunct="1">
        <a:lnSpc>
          <a:spcPct val="100000"/>
        </a:lnSpc>
        <a:spcBef>
          <a:spcPts val="1000"/>
        </a:spcBef>
        <a:spcAft>
          <a:spcPts val="0"/>
        </a:spcAft>
        <a:buClr>
          <a:srgbClr val="90C226"/>
        </a:buClr>
        <a:buSzPct val="80000"/>
        <a:buFont typeface="Wingdings 3"/>
        <a:buChar char=""/>
        <a:tabLst/>
        <a:defRPr lang="en-US" sz="1200" b="0" i="0" u="none" strike="noStrike" kern="1200" cap="none" spc="0" baseline="0">
          <a:solidFill>
            <a:srgbClr val="404040"/>
          </a:solidFill>
          <a:uFillTx/>
          <a:latin typeface="Trebuchet MS"/>
        </a:defRPr>
      </a:lvl4pPr>
      <a:lvl5pPr marL="2057400" marR="0" lvl="4" indent="-228600" algn="l" defTabSz="457200" rtl="0" fontAlgn="auto" hangingPunct="1">
        <a:lnSpc>
          <a:spcPct val="100000"/>
        </a:lnSpc>
        <a:spcBef>
          <a:spcPts val="1000"/>
        </a:spcBef>
        <a:spcAft>
          <a:spcPts val="0"/>
        </a:spcAft>
        <a:buClr>
          <a:srgbClr val="90C226"/>
        </a:buClr>
        <a:buSzPct val="80000"/>
        <a:buFont typeface="Wingdings 3"/>
        <a:buChar char=""/>
        <a:tabLst/>
        <a:defRPr lang="en-US" sz="1200" b="0" i="0" u="none" strike="noStrike" kern="1200" cap="none" spc="0" baseline="0">
          <a:solidFill>
            <a:srgbClr val="404040"/>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E359-0171-F33B-7492-8E20553E975E}"/>
              </a:ext>
            </a:extLst>
          </p:cNvPr>
          <p:cNvSpPr txBox="1">
            <a:spLocks noGrp="1"/>
          </p:cNvSpPr>
          <p:nvPr>
            <p:ph type="ctrTitle"/>
          </p:nvPr>
        </p:nvSpPr>
        <p:spPr>
          <a:xfrm>
            <a:off x="914400" y="0"/>
            <a:ext cx="8604357" cy="1424068"/>
          </a:xfrm>
        </p:spPr>
        <p:txBody>
          <a:bodyPr/>
          <a:lstStyle/>
          <a:p>
            <a:pPr lvl="0"/>
            <a:r>
              <a:rPr lang="en-IN" sz="6000" u="sng">
                <a:latin typeface="Adobe Caslon Pro Bold" pitchFamily="18"/>
              </a:rPr>
              <a:t>DATA VALIDATION</a:t>
            </a:r>
          </a:p>
        </p:txBody>
      </p:sp>
      <p:sp>
        <p:nvSpPr>
          <p:cNvPr id="3" name="Subtitle 2">
            <a:extLst>
              <a:ext uri="{FF2B5EF4-FFF2-40B4-BE49-F238E27FC236}">
                <a16:creationId xmlns:a16="http://schemas.microsoft.com/office/drawing/2014/main" id="{AD462188-E1FA-DA6C-8899-D3845A6948BE}"/>
              </a:ext>
            </a:extLst>
          </p:cNvPr>
          <p:cNvSpPr txBox="1">
            <a:spLocks noGrp="1"/>
          </p:cNvSpPr>
          <p:nvPr>
            <p:ph type="subTitle" idx="1"/>
          </p:nvPr>
        </p:nvSpPr>
        <p:spPr>
          <a:xfrm>
            <a:off x="914400" y="4162266"/>
            <a:ext cx="9753603" cy="2695733"/>
          </a:xfrm>
        </p:spPr>
        <p:txBody>
          <a:bodyPr/>
          <a:lstStyle/>
          <a:p>
            <a:pPr marL="457200" lvl="0" indent="-457200" algn="l">
              <a:buFont typeface="Wingdings" pitchFamily="2"/>
              <a:buChar char="Ø"/>
            </a:pPr>
            <a:r>
              <a:rPr lang="en-IN" sz="2800">
                <a:latin typeface="Adobe Garamond Pro" pitchFamily="18"/>
              </a:rPr>
              <a:t>Understanding Data Validation in Excel</a:t>
            </a:r>
          </a:p>
          <a:p>
            <a:pPr marL="457200" lvl="0" indent="-457200" algn="l">
              <a:buFont typeface="Wingdings" pitchFamily="2"/>
              <a:buChar char="Ø"/>
            </a:pPr>
            <a:r>
              <a:rPr lang="en-IN" sz="2800">
                <a:latin typeface="Adobe Garamond Pro" pitchFamily="18"/>
              </a:rPr>
              <a:t>How to Use Data Validation in Excel?</a:t>
            </a:r>
          </a:p>
          <a:p>
            <a:pPr marL="457200" lvl="0" indent="-457200" algn="l">
              <a:buFont typeface="Wingdings" pitchFamily="2"/>
              <a:buChar char="Ø"/>
            </a:pPr>
            <a:r>
              <a:rPr lang="en-IN" sz="2800">
                <a:latin typeface="Adobe Garamond Pro" pitchFamily="18"/>
              </a:rPr>
              <a:t>Advanced Data Validation Techniques</a:t>
            </a:r>
          </a:p>
          <a:p>
            <a:pPr marL="457200" lvl="0" indent="-457200" algn="l">
              <a:buFont typeface="Wingdings" pitchFamily="2"/>
              <a:buChar char="Ø"/>
            </a:pPr>
            <a:r>
              <a:rPr lang="en-IN" sz="2800">
                <a:latin typeface="Adobe Garamond Pro" pitchFamily="18"/>
              </a:rPr>
              <a:t>Conclusion</a:t>
            </a:r>
          </a:p>
          <a:p>
            <a:pPr marL="457200" lvl="0" indent="-457200" algn="l">
              <a:buFont typeface="Wingdings" pitchFamily="2"/>
              <a:buChar char="Ø"/>
            </a:pPr>
            <a:endParaRPr lang="en-IN" sz="2800">
              <a:latin typeface="Adobe Garamond Pro" pitchFamily="18"/>
            </a:endParaRPr>
          </a:p>
        </p:txBody>
      </p:sp>
      <p:sp>
        <p:nvSpPr>
          <p:cNvPr id="4" name="AutoShape 4">
            <a:extLst>
              <a:ext uri="{FF2B5EF4-FFF2-40B4-BE49-F238E27FC236}">
                <a16:creationId xmlns:a16="http://schemas.microsoft.com/office/drawing/2014/main" id="{B428CF24-397F-CABD-CAC4-4C9D841AE416}"/>
              </a:ext>
            </a:extLst>
          </p:cNvPr>
          <p:cNvSpPr/>
          <p:nvPr/>
        </p:nvSpPr>
        <p:spPr>
          <a:xfrm>
            <a:off x="5943600" y="3276596"/>
            <a:ext cx="304796" cy="304796"/>
          </a:xfrm>
          <a:prstGeom prst="rect">
            <a:avLst/>
          </a:prstGeom>
          <a:noFill/>
          <a:ln cap="rnd">
            <a:noFill/>
            <a:prstDash val="solid"/>
          </a:ln>
        </p:spPr>
        <p:txBody>
          <a:bodyPr vert="horz" wrap="square" lIns="91440" tIns="45720" rIns="91440" bIns="4572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rebuchet MS"/>
            </a:endParaRPr>
          </a:p>
        </p:txBody>
      </p:sp>
      <p:pic>
        <p:nvPicPr>
          <p:cNvPr id="5" name="Picture 4" descr="Data Validation">
            <a:extLst>
              <a:ext uri="{FF2B5EF4-FFF2-40B4-BE49-F238E27FC236}">
                <a16:creationId xmlns:a16="http://schemas.microsoft.com/office/drawing/2014/main" id="{FDC0B243-16AA-36F7-A4B0-31002DA9C042}"/>
              </a:ext>
            </a:extLst>
          </p:cNvPr>
          <p:cNvPicPr>
            <a:picLocks noChangeAspect="1"/>
          </p:cNvPicPr>
          <p:nvPr/>
        </p:nvPicPr>
        <p:blipFill>
          <a:blip r:embed="rId2"/>
          <a:srcRect/>
          <a:stretch>
            <a:fillRect/>
          </a:stretch>
        </p:blipFill>
        <p:spPr>
          <a:xfrm>
            <a:off x="5943600" y="2004931"/>
            <a:ext cx="5279032" cy="1576462"/>
          </a:xfrm>
          <a:prstGeom prst="rect">
            <a:avLst/>
          </a:prstGeom>
          <a:noFill/>
          <a:ln cap="rnd">
            <a:noFill/>
          </a:ln>
        </p:spPr>
      </p:pic>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7658-B93D-DC6B-E267-D2067D770FFE}"/>
              </a:ext>
            </a:extLst>
          </p:cNvPr>
          <p:cNvSpPr txBox="1">
            <a:spLocks noGrp="1"/>
          </p:cNvSpPr>
          <p:nvPr>
            <p:ph type="title"/>
          </p:nvPr>
        </p:nvSpPr>
        <p:spPr>
          <a:xfrm>
            <a:off x="838203" y="374757"/>
            <a:ext cx="9819805" cy="944383"/>
          </a:xfrm>
        </p:spPr>
        <p:txBody>
          <a:bodyPr/>
          <a:lstStyle/>
          <a:p>
            <a:pPr lvl="0"/>
            <a:r>
              <a:rPr lang="en-IN" sz="4000">
                <a:latin typeface="Adobe Garamond Pro Bold" pitchFamily="18"/>
              </a:rPr>
              <a:t>WHAT IS DATA VALIDATION?</a:t>
            </a:r>
          </a:p>
        </p:txBody>
      </p:sp>
      <p:sp>
        <p:nvSpPr>
          <p:cNvPr id="3" name="Content Placeholder 2">
            <a:extLst>
              <a:ext uri="{FF2B5EF4-FFF2-40B4-BE49-F238E27FC236}">
                <a16:creationId xmlns:a16="http://schemas.microsoft.com/office/drawing/2014/main" id="{B5C91E84-F9ED-F651-11DE-177366C776F2}"/>
              </a:ext>
            </a:extLst>
          </p:cNvPr>
          <p:cNvSpPr txBox="1">
            <a:spLocks noGrp="1"/>
          </p:cNvSpPr>
          <p:nvPr>
            <p:ph idx="1"/>
          </p:nvPr>
        </p:nvSpPr>
        <p:spPr>
          <a:xfrm>
            <a:off x="569625" y="1424068"/>
            <a:ext cx="10088383" cy="4752895"/>
          </a:xfrm>
        </p:spPr>
        <p:txBody>
          <a:bodyPr/>
          <a:lstStyle/>
          <a:p>
            <a:pPr marL="0" lvl="0" indent="0">
              <a:buNone/>
            </a:pPr>
            <a:endParaRPr lang="en-IN" sz="2600" b="1">
              <a:latin typeface="Adobe Garamond Pro" pitchFamily="18"/>
            </a:endParaRPr>
          </a:p>
          <a:p>
            <a:pPr marL="0" lvl="0" indent="0">
              <a:buNone/>
            </a:pPr>
            <a:r>
              <a:rPr lang="en-IN" sz="2600" b="1">
                <a:latin typeface="Adobe Garamond Pro" pitchFamily="18"/>
              </a:rPr>
              <a:t>Data</a:t>
            </a:r>
            <a:r>
              <a:rPr lang="en-IN" sz="2600">
                <a:latin typeface="Adobe Garamond Pro" pitchFamily="18"/>
              </a:rPr>
              <a:t> </a:t>
            </a:r>
            <a:r>
              <a:rPr lang="en-IN" sz="2600" b="1">
                <a:latin typeface="Adobe Garamond Pro" pitchFamily="18"/>
              </a:rPr>
              <a:t>validation</a:t>
            </a:r>
            <a:r>
              <a:rPr lang="en-IN" sz="2600">
                <a:latin typeface="Adobe Garamond Pro" pitchFamily="18"/>
              </a:rPr>
              <a:t> is a feature available in Microsoft </a:t>
            </a:r>
            <a:r>
              <a:rPr lang="en-IN" sz="2600" b="1">
                <a:latin typeface="Adobe Garamond Pro" pitchFamily="18"/>
              </a:rPr>
              <a:t>Excel</a:t>
            </a:r>
            <a:r>
              <a:rPr lang="en-IN" sz="2600">
                <a:latin typeface="Adobe Garamond Pro" pitchFamily="18"/>
              </a:rPr>
              <a:t>. It allows you to do the following:</a:t>
            </a:r>
          </a:p>
          <a:p>
            <a:pPr marL="0" lvl="0" indent="0">
              <a:buNone/>
            </a:pPr>
            <a:r>
              <a:rPr lang="en-IN" sz="2600">
                <a:latin typeface="Adobe Garamond Pro" pitchFamily="18"/>
              </a:rPr>
              <a:t>Make a list of the entries that restricts the values allowed in a cell and also can set custom rules. Create a prompt message explaining the kind of </a:t>
            </a:r>
            <a:r>
              <a:rPr lang="en-IN" sz="2600" b="1">
                <a:latin typeface="Adobe Garamond Pro" pitchFamily="18"/>
              </a:rPr>
              <a:t>data</a:t>
            </a:r>
            <a:r>
              <a:rPr lang="en-IN" sz="2600">
                <a:latin typeface="Adobe Garamond Pro" pitchFamily="18"/>
              </a:rPr>
              <a:t> allowed in a cell. Create messages that appear when incorrect </a:t>
            </a:r>
            <a:r>
              <a:rPr lang="en-IN" sz="2600" b="1">
                <a:latin typeface="Adobe Garamond Pro" pitchFamily="18"/>
              </a:rPr>
              <a:t>data</a:t>
            </a:r>
            <a:r>
              <a:rPr lang="en-IN" sz="2600">
                <a:latin typeface="Adobe Garamond Pro" pitchFamily="18"/>
              </a:rPr>
              <a:t> has been entered.</a:t>
            </a:r>
          </a:p>
          <a:p>
            <a:pPr marL="0" lvl="0" indent="0">
              <a:buNone/>
            </a:pPr>
            <a:endParaRPr lang="en-IN" sz="2600">
              <a:latin typeface="Adobe Garamond Pro" pitchFamily="18"/>
            </a:endParaRPr>
          </a:p>
          <a:p>
            <a:pPr lvl="0"/>
            <a:r>
              <a:rPr lang="en-IN" sz="2600">
                <a:latin typeface="Adobe Garamond Pro" pitchFamily="18"/>
                <a:ea typeface="Calibri" pitchFamily="34"/>
                <a:cs typeface="Mangal" pitchFamily="18"/>
              </a:rPr>
              <a:t>Data validation is implemented to restrict entering wrong data.</a:t>
            </a:r>
          </a:p>
          <a:p>
            <a:pPr lvl="0"/>
            <a:r>
              <a:rPr lang="en-IN" sz="2600">
                <a:latin typeface="Adobe Garamond Pro" pitchFamily="18"/>
                <a:ea typeface="Calibri" pitchFamily="34"/>
                <a:cs typeface="Mangal" pitchFamily="18"/>
              </a:rPr>
              <a:t>The data which are already entered are plotted and removed.</a:t>
            </a:r>
          </a:p>
          <a:p>
            <a:pPr marL="0" lvl="0" indent="0">
              <a:buNone/>
            </a:pPr>
            <a:endParaRPr lang="en-IN" sz="2600">
              <a:latin typeface="Adobe Garamond Pro" pitchFamily="18"/>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F330-5549-7F96-9188-578E2B940D63}"/>
              </a:ext>
            </a:extLst>
          </p:cNvPr>
          <p:cNvSpPr txBox="1">
            <a:spLocks noGrp="1"/>
          </p:cNvSpPr>
          <p:nvPr>
            <p:ph type="title"/>
          </p:nvPr>
        </p:nvSpPr>
        <p:spPr>
          <a:xfrm>
            <a:off x="838203" y="164893"/>
            <a:ext cx="10515600" cy="804306"/>
          </a:xfrm>
        </p:spPr>
        <p:txBody>
          <a:bodyPr/>
          <a:lstStyle/>
          <a:p>
            <a:pPr lvl="0"/>
            <a:r>
              <a:rPr lang="en-IN" sz="4000">
                <a:latin typeface="Adobe Caslon Pro Bold" pitchFamily="18"/>
              </a:rPr>
              <a:t>How to use Data Validation in Excel?</a:t>
            </a:r>
            <a:r>
              <a:rPr lang="en-IN"/>
              <a:t> </a:t>
            </a:r>
          </a:p>
        </p:txBody>
      </p:sp>
      <p:sp>
        <p:nvSpPr>
          <p:cNvPr id="3" name="Content Placeholder 2">
            <a:extLst>
              <a:ext uri="{FF2B5EF4-FFF2-40B4-BE49-F238E27FC236}">
                <a16:creationId xmlns:a16="http://schemas.microsoft.com/office/drawing/2014/main" id="{9E1214B4-E6DD-5384-708C-0FFCB13C60A9}"/>
              </a:ext>
            </a:extLst>
          </p:cNvPr>
          <p:cNvSpPr txBox="1">
            <a:spLocks noGrp="1"/>
          </p:cNvSpPr>
          <p:nvPr>
            <p:ph idx="1"/>
          </p:nvPr>
        </p:nvSpPr>
        <p:spPr>
          <a:xfrm>
            <a:off x="631457" y="854442"/>
            <a:ext cx="11135819" cy="6003557"/>
          </a:xfrm>
        </p:spPr>
        <p:txBody>
          <a:bodyPr>
            <a:noAutofit/>
          </a:bodyPr>
          <a:lstStyle/>
          <a:p>
            <a:pPr marL="0" lvl="0" indent="0">
              <a:buNone/>
            </a:pPr>
            <a:r>
              <a:rPr lang="en-IN" sz="2000">
                <a:latin typeface="Adobe Garamond Pro" pitchFamily="18"/>
              </a:rPr>
              <a:t>1. Select one or more cells to validate.</a:t>
            </a:r>
          </a:p>
          <a:p>
            <a:pPr marL="0" lvl="0" indent="0">
              <a:buNone/>
            </a:pPr>
            <a:r>
              <a:rPr lang="en-IN" sz="2000">
                <a:latin typeface="Adobe Garamond Pro" pitchFamily="18"/>
              </a:rPr>
              <a:t>2. On the </a:t>
            </a:r>
            <a:r>
              <a:rPr lang="en-IN" sz="2000" b="1">
                <a:latin typeface="Adobe Garamond Pro" pitchFamily="18"/>
              </a:rPr>
              <a:t>Data</a:t>
            </a:r>
            <a:r>
              <a:rPr lang="en-IN" sz="2000">
                <a:latin typeface="Adobe Garamond Pro" pitchFamily="18"/>
              </a:rPr>
              <a:t> tab, in the </a:t>
            </a:r>
            <a:r>
              <a:rPr lang="en-IN" sz="2000" b="1">
                <a:latin typeface="Adobe Garamond Pro" pitchFamily="18"/>
              </a:rPr>
              <a:t>Data</a:t>
            </a:r>
            <a:r>
              <a:rPr lang="en-IN" sz="2000">
                <a:latin typeface="Adobe Garamond Pro" pitchFamily="18"/>
              </a:rPr>
              <a:t> </a:t>
            </a:r>
            <a:r>
              <a:rPr lang="en-IN" sz="2000" b="1">
                <a:latin typeface="Adobe Garamond Pro" pitchFamily="18"/>
              </a:rPr>
              <a:t>tools</a:t>
            </a:r>
            <a:r>
              <a:rPr lang="en-IN" sz="2000">
                <a:latin typeface="Adobe Garamond Pro" pitchFamily="18"/>
              </a:rPr>
              <a:t> group, click </a:t>
            </a:r>
            <a:r>
              <a:rPr lang="en-IN" sz="2000" b="1">
                <a:latin typeface="Adobe Garamond Pro" pitchFamily="18"/>
              </a:rPr>
              <a:t>Data</a:t>
            </a:r>
            <a:r>
              <a:rPr lang="en-IN" sz="2000">
                <a:latin typeface="Adobe Garamond Pro" pitchFamily="18"/>
              </a:rPr>
              <a:t> </a:t>
            </a:r>
            <a:r>
              <a:rPr lang="en-IN" sz="2000" b="1">
                <a:latin typeface="Adobe Garamond Pro" pitchFamily="18"/>
              </a:rPr>
              <a:t>Validation</a:t>
            </a:r>
            <a:r>
              <a:rPr lang="en-IN" sz="2000">
                <a:latin typeface="Adobe Garamond Pro" pitchFamily="18"/>
              </a:rPr>
              <a:t>.</a:t>
            </a:r>
          </a:p>
          <a:p>
            <a:pPr marL="0" lvl="0" indent="0">
              <a:buNone/>
            </a:pPr>
            <a:r>
              <a:rPr lang="en-IN" sz="2000">
                <a:latin typeface="Adobe Garamond Pro" pitchFamily="18"/>
              </a:rPr>
              <a:t>3. On the </a:t>
            </a:r>
            <a:r>
              <a:rPr lang="en-IN" sz="2000" b="1">
                <a:latin typeface="Adobe Garamond Pro" pitchFamily="18"/>
              </a:rPr>
              <a:t>Setting</a:t>
            </a:r>
            <a:r>
              <a:rPr lang="en-IN" sz="2000">
                <a:latin typeface="Adobe Garamond Pro" pitchFamily="18"/>
              </a:rPr>
              <a:t> tab, in the </a:t>
            </a:r>
            <a:r>
              <a:rPr lang="en-IN" sz="2000" b="1">
                <a:latin typeface="Adobe Garamond Pro" pitchFamily="18"/>
              </a:rPr>
              <a:t>Allow</a:t>
            </a:r>
            <a:r>
              <a:rPr lang="en-IN" sz="2000">
                <a:latin typeface="Adobe Garamond Pro" pitchFamily="18"/>
              </a:rPr>
              <a:t> box, select List.</a:t>
            </a:r>
          </a:p>
          <a:p>
            <a:pPr lvl="1"/>
            <a:r>
              <a:rPr lang="en-IN" sz="2000" b="1">
                <a:latin typeface="Adobe Garamond Pro" pitchFamily="18"/>
              </a:rPr>
              <a:t>Whole</a:t>
            </a:r>
            <a:r>
              <a:rPr lang="en-IN" sz="2000">
                <a:latin typeface="Adobe Garamond Pro" pitchFamily="18"/>
              </a:rPr>
              <a:t> </a:t>
            </a:r>
            <a:r>
              <a:rPr lang="en-IN" sz="2000" b="1">
                <a:latin typeface="Adobe Garamond Pro" pitchFamily="18"/>
              </a:rPr>
              <a:t>Number-</a:t>
            </a:r>
            <a:r>
              <a:rPr lang="en-IN" sz="2000">
                <a:latin typeface="Adobe Garamond Pro" pitchFamily="18"/>
              </a:rPr>
              <a:t> to restrict the cell to accept only whole numbers.</a:t>
            </a:r>
          </a:p>
          <a:p>
            <a:pPr lvl="1"/>
            <a:r>
              <a:rPr lang="en-IN" sz="2000" b="1">
                <a:latin typeface="Adobe Garamond Pro" pitchFamily="18"/>
              </a:rPr>
              <a:t>Decimal-</a:t>
            </a:r>
            <a:r>
              <a:rPr lang="en-IN" sz="2000">
                <a:latin typeface="Adobe Garamond Pro" pitchFamily="18"/>
              </a:rPr>
              <a:t> to restrict the cell to accept only decimal numbers.</a:t>
            </a:r>
          </a:p>
          <a:p>
            <a:pPr lvl="1"/>
            <a:r>
              <a:rPr lang="en-IN" sz="2000" b="1">
                <a:latin typeface="Adobe Garamond Pro" pitchFamily="18"/>
              </a:rPr>
              <a:t>List-</a:t>
            </a:r>
            <a:r>
              <a:rPr lang="en-IN" sz="2000">
                <a:latin typeface="Adobe Garamond Pro" pitchFamily="18"/>
              </a:rPr>
              <a:t> to pick data from the drop-down list.</a:t>
            </a:r>
          </a:p>
          <a:p>
            <a:pPr lvl="1"/>
            <a:r>
              <a:rPr lang="en-IN" sz="2000" b="1">
                <a:latin typeface="Adobe Garamond Pro" pitchFamily="18"/>
              </a:rPr>
              <a:t>Date-</a:t>
            </a:r>
            <a:r>
              <a:rPr lang="en-IN" sz="2000">
                <a:latin typeface="Adobe Garamond Pro" pitchFamily="18"/>
              </a:rPr>
              <a:t> to restrict the cell to accept only date.</a:t>
            </a:r>
          </a:p>
          <a:p>
            <a:pPr lvl="1"/>
            <a:r>
              <a:rPr lang="en-IN" sz="2000" b="1">
                <a:latin typeface="Adobe Garamond Pro" pitchFamily="18"/>
              </a:rPr>
              <a:t>Time-</a:t>
            </a:r>
            <a:r>
              <a:rPr lang="en-IN" sz="2000">
                <a:latin typeface="Adobe Garamond Pro" pitchFamily="18"/>
              </a:rPr>
              <a:t> to restrict the cell to accept only time.</a:t>
            </a:r>
          </a:p>
          <a:p>
            <a:pPr lvl="1"/>
            <a:r>
              <a:rPr lang="en-IN" sz="2000" b="1">
                <a:latin typeface="Adobe Garamond Pro" pitchFamily="18"/>
              </a:rPr>
              <a:t>Text</a:t>
            </a:r>
            <a:r>
              <a:rPr lang="en-IN" sz="2000">
                <a:latin typeface="Adobe Garamond Pro" pitchFamily="18"/>
              </a:rPr>
              <a:t> </a:t>
            </a:r>
            <a:r>
              <a:rPr lang="en-IN" sz="2000" b="1">
                <a:latin typeface="Adobe Garamond Pro" pitchFamily="18"/>
              </a:rPr>
              <a:t>Length-</a:t>
            </a:r>
            <a:r>
              <a:rPr lang="en-IN" sz="2000">
                <a:latin typeface="Adobe Garamond Pro" pitchFamily="18"/>
              </a:rPr>
              <a:t> to restrict the length of the selected text.</a:t>
            </a:r>
          </a:p>
          <a:p>
            <a:pPr lvl="1"/>
            <a:r>
              <a:rPr lang="en-IN" sz="2000" b="1">
                <a:latin typeface="Adobe Garamond Pro" pitchFamily="18"/>
              </a:rPr>
              <a:t>Custom-</a:t>
            </a:r>
            <a:r>
              <a:rPr lang="en-IN" sz="2000">
                <a:latin typeface="Adobe Garamond Pro" pitchFamily="18"/>
              </a:rPr>
              <a:t> for custom formula.</a:t>
            </a:r>
          </a:p>
          <a:p>
            <a:pPr marL="0" lvl="0" indent="0">
              <a:buNone/>
            </a:pPr>
            <a:r>
              <a:rPr lang="en-IN" sz="2000">
                <a:latin typeface="Adobe Garamond Pro" pitchFamily="18"/>
              </a:rPr>
              <a:t>4. Then choose the required option from </a:t>
            </a:r>
            <a:r>
              <a:rPr lang="en-IN" sz="2000" b="1">
                <a:latin typeface="Adobe Garamond Pro" pitchFamily="18"/>
              </a:rPr>
              <a:t>Data</a:t>
            </a:r>
            <a:r>
              <a:rPr lang="en-IN" sz="2000">
                <a:latin typeface="Adobe Garamond Pro" pitchFamily="18"/>
              </a:rPr>
              <a:t>.</a:t>
            </a:r>
          </a:p>
          <a:p>
            <a:pPr marL="0" lvl="0" indent="0">
              <a:buNone/>
            </a:pPr>
            <a:r>
              <a:rPr lang="en-IN" sz="2000">
                <a:latin typeface="Adobe Garamond Pro" pitchFamily="18"/>
              </a:rPr>
              <a:t>5. Set the other required values based on what you chose for </a:t>
            </a:r>
            <a:r>
              <a:rPr lang="en-IN" sz="2000" b="1">
                <a:latin typeface="Adobe Garamond Pro" pitchFamily="18"/>
              </a:rPr>
              <a:t>Allow</a:t>
            </a:r>
            <a:r>
              <a:rPr lang="en-IN" sz="2000">
                <a:latin typeface="Adobe Garamond Pro" pitchFamily="18"/>
              </a:rPr>
              <a:t> and </a:t>
            </a:r>
          </a:p>
          <a:p>
            <a:pPr marL="0" lvl="0" indent="0">
              <a:buNone/>
            </a:pPr>
            <a:r>
              <a:rPr lang="en-IN" sz="2000">
                <a:latin typeface="Adobe Garamond Pro" pitchFamily="18"/>
              </a:rPr>
              <a:t>    </a:t>
            </a:r>
            <a:r>
              <a:rPr lang="en-IN" sz="2000" b="1">
                <a:latin typeface="Adobe Garamond Pro" pitchFamily="18"/>
              </a:rPr>
              <a:t>Data</a:t>
            </a:r>
            <a:r>
              <a:rPr lang="en-IN" sz="2000">
                <a:latin typeface="Adobe Garamond Pro" pitchFamily="18"/>
              </a:rPr>
              <a:t>.</a:t>
            </a:r>
          </a:p>
          <a:p>
            <a:pPr lvl="0">
              <a:buFont typeface="Wingdings" pitchFamily="2"/>
              <a:buChar char="Ø"/>
            </a:pPr>
            <a:r>
              <a:rPr lang="en-IN" sz="2000" b="1">
                <a:latin typeface="Adobe Garamond Pro" pitchFamily="18"/>
              </a:rPr>
              <a:t>Input</a:t>
            </a:r>
            <a:r>
              <a:rPr lang="en-IN" sz="2000">
                <a:latin typeface="Adobe Garamond Pro" pitchFamily="18"/>
              </a:rPr>
              <a:t> </a:t>
            </a:r>
            <a:r>
              <a:rPr lang="en-IN" sz="2000" b="1">
                <a:latin typeface="Adobe Garamond Pro" pitchFamily="18"/>
              </a:rPr>
              <a:t>Message-</a:t>
            </a:r>
            <a:r>
              <a:rPr lang="en-IN" sz="2000">
                <a:latin typeface="Adobe Garamond Pro" pitchFamily="18"/>
              </a:rPr>
              <a:t> customize a message users will see when entering data.</a:t>
            </a:r>
          </a:p>
          <a:p>
            <a:pPr marL="0" lvl="0" indent="0">
              <a:buNone/>
            </a:pPr>
            <a:endParaRPr lang="en-IN" sz="2000">
              <a:latin typeface="Adobe Garamond Pro" pitchFamily="18"/>
            </a:endParaRPr>
          </a:p>
          <a:p>
            <a:pPr marL="0" lvl="0" indent="0">
              <a:buNone/>
            </a:pPr>
            <a:r>
              <a:rPr lang="en-IN" sz="2000">
                <a:latin typeface="Adobe Garamond Pro" pitchFamily="18"/>
              </a:rPr>
              <a:t> </a:t>
            </a:r>
          </a:p>
          <a:p>
            <a:pPr marL="0" lvl="0" indent="0">
              <a:buNone/>
            </a:pPr>
            <a:endParaRPr lang="en-IN" sz="2000">
              <a:latin typeface="Adobe Garamond Pro" pitchFamily="18"/>
            </a:endParaRPr>
          </a:p>
        </p:txBody>
      </p:sp>
      <p:pic>
        <p:nvPicPr>
          <p:cNvPr id="4" name="Picture 2" descr="Excel data validation rule that allows only whole numbers between 1000 and 9999">
            <a:extLst>
              <a:ext uri="{FF2B5EF4-FFF2-40B4-BE49-F238E27FC236}">
                <a16:creationId xmlns:a16="http://schemas.microsoft.com/office/drawing/2014/main" id="{B61AECDC-FFAA-D664-55F1-9032D56523AF}"/>
              </a:ext>
            </a:extLst>
          </p:cNvPr>
          <p:cNvPicPr>
            <a:picLocks noChangeAspect="1"/>
          </p:cNvPicPr>
          <p:nvPr/>
        </p:nvPicPr>
        <p:blipFill>
          <a:blip r:embed="rId2"/>
          <a:srcRect/>
          <a:stretch>
            <a:fillRect/>
          </a:stretch>
        </p:blipFill>
        <p:spPr>
          <a:xfrm>
            <a:off x="7887943" y="1032449"/>
            <a:ext cx="3672587" cy="3013021"/>
          </a:xfrm>
          <a:prstGeom prst="rect">
            <a:avLst/>
          </a:prstGeom>
          <a:noFill/>
          <a:ln cap="rnd">
            <a:noFill/>
          </a:ln>
        </p:spPr>
      </p:pic>
      <p:sp>
        <p:nvSpPr>
          <p:cNvPr id="5" name="Arrow: Right 5">
            <a:extLst>
              <a:ext uri="{FF2B5EF4-FFF2-40B4-BE49-F238E27FC236}">
                <a16:creationId xmlns:a16="http://schemas.microsoft.com/office/drawing/2014/main" id="{69AE5459-67B3-F909-A112-AA8E0BA493C7}"/>
              </a:ext>
            </a:extLst>
          </p:cNvPr>
          <p:cNvSpPr/>
          <p:nvPr/>
        </p:nvSpPr>
        <p:spPr>
          <a:xfrm>
            <a:off x="5869588" y="1798825"/>
            <a:ext cx="204862" cy="194867"/>
          </a:xfrm>
          <a:custGeom>
            <a:avLst>
              <a:gd name="f0" fmla="val 11327"/>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90C226"/>
          </a:solidFill>
          <a:ln w="19046" cap="rnd">
            <a:solidFill>
              <a:srgbClr val="0070C0"/>
            </a:solid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Trebuchet MS"/>
            </a:endParaRPr>
          </a:p>
        </p:txBody>
      </p:sp>
      <p:pic>
        <p:nvPicPr>
          <p:cNvPr id="6" name="Picture 4" descr="Add an input message that tells the user what to enter in a cell.">
            <a:extLst>
              <a:ext uri="{FF2B5EF4-FFF2-40B4-BE49-F238E27FC236}">
                <a16:creationId xmlns:a16="http://schemas.microsoft.com/office/drawing/2014/main" id="{BBC057E0-EE7C-5991-4B82-A16712FEE966}"/>
              </a:ext>
            </a:extLst>
          </p:cNvPr>
          <p:cNvPicPr>
            <a:picLocks noChangeAspect="1"/>
          </p:cNvPicPr>
          <p:nvPr/>
        </p:nvPicPr>
        <p:blipFill>
          <a:blip r:embed="rId3"/>
          <a:srcRect/>
          <a:stretch>
            <a:fillRect/>
          </a:stretch>
        </p:blipFill>
        <p:spPr>
          <a:xfrm>
            <a:off x="8469447" y="4108710"/>
            <a:ext cx="3297838" cy="2591894"/>
          </a:xfrm>
          <a:prstGeom prst="rect">
            <a:avLst/>
          </a:prstGeom>
          <a:noFill/>
          <a:ln cap="rnd">
            <a:noFill/>
          </a:ln>
        </p:spPr>
      </p:pic>
      <p:sp>
        <p:nvSpPr>
          <p:cNvPr id="7" name="Arrow: Right 8">
            <a:extLst>
              <a:ext uri="{FF2B5EF4-FFF2-40B4-BE49-F238E27FC236}">
                <a16:creationId xmlns:a16="http://schemas.microsoft.com/office/drawing/2014/main" id="{0140592F-02C2-AF60-AD9F-92034733A210}"/>
              </a:ext>
            </a:extLst>
          </p:cNvPr>
          <p:cNvSpPr/>
          <p:nvPr/>
        </p:nvSpPr>
        <p:spPr>
          <a:xfrm>
            <a:off x="8079702" y="6544854"/>
            <a:ext cx="239847" cy="209863"/>
          </a:xfrm>
          <a:custGeom>
            <a:avLst>
              <a:gd name="f0" fmla="val 1215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90C226"/>
          </a:solidFill>
          <a:ln w="19046" cap="rnd">
            <a:solidFill>
              <a:srgbClr val="3A500A"/>
            </a:solid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Trebuchet MS"/>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13E4-564B-F7A2-4127-1140D989EA08}"/>
              </a:ext>
            </a:extLst>
          </p:cNvPr>
          <p:cNvSpPr txBox="1">
            <a:spLocks noGrp="1"/>
          </p:cNvSpPr>
          <p:nvPr>
            <p:ph type="title"/>
          </p:nvPr>
        </p:nvSpPr>
        <p:spPr>
          <a:xfrm>
            <a:off x="479685" y="129524"/>
            <a:ext cx="10568068" cy="1039709"/>
          </a:xfrm>
        </p:spPr>
        <p:txBody>
          <a:bodyPr>
            <a:noAutofit/>
          </a:bodyPr>
          <a:lstStyle/>
          <a:p>
            <a:pPr lvl="0"/>
            <a:r>
              <a:rPr lang="en-IN" sz="3200" b="1">
                <a:solidFill>
                  <a:srgbClr val="000000"/>
                </a:solidFill>
                <a:latin typeface="Adobe Garamond Pro" pitchFamily="18"/>
              </a:rPr>
              <a:t>Error</a:t>
            </a:r>
            <a:r>
              <a:rPr lang="en-IN" sz="3200">
                <a:solidFill>
                  <a:srgbClr val="000000"/>
                </a:solidFill>
                <a:latin typeface="Adobe Garamond Pro" pitchFamily="18"/>
              </a:rPr>
              <a:t> </a:t>
            </a:r>
            <a:r>
              <a:rPr lang="en-IN" sz="3200" b="1">
                <a:solidFill>
                  <a:srgbClr val="000000"/>
                </a:solidFill>
                <a:latin typeface="Adobe Garamond Pro" pitchFamily="18"/>
              </a:rPr>
              <a:t>Alert-</a:t>
            </a:r>
            <a:r>
              <a:rPr lang="en-IN" sz="3200">
                <a:solidFill>
                  <a:srgbClr val="000000"/>
                </a:solidFill>
                <a:latin typeface="Adobe Garamond Pro" pitchFamily="18"/>
              </a:rPr>
              <a:t> customize the error message and to choose a </a:t>
            </a:r>
            <a:r>
              <a:rPr lang="en-IN" sz="3200" b="1">
                <a:solidFill>
                  <a:srgbClr val="000000"/>
                </a:solidFill>
                <a:latin typeface="Adobe Garamond Pro" pitchFamily="18"/>
              </a:rPr>
              <a:t>Style</a:t>
            </a:r>
            <a:r>
              <a:rPr lang="en-IN" sz="3200">
                <a:solidFill>
                  <a:srgbClr val="000000"/>
                </a:solidFill>
                <a:latin typeface="Adobe Garamond Pro" pitchFamily="18"/>
              </a:rPr>
              <a:t>.</a:t>
            </a:r>
            <a:br>
              <a:rPr lang="en-IN" sz="3200" b="1" u="sng">
                <a:latin typeface="Adobe Caslon Pro Bold" pitchFamily="18"/>
              </a:rPr>
            </a:br>
            <a:r>
              <a:rPr lang="en-IN" b="1" u="sng">
                <a:latin typeface="Adobe Caslon Pro Bold" pitchFamily="18"/>
              </a:rPr>
              <a:t>Alert Types :</a:t>
            </a:r>
            <a:endParaRPr lang="en-IN">
              <a:latin typeface="Adobe Caslon Pro Bold" pitchFamily="18"/>
            </a:endParaRPr>
          </a:p>
        </p:txBody>
      </p:sp>
      <p:sp>
        <p:nvSpPr>
          <p:cNvPr id="3" name="Content Placeholder 2">
            <a:extLst>
              <a:ext uri="{FF2B5EF4-FFF2-40B4-BE49-F238E27FC236}">
                <a16:creationId xmlns:a16="http://schemas.microsoft.com/office/drawing/2014/main" id="{A57745AB-D8F1-5C73-71D7-D03145AF3AD9}"/>
              </a:ext>
            </a:extLst>
          </p:cNvPr>
          <p:cNvSpPr txBox="1">
            <a:spLocks noGrp="1"/>
          </p:cNvSpPr>
          <p:nvPr>
            <p:ph idx="1"/>
          </p:nvPr>
        </p:nvSpPr>
        <p:spPr>
          <a:xfrm>
            <a:off x="344774" y="914400"/>
            <a:ext cx="11497455" cy="6071012"/>
          </a:xfrm>
        </p:spPr>
        <p:txBody>
          <a:bodyPr/>
          <a:lstStyle/>
          <a:p>
            <a:pPr lvl="0">
              <a:buFont typeface="Wingdings" pitchFamily="2"/>
              <a:buChar char="Ø"/>
            </a:pPr>
            <a:endParaRPr lang="en-IN" sz="2000" b="1" u="sng">
              <a:latin typeface="Adobe Garamond Pro" pitchFamily="18"/>
            </a:endParaRPr>
          </a:p>
          <a:p>
            <a:pPr lvl="0">
              <a:buFont typeface="Wingdings" pitchFamily="2"/>
              <a:buChar char="q"/>
            </a:pPr>
            <a:r>
              <a:rPr lang="en-IN" sz="2000" b="1" u="sng">
                <a:latin typeface="Adobe Garamond Pro" pitchFamily="18"/>
              </a:rPr>
              <a:t>Stop</a:t>
            </a:r>
            <a:r>
              <a:rPr lang="en-IN" sz="2000">
                <a:latin typeface="Adobe Garamond Pro" pitchFamily="18"/>
              </a:rPr>
              <a:t> – The strictest alert type that prevents users from entering </a:t>
            </a:r>
          </a:p>
          <a:p>
            <a:pPr marL="0" lvl="0" indent="0">
              <a:buNone/>
            </a:pPr>
            <a:r>
              <a:rPr lang="en-IN" sz="2000">
                <a:latin typeface="Adobe Garamond Pro" pitchFamily="18"/>
              </a:rPr>
              <a:t>                invalid data.</a:t>
            </a:r>
          </a:p>
          <a:p>
            <a:pPr marL="0" lvl="0" indent="0">
              <a:buNone/>
            </a:pPr>
            <a:r>
              <a:rPr lang="en-IN" sz="2000">
                <a:latin typeface="Adobe Garamond Pro" pitchFamily="18"/>
              </a:rPr>
              <a:t>    You click </a:t>
            </a:r>
            <a:r>
              <a:rPr lang="en-IN" sz="2000" b="1">
                <a:latin typeface="Adobe Garamond Pro" pitchFamily="18"/>
              </a:rPr>
              <a:t>Retry</a:t>
            </a:r>
            <a:r>
              <a:rPr lang="en-IN" sz="2000">
                <a:latin typeface="Adobe Garamond Pro" pitchFamily="18"/>
              </a:rPr>
              <a:t> to type a different value or </a:t>
            </a:r>
            <a:r>
              <a:rPr lang="en-IN" sz="2000" b="1">
                <a:latin typeface="Adobe Garamond Pro" pitchFamily="18"/>
              </a:rPr>
              <a:t>Cancel</a:t>
            </a:r>
            <a:r>
              <a:rPr lang="en-IN" sz="2000">
                <a:latin typeface="Adobe Garamond Pro" pitchFamily="18"/>
              </a:rPr>
              <a:t> to remove the entry.</a:t>
            </a:r>
          </a:p>
          <a:p>
            <a:pPr lvl="0">
              <a:buFont typeface="Wingdings" pitchFamily="2"/>
              <a:buChar char="q"/>
            </a:pPr>
            <a:r>
              <a:rPr lang="en-IN" sz="2000" b="1" u="sng">
                <a:latin typeface="Adobe Garamond Pro" pitchFamily="18"/>
              </a:rPr>
              <a:t>Warning</a:t>
            </a:r>
            <a:r>
              <a:rPr lang="en-IN" sz="2000" b="1">
                <a:latin typeface="Adobe Garamond Pro" pitchFamily="18"/>
              </a:rPr>
              <a:t> -</a:t>
            </a:r>
            <a:r>
              <a:rPr lang="en-IN" sz="2000">
                <a:latin typeface="Adobe Garamond Pro" pitchFamily="18"/>
              </a:rPr>
              <a:t> warns users that the data is invalid, but does not prevent </a:t>
            </a:r>
          </a:p>
          <a:p>
            <a:pPr marL="0" lvl="0" indent="0">
              <a:buNone/>
            </a:pPr>
            <a:r>
              <a:rPr lang="en-IN" sz="2000">
                <a:latin typeface="Adobe Garamond Pro" pitchFamily="18"/>
              </a:rPr>
              <a:t>                      entering it.</a:t>
            </a:r>
          </a:p>
          <a:p>
            <a:pPr marL="0" lvl="0" indent="0">
              <a:buNone/>
            </a:pPr>
            <a:r>
              <a:rPr lang="en-IN" sz="2000">
                <a:latin typeface="Adobe Garamond Pro" pitchFamily="18"/>
              </a:rPr>
              <a:t>            You click </a:t>
            </a:r>
            <a:r>
              <a:rPr lang="en-IN" sz="2000" b="1">
                <a:latin typeface="Adobe Garamond Pro" pitchFamily="18"/>
              </a:rPr>
              <a:t>Yes</a:t>
            </a:r>
            <a:r>
              <a:rPr lang="en-IN" sz="2000">
                <a:latin typeface="Adobe Garamond Pro" pitchFamily="18"/>
              </a:rPr>
              <a:t> to input the invalid entry. </a:t>
            </a:r>
            <a:r>
              <a:rPr lang="en-IN" sz="2000" b="1">
                <a:latin typeface="Adobe Garamond Pro" pitchFamily="18"/>
              </a:rPr>
              <a:t>No</a:t>
            </a:r>
            <a:r>
              <a:rPr lang="en-IN" sz="2000">
                <a:latin typeface="Adobe Garamond Pro" pitchFamily="18"/>
              </a:rPr>
              <a:t> to edit it, or </a:t>
            </a:r>
            <a:r>
              <a:rPr lang="en-IN" sz="2000" b="1">
                <a:latin typeface="Adobe Garamond Pro" pitchFamily="18"/>
              </a:rPr>
              <a:t>Cancel</a:t>
            </a:r>
            <a:r>
              <a:rPr lang="en-IN" sz="2000">
                <a:latin typeface="Adobe Garamond Pro" pitchFamily="18"/>
              </a:rPr>
              <a:t> to </a:t>
            </a:r>
          </a:p>
          <a:p>
            <a:pPr marL="0" lvl="0" indent="0">
              <a:buNone/>
            </a:pPr>
            <a:r>
              <a:rPr lang="en-IN" sz="2000">
                <a:latin typeface="Adobe Garamond Pro" pitchFamily="18"/>
              </a:rPr>
              <a:t>    remove the entry.	</a:t>
            </a:r>
          </a:p>
          <a:p>
            <a:pPr lvl="0">
              <a:buFont typeface="Wingdings" pitchFamily="2"/>
              <a:buChar char="q"/>
            </a:pPr>
            <a:r>
              <a:rPr lang="en-IN" sz="2000" b="1" u="sng">
                <a:latin typeface="Adobe Garamond Pro" pitchFamily="18"/>
              </a:rPr>
              <a:t>Information</a:t>
            </a:r>
            <a:r>
              <a:rPr lang="en-IN" sz="2000">
                <a:latin typeface="Adobe Garamond Pro" pitchFamily="18"/>
              </a:rPr>
              <a:t> – The most permissive alert type that only informs users </a:t>
            </a:r>
          </a:p>
          <a:p>
            <a:pPr marL="0" lvl="0" indent="0">
              <a:buNone/>
            </a:pPr>
            <a:r>
              <a:rPr lang="en-IN" sz="2000">
                <a:latin typeface="Adobe Garamond Pro" pitchFamily="18"/>
              </a:rPr>
              <a:t>                             about an invalid data entry.</a:t>
            </a:r>
          </a:p>
          <a:p>
            <a:pPr marL="0" lvl="0" indent="0">
              <a:buNone/>
            </a:pPr>
            <a:r>
              <a:rPr lang="en-IN" sz="2000">
                <a:latin typeface="Adobe Garamond Pro" pitchFamily="18"/>
              </a:rPr>
              <a:t>                  You click </a:t>
            </a:r>
            <a:r>
              <a:rPr lang="en-IN" sz="2000" b="1">
                <a:latin typeface="Adobe Garamond Pro" pitchFamily="18"/>
              </a:rPr>
              <a:t>OK</a:t>
            </a:r>
            <a:r>
              <a:rPr lang="en-IN" sz="2000">
                <a:latin typeface="Adobe Garamond Pro" pitchFamily="18"/>
              </a:rPr>
              <a:t> to enter the invalid value or </a:t>
            </a:r>
            <a:r>
              <a:rPr lang="en-IN" sz="2000" b="1">
                <a:latin typeface="Adobe Garamond Pro" pitchFamily="18"/>
              </a:rPr>
              <a:t>Cancel</a:t>
            </a:r>
            <a:r>
              <a:rPr lang="en-IN" sz="2000">
                <a:latin typeface="Adobe Garamond Pro" pitchFamily="18"/>
              </a:rPr>
              <a:t> to remove it </a:t>
            </a:r>
          </a:p>
          <a:p>
            <a:pPr marL="0" lvl="0" indent="0">
              <a:buNone/>
            </a:pPr>
            <a:r>
              <a:rPr lang="en-IN" sz="2000">
                <a:latin typeface="Adobe Garamond Pro" pitchFamily="18"/>
              </a:rPr>
              <a:t>    from the cell.</a:t>
            </a:r>
          </a:p>
          <a:p>
            <a:pPr marL="0" lvl="0" indent="0">
              <a:buNone/>
            </a:pPr>
            <a:r>
              <a:rPr lang="en-IN" sz="2000">
                <a:latin typeface="Adobe Garamond Pro" pitchFamily="18"/>
              </a:rPr>
              <a:t>6. Select </a:t>
            </a:r>
            <a:r>
              <a:rPr lang="en-IN" sz="2000" b="1">
                <a:latin typeface="Adobe Garamond Pro" pitchFamily="18"/>
              </a:rPr>
              <a:t>OK</a:t>
            </a:r>
            <a:r>
              <a:rPr lang="en-IN" sz="2000">
                <a:latin typeface="Adobe Garamond Pro" pitchFamily="18"/>
              </a:rPr>
              <a:t>.</a:t>
            </a:r>
          </a:p>
        </p:txBody>
      </p:sp>
      <p:pic>
        <p:nvPicPr>
          <p:cNvPr id="4" name="Picture 6" descr="Stop alert">
            <a:extLst>
              <a:ext uri="{FF2B5EF4-FFF2-40B4-BE49-F238E27FC236}">
                <a16:creationId xmlns:a16="http://schemas.microsoft.com/office/drawing/2014/main" id="{F8DCA032-956F-D578-6982-1AEC04140C30}"/>
              </a:ext>
            </a:extLst>
          </p:cNvPr>
          <p:cNvPicPr>
            <a:picLocks noChangeAspect="1"/>
          </p:cNvPicPr>
          <p:nvPr/>
        </p:nvPicPr>
        <p:blipFill>
          <a:blip r:embed="rId2"/>
          <a:srcRect/>
          <a:stretch>
            <a:fillRect/>
          </a:stretch>
        </p:blipFill>
        <p:spPr>
          <a:xfrm>
            <a:off x="7899812" y="644578"/>
            <a:ext cx="3453981" cy="1798816"/>
          </a:xfrm>
          <a:prstGeom prst="rect">
            <a:avLst/>
          </a:prstGeom>
          <a:noFill/>
          <a:ln cap="rnd">
            <a:noFill/>
          </a:ln>
        </p:spPr>
      </p:pic>
      <p:pic>
        <p:nvPicPr>
          <p:cNvPr id="5" name="Picture 8" descr="Warning alert">
            <a:extLst>
              <a:ext uri="{FF2B5EF4-FFF2-40B4-BE49-F238E27FC236}">
                <a16:creationId xmlns:a16="http://schemas.microsoft.com/office/drawing/2014/main" id="{DDBB8962-9DB3-874C-6ABF-36338FB923E4}"/>
              </a:ext>
            </a:extLst>
          </p:cNvPr>
          <p:cNvPicPr>
            <a:picLocks noChangeAspect="1"/>
          </p:cNvPicPr>
          <p:nvPr/>
        </p:nvPicPr>
        <p:blipFill>
          <a:blip r:embed="rId3"/>
          <a:srcRect/>
          <a:stretch>
            <a:fillRect/>
          </a:stretch>
        </p:blipFill>
        <p:spPr>
          <a:xfrm>
            <a:off x="7899812" y="2700332"/>
            <a:ext cx="3914775" cy="1714271"/>
          </a:xfrm>
          <a:prstGeom prst="rect">
            <a:avLst/>
          </a:prstGeom>
          <a:noFill/>
          <a:ln cap="rnd">
            <a:noFill/>
          </a:ln>
        </p:spPr>
      </p:pic>
      <p:pic>
        <p:nvPicPr>
          <p:cNvPr id="6" name="Picture 10" descr="Information alert">
            <a:extLst>
              <a:ext uri="{FF2B5EF4-FFF2-40B4-BE49-F238E27FC236}">
                <a16:creationId xmlns:a16="http://schemas.microsoft.com/office/drawing/2014/main" id="{5B2EC8FA-8D78-9A9F-91B6-7C7A70306016}"/>
              </a:ext>
            </a:extLst>
          </p:cNvPr>
          <p:cNvPicPr>
            <a:picLocks noChangeAspect="1"/>
          </p:cNvPicPr>
          <p:nvPr/>
        </p:nvPicPr>
        <p:blipFill>
          <a:blip r:embed="rId4"/>
          <a:srcRect/>
          <a:stretch>
            <a:fillRect/>
          </a:stretch>
        </p:blipFill>
        <p:spPr>
          <a:xfrm>
            <a:off x="8080790" y="4671541"/>
            <a:ext cx="3552828" cy="1798816"/>
          </a:xfrm>
          <a:prstGeom prst="rect">
            <a:avLst/>
          </a:prstGeom>
          <a:noFill/>
          <a:ln cap="rnd">
            <a:noFill/>
          </a:ln>
        </p:spPr>
      </p:pic>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189C-64B2-9324-17E4-1DD019BBBD8C}"/>
              </a:ext>
            </a:extLst>
          </p:cNvPr>
          <p:cNvSpPr txBox="1">
            <a:spLocks noGrp="1"/>
          </p:cNvSpPr>
          <p:nvPr>
            <p:ph type="title"/>
          </p:nvPr>
        </p:nvSpPr>
        <p:spPr>
          <a:xfrm>
            <a:off x="554638" y="329787"/>
            <a:ext cx="10799164" cy="1124263"/>
          </a:xfrm>
        </p:spPr>
        <p:txBody>
          <a:bodyPr/>
          <a:lstStyle/>
          <a:p>
            <a:pPr lvl="0"/>
            <a:r>
              <a:rPr lang="en-IN" sz="4000" b="1" u="sng">
                <a:latin typeface="Adobe Caslon Pro Bold" pitchFamily="18"/>
              </a:rPr>
              <a:t>Advanced Data Validation Techniques:</a:t>
            </a:r>
            <a:br>
              <a:rPr lang="en-IN" sz="4000">
                <a:latin typeface="Adobe Garamond Pro" pitchFamily="18"/>
              </a:rPr>
            </a:br>
            <a:endParaRPr lang="en-IN" sz="3200"/>
          </a:p>
        </p:txBody>
      </p:sp>
      <p:sp>
        <p:nvSpPr>
          <p:cNvPr id="3" name="Content Placeholder 2">
            <a:extLst>
              <a:ext uri="{FF2B5EF4-FFF2-40B4-BE49-F238E27FC236}">
                <a16:creationId xmlns:a16="http://schemas.microsoft.com/office/drawing/2014/main" id="{406142D8-A7CB-9293-BFE7-4C00B2B82BA9}"/>
              </a:ext>
            </a:extLst>
          </p:cNvPr>
          <p:cNvSpPr txBox="1">
            <a:spLocks noGrp="1"/>
          </p:cNvSpPr>
          <p:nvPr>
            <p:ph idx="1"/>
          </p:nvPr>
        </p:nvSpPr>
        <p:spPr>
          <a:xfrm>
            <a:off x="314791" y="1109267"/>
            <a:ext cx="11039002" cy="5546357"/>
          </a:xfrm>
        </p:spPr>
        <p:txBody>
          <a:bodyPr>
            <a:noAutofit/>
          </a:bodyPr>
          <a:lstStyle/>
          <a:p>
            <a:pPr marL="0" lvl="0" indent="0">
              <a:buNone/>
            </a:pPr>
            <a:r>
              <a:rPr lang="en-IN" sz="2200" b="1" u="sng">
                <a:latin typeface="Adobe Garamond Pro" pitchFamily="18"/>
              </a:rPr>
              <a:t>Using Drop-down Lists</a:t>
            </a:r>
            <a:r>
              <a:rPr lang="en-IN" sz="2200">
                <a:latin typeface="Adobe Garamond Pro" pitchFamily="18"/>
              </a:rPr>
              <a:t>- One of the most common data validation uses is creating a drop-down list. Select ‘</a:t>
            </a:r>
            <a:r>
              <a:rPr lang="en-IN" sz="2200" b="1">
                <a:latin typeface="Adobe Garamond Pro" pitchFamily="18"/>
              </a:rPr>
              <a:t>List</a:t>
            </a:r>
            <a:r>
              <a:rPr lang="en-IN" sz="2200">
                <a:latin typeface="Adobe Garamond Pro" pitchFamily="18"/>
              </a:rPr>
              <a:t> ‘ in the </a:t>
            </a:r>
            <a:r>
              <a:rPr lang="en-IN" sz="2200" b="1">
                <a:latin typeface="Adobe Garamond Pro" pitchFamily="18"/>
              </a:rPr>
              <a:t>Allow</a:t>
            </a:r>
            <a:r>
              <a:rPr lang="en-IN" sz="2200">
                <a:latin typeface="Adobe Garamond Pro" pitchFamily="18"/>
              </a:rPr>
              <a:t> box, and then enter the range of values or type them directly separated by commas.</a:t>
            </a:r>
          </a:p>
          <a:p>
            <a:pPr marL="457200" lvl="0" indent="-457200">
              <a:buAutoNum type="arabicPeriod"/>
            </a:pPr>
            <a:r>
              <a:rPr lang="en-IN" sz="2200" b="1" u="sng">
                <a:latin typeface="Adobe Garamond Pro" pitchFamily="18"/>
              </a:rPr>
              <a:t>Prepare your data:</a:t>
            </a:r>
            <a:r>
              <a:rPr lang="en-IN" sz="2200">
                <a:latin typeface="Adobe Garamond Pro" pitchFamily="18"/>
              </a:rPr>
              <a:t> Organize your data in a structured manner, typically using separate tables or range.</a:t>
            </a:r>
          </a:p>
          <a:p>
            <a:pPr marL="457200" lvl="0" indent="-457200">
              <a:buAutoNum type="arabicPeriod"/>
            </a:pPr>
            <a:r>
              <a:rPr lang="en-IN" sz="2200" b="1" u="sng">
                <a:latin typeface="Adobe Garamond Pro" pitchFamily="18"/>
              </a:rPr>
              <a:t>Define named range:</a:t>
            </a:r>
            <a:r>
              <a:rPr lang="en-IN" sz="2200">
                <a:latin typeface="Adobe Garamond Pro" pitchFamily="18"/>
              </a:rPr>
              <a:t> Assign named ranges to each data range that will be used in the dependent drop-down lists.</a:t>
            </a:r>
          </a:p>
          <a:p>
            <a:pPr marL="457200" lvl="0" indent="-457200">
              <a:buAutoNum type="arabicPeriod"/>
            </a:pPr>
            <a:r>
              <a:rPr lang="en-IN" sz="2200" b="1" u="sng">
                <a:latin typeface="Adobe Garamond Pro" pitchFamily="18"/>
              </a:rPr>
              <a:t>Create the first drop-down list:</a:t>
            </a:r>
            <a:r>
              <a:rPr lang="en-IN" sz="2200">
                <a:latin typeface="Adobe Garamond Pro" pitchFamily="18"/>
              </a:rPr>
              <a:t> Select the cell where you want the first drop-down list to appear. Go to the Data tab and click Data Validation. In the Setting tab, choose “List” under Allow. 	</a:t>
            </a:r>
          </a:p>
          <a:p>
            <a:pPr marL="457200" lvl="0" indent="-457200">
              <a:buAutoNum type="arabicPeriod"/>
            </a:pPr>
            <a:r>
              <a:rPr lang="en-IN" sz="2200" b="1" u="sng">
                <a:latin typeface="Adobe Garamond Pro" pitchFamily="18"/>
              </a:rPr>
              <a:t>Create the dependent drop-down list:</a:t>
            </a:r>
            <a:r>
              <a:rPr lang="en-IN" sz="2200">
                <a:latin typeface="Adobe Garamond Pro" pitchFamily="18"/>
              </a:rPr>
              <a:t> Select the cell where you want the dependent drop-down list to appear. Repeat the Data Validation process. In the Setting tab, choose “Custom” under Allow. Enter the following formula in the Formula box: =INDIRECT(first drop-down list cell)</a:t>
            </a:r>
          </a:p>
          <a:p>
            <a:pPr marL="457200" lvl="0" indent="-457200">
              <a:buAutoNum type="arabicPeriod"/>
            </a:pPr>
            <a:r>
              <a:rPr lang="en-IN" sz="2200">
                <a:latin typeface="Adobe Garamond Pro" pitchFamily="18"/>
              </a:rPr>
              <a:t>Click </a:t>
            </a:r>
            <a:r>
              <a:rPr lang="en-IN" sz="2200" b="1">
                <a:latin typeface="Adobe Garamond Pro" pitchFamily="18"/>
              </a:rPr>
              <a:t>OK</a:t>
            </a:r>
            <a:r>
              <a:rPr lang="en-IN" sz="2200">
                <a:latin typeface="Adobe Garamond Pro" pitchFamily="18"/>
              </a:rPr>
              <a:t>.</a:t>
            </a:r>
          </a:p>
          <a:p>
            <a:pPr marL="0" lvl="0" indent="0">
              <a:buNone/>
            </a:pPr>
            <a:r>
              <a:rPr lang="en-IN" sz="2200">
                <a:latin typeface="Adobe Garamond Pro" pitchFamily="18"/>
              </a:rPr>
              <a:t>	</a:t>
            </a: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FD34-05C9-6046-D4CF-86A2223CA2A2}"/>
              </a:ext>
            </a:extLst>
          </p:cNvPr>
          <p:cNvSpPr txBox="1">
            <a:spLocks noGrp="1"/>
          </p:cNvSpPr>
          <p:nvPr>
            <p:ph type="title"/>
          </p:nvPr>
        </p:nvSpPr>
        <p:spPr>
          <a:xfrm>
            <a:off x="838203" y="299804"/>
            <a:ext cx="10515600" cy="1004340"/>
          </a:xfrm>
        </p:spPr>
        <p:txBody>
          <a:bodyPr/>
          <a:lstStyle/>
          <a:p>
            <a:pPr lvl="0"/>
            <a:r>
              <a:rPr lang="en-IN" sz="4800" b="1" u="sng">
                <a:latin typeface="Adobe Garamond Pro Bold" pitchFamily="18"/>
              </a:rPr>
              <a:t>Conclusion:</a:t>
            </a:r>
          </a:p>
        </p:txBody>
      </p:sp>
      <p:sp>
        <p:nvSpPr>
          <p:cNvPr id="3" name="Content Placeholder 2">
            <a:extLst>
              <a:ext uri="{FF2B5EF4-FFF2-40B4-BE49-F238E27FC236}">
                <a16:creationId xmlns:a16="http://schemas.microsoft.com/office/drawing/2014/main" id="{A0A3AB8A-32F6-F6A0-42A6-E3291720EDE2}"/>
              </a:ext>
            </a:extLst>
          </p:cNvPr>
          <p:cNvSpPr txBox="1">
            <a:spLocks noGrp="1"/>
          </p:cNvSpPr>
          <p:nvPr>
            <p:ph idx="1"/>
          </p:nvPr>
        </p:nvSpPr>
        <p:spPr>
          <a:xfrm>
            <a:off x="719532" y="1528995"/>
            <a:ext cx="10343208" cy="5029200"/>
          </a:xfrm>
        </p:spPr>
        <p:txBody>
          <a:bodyPr/>
          <a:lstStyle/>
          <a:p>
            <a:pPr marL="0" lvl="0" indent="0">
              <a:lnSpc>
                <a:spcPct val="90000"/>
              </a:lnSpc>
              <a:buNone/>
            </a:pPr>
            <a:r>
              <a:rPr lang="en-IN" sz="2600">
                <a:latin typeface="Adobe Garamond Pro" pitchFamily="18"/>
              </a:rPr>
              <a:t>Data validation is a fundamental feature in Excel that enhances the integrity and reliability of data. By understanding how to implement and utilize data validation effectively, you can prevent errors, save time, and improve the overall efficiency of your data management process.	</a:t>
            </a:r>
          </a:p>
          <a:p>
            <a:pPr marL="0" lvl="0" indent="0">
              <a:lnSpc>
                <a:spcPct val="90000"/>
              </a:lnSpc>
              <a:buNone/>
            </a:pPr>
            <a:endParaRPr lang="en-IN" sz="1700">
              <a:latin typeface="Adobe Garamond Pro" pitchFamily="18"/>
            </a:endParaRPr>
          </a:p>
          <a:p>
            <a:pPr marL="0" lvl="0" indent="0">
              <a:lnSpc>
                <a:spcPct val="90000"/>
              </a:lnSpc>
              <a:buNone/>
            </a:pPr>
            <a:endParaRPr lang="en-IN" sz="1700">
              <a:latin typeface="Adobe Garamond Pro" pitchFamily="18"/>
            </a:endParaRPr>
          </a:p>
          <a:p>
            <a:pPr marL="0" lvl="0" indent="0">
              <a:lnSpc>
                <a:spcPct val="90000"/>
              </a:lnSpc>
              <a:buNone/>
            </a:pPr>
            <a:endParaRPr lang="en-IN" sz="1700">
              <a:latin typeface="Adobe Garamond Pro" pitchFamily="18"/>
            </a:endParaRPr>
          </a:p>
          <a:p>
            <a:pPr marL="0" lvl="0" indent="0">
              <a:lnSpc>
                <a:spcPct val="90000"/>
              </a:lnSpc>
              <a:buNone/>
            </a:pPr>
            <a:endParaRPr lang="en-IN" sz="1700">
              <a:latin typeface="Adobe Garamond Pro" pitchFamily="18"/>
            </a:endParaRPr>
          </a:p>
          <a:p>
            <a:pPr marL="0" lvl="0" indent="0">
              <a:lnSpc>
                <a:spcPct val="90000"/>
              </a:lnSpc>
              <a:buNone/>
            </a:pPr>
            <a:endParaRPr lang="en-IN" sz="1700">
              <a:latin typeface="Adobe Garamond Pro" pitchFamily="18"/>
            </a:endParaRPr>
          </a:p>
          <a:p>
            <a:pPr marL="0" lvl="0" indent="0">
              <a:lnSpc>
                <a:spcPct val="90000"/>
              </a:lnSpc>
              <a:buNone/>
            </a:pPr>
            <a:endParaRPr lang="en-IN" sz="1700">
              <a:latin typeface="Adobe Garamond Pro" pitchFamily="18"/>
            </a:endParaRPr>
          </a:p>
          <a:p>
            <a:pPr marL="0" lvl="0" indent="0">
              <a:lnSpc>
                <a:spcPct val="90000"/>
              </a:lnSpc>
              <a:buNone/>
            </a:pPr>
            <a:endParaRPr lang="en-IN" sz="1700">
              <a:latin typeface="Adobe Garamond Pro" pitchFamily="18"/>
            </a:endParaRPr>
          </a:p>
          <a:p>
            <a:pPr marL="0" lvl="0" indent="0" algn="r">
              <a:lnSpc>
                <a:spcPct val="90000"/>
              </a:lnSpc>
              <a:buNone/>
            </a:pPr>
            <a:r>
              <a:rPr lang="en-IN" sz="6000">
                <a:latin typeface="Algerian" pitchFamily="82"/>
              </a:rPr>
              <a:t>THANK YOU</a:t>
            </a: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TotalTime>
  <Words>639</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Adobe Caslon Pro Bold</vt:lpstr>
      <vt:lpstr>Adobe Garamond Pro</vt:lpstr>
      <vt:lpstr>Adobe Garamond Pro Bold</vt:lpstr>
      <vt:lpstr>Algerian</vt:lpstr>
      <vt:lpstr>Arial</vt:lpstr>
      <vt:lpstr>Calibri</vt:lpstr>
      <vt:lpstr>Trebuchet MS</vt:lpstr>
      <vt:lpstr>Wingdings</vt:lpstr>
      <vt:lpstr>Wingdings 3</vt:lpstr>
      <vt:lpstr>Facet</vt:lpstr>
      <vt:lpstr>DATA VALIDATION</vt:lpstr>
      <vt:lpstr>WHAT IS DATA VALIDATION?</vt:lpstr>
      <vt:lpstr>How to use Data Validation in Excel? </vt:lpstr>
      <vt:lpstr>Error Alert- customize the error message and to choose a Style. Alert Types :</vt:lpstr>
      <vt:lpstr>Advanced Data Validation Techniques: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VALIDATION</dc:title>
  <dc:creator>Supriya Singh</dc:creator>
  <cp:lastModifiedBy>Supriya Singh</cp:lastModifiedBy>
  <cp:revision>2</cp:revision>
  <dcterms:created xsi:type="dcterms:W3CDTF">2024-05-09T10:16:06Z</dcterms:created>
  <dcterms:modified xsi:type="dcterms:W3CDTF">2024-05-09T10:51:12Z</dcterms:modified>
</cp:coreProperties>
</file>