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a:t>
            </a:r>
            <a:r>
              <a:rPr sz="2400" lang="en-US"/>
              <a:t>S</a:t>
            </a:r>
            <a:r>
              <a:rPr sz="2400" lang="en-US"/>
              <a:t>.</a:t>
            </a:r>
            <a:r>
              <a:rPr sz="2400" lang="en-US"/>
              <a:t>s</a:t>
            </a:r>
            <a:r>
              <a:rPr sz="2400" lang="en-US"/>
              <a:t>u</a:t>
            </a:r>
            <a:r>
              <a:rPr sz="2400" lang="en-US"/>
              <a:t>p</a:t>
            </a:r>
            <a:r>
              <a:rPr sz="2400" lang="en-US"/>
              <a:t>r</a:t>
            </a:r>
            <a:r>
              <a:rPr sz="2400" lang="en-US"/>
              <a:t>i</a:t>
            </a:r>
            <a:r>
              <a:rPr sz="2400" lang="en-US"/>
              <a:t>y</a:t>
            </a:r>
            <a:r>
              <a:rPr sz="2400" lang="en-US"/>
              <a:t>a</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dirty="0" sz="2400" lang="en-US"/>
              <a:t>7</a:t>
            </a:r>
            <a:r>
              <a:rPr dirty="0" sz="2400" lang="en-US"/>
              <a:t>9</a:t>
            </a:r>
            <a:r>
              <a:rPr dirty="0" sz="2400" lang="en-US"/>
              <a:t>2</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c</a:t>
            </a:r>
            <a:r>
              <a:rPr dirty="0" sz="2400" lang="en-US"/>
              <a:t>o</a:t>
            </a:r>
            <a:r>
              <a:rPr dirty="0" sz="2400" lang="en-US"/>
              <a:t>r</a:t>
            </a:r>
            <a:r>
              <a:rPr dirty="0" sz="2400" lang="en-US"/>
              <a:t>porate </a:t>
            </a:r>
            <a:r>
              <a:rPr dirty="0" sz="2400" lang="en-US"/>
              <a:t>S</a:t>
            </a:r>
            <a:r>
              <a:rPr dirty="0" sz="2400" lang="en-US"/>
              <a:t>e</a:t>
            </a:r>
            <a:r>
              <a:rPr dirty="0" sz="2400" lang="en-US"/>
              <a:t>c</a:t>
            </a:r>
            <a:r>
              <a:rPr dirty="0" sz="2400" lang="en-US"/>
              <a:t>r</a:t>
            </a:r>
            <a:r>
              <a:rPr dirty="0" sz="2400" lang="en-US"/>
              <a:t>etary</a:t>
            </a:r>
            <a:r>
              <a:rPr dirty="0" sz="2400" lang="en-US"/>
              <a:t>s</a:t>
            </a:r>
            <a:r>
              <a:rPr dirty="0" sz="2400" lang="en-US"/>
              <a:t>h</a:t>
            </a:r>
            <a:r>
              <a:rPr dirty="0" sz="2400" lang="en-US"/>
              <a:t>i</a:t>
            </a:r>
            <a:r>
              <a:rPr dirty="0" sz="2400" lang="en-US"/>
              <a:t>p</a:t>
            </a:r>
            <a:r>
              <a:rPr dirty="0" sz="2400" lang="en-US"/>
              <a:t>)</a:t>
            </a:r>
            <a:endParaRPr altLang="en-US" lang="zh-CN"/>
          </a:p>
          <a:p>
            <a:r>
              <a:rPr dirty="0" sz="2400" lang="en-US"/>
              <a:t>COLLEGE</a:t>
            </a:r>
            <a:r>
              <a:rPr dirty="0" sz="2400" lang="en-US"/>
              <a:t>:</a:t>
            </a:r>
            <a:r>
              <a:rPr dirty="0" sz="2400" lang="en-US"/>
              <a:t> </a:t>
            </a:r>
            <a:r>
              <a:rPr dirty="0" sz="2400" lang="en-US"/>
              <a:t>C</a:t>
            </a:r>
            <a:r>
              <a:rPr dirty="0" sz="2400" lang="en-US"/>
              <a:t>h</a:t>
            </a:r>
            <a:r>
              <a:rPr dirty="0" sz="2400" lang="en-US"/>
              <a:t>e</a:t>
            </a:r>
            <a:r>
              <a:rPr dirty="0" sz="2400" lang="en-US"/>
              <a:t>l</a:t>
            </a:r>
            <a:r>
              <a:rPr dirty="0" sz="2400" lang="en-US"/>
              <a:t>l</a:t>
            </a:r>
            <a:r>
              <a:rPr dirty="0" sz="2400" lang="en-US"/>
              <a:t>ammal </a:t>
            </a:r>
            <a:r>
              <a:rPr dirty="0" sz="2400" lang="en-US"/>
              <a:t>women's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1289751" y="1021714"/>
            <a:ext cx="8260110" cy="5158740"/>
          </a:xfrm>
          <a:prstGeom prst="rect"/>
        </p:spPr>
        <p:txBody>
          <a:bodyPr rtlCol="0" wrap="square">
            <a:spAutoFit/>
          </a:bodyPr>
          <a:p>
            <a:r>
              <a:rPr sz="1600" lang="en-IN">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14415">
            <a:off x="-239889" y="2116442"/>
            <a:ext cx="5541085" cy="4732099"/>
          </a:xfrm>
          <a:prstGeom prst="rect"/>
        </p:spPr>
      </p:pic>
      <p:pic>
        <p:nvPicPr>
          <p:cNvPr id="2097169" name=""/>
          <p:cNvPicPr>
            <a:picLocks/>
          </p:cNvPicPr>
          <p:nvPr/>
        </p:nvPicPr>
        <p:blipFill>
          <a:blip xmlns:r="http://schemas.openxmlformats.org/officeDocument/2006/relationships" r:embed="rId3"/>
          <a:stretch>
            <a:fillRect/>
          </a:stretch>
        </p:blipFill>
        <p:spPr>
          <a:xfrm>
            <a:off x="6181422" y="2309356"/>
            <a:ext cx="5694381" cy="423899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rot="21600000">
            <a:off x="523501" y="2568283"/>
            <a:ext cx="8697358" cy="2504440"/>
          </a:xfrm>
          <a:prstGeom prst="rect"/>
        </p:spPr>
        <p:txBody>
          <a:bodyPr rtlCol="0" wrap="square">
            <a:spAutoFit/>
          </a:bodyPr>
          <a:p>
            <a:r>
              <a:rPr b="0" sz="3200" lang="en-IN">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b="0"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304653" y="2032634"/>
            <a:ext cx="6743846" cy="3444241"/>
          </a:xfrm>
          <a:prstGeom prst="rect"/>
        </p:spPr>
        <p:txBody>
          <a:bodyPr rtlCol="0" wrap="square">
            <a:spAutoFit/>
          </a:bodyPr>
          <a:p>
            <a:r>
              <a:rPr sz="2800" lang="en-IN">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990599" y="1468437"/>
            <a:ext cx="7904462" cy="4701540"/>
          </a:xfrm>
          <a:prstGeom prst="rect"/>
        </p:spPr>
        <p:txBody>
          <a:bodyPr rtlCol="0" wrap="square">
            <a:spAutoFit/>
          </a:bodyPr>
          <a:p>
            <a:r>
              <a:rPr sz="2800" lang="en-IN">
                <a:solidFill>
                  <a:srgbClr val="000000"/>
                </a:solidFill>
              </a:rPr>
              <a:t>Our project aims to develop a CNN-based system for
automatic face mask detection,
Leveraging deep learning techniques, we seek to accurately identify whether individuals are wearing masks in images or video streams.
The system will serve as a tool for authorities to monitor compliance with mask-wearing regulations in various settings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276676" y="1706880"/>
            <a:ext cx="7415847" cy="3025140"/>
          </a:xfrm>
          <a:prstGeom prst="rect"/>
        </p:spPr>
        <p:txBody>
          <a:bodyPr rtlCol="0" wrap="square">
            <a:spAutoFit/>
          </a:bodyPr>
          <a:p>
            <a:r>
              <a:rPr sz="2800" lang="en-IN">
                <a:solidFill>
                  <a:srgbClr val="000000"/>
                </a:solidFill>
              </a:rPr>
              <a:t>Health authorities
Law enforcement agencies
Business owners (e.g., retail stores, restaurants)
•Public transportation operators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681127" y="1680527"/>
            <a:ext cx="7640163" cy="3444240"/>
          </a:xfrm>
          <a:prstGeom prst="rect"/>
        </p:spPr>
        <p:txBody>
          <a:bodyPr rtlCol="0" wrap="square">
            <a:spAutoFit/>
          </a:bodyPr>
          <a:p>
            <a:r>
              <a:rPr sz="2800" lang="en-IN">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rot="21600000">
            <a:off x="1025863" y="1312536"/>
            <a:ext cx="8911870" cy="4663440"/>
          </a:xfrm>
          <a:prstGeom prst="rect"/>
        </p:spPr>
        <p:txBody>
          <a:bodyPr rtlCol="0" wrap="square">
            <a:spAutoFit/>
          </a:bodyPr>
          <a:p>
            <a:r>
              <a:rPr sz="2000" lang="en-IN">
                <a:solidFill>
                  <a:srgbClr val="000000"/>
                </a:solidFill>
              </a:rPr>
              <a:t>Employee dataset-Kaggle
26 features
9 features
Emprid Name-text
Rating-numeri
Performance-text Gender-Em
Business unit-test
Business type-test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816893" y="2019300"/>
            <a:ext cx="5710106" cy="2529840"/>
          </a:xfrm>
          <a:prstGeom prst="rect"/>
        </p:spPr>
        <p:txBody>
          <a:bodyPr rtlCol="0" wrap="square">
            <a:spAutoFit/>
          </a:bodyPr>
          <a:p>
            <a:r>
              <a:rPr sz="2000" lang="en-IN">
                <a:solidFill>
                  <a:srgbClr val="000000"/>
                </a:solidFill>
              </a:rPr>
              <a:t>Real-time detection capabilities
High accuracy in identifying mask-wearing behavior
Scalability for deployment in diverse environments
•Potential for integration with existing surveillance systems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2024-03-26T21:07:22Z</dcterms:created>
  <dcterms:modified xsi:type="dcterms:W3CDTF">2024-09-11T07:40:06Z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28d86d7e3b1c4de380ae496b86c75859</vt:lpwstr>
  </property>
</Properties>
</file>