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C694-2FD5-3EA8-69EF-F2090C542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CB170-C0A0-D2A4-4729-F47150FC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9EF0-A106-4BB4-9BE3-8A9C675F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1856-1B2C-E0E2-EF90-C5EA4199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459D-623E-AC64-E9B8-5CAAB7AA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83D0-E487-4FFC-1E25-FE574931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ACEA-03C8-114A-847B-9D599A24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EA54-B56B-5447-3E16-41325EBE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F87A2-7B77-E92D-3ADA-75C05950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9681-4FF1-9719-4812-B9D3D55F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5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B1071-0C59-DC33-3D76-7E1C01AD8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25435-B928-DB1C-1423-F47D221A2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4537-BFAA-C42B-449B-1A9E6251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7764-C23F-A1DB-B49B-FB422F17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1637-B98A-7E39-5F7A-58BD67FE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5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9263-7FE8-A74E-4AB1-3C202AB8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A7E5-1EB2-E64A-1F1B-0B2398BF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409F-8E1C-CAD4-5B18-C266FEE4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F42E-1E13-1952-232C-17A11824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0A12-905E-A587-AA57-AA7999F4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9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5DA3-607B-977B-B752-6BF48AD9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8D4C3-F702-7EA3-2DA4-466E4631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77F8-213A-E156-3F32-DAEF1754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E951-B860-6337-C14F-3769FF41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DCE5-4712-269A-63A2-9B2F1289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5320-DD68-CA02-3254-BA03A859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CB8B-0258-9F77-20BB-22391E0A4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51FB-DE56-C8AE-79B0-E1F77DDD9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CED8-38F1-69F5-5743-28F08794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C7175-BD20-3779-0250-16FE4067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8C70-2299-59FF-64DE-4FA69ADC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7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8353-52A9-63BD-546D-4762D4BD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709B0-ED43-32DC-4936-B8136724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E90A0-ECC6-987C-3D1D-D8FF5C04D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E4331-CCC7-B7D3-89C5-B36D77F85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F2469-2305-A4EA-16B9-DF15D5BC5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49DFA-56E6-069D-88E6-114F656D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2A019-7276-890B-CE18-E8ED704F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A3F76-D557-D564-1CB0-19FADA48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A0F2-D673-9B47-5849-F3F9364D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00E48-B927-FA51-2130-71E58183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EE741-D84B-941F-2908-965A5E9C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A764-57F8-2BD4-CC6C-909B153C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0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B12BB-D6C4-836F-108A-B2AA675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427D1-9BCE-EAD8-93C6-E902FCD3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3CCF-2980-54DB-5BEB-9111DADD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84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9268-4A16-B0CE-49F5-45D45F00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99BA-FA41-C154-E6B4-D3B88A0D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38BBC-7BE2-EE60-C45C-8C2D7406B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3B07E-71CD-3B9C-4A5E-2B9D9B5A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9836-6530-C101-3AA5-5F2EF759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2D70-5638-A1CD-8C9E-20EA2954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89A3-68A1-5763-47CA-6D133E40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6F9D2-DF54-C2D1-F71F-ECD343C93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08C76-2BDD-7AB6-4EC3-B2F5D67A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C08-8F5F-4683-7FC9-3296741B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35FF-737A-B3E5-AEB9-34C7F26D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6586B-9810-555B-303E-6E893CD4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2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0E9D1-D94B-EF30-5796-B6017823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1AF9-2E2D-0470-5920-2B87C22E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D738-9BD0-80EF-1E37-2B50B5E08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AD6E-43F1-44CA-8304-51EEFBAAC8CB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EC55-A32D-D2B6-7EA3-1D55D2CE3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19C5-7F36-28DB-CDF1-66E290FC5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CBAD-1A60-4793-B35A-933D4F4F8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4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CC12-F27A-8E15-3AE6-CC06A368F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err="1"/>
              <a:t>Tcp</a:t>
            </a:r>
            <a:r>
              <a:rPr lang="en-IN" b="1" u="sng" dirty="0"/>
              <a:t>/Ip </a:t>
            </a:r>
            <a:r>
              <a:rPr lang="en-IN" b="1" u="sng" dirty="0" err="1"/>
              <a:t>Protocal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24562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E960-58CB-B24C-5153-9EF036C4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5C43-F0A6-057F-32A8-ED4CEF81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5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DC62-FD5C-E60F-927E-FAC997DD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65" y="403626"/>
            <a:ext cx="10515600" cy="1325563"/>
          </a:xfrm>
        </p:spPr>
        <p:txBody>
          <a:bodyPr/>
          <a:lstStyle/>
          <a:p>
            <a:r>
              <a:rPr lang="en-IN" b="1" u="sng" dirty="0"/>
              <a:t>Requirement Of </a:t>
            </a:r>
            <a:r>
              <a:rPr lang="en-IN" b="1" u="sng" dirty="0" err="1"/>
              <a:t>Tcp</a:t>
            </a:r>
            <a:r>
              <a:rPr lang="en-IN" b="1" u="sng" dirty="0"/>
              <a:t>/Ip </a:t>
            </a:r>
            <a:r>
              <a:rPr lang="en-IN" b="1" u="sng" dirty="0" err="1"/>
              <a:t>Protocal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3931EB-FA79-251D-5E48-FB410DF27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765" y="2983141"/>
            <a:ext cx="11049801" cy="255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millions of devices and networks in the internet. So to connect them efficiently scalability is used.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Reliable Communication:</a:t>
            </a:r>
            <a:r>
              <a:rPr lang="en-US" sz="2400" dirty="0"/>
              <a:t> </a:t>
            </a:r>
            <a:r>
              <a:rPr lang="en-US" sz="2000" dirty="0"/>
              <a:t>Data must be transferred accurately and without loss, especially in applications like web browsing, email, and file transfers.</a:t>
            </a:r>
          </a:p>
          <a:p>
            <a:r>
              <a:rPr lang="en-US" sz="2400" b="1" dirty="0"/>
              <a:t>Security</a:t>
            </a:r>
            <a:r>
              <a:rPr lang="en-US" sz="2400" dirty="0"/>
              <a:t>:</a:t>
            </a:r>
            <a:r>
              <a:rPr lang="en-US" sz="2000" dirty="0"/>
              <a:t> Secure communication is necessary to protect data from unauthorized access, tampering, or interception.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0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54EB-D3E9-E69E-F835-A2F2BBCF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What Is </a:t>
            </a:r>
            <a:r>
              <a:rPr lang="en-IN" b="1" u="sng" dirty="0" err="1"/>
              <a:t>Tcp</a:t>
            </a:r>
            <a:r>
              <a:rPr lang="en-IN" b="1" u="sng" dirty="0"/>
              <a:t>/Ip </a:t>
            </a:r>
            <a:r>
              <a:rPr lang="en-IN" b="1" u="sng" dirty="0" err="1"/>
              <a:t>Protocal</a:t>
            </a:r>
            <a:r>
              <a:rPr lang="en-IN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1DBB-3880-92C6-8A17-F8D1A9B6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TCP/IP protocol is a set of rules that dictate how computers communicate over a network. It serves as the standard protocol for the internet. An interesting and important aspect of the TCP/IP protocol is that it combines two distinct layers of the OSI model: the Transport Layer (Layer 4) and the Network Layer (Layer 3).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907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network">
            <a:extLst>
              <a:ext uri="{FF2B5EF4-FFF2-40B4-BE49-F238E27FC236}">
                <a16:creationId xmlns:a16="http://schemas.microsoft.com/office/drawing/2014/main" id="{0DC9EAD2-E660-1F90-CFF5-9C9B342D6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531416"/>
            <a:ext cx="10901362" cy="5450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D8F57-2BBB-C789-AD0A-086EA003F094}"/>
              </a:ext>
            </a:extLst>
          </p:cNvPr>
          <p:cNvSpPr txBox="1"/>
          <p:nvPr/>
        </p:nvSpPr>
        <p:spPr>
          <a:xfrm>
            <a:off x="2276375" y="5656626"/>
            <a:ext cx="331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badi" panose="020F0502020204030204" pitchFamily="34" charset="0"/>
              </a:rPr>
              <a:t>Theoretical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DD3DE-21C4-0661-8D20-CAAEFB421C23}"/>
              </a:ext>
            </a:extLst>
          </p:cNvPr>
          <p:cNvSpPr txBox="1"/>
          <p:nvPr/>
        </p:nvSpPr>
        <p:spPr>
          <a:xfrm>
            <a:off x="7411402" y="5687190"/>
            <a:ext cx="267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badi" panose="020B0604020104020204" pitchFamily="34" charset="0"/>
              </a:rPr>
              <a:t>Practical Model</a:t>
            </a:r>
          </a:p>
        </p:txBody>
      </p:sp>
    </p:spTree>
    <p:extLst>
      <p:ext uri="{BB962C8B-B14F-4D97-AF65-F5344CB8AC3E}">
        <p14:creationId xmlns:p14="http://schemas.microsoft.com/office/powerpoint/2010/main" val="18499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259D-9D2A-C4A1-C465-396610A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two main protocols within TCP/IP are:</a:t>
            </a:r>
            <a:endParaRPr lang="en-IN" b="1" u="sn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98BD44-8C8E-59C6-0D9A-3ABAA20D4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3206" y="2155791"/>
            <a:ext cx="11041380" cy="387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 Control Protocol (TCP):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1" dirty="0"/>
              <a:t>Purpose</a:t>
            </a:r>
            <a:r>
              <a:rPr lang="en-US" sz="2000" dirty="0"/>
              <a:t>: TCP ensures reliable communication between devices by managing data packets.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How it works</a:t>
            </a:r>
            <a:r>
              <a:rPr lang="en-US" sz="2000" dirty="0"/>
              <a:t>: TCP breaks down large data into smaller packets, sends them to the destination, and ensures the packets arrive correctly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Establishing a connection before data transmission (three-way handshake).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Ensuring packets are in the correct order.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Retransmitting lost packets.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Verifying that data is received correctly via checksums.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 Reliable, connection-oriented, guarantees delivery, error-checking.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D604-F8B5-8459-EDE5-98B025D9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808522"/>
            <a:ext cx="10978415" cy="53684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2. Internet Protocol (IP</a:t>
            </a:r>
            <a:r>
              <a:rPr lang="en-US" sz="2400" b="1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Purpose</a:t>
            </a:r>
            <a:r>
              <a:rPr lang="en-US" sz="2000" dirty="0"/>
              <a:t>: IP handles the addressing and routing of data packets.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How it works</a:t>
            </a:r>
            <a:r>
              <a:rPr lang="en-US" sz="2000" dirty="0"/>
              <a:t>: IP provides logical addresses (IP addresses) for devices on the network, allowing packets to be routed from the source to the destination device across different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Types of IP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IPv4</a:t>
            </a:r>
            <a:r>
              <a:rPr lang="en-US" sz="2000" dirty="0"/>
              <a:t>: The most common version (32-bit addresses, e.g., 192.168.1.1).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IPv6</a:t>
            </a:r>
            <a:r>
              <a:rPr lang="en-US" sz="2000" dirty="0"/>
              <a:t>: Newer version (128-bit addresses, e.g., 2001:0db8::ff00:0042:8329) to address the limitations of IPv4 due to the growing number of devices connected to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75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2AE9E8-17E5-5EB9-9D36-04D1F21A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3" y="1145406"/>
            <a:ext cx="10891787" cy="5031557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/>
              <a:t>3. Other Protocols in the TCP/IP Suite: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UDP (User Datagram Protocol)</a:t>
            </a:r>
            <a:r>
              <a:rPr lang="en-IN" sz="2400" dirty="0"/>
              <a:t>: Provides a faster, connectionless alternative to TCP, but without the guarantee of reliability or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HTTP (Hypertext Transfer Protocol)</a:t>
            </a:r>
            <a:r>
              <a:rPr lang="en-IN" sz="2400" dirty="0"/>
              <a:t>: Used for transferring web pages and web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FTP (File Transfer Protocol)</a:t>
            </a:r>
            <a:r>
              <a:rPr lang="en-IN" sz="2400" dirty="0"/>
              <a:t>: Used for transferring files between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SMTP (Simple Mail Transfer Protocol)</a:t>
            </a:r>
            <a:r>
              <a:rPr lang="en-IN" sz="2400" dirty="0"/>
              <a:t>: Used for sending emails.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DNS (Domain Name System)</a:t>
            </a:r>
            <a:r>
              <a:rPr lang="en-IN" sz="2400" dirty="0"/>
              <a:t>: Resolves human-readable domain names (like www.example.com) into IP addresses.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88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58A6-85EB-DF2E-162F-9D7C9FBF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How TCP/IP Works: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3222C5-01D6-8473-4B7E-E0BD9978B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316" y="1285451"/>
            <a:ext cx="10606238" cy="367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u="sng" dirty="0"/>
              <a:t>Layered Approach: </a:t>
            </a:r>
            <a:r>
              <a:rPr lang="en-US" sz="2400" dirty="0"/>
              <a:t>The TCP/IP model has four layers, each responsible for different aspects of communication: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Application Layer</a:t>
            </a:r>
            <a:r>
              <a:rPr lang="en-US" dirty="0"/>
              <a:t>: Deals with application-level protocols like HTTP, FTP, SMTP.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Transport Layer</a:t>
            </a:r>
            <a:r>
              <a:rPr lang="en-US" dirty="0"/>
              <a:t>: Ensures end-to-end communication and reliability, includes protocols like TCP and UDP.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Internet Layer</a:t>
            </a:r>
            <a:r>
              <a:rPr lang="en-US" dirty="0"/>
              <a:t>: Responsible for routing and IP addressing, includes the IP protocol.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Network Access Layer</a:t>
            </a:r>
            <a:r>
              <a:rPr lang="en-US" dirty="0"/>
              <a:t>: Handles the physical transmission of data on the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0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E8CA-6E65-35A6-6555-7C670B4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188"/>
            <a:ext cx="10515600" cy="1325563"/>
          </a:xfrm>
        </p:spPr>
        <p:txBody>
          <a:bodyPr/>
          <a:lstStyle/>
          <a:p>
            <a:r>
              <a:rPr lang="en-IN" b="1" dirty="0"/>
              <a:t>                              </a:t>
            </a:r>
            <a:r>
              <a:rPr lang="en-IN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455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544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Tcp/Ip Protocal</vt:lpstr>
      <vt:lpstr>Requirement Of Tcp/Ip Protocal</vt:lpstr>
      <vt:lpstr>What Is Tcp/Ip Protocal?</vt:lpstr>
      <vt:lpstr>PowerPoint Presentation</vt:lpstr>
      <vt:lpstr>The two main protocols within TCP/IP are:</vt:lpstr>
      <vt:lpstr>PowerPoint Presentation</vt:lpstr>
      <vt:lpstr>PowerPoint Presentation</vt:lpstr>
      <vt:lpstr>How TCP/IP Works:</vt:lpstr>
      <vt:lpstr>                              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Protocal</dc:title>
  <dc:creator>Supriya Batabyal(UST,IN)</dc:creator>
  <cp:lastModifiedBy>Supriya Batabyal(UST,IN)</cp:lastModifiedBy>
  <cp:revision>2</cp:revision>
  <dcterms:created xsi:type="dcterms:W3CDTF">2025-01-11T09:17:25Z</dcterms:created>
  <dcterms:modified xsi:type="dcterms:W3CDTF">2025-01-13T12:20:44Z</dcterms:modified>
</cp:coreProperties>
</file>