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6" r:id="rId1"/>
  </p:sldMasterIdLst>
  <p:sldIdLst>
    <p:sldId id="257" r:id="rId2"/>
    <p:sldId id="265" r:id="rId3"/>
    <p:sldId id="266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18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3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4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9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0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3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ECFB901-D435-4B87-95E4-66DA46225BE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5FF2A7C-455D-4230-8025-54AC9776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0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5F4D-990C-4FCB-B33B-585D3DE47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71" y="581141"/>
            <a:ext cx="9144000" cy="16414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4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2BB4-552E-4825-84A4-FB45099F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31" y="1080743"/>
            <a:ext cx="4275551" cy="787814"/>
          </a:xfrm>
        </p:spPr>
        <p:txBody>
          <a:bodyPr>
            <a:normAutofit/>
          </a:bodyPr>
          <a:lstStyle/>
          <a:p>
            <a:r>
              <a:rPr lang="en-US" sz="3600" dirty="0"/>
              <a:t>System Architecture: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5CEFE-8194-4A95-AE19-06FB55D962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450" y="2430807"/>
            <a:ext cx="9443099" cy="2759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70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2BAA-892E-4132-BE57-036E6EEE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27" y="525117"/>
            <a:ext cx="3467169" cy="748058"/>
          </a:xfrm>
        </p:spPr>
        <p:txBody>
          <a:bodyPr>
            <a:normAutofit/>
          </a:bodyPr>
          <a:lstStyle/>
          <a:p>
            <a:r>
              <a:rPr lang="en-US" sz="3600" dirty="0"/>
              <a:t>Class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FE3FE-9DFD-43CC-BAF5-00C55056C5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27" y="1273175"/>
            <a:ext cx="6931812" cy="51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4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8809-8E86-4FF1-A2B7-41CB1708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3732212" cy="1251640"/>
          </a:xfrm>
        </p:spPr>
        <p:txBody>
          <a:bodyPr>
            <a:normAutofit/>
          </a:bodyPr>
          <a:lstStyle/>
          <a:p>
            <a:r>
              <a:rPr lang="en-US" sz="3600" dirty="0"/>
              <a:t>Activity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B9CBB-E422-4411-9DF2-8CC31BF8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574" y="365125"/>
            <a:ext cx="5612836" cy="63941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421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F8B6-0386-4958-8EEA-4245FE7C7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014" y="1260682"/>
            <a:ext cx="10514012" cy="3034747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A method for embedding data into cover image.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It is a simple approach in which message bits are embedded in the least significant bits of cover image.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least significant bit of each pixel of an image is altered to a bit of a message that is to be hidden. </a:t>
            </a:r>
          </a:p>
          <a:p>
            <a:pPr algn="just"/>
            <a:endParaRPr lang="en-US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C9ECE8-3E8B-4292-B04C-227E64BF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14" y="472868"/>
            <a:ext cx="9894473" cy="787814"/>
          </a:xfrm>
        </p:spPr>
        <p:txBody>
          <a:bodyPr>
            <a:normAutofit/>
          </a:bodyPr>
          <a:lstStyle/>
          <a:p>
            <a:r>
              <a:rPr lang="en-US" sz="3600" dirty="0"/>
              <a:t>Least Significant Bit(LSB) Replacement Algorithm</a:t>
            </a:r>
          </a:p>
        </p:txBody>
      </p:sp>
      <p:pic>
        <p:nvPicPr>
          <p:cNvPr id="13" name="Picture 12" descr="https://2.bp.blogspot.com/-1leyDfJnMJY/WnHSU_aHZKI/AAAAAAAADsk/kClYV86bTwYbIttMrDR2igWNZI_qqJWrwCLcBGAs/s400/encode.png">
            <a:extLst>
              <a:ext uri="{FF2B5EF4-FFF2-40B4-BE49-F238E27FC236}">
                <a16:creationId xmlns:a16="http://schemas.microsoft.com/office/drawing/2014/main" id="{31ECE215-F0B5-4450-B13B-9966576FFA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5" y="3903951"/>
            <a:ext cx="3415265" cy="195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Box 23">
            <a:extLst>
              <a:ext uri="{FF2B5EF4-FFF2-40B4-BE49-F238E27FC236}">
                <a16:creationId xmlns:a16="http://schemas.microsoft.com/office/drawing/2014/main" id="{EEE6399A-E5D7-4565-BCD6-C293191D60D5}"/>
              </a:ext>
            </a:extLst>
          </p:cNvPr>
          <p:cNvSpPr txBox="1"/>
          <p:nvPr/>
        </p:nvSpPr>
        <p:spPr>
          <a:xfrm>
            <a:off x="5097599" y="6048926"/>
            <a:ext cx="2265639" cy="169277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100" b="1" i="1" u="sng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Figure </a:t>
            </a:r>
            <a:r>
              <a:rPr lang="en-US" sz="1100" b="1" i="1" u="sng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: </a:t>
            </a:r>
            <a:r>
              <a:rPr lang="en-US" sz="1100" b="1" i="1" u="sng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LSB replacement</a:t>
            </a:r>
            <a:endParaRPr lang="en-US" sz="1050" i="1" u="sng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3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A493-49F4-43B7-A650-1E3E8224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989"/>
            <a:ext cx="6091099" cy="827571"/>
          </a:xfrm>
        </p:spPr>
        <p:txBody>
          <a:bodyPr/>
          <a:lstStyle/>
          <a:p>
            <a:r>
              <a:rPr lang="en-US" dirty="0"/>
              <a:t>Message Embedding Procedure: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40F0-6FDD-43A0-9F61-6D57B565F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2595"/>
            <a:ext cx="10514012" cy="4710665"/>
          </a:xfrm>
        </p:spPr>
        <p:txBody>
          <a:bodyPr>
            <a:normAutofit lnSpcReduction="10000"/>
          </a:bodyPr>
          <a:lstStyle/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Read the cover image and secret text information which is to be embedded into the image.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Convert the secret information into encrypted text by using AES algorithm and secret key shared by receiver and sender.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Add the value of encrypted text’s length at the beginning of the text along with a ‘/’ character.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Convert encrypted text message into binary form – which will give the text message’s characters’ bits.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Find LSBs of each RGB pixels of the cover image.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Embed the bits obtained on step 4 into LSBs of RGB pixels of step 4.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Continue the procedure until the secret information is fully hidden in cover image file.</a:t>
            </a:r>
          </a:p>
        </p:txBody>
      </p:sp>
    </p:spTree>
    <p:extLst>
      <p:ext uri="{BB962C8B-B14F-4D97-AF65-F5344CB8AC3E}">
        <p14:creationId xmlns:p14="http://schemas.microsoft.com/office/powerpoint/2010/main" val="146565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D694-C6A0-4D02-87E4-E305AA0C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2" y="469209"/>
            <a:ext cx="6289882" cy="814318"/>
          </a:xfrm>
        </p:spPr>
        <p:txBody>
          <a:bodyPr>
            <a:normAutofit/>
          </a:bodyPr>
          <a:lstStyle/>
          <a:p>
            <a:r>
              <a:rPr lang="en-US" sz="3600" dirty="0"/>
              <a:t>Message Extraction 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3261-8992-4769-B1CF-B6CF0470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762" y="1537252"/>
            <a:ext cx="10514012" cy="4851539"/>
          </a:xfrm>
        </p:spPr>
        <p:txBody>
          <a:bodyPr>
            <a:normAutofit/>
          </a:bodyPr>
          <a:lstStyle/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Read the stego image and secret key.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Retrieve LSBs of each RGB pixels of the stego image.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Convert binary strings formed by every 8 RGB pixels of step 2 to character and append the characters to a string builder.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Upon finding the first ‘/’ character from string builder of step 3, save its previous characters as text length and discard all characters till that index.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Continue the process for more (text length obtained at step 4 * 8) times to fully extract the hidden encrypted text.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sz="2400" dirty="0"/>
              <a:t>Using the secret key and AES decryption, decrypt secret information obtained on step 4 to get original information. </a:t>
            </a:r>
          </a:p>
          <a:p>
            <a:pPr marL="400050" indent="-400050">
              <a:buFont typeface="+mj-lt"/>
              <a:buAutoNum type="romanU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003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D98D-BA14-4584-B56A-61F1533D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4882"/>
            <a:ext cx="5561012" cy="893832"/>
          </a:xfrm>
        </p:spPr>
        <p:txBody>
          <a:bodyPr>
            <a:normAutofit/>
          </a:bodyPr>
          <a:lstStyle/>
          <a:p>
            <a:r>
              <a:rPr lang="en-US" sz="3600" dirty="0"/>
              <a:t>Software Tools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B4F15-AFD2-44A4-A177-7F3B1220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3513"/>
            <a:ext cx="10514012" cy="4666008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IDE:</a:t>
            </a:r>
            <a:r>
              <a:rPr lang="en-US" sz="2800" b="1" dirty="0"/>
              <a:t> </a:t>
            </a:r>
            <a:r>
              <a:rPr lang="en-US" sz="2800" dirty="0"/>
              <a:t>NetBeans 8.0.2.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Programming Language: Java programming language.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Swing- GUI widget toolkit for java: Used for creating GUI.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Java AWT packages: For event handling and working with files and images.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Java Mail bean: Used to send stego image via Email.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Java AES encryption/decryption API: Used to generate cipher text.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Additionally, various java packages and libraries were also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438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E20D-D0DA-4E21-9AB6-E3E4FC74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151"/>
            <a:ext cx="3135864" cy="721553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8949-3473-4112-92F6-7FDBCA3F3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5704"/>
            <a:ext cx="10514012" cy="490454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The final product is a system that can take a cover image file, hidden message and a secret key as input and provide a stego-image.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The system can also extract the secret message hidden in the stego-image when provided with stego image and the associated key.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The embedding process follows image’s LSB replacement algorithm. Message is hidden in the least significant bits of the image.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To extract the hidden message from the stego image, LSBs are extracted then shown as string.</a:t>
            </a:r>
          </a:p>
        </p:txBody>
      </p:sp>
    </p:spTree>
    <p:extLst>
      <p:ext uri="{BB962C8B-B14F-4D97-AF65-F5344CB8AC3E}">
        <p14:creationId xmlns:p14="http://schemas.microsoft.com/office/powerpoint/2010/main" val="165840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CE4F-EFA3-4662-A33D-146B061A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414" y="1661828"/>
            <a:ext cx="3785221" cy="3534344"/>
          </a:xfrm>
        </p:spPr>
        <p:txBody>
          <a:bodyPr>
            <a:normAutofit/>
          </a:bodyPr>
          <a:lstStyle/>
          <a:p>
            <a:r>
              <a:rPr lang="en-US" sz="44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2957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B5DE-78D7-47C7-AE13-B85756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563906"/>
            <a:ext cx="10515600" cy="999849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Image Steganography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229F3-DD3A-44D1-AABE-EEBFE8C1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771" y="1563755"/>
            <a:ext cx="10514012" cy="441421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Due to advances in ICT, most information is kept electronically.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Consequently, the security of information has become a fundamental issue.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Steganography is a technique of hiding information in digital media in such a way that it is insensible to human eyes.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Cryptography is a technique associated with the process of converting ordinary plain text into unintelligible text and vice-versa.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Together cryptography and steganography can provide a powerful basis for data security by providing double layered security.</a:t>
            </a:r>
          </a:p>
        </p:txBody>
      </p:sp>
    </p:spTree>
    <p:extLst>
      <p:ext uri="{BB962C8B-B14F-4D97-AF65-F5344CB8AC3E}">
        <p14:creationId xmlns:p14="http://schemas.microsoft.com/office/powerpoint/2010/main" val="387072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BCA6-132F-4BD3-853A-268591A2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19250"/>
            <a:ext cx="10515600" cy="695049"/>
          </a:xfrm>
        </p:spPr>
        <p:txBody>
          <a:bodyPr>
            <a:norm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5733-B84F-4249-9BE5-28E23785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87897"/>
            <a:ext cx="10514012" cy="507558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No matter how large or small a company is, there is a need to have a plan to ensure the security of your information assets.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Throughout history Steganography has been used to secretly communicate information between people.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In the past, means of steganography were carried out using traditional methods of pen and paper, using invisible ink, shaving of head,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Because of growing digitization in every field, the need for security using digital methods is increasing.</a:t>
            </a:r>
          </a:p>
        </p:txBody>
      </p:sp>
    </p:spTree>
    <p:extLst>
      <p:ext uri="{BB962C8B-B14F-4D97-AF65-F5344CB8AC3E}">
        <p14:creationId xmlns:p14="http://schemas.microsoft.com/office/powerpoint/2010/main" val="347545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71B4-6F05-4275-921F-C10C02FD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54" y="656672"/>
            <a:ext cx="10515600" cy="1251640"/>
          </a:xfrm>
        </p:spPr>
        <p:txBody>
          <a:bodyPr>
            <a:normAutofit/>
          </a:bodyPr>
          <a:lstStyle/>
          <a:p>
            <a:r>
              <a:rPr lang="en-US" sz="4400" dirty="0"/>
              <a:t>Objectives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3E19-3B24-4120-8B77-28DC0D0C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94" y="1785956"/>
            <a:ext cx="10514012" cy="1501826"/>
          </a:xfrm>
        </p:spPr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800" dirty="0"/>
              <a:t>To produce security tool based on steganography and cryptography techniques combined.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To avoid drawing suspicion to the existence of a hidden message. </a:t>
            </a:r>
          </a:p>
        </p:txBody>
      </p:sp>
    </p:spTree>
    <p:extLst>
      <p:ext uri="{BB962C8B-B14F-4D97-AF65-F5344CB8AC3E}">
        <p14:creationId xmlns:p14="http://schemas.microsoft.com/office/powerpoint/2010/main" val="305324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63F6-B5EB-4453-8E99-A6D697DC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75" y="711407"/>
            <a:ext cx="10515600" cy="787814"/>
          </a:xfrm>
        </p:spPr>
        <p:txBody>
          <a:bodyPr>
            <a:normAutofit/>
          </a:bodyPr>
          <a:lstStyle/>
          <a:p>
            <a:r>
              <a:rPr lang="en-US" sz="4400" dirty="0"/>
              <a:t>Scope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CF19-E082-4290-95E9-2CD6686B3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5704"/>
            <a:ext cx="10514012" cy="47455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The scope of this project is to limit unauthorized access and provide better security during message transmission.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To meet the requirements, simple and basic- LSB approach of steganography has been used.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In this project, the proposed approach will be able to embed data(message) in an image using steganography for sending over the network.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The system will also provide the feature for extracting the hidden data from the corresponding stego image file.</a:t>
            </a:r>
          </a:p>
        </p:txBody>
      </p:sp>
    </p:spTree>
    <p:extLst>
      <p:ext uri="{BB962C8B-B14F-4D97-AF65-F5344CB8AC3E}">
        <p14:creationId xmlns:p14="http://schemas.microsoft.com/office/powerpoint/2010/main" val="443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5A63-1067-46C8-80A8-10D05BFB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62" y="868708"/>
            <a:ext cx="10515600" cy="774562"/>
          </a:xfrm>
        </p:spPr>
        <p:txBody>
          <a:bodyPr>
            <a:normAutofit/>
          </a:bodyPr>
          <a:lstStyle/>
          <a:p>
            <a:r>
              <a:rPr lang="en-US" sz="4400" dirty="0"/>
              <a:t>Limitations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8E0F-AF2A-4596-8D42-CACA88A8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94" y="1102622"/>
            <a:ext cx="10514012" cy="465275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Steganography techniques can be used to hide data such as text, image, audio, video etc. within a cover image, video etc.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While our project will provide a way to hide text data into a cover image file, it will be limited only to data of the mentioned types i.e., text data onto image data.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58FE84-DCA1-4AA6-9187-13AF8E32C5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29" y="618689"/>
            <a:ext cx="3566368" cy="588566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E8DCB-91D3-4D5F-94BE-2699D92BBED4}"/>
              </a:ext>
            </a:extLst>
          </p:cNvPr>
          <p:cNvSpPr txBox="1"/>
          <p:nvPr/>
        </p:nvSpPr>
        <p:spPr>
          <a:xfrm>
            <a:off x="516834" y="728869"/>
            <a:ext cx="485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Use-Case Diagram:</a:t>
            </a:r>
          </a:p>
        </p:txBody>
      </p:sp>
    </p:spTree>
    <p:extLst>
      <p:ext uri="{BB962C8B-B14F-4D97-AF65-F5344CB8AC3E}">
        <p14:creationId xmlns:p14="http://schemas.microsoft.com/office/powerpoint/2010/main" val="140624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26A4-D2AE-4955-959A-AD3CC41B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75" y="497647"/>
            <a:ext cx="2870821" cy="973345"/>
          </a:xfrm>
        </p:spPr>
        <p:txBody>
          <a:bodyPr>
            <a:normAutofit/>
          </a:bodyPr>
          <a:lstStyle/>
          <a:p>
            <a:r>
              <a:rPr lang="en-US" sz="3600" dirty="0"/>
              <a:t>Level-0 DFD: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11044-E3C0-47B2-92EF-67BF45E5E45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2" t="22380" r="11361" b="26393"/>
          <a:stretch/>
        </p:blipFill>
        <p:spPr bwMode="auto">
          <a:xfrm>
            <a:off x="1550505" y="2093845"/>
            <a:ext cx="9197008" cy="3101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320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9117-839F-418E-99BD-4ECDC6ED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78" y="-114921"/>
            <a:ext cx="3957499" cy="1410666"/>
          </a:xfrm>
        </p:spPr>
        <p:txBody>
          <a:bodyPr>
            <a:normAutofit/>
          </a:bodyPr>
          <a:lstStyle/>
          <a:p>
            <a:r>
              <a:rPr lang="en-US" sz="3600" dirty="0"/>
              <a:t>Level – 1 DFD: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11AFD-8680-4382-BB51-253AA8C04B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5" t="8950" r="3665" b="10200"/>
          <a:stretch/>
        </p:blipFill>
        <p:spPr bwMode="auto">
          <a:xfrm>
            <a:off x="1513398" y="1091020"/>
            <a:ext cx="8677524" cy="5429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336392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284</TotalTime>
  <Words>838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</vt:lpstr>
      <vt:lpstr>Times New Roman</vt:lpstr>
      <vt:lpstr>Wingdings</vt:lpstr>
      <vt:lpstr>Depth</vt:lpstr>
      <vt:lpstr>PowerPoint Presentation</vt:lpstr>
      <vt:lpstr>Introduction To Image Steganography</vt:lpstr>
      <vt:lpstr>Problem Statement</vt:lpstr>
      <vt:lpstr>Objectives</vt:lpstr>
      <vt:lpstr>Scope</vt:lpstr>
      <vt:lpstr>Limitations</vt:lpstr>
      <vt:lpstr>PowerPoint Presentation</vt:lpstr>
      <vt:lpstr>Level-0 DFD:</vt:lpstr>
      <vt:lpstr>Level – 1 DFD:</vt:lpstr>
      <vt:lpstr>System Architecture:</vt:lpstr>
      <vt:lpstr>Class Diagram:</vt:lpstr>
      <vt:lpstr>Activity Diagram:</vt:lpstr>
      <vt:lpstr>Least Significant Bit(LSB) Replacement Algorithm</vt:lpstr>
      <vt:lpstr>Message Embedding Procedure:</vt:lpstr>
      <vt:lpstr>Message Extraction  Algorithm</vt:lpstr>
      <vt:lpstr>Software Tools Used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Sandhya Khadka</dc:creator>
  <cp:lastModifiedBy>Sandhya Khadka</cp:lastModifiedBy>
  <cp:revision>17</cp:revision>
  <dcterms:created xsi:type="dcterms:W3CDTF">2019-06-26T12:41:04Z</dcterms:created>
  <dcterms:modified xsi:type="dcterms:W3CDTF">2019-06-26T17:25:25Z</dcterms:modified>
</cp:coreProperties>
</file>