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 SPSS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Data Scientist</a:t>
            </a:r>
            <a:endParaRPr sz="17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:20.09.2022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have domain knowledge of Document processing.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can treat cheque as a document so that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think it will help me to solve challnge.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Branch can adopt this use case so that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will reduce the manpower job.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175" y="12275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As of now there is no competitive product.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Not using right now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Right now not available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494629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am planning to build solution for scalable manner. It will also work for signature verification.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will support following sub use cases.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1. Multilingual support.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2. 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Document skew and rotation correction.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3. Si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gnature localization.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4. signature verification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                         5.Accurate OCR and text data extraction.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0" y="1044150"/>
            <a:ext cx="8386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development phase only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/>
              <a:t>Team member names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 Black</vt:lpstr>
      <vt:lpstr>Trebuchet MS</vt:lpstr>
      <vt:lpstr>Arial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Key Differentiators &amp; Adoption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supriyasbi2020@outlook.com</cp:lastModifiedBy>
  <cp:revision>1</cp:revision>
  <dcterms:modified xsi:type="dcterms:W3CDTF">2022-09-20T15:11:09Z</dcterms:modified>
</cp:coreProperties>
</file>