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Julius Sans One"/>
      <p:regular r:id="rId15"/>
    </p:embeddedFont>
    <p:embeddedFont>
      <p:font typeface="Didact Gothic"/>
      <p:regular r:id="rId16"/>
    </p:embeddedFont>
    <p:embeddedFont>
      <p:font typeface="Quattrocento Sans"/>
      <p:regular r:id="rId17"/>
      <p:bold r:id="rId18"/>
      <p:italic r:id="rId19"/>
      <p:boldItalic r:id="rId20"/>
    </p:embeddedFont>
    <p:embeddedFont>
      <p:font typeface="Exo 2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Exo2-bold.fntdata"/><Relationship Id="rId21" Type="http://schemas.openxmlformats.org/officeDocument/2006/relationships/font" Target="fonts/Exo2-regular.fntdata"/><Relationship Id="rId24" Type="http://schemas.openxmlformats.org/officeDocument/2006/relationships/font" Target="fonts/Exo2-boldItalic.fntdata"/><Relationship Id="rId23" Type="http://schemas.openxmlformats.org/officeDocument/2006/relationships/font" Target="fonts/Exo2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JuliusSansOne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regular.fntdata"/><Relationship Id="rId16" Type="http://schemas.openxmlformats.org/officeDocument/2006/relationships/font" Target="fonts/DidactGothic-regular.fntdata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fdfcfaf7a_2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fdfcfaf7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dfcfaf7a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fdfcfaf7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b5bca57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12b5bca5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dfcfaf7a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fdfcfaf7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baed746e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2baed746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baed746e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2baed746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b761587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12b76158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dfcfaf7a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efdfcfaf7a_2_2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6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757700" y="1757875"/>
            <a:ext cx="53352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 Reading Website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181675" y="3532023"/>
            <a:ext cx="382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1C232"/>
                </a:solidFill>
                <a:latin typeface="Exo 2"/>
                <a:ea typeface="Exo 2"/>
                <a:cs typeface="Exo 2"/>
                <a:sym typeface="Exo 2"/>
              </a:rPr>
              <a:t>PROJECT TITLE</a:t>
            </a:r>
            <a:endParaRPr b="1" sz="2400">
              <a:solidFill>
                <a:srgbClr val="F1C232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3" name="Google Shape;123;p24"/>
          <p:cNvCxnSpPr/>
          <p:nvPr/>
        </p:nvCxnSpPr>
        <p:spPr>
          <a:xfrm>
            <a:off x="7313325" y="3821105"/>
            <a:ext cx="459600" cy="7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/>
        </p:nvSpPr>
        <p:spPr>
          <a:xfrm>
            <a:off x="4181675" y="4083250"/>
            <a:ext cx="466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BrightReads</a:t>
            </a:r>
            <a:endParaRPr b="1" sz="340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32650" y="275459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32650" y="1046950"/>
            <a:ext cx="65985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BrightReads is an Online Book Reading Website that enables the readers to have access to the novels at their fingertips and easily read online.</a:t>
            </a:r>
            <a:endParaRPr b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This website offers numerous novels divided into various genres for readers to choose among them based on their preference.</a:t>
            </a:r>
            <a:endParaRPr sz="1600"/>
          </a:p>
        </p:txBody>
      </p:sp>
      <p:cxnSp>
        <p:nvCxnSpPr>
          <p:cNvPr id="131" name="Google Shape;131;p25"/>
          <p:cNvCxnSpPr/>
          <p:nvPr/>
        </p:nvCxnSpPr>
        <p:spPr>
          <a:xfrm>
            <a:off x="739375" y="9587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48856" y="233412"/>
            <a:ext cx="8888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200"/>
              <a:t>TECHNOLOGY STACK</a:t>
            </a:r>
            <a:endParaRPr b="1" sz="22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821650" y="4377075"/>
            <a:ext cx="70824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(v5.0.5)	    </a:t>
            </a:r>
            <a:r>
              <a:rPr lang="en" sz="1500">
                <a:solidFill>
                  <a:srgbClr val="000000"/>
                </a:solidFill>
              </a:rPr>
              <a:t>(^4.17.2)		    </a:t>
            </a:r>
            <a:r>
              <a:rPr lang="en" sz="1500">
                <a:solidFill>
                  <a:srgbClr val="000000"/>
                </a:solidFill>
              </a:rPr>
              <a:t>(13.1.4)		 </a:t>
            </a:r>
            <a:r>
              <a:rPr lang="en" sz="1500">
                <a:solidFill>
                  <a:srgbClr val="000000"/>
                </a:solidFill>
              </a:rPr>
              <a:t>(v14.17.6)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138" name="Google Shape;138;p26"/>
          <p:cNvCxnSpPr/>
          <p:nvPr/>
        </p:nvCxnSpPr>
        <p:spPr>
          <a:xfrm>
            <a:off x="4372685" y="9029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62" y="1233850"/>
            <a:ext cx="55006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9450" y="963500"/>
            <a:ext cx="30651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225">
                <a:solidFill>
                  <a:srgbClr val="00B0F0"/>
                </a:solidFill>
              </a:rPr>
              <a:t>Can create an account using Signup option.</a:t>
            </a:r>
            <a:endParaRPr sz="1225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225">
                <a:solidFill>
                  <a:srgbClr val="00B0F0"/>
                </a:solidFill>
              </a:rPr>
              <a:t>Can view the list of books available and their details in the website.</a:t>
            </a:r>
            <a:endParaRPr sz="1225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225">
                <a:solidFill>
                  <a:srgbClr val="00B0F0"/>
                </a:solidFill>
              </a:rPr>
              <a:t>Can surf through the books based on various genres and based on search.</a:t>
            </a:r>
            <a:endParaRPr sz="1225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325">
              <a:solidFill>
                <a:srgbClr val="00B0F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14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14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2065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B0F0"/>
              </a:solidFill>
            </a:endParaRPr>
          </a:p>
        </p:txBody>
      </p:sp>
      <p:sp>
        <p:nvSpPr>
          <p:cNvPr id="145" name="Google Shape;145;p27"/>
          <p:cNvSpPr txBox="1"/>
          <p:nvPr>
            <p:ph idx="3" type="subTitle"/>
          </p:nvPr>
        </p:nvSpPr>
        <p:spPr>
          <a:xfrm>
            <a:off x="6069450" y="963500"/>
            <a:ext cx="27978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login to their account using Login option.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create,update,delete the books in the website.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create and delete the various genres of books.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B0F0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586260" y="578292"/>
            <a:ext cx="1800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Visitor</a:t>
            </a:r>
            <a:endParaRPr sz="1400"/>
          </a:p>
        </p:txBody>
      </p:sp>
      <p:sp>
        <p:nvSpPr>
          <p:cNvPr id="147" name="Google Shape;147;p27"/>
          <p:cNvSpPr txBox="1"/>
          <p:nvPr>
            <p:ph idx="2" type="title"/>
          </p:nvPr>
        </p:nvSpPr>
        <p:spPr>
          <a:xfrm>
            <a:off x="6208948" y="524750"/>
            <a:ext cx="251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ADMIN-Authorised user</a:t>
            </a:r>
            <a:endParaRPr sz="1300"/>
          </a:p>
        </p:txBody>
      </p:sp>
      <p:sp>
        <p:nvSpPr>
          <p:cNvPr id="148" name="Google Shape;148;p27"/>
          <p:cNvSpPr txBox="1"/>
          <p:nvPr>
            <p:ph idx="4" type="title"/>
          </p:nvPr>
        </p:nvSpPr>
        <p:spPr>
          <a:xfrm>
            <a:off x="3358362" y="524758"/>
            <a:ext cx="2427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Authenticated Reader</a:t>
            </a:r>
            <a:endParaRPr sz="1300"/>
          </a:p>
        </p:txBody>
      </p:sp>
      <p:sp>
        <p:nvSpPr>
          <p:cNvPr id="149" name="Google Shape;149;p27"/>
          <p:cNvSpPr txBox="1"/>
          <p:nvPr>
            <p:ph idx="5" type="subTitle"/>
          </p:nvPr>
        </p:nvSpPr>
        <p:spPr>
          <a:xfrm>
            <a:off x="3288450" y="963500"/>
            <a:ext cx="25671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login to their account using Login option.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view the list of books available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</a:t>
            </a:r>
            <a:r>
              <a:rPr lang="en" sz="1200">
                <a:solidFill>
                  <a:srgbClr val="00B0F0"/>
                </a:solidFill>
              </a:rPr>
              <a:t>r</a:t>
            </a:r>
            <a:r>
              <a:rPr lang="en" sz="1200">
                <a:solidFill>
                  <a:srgbClr val="00B0F0"/>
                </a:solidFill>
              </a:rPr>
              <a:t>ead and review all the books in the website.</a:t>
            </a:r>
            <a:endParaRPr sz="1200">
              <a:solidFill>
                <a:srgbClr val="00B0F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solidFill>
                  <a:srgbClr val="00B0F0"/>
                </a:solidFill>
              </a:rPr>
              <a:t>Can surf through the books based on various genres and search filter.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add a book of their choice to their library.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0F0"/>
                </a:solidFill>
              </a:rPr>
              <a:t>Can update the status of their reading activity of the books that belong to their library.</a:t>
            </a:r>
            <a:endParaRPr sz="1200">
              <a:solidFill>
                <a:srgbClr val="00B0F0"/>
              </a:solidFill>
            </a:endParaRPr>
          </a:p>
          <a:p>
            <a:pPr indent="0" lvl="0" marL="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B0F0"/>
              </a:solidFill>
            </a:endParaRPr>
          </a:p>
          <a:p>
            <a:pPr indent="-83820" lvl="0" marL="8382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00B0F0"/>
              </a:solidFill>
            </a:endParaRPr>
          </a:p>
          <a:p>
            <a:pPr indent="-83820" lvl="0" marL="83820" marR="62864" rtl="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rgbClr val="00B0F0"/>
                </a:solidFill>
              </a:rPr>
              <a:t> </a:t>
            </a:r>
            <a:endParaRPr sz="1100">
              <a:solidFill>
                <a:srgbClr val="00B0F0"/>
              </a:solidFill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>
            <a:off x="3073675" y="843925"/>
            <a:ext cx="18300" cy="39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5960775" y="835050"/>
            <a:ext cx="12600" cy="40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358362" y="86008"/>
            <a:ext cx="2427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ROLES AND FEATURES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5" type="title"/>
          </p:nvPr>
        </p:nvSpPr>
        <p:spPr>
          <a:xfrm>
            <a:off x="713225" y="2198800"/>
            <a:ext cx="3417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Architecture diagram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6475"/>
            <a:ext cx="9143998" cy="56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" type="title"/>
          </p:nvPr>
        </p:nvSpPr>
        <p:spPr>
          <a:xfrm>
            <a:off x="1933653" y="88850"/>
            <a:ext cx="5276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COMPONENT LEVEL DIAGRAM</a:t>
            </a:r>
            <a:endParaRPr sz="1100">
              <a:solidFill>
                <a:schemeClr val="accent6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75" y="770725"/>
            <a:ext cx="6662551" cy="4372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30"/>
          <p:cNvCxnSpPr/>
          <p:nvPr/>
        </p:nvCxnSpPr>
        <p:spPr>
          <a:xfrm>
            <a:off x="4301610" y="5831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034825" y="3917600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/>
              <a:t>THANK YOU !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2525050" y="128982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>
                <a:solidFill>
                  <a:schemeClr val="dk1"/>
                </a:solidFill>
              </a:rPr>
              <a:t>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>
                <a:solidFill>
                  <a:schemeClr val="dk1"/>
                </a:solidFill>
              </a:rPr>
              <a:t>K Chandana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>
                <a:solidFill>
                  <a:schemeClr val="dk1"/>
                </a:solidFill>
              </a:rPr>
              <a:t>(BFL)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