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7" r:id="rId2"/>
    <p:sldId id="275" r:id="rId3"/>
    <p:sldId id="286" r:id="rId4"/>
    <p:sldId id="296" r:id="rId5"/>
    <p:sldId id="293" r:id="rId6"/>
    <p:sldId id="297" r:id="rId7"/>
    <p:sldId id="298" r:id="rId8"/>
    <p:sldId id="299" r:id="rId9"/>
    <p:sldId id="308" r:id="rId10"/>
    <p:sldId id="309" r:id="rId11"/>
    <p:sldId id="300" r:id="rId12"/>
    <p:sldId id="304" r:id="rId13"/>
    <p:sldId id="301" r:id="rId14"/>
    <p:sldId id="310" r:id="rId15"/>
    <p:sldId id="305" r:id="rId16"/>
    <p:sldId id="306" r:id="rId17"/>
    <p:sldId id="307" r:id="rId18"/>
    <p:sldId id="302" r:id="rId19"/>
    <p:sldId id="303" r:id="rId20"/>
    <p:sldId id="29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89223" autoAdjust="0"/>
  </p:normalViewPr>
  <p:slideViewPr>
    <p:cSldViewPr>
      <p:cViewPr>
        <p:scale>
          <a:sx n="75" d="100"/>
          <a:sy n="75" d="100"/>
        </p:scale>
        <p:origin x="-122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29-Jul-24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239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3447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843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9406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DOS VIDANYA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7424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29-Jul-24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23175" cy="17526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Facial Recognition using Convolution Neural Network</a:t>
            </a:r>
            <a:endParaRPr lang="en-IN" sz="36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Elementary Task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FB9BF-CB74-43E3-A591-77C56C3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15A81-46D3-4A2E-9955-16DDBA73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7772400" cy="41497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BC0F4B0-D43D-44D4-BCF5-CD0386AA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3124200"/>
            <a:ext cx="7400925" cy="27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892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5BBE9-45E5-419A-A9FF-2691EDC5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10BA7D-ED7A-4DF7-8C91-1AAC0375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53" y="1752600"/>
            <a:ext cx="7946747" cy="41966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: Data Collection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: Data Cleaning and Exploratory Data Analysis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 : Model building, training and hyperparameter tuning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 : Developing Web Application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: Documentation and Publication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74755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C11F5-BA41-46DB-AB46-D5B72B70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066EE-816C-4EFA-82D4-2098EBC3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Face Recognition Based on Convolutional Neural Network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modified CNN architecture by adding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normalization operations to two of the layers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normalization operation used is Batch Normalization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architecture uses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the faces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experimental part Georgia Tech Database is used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accuracy of about 98.8 is obtained.</a:t>
            </a:r>
          </a:p>
          <a:p>
            <a:pPr marL="671512" lvl="2" indent="0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Coşkun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Musab, et al. "Face recognition based on convolutional neural network." 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Modern Electrical and Energy Systems (MEES)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4708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8E350-2B07-446E-B44E-0DB72D79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9200"/>
            <a:ext cx="7620000" cy="627888"/>
          </a:xfrm>
        </p:spPr>
        <p:txBody>
          <a:bodyPr>
            <a:normAutofit fontScale="90000"/>
          </a:bodyPr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BFD0A3-67F5-41EB-B692-03DCAAE51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7848600" cy="3738563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Illumination Invariant Face Recognition using Convolutional Neural Networks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face recognition under non-uniform illumination using deep convolutional neural networks (CNN) is addressed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symmetry of facial information is exploited to improve the performance of the system by considering the horizontal reflections of the facial images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conducted on Yale facial image dataset demonstrate the efficiency of the proposed approach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fischer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was used in this problem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infrared (NIR) has the potential to overcome the problems associated with visible and thermal IR face recognition which is more robust against illumination variations and face detection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6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FD152-CBD5-4CB7-A70A-D519CE3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4467A0-24B8-483F-A864-1459D843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Ramaiah, N. </a:t>
            </a:r>
            <a:r>
              <a:rPr lang="en-I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Pattabhi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Earnest Paul </a:t>
            </a:r>
            <a:r>
              <a:rPr lang="en-I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Ijjina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C. Krishna Mohan. "Illumination invariant face recognition using convolutional neural networks." </a:t>
            </a:r>
            <a:r>
              <a:rPr lang="en-I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IEEE International Conference on Signal Processing, Informatics, Communication and Energy Systems (SPICES)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IEEE, 2015.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34966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C922B0-ED97-4492-8D26-4B860ED9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360A2B-BDB7-4E55-95DD-526AB575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 Convolutional Neural Network based on              	TensorFlow for Face Recognition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based on TensorFlow, an open source deep learning framework, is proposed for face recognition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 that the proposed method has better recognition accuracy and higher robustness in complex environment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used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>
              <a:buNone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Yuan, </a:t>
            </a:r>
            <a:r>
              <a:rPr lang="en-I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Liping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"A convolutional neural network based on TensorFlow for face recognition." </a:t>
            </a:r>
            <a:r>
              <a:rPr lang="en-I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IEEE 2nd Advanced Information Technology, Electronic and Automation Control Conference (IAEAC)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561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53D30-183F-457C-82E1-5B941204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769686-B6DB-42B3-8A5C-B41A9F8D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When Face Recognition Meets with Deep Learning: an Evaluation of Convolutional Neural Networks for Face Recognition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LFW database (Labelled Faces in the Wild)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gives a major comparison of 3 published CNNs like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Quantitatively compares the architectures of CNNs and evaluates the effect of different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choices.</a:t>
            </a:r>
          </a:p>
          <a:p>
            <a:pPr lvl="1"/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Hu,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Guosheng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"When face recognition meets with deep learning: an evaluation of convolutional neural networks for face recognition." 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international conference on computer vision workshops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2015.</a:t>
            </a: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122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A993B-104F-42A3-A44B-2477C860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4724400" cy="1161288"/>
          </a:xfrm>
        </p:spPr>
        <p:txBody>
          <a:bodyPr>
            <a:normAutofit fontScale="90000"/>
          </a:bodyPr>
          <a:lstStyle/>
          <a:p>
            <a:r>
              <a:rPr lang="en-IN" dirty="0"/>
              <a:t>Literature Survey	</a:t>
            </a:r>
            <a:r>
              <a:rPr lang="en-IN" sz="3600" dirty="0"/>
              <a:t>(Cont..)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C5E1C16-B187-4E48-827F-715640AE9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68" y="2290730"/>
            <a:ext cx="3384376" cy="28803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ACC3D0-2578-4696-A8D0-35FEAFB9F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1124744"/>
            <a:ext cx="4282167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38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EE16D-2A97-4A70-A1B6-628BEA6C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1C05AC-8A13-46DB-AA80-5E825FA4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968552"/>
          </a:xfrm>
        </p:spPr>
        <p:txBody>
          <a:bodyPr/>
          <a:lstStyle/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Coşkun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Musab, et al. "Face recognition based on convolutional neural network."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Modern Electrical and Energy Systems (MEES)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Ramaiah, N.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Pattabhi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Earnest Paul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Ijjina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Krishna Mohan. "Illumination invariant face recognition using convolutional neural networks." 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IEEE International Conference on Signal Processing, Informatics, Communication and Energy Systems (SPICES)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2015.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65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B86D8-CC20-4307-9518-B568296B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317030-2230-4124-B9EE-B9E91212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Yuan,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convolutional neural network based on TensorFlow for face recognition." 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IEEE 2nd Advanced Information Technology, Electronic and Automation Control Conference (IAEAC)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Guosheng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"When face recognition meets with deep learning: an evaluation of convolutional neural networks for face recognition."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international conference on computer vision workshops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03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38057"/>
            <a:ext cx="8229600" cy="1139825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77920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b="1" dirty="0"/>
              <a:t> </a:t>
            </a:r>
            <a:endParaRPr lang="en-IN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is one of the popular biometric process which is widely used in surveillance, security, criminal identification, etc.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subset of machine learning which uses artificial neural networks inspired by the human brain to solve supervised learning (Classification) problems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/>
          </a:p>
          <a:p>
            <a:pPr algn="just">
              <a:buFont typeface="Wingdings" pitchFamily="2" charset="2"/>
              <a:buChar char="q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2514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Contd..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 is one of the neural network architectures, widely used in face recognition problems.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Convolutional Neural Networks (CNN) based facial recognition system</a:t>
            </a:r>
          </a:p>
          <a:p>
            <a:pPr marL="0" indent="0" algn="just" eaLnBrk="1" hangingPunct="1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BCA117-D666-45DD-AAC6-06085440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Contd.. 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74FEAE-1967-479F-B3DE-1277A4A7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68" y="1752600"/>
            <a:ext cx="8229600" cy="39417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facial recognition system includes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new face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CNN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23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331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en-IN" dirty="0"/>
              <a:t>Hardware and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1xsingle core hyper threaded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.~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12.6 GB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Disk: ~320 GB Available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1xTesla K80</a:t>
            </a:r>
          </a:p>
          <a:p>
            <a:pPr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itchFamily="18" charset="0"/>
              </a:rPr>
              <a:t>Software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614508-B8D1-4C5D-8AD3-660C55F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98D65D-9D43-4476-B790-C4B59530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classification models used for face recognition like: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Face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 Face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 Histogram ( LBPH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pre-processing techniques includes: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xmlns="" val="327079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4644B-F3C6-4EC1-9999-C77C4610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6BEF4-DACA-43AE-8EDC-33CF094F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based on  convolutional neural networks which performs feature extraction automatically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end-to-end process to build a custom facial recognition system using convolutional neural network.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39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FB9BF-CB74-43E3-A591-77C56C3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15A81-46D3-4A2E-9955-16DDBA73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real time facial recognition system the existing architectures may or may not be handy with real time data.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deal with such real time data and the projects aims to build a CNN model with high accuracy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81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FB9BF-CB74-43E3-A591-77C56C3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15A81-46D3-4A2E-9955-16DDBA73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3997325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Neural Network: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E91CAD-C88B-4170-96D3-A30526385601}"/>
              </a:ext>
            </a:extLst>
          </p:cNvPr>
          <p:cNvSpPr txBox="1"/>
          <p:nvPr/>
        </p:nvSpPr>
        <p:spPr>
          <a:xfrm>
            <a:off x="1981200" y="2514600"/>
            <a:ext cx="129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Feature Extraction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E264F5-A747-440C-B4F4-F573D99CDE1F}"/>
              </a:ext>
            </a:extLst>
          </p:cNvPr>
          <p:cNvSpPr txBox="1"/>
          <p:nvPr/>
        </p:nvSpPr>
        <p:spPr>
          <a:xfrm>
            <a:off x="3500913" y="4093204"/>
            <a:ext cx="8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Vector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945AB23-FB47-48F3-B2EF-EDFAAA6FF5EE}"/>
              </a:ext>
            </a:extLst>
          </p:cNvPr>
          <p:cNvCxnSpPr/>
          <p:nvPr/>
        </p:nvCxnSpPr>
        <p:spPr>
          <a:xfrm>
            <a:off x="4104352" y="3356992"/>
            <a:ext cx="395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49821F8C-F3B6-487F-B777-731CE770DC93}"/>
              </a:ext>
            </a:extLst>
          </p:cNvPr>
          <p:cNvGrpSpPr/>
          <p:nvPr/>
        </p:nvGrpSpPr>
        <p:grpSpPr>
          <a:xfrm>
            <a:off x="838200" y="3200400"/>
            <a:ext cx="7389261" cy="2331709"/>
            <a:chOff x="738392" y="2098659"/>
            <a:chExt cx="7389261" cy="23317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2B99744-546D-40E5-99BE-294DADBF5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16016" y="2427632"/>
              <a:ext cx="3411637" cy="20027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36ACB35C-727B-4617-B6CB-E4E626C4B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8392" y="2098659"/>
              <a:ext cx="788277" cy="788277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80BCB9D-2FEC-4F1A-890F-29456C841BA5}"/>
                </a:ext>
              </a:extLst>
            </p:cNvPr>
            <p:cNvCxnSpPr/>
            <p:nvPr/>
          </p:nvCxnSpPr>
          <p:spPr>
            <a:xfrm>
              <a:off x="1547664" y="2564904"/>
              <a:ext cx="43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E347728-C085-46A4-B12B-CBC0B3444A2D}"/>
                </a:ext>
              </a:extLst>
            </p:cNvPr>
            <p:cNvSpPr/>
            <p:nvPr/>
          </p:nvSpPr>
          <p:spPr>
            <a:xfrm>
              <a:off x="1940442" y="2192561"/>
              <a:ext cx="1335414" cy="694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261A2A35-3ECC-4E96-B7C5-B5387B4EAE31}"/>
                </a:ext>
              </a:extLst>
            </p:cNvPr>
            <p:cNvSpPr/>
            <p:nvPr/>
          </p:nvSpPr>
          <p:spPr>
            <a:xfrm>
              <a:off x="3725088" y="2886936"/>
              <a:ext cx="217930" cy="232859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C22678BC-E55A-4893-8284-646AD6C36F1E}"/>
                </a:ext>
              </a:extLst>
            </p:cNvPr>
            <p:cNvSpPr/>
            <p:nvPr/>
          </p:nvSpPr>
          <p:spPr>
            <a:xfrm>
              <a:off x="3722157" y="3224964"/>
              <a:ext cx="217930" cy="232859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2F4C46F6-A84A-467D-9480-33CF8DDA9E64}"/>
                </a:ext>
              </a:extLst>
            </p:cNvPr>
            <p:cNvSpPr/>
            <p:nvPr/>
          </p:nvSpPr>
          <p:spPr>
            <a:xfrm>
              <a:off x="3729736" y="3788050"/>
              <a:ext cx="217930" cy="232859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B56CA11-E16A-46F3-864C-DAE35000BACE}"/>
                </a:ext>
              </a:extLst>
            </p:cNvPr>
            <p:cNvSpPr txBox="1"/>
            <p:nvPr/>
          </p:nvSpPr>
          <p:spPr>
            <a:xfrm rot="5400000">
              <a:off x="3702329" y="3461690"/>
              <a:ext cx="434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…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F60A608C-17D9-46FB-9C74-D6E6D6C1058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608149" y="2886936"/>
              <a:ext cx="0" cy="47005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175399D5-2487-4DFC-8CBF-BEF3D83E3E56}"/>
                </a:ext>
              </a:extLst>
            </p:cNvPr>
            <p:cNvCxnSpPr>
              <a:cxnSpLocks/>
            </p:cNvCxnSpPr>
            <p:nvPr/>
          </p:nvCxnSpPr>
          <p:spPr>
            <a:xfrm>
              <a:off x="2608149" y="3356992"/>
              <a:ext cx="1000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58186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1479</TotalTime>
  <Words>605</Words>
  <Application>Microsoft Office PowerPoint</Application>
  <PresentationFormat>On-screen Show (4:3)</PresentationFormat>
  <Paragraphs>124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Facial Recognition using Convolution Neural Network</vt:lpstr>
      <vt:lpstr>Abstract </vt:lpstr>
      <vt:lpstr>Contd.. </vt:lpstr>
      <vt:lpstr>Contd.. </vt:lpstr>
      <vt:lpstr>Hardware and Software Requirements</vt:lpstr>
      <vt:lpstr>Existing System</vt:lpstr>
      <vt:lpstr>Proposed System </vt:lpstr>
      <vt:lpstr>Problem Definition</vt:lpstr>
      <vt:lpstr>Problem Definition</vt:lpstr>
      <vt:lpstr>Problem Definition</vt:lpstr>
      <vt:lpstr>Planning</vt:lpstr>
      <vt:lpstr>Literature Survey</vt:lpstr>
      <vt:lpstr>Literature Survey</vt:lpstr>
      <vt:lpstr>Literature Survey</vt:lpstr>
      <vt:lpstr>Literature Survey</vt:lpstr>
      <vt:lpstr>Literature Survey</vt:lpstr>
      <vt:lpstr>Literature Survey (Cont..)</vt:lpstr>
      <vt:lpstr>References</vt:lpstr>
      <vt:lpstr>References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Admin</cp:lastModifiedBy>
  <cp:revision>305</cp:revision>
  <dcterms:created xsi:type="dcterms:W3CDTF">2006-08-16T00:00:00Z</dcterms:created>
  <dcterms:modified xsi:type="dcterms:W3CDTF">2024-07-29T03:32:32Z</dcterms:modified>
</cp:coreProperties>
</file>