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Economica" charset="0"/>
      <p:regular r:id="rId10"/>
      <p:bold r:id="rId11"/>
      <p:italic r:id="rId12"/>
      <p:boldItalic r:id="rId13"/>
    </p:embeddedFont>
    <p:embeddedFont>
      <p:font typeface="Open Sans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9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8954b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8954b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bfa2c95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bfa2c95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8954b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8954b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bfa2c950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bfa2c950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bfa2c950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bfa2c950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Proposal for Netflix Data Analysis with PostgreSQL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3044700" y="32621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By Supriya K 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5356900" y="7824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Timeline for the project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Deliverables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Things to do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6" name="Google Shape;106;p16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107" name="Google Shape;107;p16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-1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The initial project layout </a:t>
            </a:r>
            <a:r>
              <a:rPr lang="en" sz="1400" dirty="0" smtClean="0"/>
              <a:t>on </a:t>
            </a:r>
            <a:r>
              <a:rPr lang="en" sz="1400" dirty="0"/>
              <a:t>GitHub.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Documentation of </a:t>
            </a:r>
            <a:r>
              <a:rPr lang="en" sz="1400" dirty="0" smtClean="0"/>
              <a:t>the datasets used </a:t>
            </a:r>
            <a:r>
              <a:rPr lang="en" sz="1400" dirty="0"/>
              <a:t>and data cleaning Resources</a:t>
            </a:r>
            <a:endParaRPr sz="1400"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112" name="Google Shape;112;p16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6"/>
          <p:cNvSpPr txBox="1">
            <a:spLocks noGrp="1"/>
          </p:cNvSpPr>
          <p:nvPr>
            <p:ph type="body" idx="4294967295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Phase - 2</a:t>
            </a:r>
            <a:endParaRPr sz="14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Cleaned dataset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 smtClean="0"/>
              <a:t>Documentation </a:t>
            </a:r>
            <a:r>
              <a:rPr lang="en" sz="1400" dirty="0"/>
              <a:t>of the cleaning process in GitHub</a:t>
            </a:r>
            <a:endParaRPr sz="1400"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17" name="Google Shape;117;p16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- 3</a:t>
            </a:r>
            <a:endParaRPr sz="14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294967295"/>
          </p:nvPr>
        </p:nvSpPr>
        <p:spPr>
          <a:xfrm>
            <a:off x="6112275" y="2111903"/>
            <a:ext cx="24945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Split the genre and country columns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 smtClean="0"/>
              <a:t>Data Design / Entity </a:t>
            </a:r>
            <a:r>
              <a:rPr lang="en" sz="1400" dirty="0"/>
              <a:t>Relationship </a:t>
            </a:r>
            <a:r>
              <a:rPr lang="en" sz="1400" dirty="0" smtClean="0"/>
              <a:t>diagram</a:t>
            </a:r>
          </a:p>
          <a:p>
            <a:pPr indent="-317500">
              <a:lnSpc>
                <a:spcPct val="150000"/>
              </a:lnSpc>
              <a:buSzPts val="1400"/>
              <a:buFont typeface="Open Sans"/>
              <a:buAutoNum type="arabicPeriod"/>
            </a:pPr>
            <a:r>
              <a:rPr lang="en" sz="1400" dirty="0" smtClean="0"/>
              <a:t>Normalized tables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Documentation of the process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cxnSp>
        <p:nvCxnSpPr>
          <p:cNvPr id="126" name="Google Shape;126;p17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7" name="Google Shape;127;p17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128" name="Google Shape;128;p17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7"/>
          <p:cNvSpPr txBox="1">
            <a:spLocks noGrp="1"/>
          </p:cNvSpPr>
          <p:nvPr>
            <p:ph type="body" idx="4294967295"/>
          </p:nvPr>
        </p:nvSpPr>
        <p:spPr>
          <a:xfrm>
            <a:off x="516625" y="1562875"/>
            <a:ext cx="26067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4294967295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Analyzing the data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Answer to all the questions asked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Documentation of the entire process</a:t>
            </a:r>
            <a:endParaRPr sz="1400"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133" name="Google Shape;133;p17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7"/>
          <p:cNvSpPr txBox="1">
            <a:spLocks noGrp="1"/>
          </p:cNvSpPr>
          <p:nvPr>
            <p:ph type="body" idx="4294967295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- 5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4294967295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Data visualization in Datawrapper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 Dashboard in Tableau Public</a:t>
            </a:r>
            <a:endParaRPr sz="1400"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38" name="Google Shape;138;p17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Phase - 6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4294967295"/>
          </p:nvPr>
        </p:nvSpPr>
        <p:spPr>
          <a:xfrm>
            <a:off x="6105400" y="2001900"/>
            <a:ext cx="2494500" cy="248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3 part Articles on Data Cleaning, Data Normalization and Data Analysis with codes and visualizations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Complete GitHub project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694425" y="315925"/>
            <a:ext cx="7516800" cy="83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776650" y="2320375"/>
            <a:ext cx="3999900" cy="20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Write down potential questions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Define the Schema of the dataset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Project Design on GitHub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Document the resources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903900" y="1445200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1 - Data </a:t>
            </a: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Preparation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5054050" y="2320375"/>
            <a:ext cx="3999900" cy="19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Clean the data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Wrangling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Saving the tables in 2 csv files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SQL Script 1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4915525" y="1445200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2 - Data </a:t>
            </a: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Cleaning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675075" y="320575"/>
            <a:ext cx="7637700" cy="83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859000" y="2368650"/>
            <a:ext cx="3999900" cy="18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Design/Entity Relationship Diagram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Normalize the tables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SQL Script 2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Documentation on GitHub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776650" y="1451950"/>
            <a:ext cx="41646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3 - Data </a:t>
            </a: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Normalization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5211000" y="2474875"/>
            <a:ext cx="3999900" cy="1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Descriptive statistics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Analysis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SQL Scripts 3</a:t>
            </a:r>
            <a:br>
              <a:rPr lang="en"/>
            </a:br>
            <a:endParaRPr b="1"/>
          </a:p>
        </p:txBody>
      </p:sp>
      <p:sp>
        <p:nvSpPr>
          <p:cNvPr id="159" name="Google Shape;159;p19"/>
          <p:cNvSpPr txBox="1"/>
          <p:nvPr/>
        </p:nvSpPr>
        <p:spPr>
          <a:xfrm>
            <a:off x="5211000" y="1451950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4 - Data </a:t>
            </a: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648225" y="315925"/>
            <a:ext cx="7895400" cy="83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748950" y="2228025"/>
            <a:ext cx="3999900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Data Visualizations on Datawrapper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Dashboard on Tableau.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Complete the articles on Medium.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Complete the project Documentation on GitHub.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the SQL Scripts, raw and cleaned dataset and Project Proposal on GitHub.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648225" y="1509825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Phase 5 - Data </a:t>
            </a:r>
            <a:r>
              <a:rPr lang="en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Visualization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5257175" y="2571750"/>
            <a:ext cx="3101700" cy="1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/>
            </a:r>
            <a:br>
              <a:rPr lang="en" dirty="0"/>
            </a:br>
            <a:endParaRPr b="1"/>
          </a:p>
        </p:txBody>
      </p:sp>
      <p:sp>
        <p:nvSpPr>
          <p:cNvPr id="168" name="Google Shape;168;p20"/>
          <p:cNvSpPr txBox="1"/>
          <p:nvPr/>
        </p:nvSpPr>
        <p:spPr>
          <a:xfrm>
            <a:off x="5340275" y="1583700"/>
            <a:ext cx="34848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254</Words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Economica</vt:lpstr>
      <vt:lpstr>Open Sans</vt:lpstr>
      <vt:lpstr>Luxe</vt:lpstr>
      <vt:lpstr>Project Proposal for Netflix Data Analysis with PostgreSQL</vt:lpstr>
      <vt:lpstr>Contents</vt:lpstr>
      <vt:lpstr>Deliverables</vt:lpstr>
      <vt:lpstr>Deliverables</vt:lpstr>
      <vt:lpstr>Things to do</vt:lpstr>
      <vt:lpstr>Things to do</vt:lpstr>
      <vt:lpstr>Things to 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Netflix Data Analysis with PostgreSQL</dc:title>
  <cp:lastModifiedBy>Admin</cp:lastModifiedBy>
  <cp:revision>2</cp:revision>
  <dcterms:modified xsi:type="dcterms:W3CDTF">2025-01-16T11:13:08Z</dcterms:modified>
</cp:coreProperties>
</file>