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What is the total number of reservations in the dataset?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193" y="2095130"/>
            <a:ext cx="6107021" cy="34895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</a:t>
            </a:r>
          </a:p>
          <a:p>
            <a:r>
              <a:rPr lang="en-US" b="1" dirty="0">
                <a:solidFill>
                  <a:schemeClr val="tx1"/>
                </a:solidFill>
              </a:rPr>
              <a:t> count(*) AS Total_Reservation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7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What is the total number of adults and children across all reservations?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sum(no_of_adults) AS total_adults,</a:t>
            </a:r>
          </a:p>
          <a:p>
            <a:r>
              <a:rPr lang="en-US" b="1" dirty="0">
                <a:solidFill>
                  <a:schemeClr val="tx1"/>
                </a:solidFill>
              </a:rPr>
              <a:t>sum(no_of_children) AS total_childrens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What is the average number of weekend nights for reservations involving children?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095130"/>
            <a:ext cx="8189561" cy="3489516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avg(no_of_weekend_nights) AS</a:t>
            </a:r>
          </a:p>
          <a:p>
            <a:r>
              <a:rPr lang="en-US" b="1" dirty="0">
                <a:solidFill>
                  <a:schemeClr val="tx1"/>
                </a:solidFill>
              </a:rPr>
              <a:t> average_weekend_nights_with_children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no_of_children &gt; 0;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 How many reservations were made in each month of the year?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MONTH(arrival_date) AS Month , </a:t>
            </a:r>
          </a:p>
          <a:p>
            <a:r>
              <a:rPr lang="en-US" b="1" dirty="0">
                <a:solidFill>
                  <a:schemeClr val="tx1"/>
                </a:solidFill>
              </a:rPr>
              <a:t>count(*) AS total_reservation</a:t>
            </a:r>
          </a:p>
          <a:p>
            <a:r>
              <a:rPr lang="en-US" b="1" dirty="0">
                <a:solidFill>
                  <a:schemeClr val="tx1"/>
                </a:solidFill>
              </a:rPr>
              <a:t> 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GROUP BY Month</a:t>
            </a:r>
          </a:p>
          <a:p>
            <a:r>
              <a:rPr lang="en-US" b="1" dirty="0">
                <a:solidFill>
                  <a:schemeClr val="tx1"/>
                </a:solidFill>
              </a:rPr>
              <a:t>ORDER BY Month;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8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13) What is the average number of nights (both weekend and weekday) spent by guests for each room type?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2095130"/>
            <a:ext cx="7724389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room_type_reserved,</a:t>
            </a:r>
          </a:p>
          <a:p>
            <a:r>
              <a:rPr lang="en-US" b="1" dirty="0">
                <a:solidFill>
                  <a:schemeClr val="tx1"/>
                </a:solidFill>
              </a:rPr>
              <a:t>round(AVG(no_of_weekend_nights + </a:t>
            </a:r>
            <a:r>
              <a:rPr lang="en-US" b="1" dirty="0" err="1">
                <a:solidFill>
                  <a:schemeClr val="tx1"/>
                </a:solidFill>
              </a:rPr>
              <a:t>no_of_week_nights</a:t>
            </a:r>
            <a:r>
              <a:rPr lang="en-US" b="1" dirty="0">
                <a:solidFill>
                  <a:schemeClr val="tx1"/>
                </a:solidFill>
              </a:rPr>
              <a:t>),2)</a:t>
            </a:r>
          </a:p>
          <a:p>
            <a:r>
              <a:rPr lang="en-US" b="1" dirty="0">
                <a:solidFill>
                  <a:schemeClr val="tx1"/>
                </a:solidFill>
              </a:rPr>
              <a:t> AS average_total_nights</a:t>
            </a:r>
          </a:p>
          <a:p>
            <a:r>
              <a:rPr lang="en-US" b="1" dirty="0">
                <a:solidFill>
                  <a:schemeClr val="tx1"/>
                </a:solidFill>
              </a:rPr>
              <a:t> 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GROUP BY room_type_reserved</a:t>
            </a:r>
          </a:p>
          <a:p>
            <a:r>
              <a:rPr lang="en-US" b="1" dirty="0">
                <a:solidFill>
                  <a:schemeClr val="tx1"/>
                </a:solidFill>
              </a:rPr>
              <a:t>ORDER BY room_type_reserved;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5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14) For reservations involving children, what is the most common room type, and what is the average price for that room type?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29"/>
            <a:ext cx="7315200" cy="39505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room_type_reserved as most_common_room_type,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round(AVG(avg_price_per_room),2) AS average_price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FROM  hotel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WHERE room_type_reserved =(    SELECT room_type_reserved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FROM hotel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WHERE no_of_children &gt; 0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GROUP BY room_type_reserved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ORDER BY COUNT(*) DESC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LIMIT 1)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GROUP BY room_type_reserved;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15) Find the market segment type that generates the highest average price per room.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>
            <a:normAutofit fontScale="92500"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</a:t>
            </a:r>
          </a:p>
          <a:p>
            <a:r>
              <a:rPr lang="en-US" b="1" dirty="0">
                <a:solidFill>
                  <a:schemeClr val="tx1"/>
                </a:solidFill>
              </a:rPr>
              <a:t> market_segment_type,round(AVG(avg_price_per_room),2)</a:t>
            </a:r>
          </a:p>
          <a:p>
            <a:r>
              <a:rPr lang="en-US" b="1" dirty="0">
                <a:solidFill>
                  <a:schemeClr val="tx1"/>
                </a:solidFill>
              </a:rPr>
              <a:t> AS average_price_per_room</a:t>
            </a:r>
          </a:p>
          <a:p>
            <a:r>
              <a:rPr lang="en-US" b="1" dirty="0">
                <a:solidFill>
                  <a:schemeClr val="tx1"/>
                </a:solidFill>
              </a:rPr>
              <a:t> FROM hotel </a:t>
            </a:r>
          </a:p>
          <a:p>
            <a:r>
              <a:rPr lang="en-US" b="1" dirty="0">
                <a:solidFill>
                  <a:schemeClr val="tx1"/>
                </a:solidFill>
              </a:rPr>
              <a:t>GROUP BY market_segment_type</a:t>
            </a:r>
          </a:p>
          <a:p>
            <a:r>
              <a:rPr lang="en-US" b="1" dirty="0">
                <a:solidFill>
                  <a:schemeClr val="tx1"/>
                </a:solidFill>
              </a:rPr>
              <a:t>ORDER BY  AVG(avg_price_per_room) DESC</a:t>
            </a:r>
          </a:p>
          <a:p>
            <a:r>
              <a:rPr lang="en-US" b="1" dirty="0">
                <a:solidFill>
                  <a:schemeClr val="tx1"/>
                </a:solidFill>
              </a:rPr>
              <a:t>LIMIT 1;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1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Which meal plan is the most popular among guests?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605" y="2095130"/>
            <a:ext cx="599161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type_of_meal_plan, count(*) 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GROUP BY type_of_meal_plan</a:t>
            </a:r>
          </a:p>
          <a:p>
            <a:r>
              <a:rPr lang="en-US" b="1" dirty="0">
                <a:solidFill>
                  <a:schemeClr val="tx1"/>
                </a:solidFill>
              </a:rPr>
              <a:t>ORDER BY count(*) DESC</a:t>
            </a:r>
          </a:p>
          <a:p>
            <a:r>
              <a:rPr lang="en-US" b="1" dirty="0">
                <a:solidFill>
                  <a:schemeClr val="tx1"/>
                </a:solidFill>
              </a:rPr>
              <a:t>LIMIT 1;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8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What is the average price per room for reservations involving children?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25" y="2095130"/>
            <a:ext cx="6914889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SELECT  </a:t>
            </a:r>
          </a:p>
          <a:p>
            <a:r>
              <a:rPr lang="en-US" b="1" dirty="0">
                <a:solidFill>
                  <a:schemeClr val="tx1"/>
                </a:solidFill>
              </a:rPr>
              <a:t>round(AVG(avg_price_per_room),3)  AS</a:t>
            </a:r>
          </a:p>
          <a:p>
            <a:r>
              <a:rPr lang="en-US" b="1" dirty="0">
                <a:solidFill>
                  <a:schemeClr val="tx1"/>
                </a:solidFill>
              </a:rPr>
              <a:t> average_price_per_room_with_children 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 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no_of_children &gt; 0;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 How many reservations were made for the year 2018 (replace XX with the desired year)?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751" y="2095130"/>
            <a:ext cx="7163464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count(*) AS 2018_reservation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YEAR(arrival_date)=2018;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What is the most commonly booked room type?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room_type_reserved,count(*) AS </a:t>
            </a:r>
            <a:r>
              <a:rPr lang="en-US" b="1" dirty="0" err="1">
                <a:solidFill>
                  <a:schemeClr val="tx1"/>
                </a:solidFill>
              </a:rPr>
              <a:t>room_bookings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GROUP BY </a:t>
            </a:r>
            <a:r>
              <a:rPr lang="en-US" b="1" dirty="0" err="1">
                <a:solidFill>
                  <a:schemeClr val="tx1"/>
                </a:solidFill>
              </a:rPr>
              <a:t>room_type_reserved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ORDER BY count(*) DESCLIMIT 1;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How many reservations fall on a weekend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count(*) AS </a:t>
            </a:r>
            <a:r>
              <a:rPr lang="en-US" b="1" dirty="0" err="1">
                <a:solidFill>
                  <a:schemeClr val="tx1"/>
                </a:solidFill>
              </a:rPr>
              <a:t>weekend_bookings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</a:t>
            </a:r>
            <a:r>
              <a:rPr lang="en-US" b="1" dirty="0" err="1">
                <a:solidFill>
                  <a:schemeClr val="tx1"/>
                </a:solidFill>
              </a:rPr>
              <a:t>no_of_weekend_nights</a:t>
            </a:r>
            <a:r>
              <a:rPr lang="en-US" b="1" dirty="0">
                <a:solidFill>
                  <a:schemeClr val="tx1"/>
                </a:solidFill>
              </a:rPr>
              <a:t> &gt; 0;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0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What is the highest and lowest lead time for reservations?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</a:t>
            </a:r>
          </a:p>
          <a:p>
            <a:r>
              <a:rPr lang="en-US" b="1" dirty="0">
                <a:solidFill>
                  <a:schemeClr val="tx1"/>
                </a:solidFill>
              </a:rPr>
              <a:t> max(lead_time) AS max_lead_time , </a:t>
            </a:r>
          </a:p>
          <a:p>
            <a:r>
              <a:rPr lang="en-US" b="1" dirty="0">
                <a:solidFill>
                  <a:schemeClr val="tx1"/>
                </a:solidFill>
              </a:rPr>
              <a:t>min(lead_time) AS min_lead_time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What is the most common market segment type for reservations?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dirty="0">
                <a:solidFill>
                  <a:schemeClr val="tx1"/>
                </a:solidFill>
              </a:rPr>
              <a:t>market_segment_type,count(*) AS segment_count </a:t>
            </a:r>
          </a:p>
          <a:p>
            <a:r>
              <a:rPr lang="en-US" b="1" dirty="0">
                <a:solidFill>
                  <a:schemeClr val="tx1"/>
                </a:solidFill>
              </a:rPr>
              <a:t>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GROUP BY  market_segment_type</a:t>
            </a:r>
          </a:p>
          <a:p>
            <a:r>
              <a:rPr lang="en-US" b="1" dirty="0">
                <a:solidFill>
                  <a:schemeClr val="tx1"/>
                </a:solidFill>
              </a:rPr>
              <a:t>ORDER BY  count(*) DESC LIMIT 1;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C00-80C5-E5DB-35D9-DBD322D2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53035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How many reservations have a booking status of "Confirmed"?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21B7-6D6A-390D-970C-309FDEB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095130"/>
            <a:ext cx="7315200" cy="3489516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SELECT  count(*) AS confirmed_reservations</a:t>
            </a:r>
          </a:p>
          <a:p>
            <a:r>
              <a:rPr lang="en-US" b="1" dirty="0">
                <a:solidFill>
                  <a:schemeClr val="tx1"/>
                </a:solidFill>
              </a:rPr>
              <a:t> FROM hotel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booking_status="Not_Canceled";</a:t>
            </a:r>
          </a:p>
        </p:txBody>
      </p:sp>
    </p:spTree>
    <p:extLst>
      <p:ext uri="{BB962C8B-B14F-4D97-AF65-F5344CB8AC3E}">
        <p14:creationId xmlns:p14="http://schemas.microsoft.com/office/powerpoint/2010/main" val="24084991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747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Corbel</vt:lpstr>
      <vt:lpstr>Times New Roman</vt:lpstr>
      <vt:lpstr>Wingdings 2</vt:lpstr>
      <vt:lpstr>Frame</vt:lpstr>
      <vt:lpstr>1) What is the total number of reservations in the dataset?</vt:lpstr>
      <vt:lpstr>2) Which meal plan is the most popular among guests?</vt:lpstr>
      <vt:lpstr>3) What is the average price per room for reservations involving children?</vt:lpstr>
      <vt:lpstr>4)  How many reservations were made for the year 2018 (replace XX with the desired year)?</vt:lpstr>
      <vt:lpstr>5) What is the most commonly booked room type?</vt:lpstr>
      <vt:lpstr>6) How many reservations fall on a weekend (no_of_weekend_nights &gt; 0)?</vt:lpstr>
      <vt:lpstr>7) What is the highest and lowest lead time for reservations?</vt:lpstr>
      <vt:lpstr>8) What is the most common market segment type for reservations?</vt:lpstr>
      <vt:lpstr>9) How many reservations have a booking status of "Confirmed"?</vt:lpstr>
      <vt:lpstr>10) What is the total number of adults and children across all reservations?</vt:lpstr>
      <vt:lpstr>11) What is the average number of weekend nights for reservations involving children?</vt:lpstr>
      <vt:lpstr>12) How many reservations were made in each month of the year?</vt:lpstr>
      <vt:lpstr>13) What is the average number of nights (both weekend and weekday) spent by guests for each room type?</vt:lpstr>
      <vt:lpstr>14) For reservations involving children, what is the most common room type, and what is the average price for that room type?</vt:lpstr>
      <vt:lpstr>15) Find the market segment type that generates the highest average price per room.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What is the total number of reservations in the dataset?</dc:title>
  <dc:creator>krunal misal</dc:creator>
  <cp:lastModifiedBy>krunal misal</cp:lastModifiedBy>
  <cp:revision>1</cp:revision>
  <dcterms:created xsi:type="dcterms:W3CDTF">2024-03-12T08:41:09Z</dcterms:created>
  <dcterms:modified xsi:type="dcterms:W3CDTF">2024-03-12T09:34:43Z</dcterms:modified>
</cp:coreProperties>
</file>