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9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4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0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0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8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1699-5A85-08E3-BD74-9280E56B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C9E2-BD25-5F0F-3ACC-42034FFE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383C8C-9C03-74C7-3A0E-D7533A60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1890"/>
            <a:ext cx="12239623" cy="61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1699-5A85-08E3-BD74-9280E56B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C9E2-BD25-5F0F-3ACC-42034FFE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8AE269-115C-23AB-89A3-A41BE93B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5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1699-5A85-08E3-BD74-9280E56B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C9E2-BD25-5F0F-3ACC-42034FFE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37A235-2302-9BE8-DB0C-2960B477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472"/>
            <a:ext cx="12192000" cy="62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8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1699-5A85-08E3-BD74-9280E56B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C9E2-BD25-5F0F-3ACC-42034FFE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383C8C-9C03-74C7-3A0E-D7533A60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1890"/>
            <a:ext cx="12239623" cy="615818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FFA4-9D0F-55CD-9B8A-1EB81DF8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1699-5A85-08E3-BD74-9280E56B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C9E2-BD25-5F0F-3ACC-42034FFE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383C8C-9C03-74C7-3A0E-D7533A60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1890"/>
            <a:ext cx="12239623" cy="615818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3674E7-1D35-0DAF-5A5D-A4819E75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1699-5A85-08E3-BD74-9280E56B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C9E2-BD25-5F0F-3ACC-42034FFE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8163392-C143-4B70-4609-51FC140E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726"/>
            <a:ext cx="12192000" cy="62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misal</dc:creator>
  <cp:lastModifiedBy>krunal misal</cp:lastModifiedBy>
  <cp:revision>1</cp:revision>
  <dcterms:created xsi:type="dcterms:W3CDTF">2024-03-30T08:14:23Z</dcterms:created>
  <dcterms:modified xsi:type="dcterms:W3CDTF">2024-03-30T08:16:51Z</dcterms:modified>
</cp:coreProperties>
</file>